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7" r:id="rId5"/>
    <p:sldMasterId id="2147483895" r:id="rId6"/>
    <p:sldMasterId id="2147483951" r:id="rId7"/>
    <p:sldMasterId id="2147483971" r:id="rId8"/>
  </p:sldMasterIdLst>
  <p:notesMasterIdLst>
    <p:notesMasterId r:id="rId32"/>
  </p:notesMasterIdLst>
  <p:handoutMasterIdLst>
    <p:handoutMasterId r:id="rId33"/>
  </p:handoutMasterIdLst>
  <p:sldIdLst>
    <p:sldId id="1228" r:id="rId9"/>
    <p:sldId id="1546" r:id="rId10"/>
    <p:sldId id="1550" r:id="rId11"/>
    <p:sldId id="1543" r:id="rId12"/>
    <p:sldId id="1099" r:id="rId13"/>
    <p:sldId id="966" r:id="rId14"/>
    <p:sldId id="1548" r:id="rId15"/>
    <p:sldId id="983" r:id="rId16"/>
    <p:sldId id="1544" r:id="rId17"/>
    <p:sldId id="967" r:id="rId18"/>
    <p:sldId id="1551" r:id="rId19"/>
    <p:sldId id="1534" r:id="rId20"/>
    <p:sldId id="1527" r:id="rId21"/>
    <p:sldId id="260" r:id="rId22"/>
    <p:sldId id="1504" r:id="rId23"/>
    <p:sldId id="1552" r:id="rId24"/>
    <p:sldId id="1116" r:id="rId25"/>
    <p:sldId id="986" r:id="rId26"/>
    <p:sldId id="1541" r:id="rId27"/>
    <p:sldId id="1513" r:id="rId28"/>
    <p:sldId id="810" r:id="rId29"/>
    <p:sldId id="1553" r:id="rId30"/>
    <p:sldId id="397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pos="47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bsecretaría de Hidrocarburos" initials="SSH" lastIdx="4" clrIdx="0"/>
  <p:cmAuthor id="1" name="juan carlos quiroz" initials="jcq" lastIdx="10" clrIdx="1">
    <p:extLst/>
  </p:cmAuthor>
  <p:cmAuthor id="2" name="Juan Carlos Quiroz Peñaloza" initials="JCQP" lastIdx="10" clrIdx="2"/>
  <p:cmAuthor id="3" name="CASH" initials="CASH" lastIdx="18" clrIdx="3"/>
  <p:cmAuthor id="4" name="Arturo Albarran Cortes" initials="AAC" lastIdx="33" clrIdx="4"/>
  <p:cmAuthor id="5" name="Dwight Daniel Dyer Leal" initials="DD" lastIdx="6" clrIdx="5"/>
  <p:cmAuthor id="6" name="Carlos Armas Betanzos" initials="CAB" lastIdx="9" clrIdx="6">
    <p:extLst/>
  </p:cmAuthor>
  <p:cmAuthor id="7" name="Francisco Javier Pacheco Roman" initials="FJPR" lastIdx="35" clrIdx="7"/>
  <p:cmAuthor id="8" name="Dwight Daniel Dyer Leal" initials="DDDL" lastIdx="20" clrIdx="8"/>
  <p:cmAuthor id="10" name="Myriam Cisneros Molina" initials="MCM" lastIdx="7" clrIdx="10"/>
  <p:cmAuthor id="11" name="Carlos Andrés Molina" initials="CAM" lastIdx="7" clrIdx="11">
    <p:extLst/>
  </p:cmAuthor>
  <p:cmAuthor id="12" name="Microsoft Office User" initials="Office" lastIdx="1" clrIdx="12">
    <p:extLst/>
  </p:cmAuthor>
  <p:cmAuthor id="13" name="Microsoft Office User" initials="Office [2]" lastIdx="1" clrIdx="13">
    <p:extLst/>
  </p:cmAuthor>
  <p:cmAuthor id="14" name="Microsoft Office User" initials="Office [3]" lastIdx="1" clrIdx="14">
    <p:extLst/>
  </p:cmAuthor>
  <p:cmAuthor id="15" name="Microsoft Office User" initials="Office [4]" lastIdx="1" clrIdx="15">
    <p:extLst/>
  </p:cmAuthor>
  <p:cmAuthor id="16" name="Microsoft Office User" initials="Office [6]" lastIdx="1" clrIdx="16"/>
  <p:cmAuthor id="17" name="Lorena Rosas Martinez" initials="LRM" lastIdx="2" clrIdx="17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34343"/>
    <a:srgbClr val="C55A11"/>
    <a:srgbClr val="3F8784"/>
    <a:srgbClr val="35F3F3"/>
    <a:srgbClr val="000000"/>
    <a:srgbClr val="669900"/>
    <a:srgbClr val="CC3300"/>
    <a:srgbClr val="F8A581"/>
    <a:srgbClr val="F5B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225" autoAdjust="0"/>
  </p:normalViewPr>
  <p:slideViewPr>
    <p:cSldViewPr snapToGrid="0" snapToObjects="1">
      <p:cViewPr varScale="1">
        <p:scale>
          <a:sx n="103" d="100"/>
          <a:sy n="103" d="100"/>
        </p:scale>
        <p:origin x="138" y="360"/>
      </p:cViewPr>
      <p:guideLst>
        <p:guide orient="horz" pos="1412"/>
        <p:guide pos="47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19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mkostina:Downloads:xiyowgbyis_PMXE2C01_12082018_19_1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kostin\Downloads\rhupeaatlh_PMXD1C01_11082018_16_3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kostin\Downloads\rhupeaatlh_PMXD1C01_11082018_16_3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400">
                <a:solidFill>
                  <a:schemeClr val="tx1"/>
                </a:solidFill>
              </a:rPr>
              <a:t>Balance anual de turbosina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Hoja1!$C$7</c:f>
              <c:strCache>
                <c:ptCount val="1"/>
                <c:pt idx="0">
                  <c:v>Producción 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layout>
                <c:manualLayout>
                  <c:x val="-1.88933873144401E-2"/>
                  <c:y val="6.6282420749279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82-4018-936A-C7886F4CF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Hoja1!$D$6:$V$6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Hoja1!$D$7:$V$7</c:f>
              <c:numCache>
                <c:formatCode>0</c:formatCode>
                <c:ptCount val="19"/>
                <c:pt idx="0">
                  <c:v>55.31600972677596</c:v>
                </c:pt>
                <c:pt idx="1">
                  <c:v>56.702237975342463</c:v>
                </c:pt>
                <c:pt idx="2">
                  <c:v>56.660876706849308</c:v>
                </c:pt>
                <c:pt idx="3">
                  <c:v>59.561057915068503</c:v>
                </c:pt>
                <c:pt idx="4">
                  <c:v>62.130485273224053</c:v>
                </c:pt>
                <c:pt idx="5">
                  <c:v>63.288659416438357</c:v>
                </c:pt>
                <c:pt idx="6">
                  <c:v>64.800975093150683</c:v>
                </c:pt>
                <c:pt idx="7">
                  <c:v>66.301899145205454</c:v>
                </c:pt>
                <c:pt idx="8">
                  <c:v>64.020303609289627</c:v>
                </c:pt>
                <c:pt idx="9">
                  <c:v>57.058073536986313</c:v>
                </c:pt>
                <c:pt idx="10">
                  <c:v>51.864634687671241</c:v>
                </c:pt>
                <c:pt idx="11">
                  <c:v>56.290980342465758</c:v>
                </c:pt>
                <c:pt idx="12">
                  <c:v>56.624634442622948</c:v>
                </c:pt>
                <c:pt idx="13">
                  <c:v>60.812461832876707</c:v>
                </c:pt>
                <c:pt idx="14">
                  <c:v>53.403624361643843</c:v>
                </c:pt>
                <c:pt idx="15">
                  <c:v>47.83672207123287</c:v>
                </c:pt>
                <c:pt idx="16">
                  <c:v>42.800653912568308</c:v>
                </c:pt>
                <c:pt idx="17">
                  <c:v>40.500714964383562</c:v>
                </c:pt>
                <c:pt idx="18">
                  <c:v>35.874000000000002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82-4018-936A-C7886F4CF00E}"/>
            </c:ext>
          </c:extLst>
        </c:ser>
        <c:ser>
          <c:idx val="1"/>
          <c:order val="1"/>
          <c:tx>
            <c:strRef>
              <c:f>Hoja1!$C$8</c:f>
              <c:strCache>
                <c:ptCount val="1"/>
                <c:pt idx="0">
                  <c:v>Importaciones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543859649122799E-2"/>
                  <c:y val="-4.899135446685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82-4018-936A-C7886F4CF00E}"/>
                </c:ext>
              </c:extLst>
            </c:dLbl>
            <c:dLbl>
              <c:idx val="18"/>
              <c:layout>
                <c:manualLayout>
                  <c:x val="-1.6194331983805901E-2"/>
                  <c:y val="-6.051873198847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82-4018-936A-C7886F4CF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Hoja1!$D$6:$V$6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Hoja1!$D$8:$V$8</c:f>
              <c:numCache>
                <c:formatCode>0</c:formatCode>
                <c:ptCount val="19"/>
                <c:pt idx="0">
                  <c:v>4.1352786885245898</c:v>
                </c:pt>
                <c:pt idx="1">
                  <c:v>1.932830136986301</c:v>
                </c:pt>
                <c:pt idx="2">
                  <c:v>0.690030136986301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0.13670271232876699</c:v>
                </c:pt>
                <c:pt idx="7">
                  <c:v>3.4733616438356161</c:v>
                </c:pt>
                <c:pt idx="8">
                  <c:v>4.8614790983606548</c:v>
                </c:pt>
                <c:pt idx="9">
                  <c:v>1.08451597260274</c:v>
                </c:pt>
                <c:pt idx="10">
                  <c:v>3.9653821095890409</c:v>
                </c:pt>
                <c:pt idx="11">
                  <c:v>0.90407698630137001</c:v>
                </c:pt>
                <c:pt idx="12">
                  <c:v>3.260338825136611</c:v>
                </c:pt>
                <c:pt idx="13">
                  <c:v>3.2305506849315062</c:v>
                </c:pt>
                <c:pt idx="14">
                  <c:v>11.95306739726027</c:v>
                </c:pt>
                <c:pt idx="15">
                  <c:v>23.454147945205481</c:v>
                </c:pt>
                <c:pt idx="16">
                  <c:v>33.4254781420765</c:v>
                </c:pt>
                <c:pt idx="17">
                  <c:v>43.164928767123278</c:v>
                </c:pt>
                <c:pt idx="18">
                  <c:v>54.237000000000002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E82-4018-936A-C7886F4CF00E}"/>
            </c:ext>
          </c:extLst>
        </c:ser>
        <c:ser>
          <c:idx val="2"/>
          <c:order val="2"/>
          <c:tx>
            <c:strRef>
              <c:f>Hoja1!$C$9</c:f>
              <c:strCache>
                <c:ptCount val="1"/>
                <c:pt idx="0">
                  <c:v>Demanda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592442645074199E-2"/>
                  <c:y val="-5.18731988472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82-4018-936A-C7886F4CF00E}"/>
                </c:ext>
              </c:extLst>
            </c:dLbl>
            <c:dLbl>
              <c:idx val="18"/>
              <c:layout>
                <c:manualLayout>
                  <c:x val="-2.42914979757087E-2"/>
                  <c:y val="-5.4755043227665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82-4018-936A-C7886F4CF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Hoja1!$D$6:$V$6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Hoja1!$D$9:$V$9</c:f>
              <c:numCache>
                <c:formatCode>0</c:formatCode>
                <c:ptCount val="19"/>
                <c:pt idx="0">
                  <c:v>55.516195644224403</c:v>
                </c:pt>
                <c:pt idx="1">
                  <c:v>55.271759399752433</c:v>
                </c:pt>
                <c:pt idx="2">
                  <c:v>53.253116056157381</c:v>
                </c:pt>
                <c:pt idx="3">
                  <c:v>54.225635599204701</c:v>
                </c:pt>
                <c:pt idx="4">
                  <c:v>57.758332317859121</c:v>
                </c:pt>
                <c:pt idx="5">
                  <c:v>58.659985300098413</c:v>
                </c:pt>
                <c:pt idx="6">
                  <c:v>61.173642099455932</c:v>
                </c:pt>
                <c:pt idx="7">
                  <c:v>67.890522089045731</c:v>
                </c:pt>
                <c:pt idx="8">
                  <c:v>64.955278931069543</c:v>
                </c:pt>
                <c:pt idx="9">
                  <c:v>54.960692603998339</c:v>
                </c:pt>
                <c:pt idx="10">
                  <c:v>55.818871355140907</c:v>
                </c:pt>
                <c:pt idx="11">
                  <c:v>56.136543468534583</c:v>
                </c:pt>
                <c:pt idx="12">
                  <c:v>59.303416236737768</c:v>
                </c:pt>
                <c:pt idx="13">
                  <c:v>62.238568538616803</c:v>
                </c:pt>
                <c:pt idx="14">
                  <c:v>66.511531957642475</c:v>
                </c:pt>
                <c:pt idx="15">
                  <c:v>70.773945279495379</c:v>
                </c:pt>
                <c:pt idx="16">
                  <c:v>76.2477432562724</c:v>
                </c:pt>
                <c:pt idx="17">
                  <c:v>81.667873456377123</c:v>
                </c:pt>
                <c:pt idx="18">
                  <c:v>86.796999999999997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E82-4018-936A-C7886F4CF0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03044224"/>
        <c:axId val="103045760"/>
      </c:lineChart>
      <c:catAx>
        <c:axId val="1030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3045760"/>
        <c:crosses val="autoZero"/>
        <c:auto val="1"/>
        <c:lblAlgn val="ctr"/>
        <c:lblOffset val="100"/>
        <c:noMultiLvlLbl val="0"/>
      </c:catAx>
      <c:valAx>
        <c:axId val="103045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304422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 sz="1400">
                <a:solidFill>
                  <a:schemeClr val="tx1"/>
                </a:solidFill>
              </a:rPr>
              <a:t>Balance anual de diésel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[rhupeaatlh_PMXD1C01_11082018_16_33.xls]Hoja1!$A$18</c:f>
              <c:strCache>
                <c:ptCount val="1"/>
                <c:pt idx="0">
                  <c:v>Producción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707755521314901E-2"/>
                  <c:y val="6.0529626286486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C0-4A36-8038-1D4CC760FE97}"/>
                </c:ext>
              </c:extLst>
            </c:dLbl>
            <c:dLbl>
              <c:idx val="18"/>
              <c:layout>
                <c:manualLayout>
                  <c:x val="-1.8489984591679502E-2"/>
                  <c:y val="4.371584120690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C0-4A36-8038-1D4CC760FE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[rhupeaatlh_PMXD1C01_11082018_16_33.xls]Hoja1!$C$4:$U$4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[rhupeaatlh_PMXD1C01_11082018_16_33.xls]Hoja1!$C$18:$U$18</c:f>
              <c:numCache>
                <c:formatCode>0</c:formatCode>
                <c:ptCount val="19"/>
                <c:pt idx="0">
                  <c:v>265.40982010382521</c:v>
                </c:pt>
                <c:pt idx="1">
                  <c:v>281.61817473698619</c:v>
                </c:pt>
                <c:pt idx="2">
                  <c:v>266.89768424109582</c:v>
                </c:pt>
                <c:pt idx="3">
                  <c:v>307.78097762465751</c:v>
                </c:pt>
                <c:pt idx="4">
                  <c:v>324.65570068032781</c:v>
                </c:pt>
                <c:pt idx="5">
                  <c:v>318.19329216986301</c:v>
                </c:pt>
                <c:pt idx="6">
                  <c:v>328.1240702794521</c:v>
                </c:pt>
                <c:pt idx="7">
                  <c:v>334.04243110684939</c:v>
                </c:pt>
                <c:pt idx="8">
                  <c:v>343.50311052732229</c:v>
                </c:pt>
                <c:pt idx="9">
                  <c:v>336.99730564931502</c:v>
                </c:pt>
                <c:pt idx="10">
                  <c:v>289.50511976164381</c:v>
                </c:pt>
                <c:pt idx="11">
                  <c:v>273.7667082849315</c:v>
                </c:pt>
                <c:pt idx="12">
                  <c:v>299.61209150000002</c:v>
                </c:pt>
                <c:pt idx="13">
                  <c:v>313.42460489863021</c:v>
                </c:pt>
                <c:pt idx="14">
                  <c:v>286.61951322465751</c:v>
                </c:pt>
                <c:pt idx="15">
                  <c:v>274.66319021369861</c:v>
                </c:pt>
                <c:pt idx="16">
                  <c:v>216.20719845901641</c:v>
                </c:pt>
                <c:pt idx="17">
                  <c:v>153.61994190136991</c:v>
                </c:pt>
                <c:pt idx="18">
                  <c:v>128.82599999999999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C0-4A36-8038-1D4CC760FE97}"/>
            </c:ext>
          </c:extLst>
        </c:ser>
        <c:ser>
          <c:idx val="1"/>
          <c:order val="1"/>
          <c:tx>
            <c:strRef>
              <c:f>[rhupeaatlh_PMXD1C01_11082018_16_33.xls]Hoja1!$A$19</c:f>
              <c:strCache>
                <c:ptCount val="1"/>
                <c:pt idx="0">
                  <c:v>Importaciones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816640986132501E-2"/>
                  <c:y val="-5.0441355238738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C0-4A36-8038-1D4CC760FE97}"/>
                </c:ext>
              </c:extLst>
            </c:dLbl>
            <c:dLbl>
              <c:idx val="18"/>
              <c:layout>
                <c:manualLayout>
                  <c:x val="-1.2326656394453E-2"/>
                  <c:y val="-4.7078598222822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C0-4A36-8038-1D4CC760FE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[rhupeaatlh_PMXD1C01_11082018_16_33.xls]Hoja1!$C$4:$U$4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[rhupeaatlh_PMXD1C01_11082018_16_33.xls]Hoja1!$C$19:$U$19</c:f>
              <c:numCache>
                <c:formatCode>0</c:formatCode>
                <c:ptCount val="19"/>
                <c:pt idx="0">
                  <c:v>27.672450819672139</c:v>
                </c:pt>
                <c:pt idx="1">
                  <c:v>6.689835616438355</c:v>
                </c:pt>
                <c:pt idx="2">
                  <c:v>17.220153424657539</c:v>
                </c:pt>
                <c:pt idx="3">
                  <c:v>3.9341643835616451</c:v>
                </c:pt>
                <c:pt idx="4">
                  <c:v>2.9402654644808739</c:v>
                </c:pt>
                <c:pt idx="5">
                  <c:v>21.358418657534241</c:v>
                </c:pt>
                <c:pt idx="6">
                  <c:v>40.546717934246558</c:v>
                </c:pt>
                <c:pt idx="7">
                  <c:v>52.72530736986301</c:v>
                </c:pt>
                <c:pt idx="8">
                  <c:v>68.035453797814213</c:v>
                </c:pt>
                <c:pt idx="9">
                  <c:v>47.696472164383557</c:v>
                </c:pt>
                <c:pt idx="10">
                  <c:v>108.0192750684932</c:v>
                </c:pt>
                <c:pt idx="11">
                  <c:v>135.67243843835621</c:v>
                </c:pt>
                <c:pt idx="12">
                  <c:v>133.58566114754089</c:v>
                </c:pt>
                <c:pt idx="13">
                  <c:v>107.1176322739726</c:v>
                </c:pt>
                <c:pt idx="14">
                  <c:v>132.88597235616439</c:v>
                </c:pt>
                <c:pt idx="15">
                  <c:v>145.33452339726031</c:v>
                </c:pt>
                <c:pt idx="16">
                  <c:v>188.0870120851782</c:v>
                </c:pt>
                <c:pt idx="17">
                  <c:v>256.69422275562272</c:v>
                </c:pt>
                <c:pt idx="18">
                  <c:v>280.31838454457642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AC0-4A36-8038-1D4CC760FE97}"/>
            </c:ext>
          </c:extLst>
        </c:ser>
        <c:ser>
          <c:idx val="2"/>
          <c:order val="2"/>
          <c:tx>
            <c:strRef>
              <c:f>[rhupeaatlh_PMXD1C01_11082018_16_33.xls]Hoja1!$A$20</c:f>
              <c:strCache>
                <c:ptCount val="1"/>
                <c:pt idx="0">
                  <c:v>Demanda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544427324088298E-2"/>
                  <c:y val="-5.7166869270570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C0-4A36-8038-1D4CC760FE97}"/>
                </c:ext>
              </c:extLst>
            </c:dLbl>
            <c:dLbl>
              <c:idx val="18"/>
              <c:layout>
                <c:manualLayout>
                  <c:x val="-1.8489984591679502E-2"/>
                  <c:y val="-4.70785982228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C0-4A36-8038-1D4CC760FE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[rhupeaatlh_PMXD1C01_11082018_16_33.xls]Hoja1!$C$4:$U$4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[rhupeaatlh_PMXD1C01_11082018_16_33.xls]Hoja1!$C$20:$U$20</c:f>
              <c:numCache>
                <c:formatCode>0</c:formatCode>
                <c:ptCount val="19"/>
                <c:pt idx="0">
                  <c:v>284.65102182572372</c:v>
                </c:pt>
                <c:pt idx="1">
                  <c:v>275.7939067994717</c:v>
                </c:pt>
                <c:pt idx="2">
                  <c:v>270.65261847581792</c:v>
                </c:pt>
                <c:pt idx="3">
                  <c:v>294.6974476368606</c:v>
                </c:pt>
                <c:pt idx="4">
                  <c:v>302.69359170928408</c:v>
                </c:pt>
                <c:pt idx="5">
                  <c:v>320.11619000113171</c:v>
                </c:pt>
                <c:pt idx="6">
                  <c:v>344.85719609164647</c:v>
                </c:pt>
                <c:pt idx="7">
                  <c:v>358.37863337415848</c:v>
                </c:pt>
                <c:pt idx="8">
                  <c:v>381.9675199990678</c:v>
                </c:pt>
                <c:pt idx="9">
                  <c:v>358.97548837272012</c:v>
                </c:pt>
                <c:pt idx="10">
                  <c:v>371.06947892782432</c:v>
                </c:pt>
                <c:pt idx="11">
                  <c:v>383.58360319380131</c:v>
                </c:pt>
                <c:pt idx="12">
                  <c:v>400.52552185274573</c:v>
                </c:pt>
                <c:pt idx="13">
                  <c:v>391.70945720289819</c:v>
                </c:pt>
                <c:pt idx="14">
                  <c:v>389.39822695734262</c:v>
                </c:pt>
                <c:pt idx="15">
                  <c:v>384.74518514953269</c:v>
                </c:pt>
                <c:pt idx="16">
                  <c:v>387.22225882626282</c:v>
                </c:pt>
                <c:pt idx="17">
                  <c:v>384.67899015413968</c:v>
                </c:pt>
                <c:pt idx="18">
                  <c:v>389.4583845445764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AC0-4A36-8038-1D4CC760FE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05215872"/>
        <c:axId val="105217408"/>
      </c:lineChart>
      <c:catAx>
        <c:axId val="10521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5217408"/>
        <c:crosses val="autoZero"/>
        <c:auto val="1"/>
        <c:lblAlgn val="ctr"/>
        <c:lblOffset val="100"/>
        <c:noMultiLvlLbl val="0"/>
      </c:catAx>
      <c:valAx>
        <c:axId val="10521740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521587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 sz="1400">
                <a:solidFill>
                  <a:schemeClr val="tx1"/>
                </a:solidFill>
              </a:rPr>
              <a:t>Balance anual de gasolina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[rhupeaatlh_PMXD1C01_11082018_16_33.xls]Hoja1!$A$15</c:f>
              <c:strCache>
                <c:ptCount val="1"/>
                <c:pt idx="0">
                  <c:v>Producción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0535821638317179E-2"/>
                  <c:y val="4.0325996477068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63-4887-8EE2-E96E8250FC5B}"/>
                </c:ext>
              </c:extLst>
            </c:dLbl>
            <c:dLbl>
              <c:idx val="18"/>
              <c:layout>
                <c:manualLayout>
                  <c:x val="-1.8489984591679502E-2"/>
                  <c:y val="4.371584120690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63-4887-8EE2-E96E8250FC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[rhupeaatlh_PMXD1C01_11082018_16_33.xls]Hoja1!$C$4:$U$4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[rhupeaatlh_PMXD1C01_11082018_16_33.xls]Hoja1!$C$15:$U$15</c:f>
              <c:numCache>
                <c:formatCode>0</c:formatCode>
                <c:ptCount val="19"/>
                <c:pt idx="0">
                  <c:v>393.05141770248639</c:v>
                </c:pt>
                <c:pt idx="1">
                  <c:v>390.370505698773</c:v>
                </c:pt>
                <c:pt idx="2">
                  <c:v>398.58257696995332</c:v>
                </c:pt>
                <c:pt idx="3">
                  <c:v>446.2203813105225</c:v>
                </c:pt>
                <c:pt idx="4">
                  <c:v>467.57542971191572</c:v>
                </c:pt>
                <c:pt idx="5">
                  <c:v>455.77805999539811</c:v>
                </c:pt>
                <c:pt idx="6">
                  <c:v>456.77734548558612</c:v>
                </c:pt>
                <c:pt idx="7">
                  <c:v>456.39484818356181</c:v>
                </c:pt>
                <c:pt idx="8">
                  <c:v>451.51003928581378</c:v>
                </c:pt>
                <c:pt idx="9">
                  <c:v>472.18843517900632</c:v>
                </c:pt>
                <c:pt idx="10">
                  <c:v>424.7570203517235</c:v>
                </c:pt>
                <c:pt idx="11">
                  <c:v>400.90526531869011</c:v>
                </c:pt>
                <c:pt idx="12">
                  <c:v>418.12964204371599</c:v>
                </c:pt>
                <c:pt idx="13">
                  <c:v>437.31017439004671</c:v>
                </c:pt>
                <c:pt idx="14">
                  <c:v>421.57790856430228</c:v>
                </c:pt>
                <c:pt idx="15">
                  <c:v>381.42569589189537</c:v>
                </c:pt>
                <c:pt idx="16">
                  <c:v>325.27544785353621</c:v>
                </c:pt>
                <c:pt idx="17">
                  <c:v>256.99762686010769</c:v>
                </c:pt>
                <c:pt idx="18">
                  <c:v>217.84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63-4887-8EE2-E96E8250FC5B}"/>
            </c:ext>
          </c:extLst>
        </c:ser>
        <c:ser>
          <c:idx val="1"/>
          <c:order val="1"/>
          <c:tx>
            <c:strRef>
              <c:f>[rhupeaatlh_PMXD1C01_11082018_16_33.xls]Hoja1!$A$16</c:f>
              <c:strCache>
                <c:ptCount val="1"/>
                <c:pt idx="0">
                  <c:v>Importaciones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816640986132501E-2"/>
                  <c:y val="-5.0441355238738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63-4887-8EE2-E96E8250FC5B}"/>
                </c:ext>
              </c:extLst>
            </c:dLbl>
            <c:dLbl>
              <c:idx val="18"/>
              <c:layout>
                <c:manualLayout>
                  <c:x val="-1.2326656394453E-2"/>
                  <c:y val="-4.7078598222822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63-4887-8EE2-E96E8250FC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[rhupeaatlh_PMXD1C01_11082018_16_33.xls]Hoja1!$C$4:$U$4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[rhupeaatlh_PMXD1C01_11082018_16_33.xls]Hoja1!$C$16:$U$16</c:f>
              <c:numCache>
                <c:formatCode>0</c:formatCode>
                <c:ptCount val="19"/>
                <c:pt idx="0">
                  <c:v>90.578923499003153</c:v>
                </c:pt>
                <c:pt idx="1">
                  <c:v>135.99534519337109</c:v>
                </c:pt>
                <c:pt idx="2">
                  <c:v>89.717405464732707</c:v>
                </c:pt>
                <c:pt idx="3">
                  <c:v>54.381035624339972</c:v>
                </c:pt>
                <c:pt idx="4">
                  <c:v>94.535966659555513</c:v>
                </c:pt>
                <c:pt idx="5">
                  <c:v>169.38602236415741</c:v>
                </c:pt>
                <c:pt idx="6">
                  <c:v>204.23537132864701</c:v>
                </c:pt>
                <c:pt idx="7">
                  <c:v>307.5646027276664</c:v>
                </c:pt>
                <c:pt idx="8">
                  <c:v>340.00820811139198</c:v>
                </c:pt>
                <c:pt idx="9">
                  <c:v>329.02529845914057</c:v>
                </c:pt>
                <c:pt idx="10">
                  <c:v>379.11444762781542</c:v>
                </c:pt>
                <c:pt idx="11">
                  <c:v>404.65868206959198</c:v>
                </c:pt>
                <c:pt idx="12">
                  <c:v>395.23871229423349</c:v>
                </c:pt>
                <c:pt idx="13">
                  <c:v>358.26793125900411</c:v>
                </c:pt>
                <c:pt idx="14">
                  <c:v>370.04645369862322</c:v>
                </c:pt>
                <c:pt idx="15">
                  <c:v>426.6377247122989</c:v>
                </c:pt>
                <c:pt idx="16">
                  <c:v>505.08186161507831</c:v>
                </c:pt>
                <c:pt idx="17">
                  <c:v>571.86425083790232</c:v>
                </c:pt>
                <c:pt idx="18">
                  <c:v>598.16198158839268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363-4887-8EE2-E96E8250FC5B}"/>
            </c:ext>
          </c:extLst>
        </c:ser>
        <c:ser>
          <c:idx val="2"/>
          <c:order val="2"/>
          <c:tx>
            <c:strRef>
              <c:f>[rhupeaatlh_PMXD1C01_11082018_16_33.xls]Hoja1!$A$17</c:f>
              <c:strCache>
                <c:ptCount val="1"/>
                <c:pt idx="0">
                  <c:v>Demanda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544427324088298E-2"/>
                  <c:y val="-5.7166869270570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63-4887-8EE2-E96E8250FC5B}"/>
                </c:ext>
              </c:extLst>
            </c:dLbl>
            <c:dLbl>
              <c:idx val="18"/>
              <c:layout>
                <c:manualLayout>
                  <c:x val="-1.8489984591679502E-2"/>
                  <c:y val="-4.70785982228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63-4887-8EE2-E96E8250FC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[rhupeaatlh_PMXD1C01_11082018_16_33.xls]Hoja1!$C$4:$U$4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[rhupeaatlh_PMXD1C01_11082018_16_33.xls]Hoja1!$C$17:$U$17</c:f>
              <c:numCache>
                <c:formatCode>0</c:formatCode>
                <c:ptCount val="19"/>
                <c:pt idx="0">
                  <c:v>532.71194471601484</c:v>
                </c:pt>
                <c:pt idx="1">
                  <c:v>551.90771690626173</c:v>
                </c:pt>
                <c:pt idx="2">
                  <c:v>566.60280554969063</c:v>
                </c:pt>
                <c:pt idx="3">
                  <c:v>601.65603533958972</c:v>
                </c:pt>
                <c:pt idx="4">
                  <c:v>637.08384583613804</c:v>
                </c:pt>
                <c:pt idx="5">
                  <c:v>672.76499213496049</c:v>
                </c:pt>
                <c:pt idx="6">
                  <c:v>719.42286925580959</c:v>
                </c:pt>
                <c:pt idx="7">
                  <c:v>761.58881676874864</c:v>
                </c:pt>
                <c:pt idx="8">
                  <c:v>793.40258712006209</c:v>
                </c:pt>
                <c:pt idx="9">
                  <c:v>793.13016523380111</c:v>
                </c:pt>
                <c:pt idx="10">
                  <c:v>802.75862305231203</c:v>
                </c:pt>
                <c:pt idx="11">
                  <c:v>800.32448208962205</c:v>
                </c:pt>
                <c:pt idx="12">
                  <c:v>803.76677784945878</c:v>
                </c:pt>
                <c:pt idx="13">
                  <c:v>787.33957603149679</c:v>
                </c:pt>
                <c:pt idx="14">
                  <c:v>776.74785275112424</c:v>
                </c:pt>
                <c:pt idx="15">
                  <c:v>793.3175847723079</c:v>
                </c:pt>
                <c:pt idx="16">
                  <c:v>823.07890415691168</c:v>
                </c:pt>
                <c:pt idx="17">
                  <c:v>799.23812925045615</c:v>
                </c:pt>
                <c:pt idx="18">
                  <c:v>795.62998158839275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363-4887-8EE2-E96E8250FC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05597568"/>
        <c:axId val="105615744"/>
      </c:lineChart>
      <c:catAx>
        <c:axId val="10559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5615744"/>
        <c:crosses val="autoZero"/>
        <c:auto val="1"/>
        <c:lblAlgn val="ctr"/>
        <c:lblOffset val="100"/>
        <c:noMultiLvlLbl val="0"/>
      </c:catAx>
      <c:valAx>
        <c:axId val="1056157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559756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+mn-lt"/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488044034099746E-2"/>
          <c:y val="2.9695099139543584E-2"/>
          <c:w val="0.83245323908042601"/>
          <c:h val="0.83562122096027636"/>
        </c:manualLayout>
      </c:layout>
      <c:lineChart>
        <c:grouping val="standard"/>
        <c:varyColors val="0"/>
        <c:ser>
          <c:idx val="0"/>
          <c:order val="0"/>
          <c:tx>
            <c:strRef>
              <c:f>'Gráfica balance'!$C$6</c:f>
              <c:strCache>
                <c:ptCount val="1"/>
                <c:pt idx="0">
                  <c:v>Producción de Gas </c:v>
                </c:pt>
              </c:strCache>
            </c:strRef>
          </c:tx>
          <c:spPr>
            <a:ln w="25400"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01AB-4919-916C-68440F86A402}"/>
                </c:ext>
              </c:extLst>
            </c:dLbl>
            <c:dLbl>
              <c:idx val="2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AB-4919-916C-68440F86A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MX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'Gráfica balance'!$E$5:$Y$5</c:f>
              <c:strCach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2018*</c:v>
                </c:pt>
              </c:strCache>
            </c:strRef>
          </c:cat>
          <c:val>
            <c:numRef>
              <c:f>'Gráfica balance'!$E$6:$Y$6</c:f>
              <c:numCache>
                <c:formatCode>#,##0</c:formatCode>
                <c:ptCount val="21"/>
                <c:pt idx="0">
                  <c:v>3509.0943918164385</c:v>
                </c:pt>
                <c:pt idx="1">
                  <c:v>3572.8215614191781</c:v>
                </c:pt>
                <c:pt idx="2">
                  <c:v>3640.5850869480873</c:v>
                </c:pt>
                <c:pt idx="3">
                  <c:v>3614.8079844383565</c:v>
                </c:pt>
                <c:pt idx="4">
                  <c:v>3703.6517861205475</c:v>
                </c:pt>
                <c:pt idx="5">
                  <c:v>3887.4803083863012</c:v>
                </c:pt>
                <c:pt idx="6">
                  <c:v>4066.1843694480876</c:v>
                </c:pt>
                <c:pt idx="7">
                  <c:v>4238.7737648054799</c:v>
                </c:pt>
                <c:pt idx="8">
                  <c:v>4684.1012919068489</c:v>
                </c:pt>
                <c:pt idx="9">
                  <c:v>4966.9854818493159</c:v>
                </c:pt>
                <c:pt idx="10">
                  <c:v>4919.9459909153002</c:v>
                </c:pt>
                <c:pt idx="11">
                  <c:v>4971.0333341561645</c:v>
                </c:pt>
                <c:pt idx="12">
                  <c:v>5003.9903553616423</c:v>
                </c:pt>
                <c:pt idx="13">
                  <c:v>4812.7495458547946</c:v>
                </c:pt>
                <c:pt idx="14">
                  <c:v>4603.0509028524593</c:v>
                </c:pt>
                <c:pt idx="15">
                  <c:v>4492.42488240274</c:v>
                </c:pt>
                <c:pt idx="16">
                  <c:v>4392.8447917452058</c:v>
                </c:pt>
                <c:pt idx="17">
                  <c:v>4011.3333333333335</c:v>
                </c:pt>
                <c:pt idx="18">
                  <c:v>3541.6666666666665</c:v>
                </c:pt>
                <c:pt idx="19">
                  <c:v>3055.25</c:v>
                </c:pt>
                <c:pt idx="20">
                  <c:v>2794.674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1AB-4919-916C-68440F86A402}"/>
            </c:ext>
          </c:extLst>
        </c:ser>
        <c:ser>
          <c:idx val="1"/>
          <c:order val="1"/>
          <c:tx>
            <c:strRef>
              <c:f>'Gráfica balance'!$C$7</c:f>
              <c:strCache>
                <c:ptCount val="1"/>
                <c:pt idx="0">
                  <c:v>Importación</c:v>
                </c:pt>
              </c:strCache>
            </c:strRef>
          </c:tx>
          <c:spPr>
            <a:ln w="25400"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AB-4919-916C-68440F86A40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AB-4919-916C-68440F86A40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AB-4919-916C-68440F86A40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AB-4919-916C-68440F86A40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AB-4919-916C-68440F86A40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AB-4919-916C-68440F86A40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AB-4919-916C-68440F86A40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AB-4919-916C-68440F86A40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AB-4919-916C-68440F86A40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1AB-4919-916C-68440F86A40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1AB-4919-916C-68440F86A40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1AB-4919-916C-68440F86A40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1AB-4919-916C-68440F86A40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1AB-4919-916C-68440F86A40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1AB-4919-916C-68440F86A40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1AB-4919-916C-68440F86A40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1AB-4919-916C-68440F86A40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1AB-4919-916C-68440F86A40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1AB-4919-916C-68440F86A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'Gráfica balance'!$E$5:$Y$5</c:f>
              <c:strCach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2018*</c:v>
                </c:pt>
              </c:strCache>
            </c:strRef>
          </c:cat>
          <c:val>
            <c:numRef>
              <c:f>'Gráfica balance'!$E$7:$Y$7</c:f>
              <c:numCache>
                <c:formatCode>#,##0</c:formatCode>
                <c:ptCount val="21"/>
                <c:pt idx="0">
                  <c:v>145.56712328767122</c:v>
                </c:pt>
                <c:pt idx="1">
                  <c:v>167.1917808219178</c:v>
                </c:pt>
                <c:pt idx="2">
                  <c:v>287.94794520547947</c:v>
                </c:pt>
                <c:pt idx="3">
                  <c:v>384.57808219178082</c:v>
                </c:pt>
                <c:pt idx="4">
                  <c:v>720.75890410958903</c:v>
                </c:pt>
                <c:pt idx="5">
                  <c:v>939.33972602739721</c:v>
                </c:pt>
                <c:pt idx="6">
                  <c:v>1087.9041095890411</c:v>
                </c:pt>
                <c:pt idx="7">
                  <c:v>835.49041095890414</c:v>
                </c:pt>
                <c:pt idx="8">
                  <c:v>882.07123287671232</c:v>
                </c:pt>
                <c:pt idx="9">
                  <c:v>799.37808219178078</c:v>
                </c:pt>
                <c:pt idx="10">
                  <c:v>1001.0849315068493</c:v>
                </c:pt>
                <c:pt idx="11">
                  <c:v>927.13698630136992</c:v>
                </c:pt>
                <c:pt idx="12">
                  <c:v>913.01643835616437</c:v>
                </c:pt>
                <c:pt idx="13">
                  <c:v>1594.0374885844751</c:v>
                </c:pt>
                <c:pt idx="14">
                  <c:v>1915.7496917808219</c:v>
                </c:pt>
                <c:pt idx="15">
                  <c:v>2137.344372146119</c:v>
                </c:pt>
                <c:pt idx="16">
                  <c:v>2355.0318607305935</c:v>
                </c:pt>
                <c:pt idx="17">
                  <c:v>3606.1666666666665</c:v>
                </c:pt>
                <c:pt idx="18">
                  <c:v>4317.75</c:v>
                </c:pt>
                <c:pt idx="19">
                  <c:v>4922.333333333333</c:v>
                </c:pt>
                <c:pt idx="20">
                  <c:v>5105.5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5-01AB-4919-916C-68440F86A402}"/>
            </c:ext>
          </c:extLst>
        </c:ser>
        <c:ser>
          <c:idx val="2"/>
          <c:order val="2"/>
          <c:tx>
            <c:strRef>
              <c:f>'Gráfica balance'!$C$8</c:f>
              <c:strCache>
                <c:ptCount val="1"/>
                <c:pt idx="0">
                  <c:v>Consumo</c:v>
                </c:pt>
              </c:strCache>
            </c:strRef>
          </c:tx>
          <c:spPr>
            <a:ln w="25400"/>
          </c:spPr>
          <c:marker>
            <c:symbol val="none"/>
          </c:marker>
          <c:dLbls>
            <c:dLbl>
              <c:idx val="0"/>
              <c:layout>
                <c:manualLayout>
                  <c:x val="-1.885497332679769E-2"/>
                  <c:y val="-3.3676026573417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1AB-4919-916C-68440F86A40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1AB-4919-916C-68440F86A40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1AB-4919-916C-68440F86A40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1AB-4919-916C-68440F86A40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1AB-4919-916C-68440F86A40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1AB-4919-916C-68440F86A40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1AB-4919-916C-68440F86A40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1AB-4919-916C-68440F86A40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1AB-4919-916C-68440F86A40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1AB-4919-916C-68440F86A40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1AB-4919-916C-68440F86A40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1AB-4919-916C-68440F86A40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1AB-4919-916C-68440F86A40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1AB-4919-916C-68440F86A40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1AB-4919-916C-68440F86A40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1AB-4919-916C-68440F86A40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1AB-4919-916C-68440F86A40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1AB-4919-916C-68440F86A40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1AB-4919-916C-68440F86A40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1AB-4919-916C-68440F86A402}"/>
                </c:ext>
              </c:extLst>
            </c:dLbl>
            <c:dLbl>
              <c:idx val="20"/>
              <c:layout>
                <c:manualLayout>
                  <c:x val="-2.6229302279371775E-2"/>
                  <c:y val="3.4056306677588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1AB-4919-916C-68440F86A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'Gráfica balance'!$E$5:$Y$5</c:f>
              <c:strCach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2018*</c:v>
                </c:pt>
              </c:strCache>
            </c:strRef>
          </c:cat>
          <c:val>
            <c:numRef>
              <c:f>'Gráfica balance'!$E$8:$Y$8</c:f>
              <c:numCache>
                <c:formatCode>#,##0</c:formatCode>
                <c:ptCount val="21"/>
                <c:pt idx="0">
                  <c:v>3654.6615151041096</c:v>
                </c:pt>
                <c:pt idx="1">
                  <c:v>3740.0133422410959</c:v>
                </c:pt>
                <c:pt idx="2">
                  <c:v>3928.5330321535666</c:v>
                </c:pt>
                <c:pt idx="3">
                  <c:v>3999.3860666301371</c:v>
                </c:pt>
                <c:pt idx="4">
                  <c:v>4424.4106902301364</c:v>
                </c:pt>
                <c:pt idx="5">
                  <c:v>4826.8200344136985</c:v>
                </c:pt>
                <c:pt idx="6">
                  <c:v>5154.0884790371292</c:v>
                </c:pt>
                <c:pt idx="7">
                  <c:v>5074.2641757643842</c:v>
                </c:pt>
                <c:pt idx="8">
                  <c:v>5566.1725247835611</c:v>
                </c:pt>
                <c:pt idx="9">
                  <c:v>5766.3635640410967</c:v>
                </c:pt>
                <c:pt idx="10">
                  <c:v>5921.0309224221492</c:v>
                </c:pt>
                <c:pt idx="11">
                  <c:v>5898.1703204575342</c:v>
                </c:pt>
                <c:pt idx="12">
                  <c:v>5917.0067937178064</c:v>
                </c:pt>
                <c:pt idx="13">
                  <c:v>6406.7870344392695</c:v>
                </c:pt>
                <c:pt idx="14">
                  <c:v>6518.8005946332814</c:v>
                </c:pt>
                <c:pt idx="15">
                  <c:v>6629.769254548859</c:v>
                </c:pt>
                <c:pt idx="16">
                  <c:v>6747.8766524757993</c:v>
                </c:pt>
                <c:pt idx="17">
                  <c:v>7617.5</c:v>
                </c:pt>
                <c:pt idx="18">
                  <c:v>7859.4166666666661</c:v>
                </c:pt>
                <c:pt idx="19">
                  <c:v>7977.583333333333</c:v>
                </c:pt>
                <c:pt idx="20">
                  <c:v>7900.174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A-01AB-4919-916C-68440F86A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871136"/>
        <c:axId val="298871696"/>
      </c:lineChart>
      <c:lineChart>
        <c:grouping val="standard"/>
        <c:varyColors val="0"/>
        <c:ser>
          <c:idx val="3"/>
          <c:order val="3"/>
          <c:tx>
            <c:strRef>
              <c:f>'Gráfica balance'!$C$9</c:f>
              <c:strCache>
                <c:ptCount val="1"/>
                <c:pt idx="0">
                  <c:v>PIB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strRef>
              <c:f>'Gráfica balance'!$E$5:$Y$5</c:f>
              <c:strCach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2018*</c:v>
                </c:pt>
              </c:strCache>
            </c:strRef>
          </c:cat>
          <c:val>
            <c:numRef>
              <c:f>'Gráfica balance'!$E$9:$X$9</c:f>
              <c:numCache>
                <c:formatCode>#,##0</c:formatCode>
                <c:ptCount val="20"/>
                <c:pt idx="0">
                  <c:v>848741686663</c:v>
                </c:pt>
                <c:pt idx="1">
                  <c:v>872112249426</c:v>
                </c:pt>
                <c:pt idx="2">
                  <c:v>915215993694</c:v>
                </c:pt>
                <c:pt idx="3">
                  <c:v>911514950578</c:v>
                </c:pt>
                <c:pt idx="4">
                  <c:v>911151762172</c:v>
                </c:pt>
                <c:pt idx="5">
                  <c:v>924330503483</c:v>
                </c:pt>
                <c:pt idx="6">
                  <c:v>960569720259</c:v>
                </c:pt>
                <c:pt idx="7">
                  <c:v>982737816136</c:v>
                </c:pt>
                <c:pt idx="8">
                  <c:v>1026912646467</c:v>
                </c:pt>
                <c:pt idx="9">
                  <c:v>1050443792365</c:v>
                </c:pt>
                <c:pt idx="10">
                  <c:v>1062456505600</c:v>
                </c:pt>
                <c:pt idx="11">
                  <c:v>1006297773149</c:v>
                </c:pt>
                <c:pt idx="12">
                  <c:v>1057801282051</c:v>
                </c:pt>
                <c:pt idx="13">
                  <c:v>1096548626891</c:v>
                </c:pt>
                <c:pt idx="14">
                  <c:v>1136488466219</c:v>
                </c:pt>
                <c:pt idx="15">
                  <c:v>1151877565184</c:v>
                </c:pt>
                <c:pt idx="16">
                  <c:v>1184651750303</c:v>
                </c:pt>
                <c:pt idx="17">
                  <c:v>1223395455628</c:v>
                </c:pt>
                <c:pt idx="18">
                  <c:v>1259036981371</c:v>
                </c:pt>
                <c:pt idx="19">
                  <c:v>1284678350180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01AB-4919-916C-68440F86A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284016"/>
        <c:axId val="846285680"/>
      </c:lineChart>
      <c:catAx>
        <c:axId val="29887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s-MX"/>
          </a:p>
        </c:txPr>
        <c:crossAx val="298871696"/>
        <c:crosses val="autoZero"/>
        <c:auto val="1"/>
        <c:lblAlgn val="ctr"/>
        <c:lblOffset val="100"/>
        <c:noMultiLvlLbl val="0"/>
      </c:catAx>
      <c:valAx>
        <c:axId val="298871696"/>
        <c:scaling>
          <c:orientation val="minMax"/>
          <c:max val="8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s-MX" sz="1400" b="1" dirty="0"/>
                  <a:t>Millones de pies cúbicos por día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s-MX"/>
          </a:p>
        </c:txPr>
        <c:crossAx val="298871136"/>
        <c:crosses val="autoZero"/>
        <c:crossBetween val="between"/>
      </c:valAx>
      <c:valAx>
        <c:axId val="846285680"/>
        <c:scaling>
          <c:orientation val="minMax"/>
          <c:max val="1300000000000"/>
        </c:scaling>
        <c:delete val="0"/>
        <c:axPos val="r"/>
        <c:title>
          <c:tx>
            <c:rich>
              <a:bodyPr/>
              <a:lstStyle/>
              <a:p>
                <a:pPr>
                  <a:defRPr sz="1400">
                    <a:solidFill>
                      <a:schemeClr val="accent4"/>
                    </a:solidFill>
                  </a:defRPr>
                </a:pPr>
                <a:r>
                  <a:rPr lang="es-MX" sz="1400" dirty="0">
                    <a:solidFill>
                      <a:schemeClr val="accent4"/>
                    </a:solidFill>
                  </a:rPr>
                  <a:t>Miles de millones de dólares</a:t>
                </a:r>
                <a:br>
                  <a:rPr lang="es-MX" sz="1400" dirty="0">
                    <a:solidFill>
                      <a:schemeClr val="accent4"/>
                    </a:solidFill>
                  </a:rPr>
                </a:br>
                <a:r>
                  <a:rPr lang="es-MX" sz="1400" dirty="0">
                    <a:solidFill>
                      <a:schemeClr val="accent4"/>
                    </a:solidFill>
                  </a:rPr>
                  <a:t> (</a:t>
                </a:r>
                <a:r>
                  <a:rPr lang="es-MX" sz="1400" b="0" dirty="0">
                    <a:solidFill>
                      <a:schemeClr val="accent4"/>
                    </a:solidFill>
                  </a:rPr>
                  <a:t>precios constantes</a:t>
                </a:r>
                <a:r>
                  <a:rPr lang="es-MX" sz="1400" b="0" baseline="0" dirty="0">
                    <a:solidFill>
                      <a:schemeClr val="accent4"/>
                    </a:solidFill>
                  </a:rPr>
                  <a:t> 2010)</a:t>
                </a:r>
                <a:endParaRPr lang="es-MX" sz="1400" b="0" dirty="0">
                  <a:solidFill>
                    <a:schemeClr val="accent4"/>
                  </a:solidFill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accent4"/>
            </a:solidFill>
          </a:ln>
        </c:spPr>
        <c:txPr>
          <a:bodyPr/>
          <a:lstStyle/>
          <a:p>
            <a:pPr>
              <a:defRPr sz="1400" baseline="0">
                <a:solidFill>
                  <a:schemeClr val="accent4"/>
                </a:solidFill>
              </a:defRPr>
            </a:pPr>
            <a:endParaRPr lang="es-MX"/>
          </a:p>
        </c:txPr>
        <c:crossAx val="846284016"/>
        <c:crosses val="max"/>
        <c:crossBetween val="between"/>
        <c:dispUnits>
          <c:builtInUnit val="billions"/>
        </c:dispUnits>
      </c:valAx>
      <c:catAx>
        <c:axId val="846284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62856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000"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Diferencial entre el precio regulado y el precio de referencia en EUA</a:t>
            </a:r>
          </a:p>
        </c:rich>
      </c:tx>
      <c:layout>
        <c:manualLayout>
          <c:xMode val="edge"/>
          <c:yMode val="edge"/>
          <c:x val="0.2703100046715514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480960657411986E-2"/>
          <c:y val="0.11474154978234159"/>
          <c:w val="0.89486554682239083"/>
          <c:h val="0.77217580128586938"/>
        </c:manualLayout>
      </c:layout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Diferencial mensual</c:v>
                </c:pt>
              </c:strCache>
            </c:strRef>
          </c:tx>
          <c:spPr>
            <a:pattFill prst="ltUp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 w="19050">
              <a:solidFill>
                <a:schemeClr val="accent3"/>
              </a:solidFill>
            </a:ln>
          </c:spPr>
          <c:cat>
            <c:strRef>
              <c:f>Hoja1!$A$2:$A$95</c:f>
              <c:strCache>
                <c:ptCount val="90"/>
                <c:pt idx="5">
                  <c:v>2010</c:v>
                </c:pt>
                <c:pt idx="17">
                  <c:v>2011</c:v>
                </c:pt>
                <c:pt idx="29">
                  <c:v>2012</c:v>
                </c:pt>
                <c:pt idx="41">
                  <c:v>2013</c:v>
                </c:pt>
                <c:pt idx="53">
                  <c:v>2014</c:v>
                </c:pt>
                <c:pt idx="65">
                  <c:v>2015</c:v>
                </c:pt>
                <c:pt idx="77">
                  <c:v>2016</c:v>
                </c:pt>
                <c:pt idx="89">
                  <c:v>2017</c:v>
                </c:pt>
              </c:strCache>
            </c:strRef>
          </c:cat>
          <c:val>
            <c:numRef>
              <c:f>Hoja1!$B$2:$B$95</c:f>
              <c:numCache>
                <c:formatCode>General</c:formatCode>
                <c:ptCount val="94"/>
                <c:pt idx="0">
                  <c:v>0.76330000000000009</c:v>
                </c:pt>
                <c:pt idx="1">
                  <c:v>-0.64890000000000025</c:v>
                </c:pt>
                <c:pt idx="2">
                  <c:v>-0.7264999999999997</c:v>
                </c:pt>
                <c:pt idx="3">
                  <c:v>0.70310000000000006</c:v>
                </c:pt>
                <c:pt idx="4">
                  <c:v>-2.6870999999999996</c:v>
                </c:pt>
                <c:pt idx="5">
                  <c:v>0.20480000000000054</c:v>
                </c:pt>
                <c:pt idx="6">
                  <c:v>0.19899999999999984</c:v>
                </c:pt>
                <c:pt idx="7">
                  <c:v>0.6650999999999998</c:v>
                </c:pt>
                <c:pt idx="8">
                  <c:v>-0.51089999999999991</c:v>
                </c:pt>
                <c:pt idx="9">
                  <c:v>-0.31149999999999967</c:v>
                </c:pt>
                <c:pt idx="10">
                  <c:v>-0.5676000000000001</c:v>
                </c:pt>
                <c:pt idx="11">
                  <c:v>-0.28810000000000002</c:v>
                </c:pt>
                <c:pt idx="12">
                  <c:v>0.71839999999999948</c:v>
                </c:pt>
                <c:pt idx="13">
                  <c:v>-0.3580000000000001</c:v>
                </c:pt>
                <c:pt idx="14">
                  <c:v>0.32889999999999997</c:v>
                </c:pt>
                <c:pt idx="15">
                  <c:v>-1.0162999999999998</c:v>
                </c:pt>
                <c:pt idx="16">
                  <c:v>-0.44220000000000059</c:v>
                </c:pt>
                <c:pt idx="17">
                  <c:v>-0.49809999999999999</c:v>
                </c:pt>
                <c:pt idx="18">
                  <c:v>0.22399999999999975</c:v>
                </c:pt>
                <c:pt idx="19">
                  <c:v>-0.6655000000000002</c:v>
                </c:pt>
                <c:pt idx="20">
                  <c:v>-0.42980000000000018</c:v>
                </c:pt>
                <c:pt idx="21">
                  <c:v>-0.45199999999999996</c:v>
                </c:pt>
                <c:pt idx="22">
                  <c:v>-0.14400000000000013</c:v>
                </c:pt>
                <c:pt idx="23">
                  <c:v>-9.389999999999965E-2</c:v>
                </c:pt>
                <c:pt idx="24">
                  <c:v>0.20329999999999959</c:v>
                </c:pt>
                <c:pt idx="25">
                  <c:v>3.3999999999996255E-3</c:v>
                </c:pt>
                <c:pt idx="26">
                  <c:v>-7.4799999999999756E-2</c:v>
                </c:pt>
                <c:pt idx="27">
                  <c:v>-2.5100000000000122E-2</c:v>
                </c:pt>
                <c:pt idx="28">
                  <c:v>0.23780000000000001</c:v>
                </c:pt>
                <c:pt idx="29">
                  <c:v>0.4498000000000002</c:v>
                </c:pt>
                <c:pt idx="30">
                  <c:v>0.15490000000000004</c:v>
                </c:pt>
                <c:pt idx="31">
                  <c:v>0.36039999999999983</c:v>
                </c:pt>
                <c:pt idx="32">
                  <c:v>2.5500000000000078E-2</c:v>
                </c:pt>
                <c:pt idx="33">
                  <c:v>-0.3617999999999999</c:v>
                </c:pt>
                <c:pt idx="34">
                  <c:v>-0.39190000000000014</c:v>
                </c:pt>
                <c:pt idx="35">
                  <c:v>-0.53169999999999984</c:v>
                </c:pt>
                <c:pt idx="36">
                  <c:v>0.13640000000000008</c:v>
                </c:pt>
                <c:pt idx="37">
                  <c:v>-0.51550000000000029</c:v>
                </c:pt>
                <c:pt idx="38">
                  <c:v>-0.56049999999999978</c:v>
                </c:pt>
                <c:pt idx="39">
                  <c:v>-0.16699999999999982</c:v>
                </c:pt>
                <c:pt idx="40">
                  <c:v>0.17810000000000015</c:v>
                </c:pt>
                <c:pt idx="41">
                  <c:v>-0.10919999999999996</c:v>
                </c:pt>
                <c:pt idx="42">
                  <c:v>-0.39339999999999975</c:v>
                </c:pt>
                <c:pt idx="43">
                  <c:v>-0.73660000000000014</c:v>
                </c:pt>
                <c:pt idx="44">
                  <c:v>-0.49729999999999963</c:v>
                </c:pt>
                <c:pt idx="45">
                  <c:v>-3.2000000000000028E-2</c:v>
                </c:pt>
                <c:pt idx="46">
                  <c:v>0.4211999999999998</c:v>
                </c:pt>
                <c:pt idx="47">
                  <c:v>0.11029999999999962</c:v>
                </c:pt>
                <c:pt idx="48">
                  <c:v>-0.27049999999999974</c:v>
                </c:pt>
                <c:pt idx="49">
                  <c:v>-4.5999999999999819E-2</c:v>
                </c:pt>
                <c:pt idx="50">
                  <c:v>-0.2016</c:v>
                </c:pt>
                <c:pt idx="51">
                  <c:v>-0.51239999999999997</c:v>
                </c:pt>
                <c:pt idx="52">
                  <c:v>-0.63450000000000051</c:v>
                </c:pt>
                <c:pt idx="53">
                  <c:v>-0.81120000000000037</c:v>
                </c:pt>
                <c:pt idx="54">
                  <c:v>0.53609999999999935</c:v>
                </c:pt>
                <c:pt idx="55">
                  <c:v>0.17989999999999995</c:v>
                </c:pt>
                <c:pt idx="56">
                  <c:v>-0.39469999999999938</c:v>
                </c:pt>
                <c:pt idx="57">
                  <c:v>0.12119999999999997</c:v>
                </c:pt>
                <c:pt idx="58">
                  <c:v>1.27000000000006E-2</c:v>
                </c:pt>
                <c:pt idx="59">
                  <c:v>0.41659999999999942</c:v>
                </c:pt>
                <c:pt idx="60">
                  <c:v>-0.37680000000000025</c:v>
                </c:pt>
                <c:pt idx="61">
                  <c:v>-0.30430000000000001</c:v>
                </c:pt>
                <c:pt idx="62">
                  <c:v>6.3099999999999934E-2</c:v>
                </c:pt>
                <c:pt idx="63">
                  <c:v>-0.66559999999999997</c:v>
                </c:pt>
                <c:pt idx="64">
                  <c:v>1.1009999999999995</c:v>
                </c:pt>
                <c:pt idx="65">
                  <c:v>0.39000000000000012</c:v>
                </c:pt>
                <c:pt idx="66">
                  <c:v>-2.2999999999999687E-3</c:v>
                </c:pt>
                <c:pt idx="67">
                  <c:v>0.15830000000000011</c:v>
                </c:pt>
                <c:pt idx="68">
                  <c:v>-2.0599999999999952E-2</c:v>
                </c:pt>
                <c:pt idx="69">
                  <c:v>-0.3208000000000002</c:v>
                </c:pt>
                <c:pt idx="70">
                  <c:v>-4.3800000000000061E-2</c:v>
                </c:pt>
                <c:pt idx="71">
                  <c:v>-7.580000000000009E-2</c:v>
                </c:pt>
                <c:pt idx="72">
                  <c:v>9.9299999999999944E-2</c:v>
                </c:pt>
                <c:pt idx="73">
                  <c:v>9.3699999999999672E-2</c:v>
                </c:pt>
                <c:pt idx="74">
                  <c:v>0.50539999999999985</c:v>
                </c:pt>
                <c:pt idx="75">
                  <c:v>-0.12659999999999982</c:v>
                </c:pt>
                <c:pt idx="76">
                  <c:v>-0.15949999999999998</c:v>
                </c:pt>
                <c:pt idx="77">
                  <c:v>3.3300000000000107E-2</c:v>
                </c:pt>
                <c:pt idx="78">
                  <c:v>0.52239999999999998</c:v>
                </c:pt>
                <c:pt idx="79">
                  <c:v>0.43699999999999983</c:v>
                </c:pt>
                <c:pt idx="80">
                  <c:v>5.8999999999999941E-2</c:v>
                </c:pt>
                <c:pt idx="81">
                  <c:v>-5.600000000000005E-2</c:v>
                </c:pt>
                <c:pt idx="82">
                  <c:v>-0.77</c:v>
                </c:pt>
                <c:pt idx="83">
                  <c:v>-0.86799999999999988</c:v>
                </c:pt>
                <c:pt idx="84">
                  <c:v>-0.10099999999999998</c:v>
                </c:pt>
                <c:pt idx="85">
                  <c:v>3.0000000000000249E-2</c:v>
                </c:pt>
                <c:pt idx="86">
                  <c:v>0.13499999999999979</c:v>
                </c:pt>
                <c:pt idx="87">
                  <c:v>-0.20920000000000005</c:v>
                </c:pt>
                <c:pt idx="88">
                  <c:v>-0.81809999999999983</c:v>
                </c:pt>
                <c:pt idx="89">
                  <c:v>0.18979999999999997</c:v>
                </c:pt>
                <c:pt idx="90">
                  <c:v>1.2887999999999997</c:v>
                </c:pt>
                <c:pt idx="91">
                  <c:v>0.41169999999999973</c:v>
                </c:pt>
                <c:pt idx="92">
                  <c:v>-0.33809999999999985</c:v>
                </c:pt>
                <c:pt idx="93">
                  <c:v>0.19559999999999977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4-4CDC-AD17-1B9D3EE8C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569664"/>
        <c:axId val="207571200"/>
      </c:areaChart>
      <c:dateAx>
        <c:axId val="20756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accent1"/>
            </a:solidFill>
          </a:ln>
        </c:spPr>
        <c:txPr>
          <a:bodyPr rot="0" vert="horz"/>
          <a:lstStyle/>
          <a:p>
            <a:pPr>
              <a:defRPr/>
            </a:pPr>
            <a:endParaRPr lang="es-MX"/>
          </a:p>
        </c:txPr>
        <c:crossAx val="207571200"/>
        <c:crosses val="autoZero"/>
        <c:auto val="0"/>
        <c:lblOffset val="0"/>
        <c:baseTimeUnit val="days"/>
        <c:minorUnit val="5"/>
      </c:dateAx>
      <c:valAx>
        <c:axId val="207571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Dólares/MMBTU</a:t>
                </a:r>
              </a:p>
            </c:rich>
          </c:tx>
          <c:layout>
            <c:manualLayout>
              <c:xMode val="edge"/>
              <c:yMode val="edge"/>
              <c:x val="2.3753312326588844E-3"/>
              <c:y val="0.224205452294385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7569664"/>
        <c:crosses val="autoZero"/>
        <c:crossBetween val="midCat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39959900363086887"/>
          <c:y val="0.90925397111729034"/>
          <c:w val="0.18560930268990006"/>
          <c:h val="8.63618266383681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n-lt"/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2127429932308"/>
          <c:y val="7.121381193466586E-2"/>
          <c:w val="0.89057872570067687"/>
          <c:h val="0.68087778921505615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Istmo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Hoja1!$A$2:$A$15</c:f>
              <c:numCache>
                <c:formatCode>mmm\-yy</c:formatCode>
                <c:ptCount val="14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</c:numCache>
            </c:numRef>
          </c:cat>
          <c:val>
            <c:numRef>
              <c:f>Hoja1!$B$2:$B$15</c:f>
              <c:numCache>
                <c:formatCode>0.00</c:formatCode>
                <c:ptCount val="14"/>
                <c:pt idx="0">
                  <c:v>3.8732563800639719</c:v>
                </c:pt>
                <c:pt idx="1">
                  <c:v>3.8685678583227729</c:v>
                </c:pt>
                <c:pt idx="2">
                  <c:v>3.8747051291288055</c:v>
                </c:pt>
                <c:pt idx="3">
                  <c:v>3.8821259549063809</c:v>
                </c:pt>
                <c:pt idx="4">
                  <c:v>3.7445293010490679</c:v>
                </c:pt>
                <c:pt idx="5">
                  <c:v>3.9429999235364024</c:v>
                </c:pt>
                <c:pt idx="6">
                  <c:v>3.7197516264970103</c:v>
                </c:pt>
                <c:pt idx="7">
                  <c:v>4.8080194474051741</c:v>
                </c:pt>
                <c:pt idx="8">
                  <c:v>3.77</c:v>
                </c:pt>
                <c:pt idx="9">
                  <c:v>3.93</c:v>
                </c:pt>
                <c:pt idx="10">
                  <c:v>4.080254750438888</c:v>
                </c:pt>
                <c:pt idx="11">
                  <c:v>4.0898238510446632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31-46A3-9EA8-41DD45698D9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Centro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Hoja1!$A$2:$A$15</c:f>
              <c:numCache>
                <c:formatCode>mmm\-yy</c:formatCode>
                <c:ptCount val="14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</c:numCache>
            </c:numRef>
          </c:cat>
          <c:val>
            <c:numRef>
              <c:f>Hoja1!$C$2:$C$15</c:f>
              <c:numCache>
                <c:formatCode>0.00</c:formatCode>
                <c:ptCount val="14"/>
                <c:pt idx="0">
                  <c:v>3.7913693530013082</c:v>
                </c:pt>
                <c:pt idx="1">
                  <c:v>3.7561855458077091</c:v>
                </c:pt>
                <c:pt idx="2">
                  <c:v>3.733439837962651</c:v>
                </c:pt>
                <c:pt idx="3">
                  <c:v>3.7702307474247605</c:v>
                </c:pt>
                <c:pt idx="4">
                  <c:v>3.613874268993698</c:v>
                </c:pt>
                <c:pt idx="5">
                  <c:v>3.8074076707114259</c:v>
                </c:pt>
                <c:pt idx="6">
                  <c:v>3.623523501637933</c:v>
                </c:pt>
                <c:pt idx="7">
                  <c:v>4.7064534926424786</c:v>
                </c:pt>
                <c:pt idx="8">
                  <c:v>3.67</c:v>
                </c:pt>
                <c:pt idx="9">
                  <c:v>3.82</c:v>
                </c:pt>
                <c:pt idx="10">
                  <c:v>3.9786154126200386</c:v>
                </c:pt>
                <c:pt idx="11">
                  <c:v>3.9935801207285384</c:v>
                </c:pt>
                <c:pt idx="12">
                  <c:v>3.53</c:v>
                </c:pt>
                <c:pt idx="13">
                  <c:v>3.37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31-46A3-9EA8-41DD45698D9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Norte</c:v>
                </c:pt>
              </c:strCache>
            </c:strRef>
          </c:tx>
          <c:spPr>
            <a:ln w="28575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Hoja1!$A$2:$A$15</c:f>
              <c:numCache>
                <c:formatCode>mmm\-yy</c:formatCode>
                <c:ptCount val="14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</c:numCache>
            </c:numRef>
          </c:cat>
          <c:val>
            <c:numRef>
              <c:f>Hoja1!$D$2:$D$15</c:f>
              <c:numCache>
                <c:formatCode>0.00</c:formatCode>
                <c:ptCount val="14"/>
                <c:pt idx="0">
                  <c:v>3.7913693530013082</c:v>
                </c:pt>
                <c:pt idx="1">
                  <c:v>3.7561855458077091</c:v>
                </c:pt>
                <c:pt idx="2">
                  <c:v>3.733439837962651</c:v>
                </c:pt>
                <c:pt idx="3">
                  <c:v>3.7702307474247605</c:v>
                </c:pt>
                <c:pt idx="4">
                  <c:v>3.613874268993698</c:v>
                </c:pt>
                <c:pt idx="5">
                  <c:v>3.8074076707114259</c:v>
                </c:pt>
                <c:pt idx="6">
                  <c:v>3.623523501637933</c:v>
                </c:pt>
                <c:pt idx="7">
                  <c:v>4.7064534926424786</c:v>
                </c:pt>
                <c:pt idx="8">
                  <c:v>3.67</c:v>
                </c:pt>
                <c:pt idx="9">
                  <c:v>3.82</c:v>
                </c:pt>
                <c:pt idx="10">
                  <c:v>3.9786154126200386</c:v>
                </c:pt>
                <c:pt idx="11">
                  <c:v>3.9935801207285384</c:v>
                </c:pt>
                <c:pt idx="12">
                  <c:v>3.53</c:v>
                </c:pt>
                <c:pt idx="13">
                  <c:v>3.37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31-46A3-9EA8-41DD45698D95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Gloria a Dios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Hoja1!$A$2:$A$15</c:f>
              <c:numCache>
                <c:formatCode>mmm\-yy</c:formatCode>
                <c:ptCount val="14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</c:numCache>
            </c:numRef>
          </c:cat>
          <c:val>
            <c:numRef>
              <c:f>Hoja1!$E$2:$E$15</c:f>
              <c:numCache>
                <c:formatCode>0.00</c:formatCode>
                <c:ptCount val="14"/>
                <c:pt idx="0">
                  <c:v>3.27</c:v>
                </c:pt>
                <c:pt idx="1">
                  <c:v>3.2858447563928102</c:v>
                </c:pt>
                <c:pt idx="2">
                  <c:v>3.3060826546028568</c:v>
                </c:pt>
                <c:pt idx="3">
                  <c:v>3.1353848811430272</c:v>
                </c:pt>
                <c:pt idx="4">
                  <c:v>3.135720769328878</c:v>
                </c:pt>
                <c:pt idx="5">
                  <c:v>3.1755933497748754</c:v>
                </c:pt>
                <c:pt idx="6">
                  <c:v>2.9659646484342361</c:v>
                </c:pt>
                <c:pt idx="7">
                  <c:v>3.3759394852511631</c:v>
                </c:pt>
                <c:pt idx="8">
                  <c:v>2.63</c:v>
                </c:pt>
                <c:pt idx="9">
                  <c:v>2</c:v>
                </c:pt>
                <c:pt idx="10">
                  <c:v>2.0158468667404965</c:v>
                </c:pt>
                <c:pt idx="11">
                  <c:v>2.6360088358805318</c:v>
                </c:pt>
                <c:pt idx="12">
                  <c:v>2.25</c:v>
                </c:pt>
                <c:pt idx="13">
                  <c:v>2.36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31-46A3-9EA8-41DD45698D95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Naco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Hoja1!$A$2:$A$15</c:f>
              <c:numCache>
                <c:formatCode>mmm\-yy</c:formatCode>
                <c:ptCount val="14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</c:numCache>
            </c:numRef>
          </c:cat>
          <c:val>
            <c:numRef>
              <c:f>Hoja1!$F$2:$F$15</c:f>
              <c:numCache>
                <c:formatCode>0.00</c:formatCode>
                <c:ptCount val="14"/>
                <c:pt idx="0">
                  <c:v>3.6</c:v>
                </c:pt>
                <c:pt idx="1">
                  <c:v>3.5760170765375277</c:v>
                </c:pt>
                <c:pt idx="2">
                  <c:v>3.5559678965396251</c:v>
                </c:pt>
                <c:pt idx="3">
                  <c:v>3.3957006747142588</c:v>
                </c:pt>
                <c:pt idx="4">
                  <c:v>3.4107551015126614</c:v>
                </c:pt>
                <c:pt idx="5">
                  <c:v>3.4860882144371113</c:v>
                </c:pt>
                <c:pt idx="6">
                  <c:v>3.3257509152684541</c:v>
                </c:pt>
                <c:pt idx="7">
                  <c:v>3.6654024563248457</c:v>
                </c:pt>
                <c:pt idx="8">
                  <c:v>2.97</c:v>
                </c:pt>
                <c:pt idx="9">
                  <c:v>2.39</c:v>
                </c:pt>
                <c:pt idx="10">
                  <c:v>2.4907284395496725</c:v>
                </c:pt>
                <c:pt idx="11">
                  <c:v>2.9311562755166483</c:v>
                </c:pt>
                <c:pt idx="12">
                  <c:v>2.58</c:v>
                </c:pt>
                <c:pt idx="13">
                  <c:v>2.78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C31-46A3-9EA8-41DD45698D95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Occidente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Hoja1!$A$2:$A$15</c:f>
              <c:numCache>
                <c:formatCode>mmm\-yy</c:formatCode>
                <c:ptCount val="14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</c:numCache>
            </c:numRef>
          </c:cat>
          <c:val>
            <c:numRef>
              <c:f>Hoja1!$G$2:$G$15</c:f>
              <c:numCache>
                <c:formatCode>0.00</c:formatCode>
                <c:ptCount val="14"/>
                <c:pt idx="0">
                  <c:v>4.0434644148870786</c:v>
                </c:pt>
                <c:pt idx="1">
                  <c:v>4.0124647875748654</c:v>
                </c:pt>
                <c:pt idx="2">
                  <c:v>3.9892605963349723</c:v>
                </c:pt>
                <c:pt idx="3">
                  <c:v>4.0195309506221539</c:v>
                </c:pt>
                <c:pt idx="4">
                  <c:v>3.850480650572961</c:v>
                </c:pt>
                <c:pt idx="5">
                  <c:v>4.0529549857011951</c:v>
                </c:pt>
                <c:pt idx="6">
                  <c:v>3.8362945777152273</c:v>
                </c:pt>
                <c:pt idx="7">
                  <c:v>4.9321556143373586</c:v>
                </c:pt>
                <c:pt idx="8">
                  <c:v>3.9</c:v>
                </c:pt>
                <c:pt idx="9">
                  <c:v>4.05</c:v>
                </c:pt>
                <c:pt idx="10">
                  <c:v>4.2044806077730357</c:v>
                </c:pt>
                <c:pt idx="11">
                  <c:v>4.2074550769865935</c:v>
                </c:pt>
                <c:pt idx="12">
                  <c:v>3.98</c:v>
                </c:pt>
                <c:pt idx="13">
                  <c:v>3.86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C31-46A3-9EA8-41DD45698D95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Golfo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Hoja1!$A$2:$A$15</c:f>
              <c:numCache>
                <c:formatCode>mmm\-yy</c:formatCode>
                <c:ptCount val="14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</c:numCache>
            </c:numRef>
          </c:cat>
          <c:val>
            <c:numRef>
              <c:f>Hoja1!$H$2:$H$15</c:f>
              <c:numCache>
                <c:formatCode>0.00</c:formatCode>
                <c:ptCount val="14"/>
                <c:pt idx="0">
                  <c:v>3.5170478123413873</c:v>
                </c:pt>
                <c:pt idx="1">
                  <c:v>3.477310918455514</c:v>
                </c:pt>
                <c:pt idx="2">
                  <c:v>3.4550641171352288</c:v>
                </c:pt>
                <c:pt idx="3">
                  <c:v>3.5070161142814666</c:v>
                </c:pt>
                <c:pt idx="4">
                  <c:v>3.3651905315101582</c:v>
                </c:pt>
                <c:pt idx="5">
                  <c:v>3.5493266180655674</c:v>
                </c:pt>
                <c:pt idx="6">
                  <c:v>3.2851212625501769</c:v>
                </c:pt>
                <c:pt idx="7">
                  <c:v>4.3600000000000003</c:v>
                </c:pt>
                <c:pt idx="8">
                  <c:v>3.32</c:v>
                </c:pt>
                <c:pt idx="9">
                  <c:v>3.46</c:v>
                </c:pt>
                <c:pt idx="10">
                  <c:v>3.6211837412904209</c:v>
                </c:pt>
                <c:pt idx="11">
                  <c:v>3.655123002450166</c:v>
                </c:pt>
                <c:pt idx="12">
                  <c:v>3.47</c:v>
                </c:pt>
                <c:pt idx="13">
                  <c:v>3.31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31-46A3-9EA8-41DD45698D95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Sur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Hoja1!$A$2:$A$15</c:f>
              <c:numCache>
                <c:formatCode>mmm\-yy</c:formatCode>
                <c:ptCount val="14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  <c:pt idx="12">
                  <c:v>43282</c:v>
                </c:pt>
                <c:pt idx="13">
                  <c:v>43313</c:v>
                </c:pt>
              </c:numCache>
            </c:numRef>
          </c:cat>
          <c:val>
            <c:numRef>
              <c:f>Hoja1!$I$2:$I$15</c:f>
              <c:numCache>
                <c:formatCode>0.00</c:formatCode>
                <c:ptCount val="14"/>
                <c:pt idx="0">
                  <c:v>3.7650485228740238</c:v>
                </c:pt>
                <c:pt idx="1">
                  <c:v>3.7561855458077087</c:v>
                </c:pt>
                <c:pt idx="2">
                  <c:v>3.7378914752893149</c:v>
                </c:pt>
                <c:pt idx="3">
                  <c:v>3.7595050410081292</c:v>
                </c:pt>
                <c:pt idx="4">
                  <c:v>3.6539491317669821</c:v>
                </c:pt>
                <c:pt idx="5">
                  <c:v>3.8484271757677218</c:v>
                </c:pt>
                <c:pt idx="6">
                  <c:v>3.5844976510006403</c:v>
                </c:pt>
                <c:pt idx="7">
                  <c:v>4.6652628554331637</c:v>
                </c:pt>
                <c:pt idx="8">
                  <c:v>3.6300000000000003</c:v>
                </c:pt>
                <c:pt idx="9">
                  <c:v>3.78</c:v>
                </c:pt>
                <c:pt idx="10">
                  <c:v>3.9373950145046179</c:v>
                </c:pt>
                <c:pt idx="11">
                  <c:v>3.9500000000000006</c:v>
                </c:pt>
                <c:pt idx="12">
                  <c:v>3.77</c:v>
                </c:pt>
                <c:pt idx="13">
                  <c:v>3.61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8C31-46A3-9EA8-41DD45698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3037616"/>
        <c:axId val="683032624"/>
      </c:lineChart>
      <c:dateAx>
        <c:axId val="68303761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83032624"/>
        <c:crosses val="autoZero"/>
        <c:auto val="1"/>
        <c:lblOffset val="100"/>
        <c:baseTimeUnit val="months"/>
      </c:dateAx>
      <c:valAx>
        <c:axId val="683032624"/>
        <c:scaling>
          <c:orientation val="minMax"/>
          <c:max val="5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Dólares/MMBTU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8303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493041135317527E-3"/>
          <c:y val="0.91458923134278036"/>
          <c:w val="0.9833952377041808"/>
          <c:h val="6.6019704069960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9A4BF-8D2D-42AF-AD86-B8731086167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65FE3-33F0-4169-B817-2642BD79D2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6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0CADB3-77AD-2245-87D8-0F20C71257B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8749BA-43D4-CD43-98E3-FD2D14A194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49BA-43D4-CD43-98E3-FD2D14A194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82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49BA-43D4-CD43-98E3-FD2D14A194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64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49BA-43D4-CD43-98E3-FD2D14A194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2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749BA-43D4-CD43-98E3-FD2D14A194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308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49BA-43D4-CD43-98E3-FD2D14A194B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29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49BA-43D4-CD43-98E3-FD2D14A194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51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4D99A-7292-44D1-ACC6-9C4F8BF78230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5817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49BA-43D4-CD43-98E3-FD2D14A194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75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749BA-43D4-CD43-98E3-FD2D14A194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742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49BA-43D4-CD43-98E3-FD2D14A194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5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49BA-43D4-CD43-98E3-FD2D14A194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2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49BA-43D4-CD43-98E3-FD2D14A19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4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49BA-43D4-CD43-98E3-FD2D14A19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28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749BA-43D4-CD43-98E3-FD2D14A194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723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49BA-43D4-CD43-98E3-FD2D14A19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12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749BA-43D4-CD43-98E3-FD2D14A194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296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749BA-43D4-CD43-98E3-FD2D14A194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13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749BA-43D4-CD43-98E3-FD2D14A194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04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28" y="2486811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D7D8-B441-48EF-9097-D4B754C8C022}" type="datetime1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EDE3-0835-484F-8327-CCB11EBC388E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0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6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D47B-792B-4B64-8148-62DF09826E7E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7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799842" y="457201"/>
            <a:ext cx="8392160" cy="1143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="0" i="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Regular" charset="0"/>
                <a:cs typeface="Calibri Regular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6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245602" y="6400802"/>
            <a:ext cx="2844801" cy="365125"/>
          </a:xfrm>
        </p:spPr>
        <p:txBody>
          <a:bodyPr/>
          <a:lstStyle/>
          <a:p>
            <a:fld id="{22174336-B5DA-43BE-B84B-94FD49CF9CC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15417" y="6165305"/>
            <a:ext cx="105611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02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1935"/>
            <a:ext cx="12192000" cy="68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09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17" y="173421"/>
            <a:ext cx="10950473" cy="1103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817" y="1438602"/>
            <a:ext cx="10950473" cy="4633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02F0-3E19-4E1A-9DAC-1905CDC1918C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3 Imagen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3393" y="6194756"/>
            <a:ext cx="2145215" cy="63171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39817" y="1277007"/>
            <a:ext cx="109504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39817" y="6176963"/>
            <a:ext cx="109504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105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28" y="2486811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EBA7-F86B-4E75-9EDA-25DB56A230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1919" y="1560787"/>
            <a:ext cx="11037270" cy="3153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1919" y="5360280"/>
            <a:ext cx="11037270" cy="3153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www.gob.mx/cms/uploads/press/main_image/1344/07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675" y="219076"/>
            <a:ext cx="4201883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4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9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62A0-E75B-430F-9EBB-7F212F0720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80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20" y="173422"/>
            <a:ext cx="10950473" cy="1103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820" y="1438603"/>
            <a:ext cx="10950473" cy="46333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DE84-7693-4359-8CAC-2276B95646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3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3394" y="6194757"/>
            <a:ext cx="2145215" cy="63171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39820" y="1277007"/>
            <a:ext cx="109504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9820" y="6176963"/>
            <a:ext cx="109504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125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4"/>
            <a:ext cx="10515601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BE7E-3F80-4326-B4FC-212E778F7B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45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C88B-564E-4714-BBAC-8D2BF80F7F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9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9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D868-E73F-4A8B-8498-2CE065AE5003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25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F28B-00BD-4D5E-A187-0D317509B6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9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7054-C290-4CD0-A3D7-A3EDAAAD48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8489" y="6018282"/>
            <a:ext cx="3143511" cy="8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7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1" y="987426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2D25-2B3B-4FD7-A873-D8690C9400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60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1" y="987426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C3C5-0909-4822-89BA-13BF03B9C3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47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547E-A4C7-49B2-9BEF-99A8B8ED79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53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6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8B97-44F2-479B-82B6-9CE19CD6ED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6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15417" y="6093297"/>
            <a:ext cx="105611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26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799842" y="457201"/>
            <a:ext cx="8392160" cy="1143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="0" i="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Regular" charset="0"/>
                <a:cs typeface="Calibri Regular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6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245602" y="6400802"/>
            <a:ext cx="2844801" cy="365125"/>
          </a:xfrm>
        </p:spPr>
        <p:txBody>
          <a:bodyPr/>
          <a:lstStyle/>
          <a:p>
            <a:fld id="{22174336-B5DA-43BE-B84B-94FD49CF9CC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15417" y="6165305"/>
            <a:ext cx="105611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74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1935"/>
            <a:ext cx="12192000" cy="68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86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7E41-27EF-4F7B-91E8-9D74960214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7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40CF-C719-48B8-A429-2827B989A365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26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28" y="248681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3DC5-C00E-4EC3-9868-C205386DC883}" type="datetime1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1917" y="1560786"/>
            <a:ext cx="11037269" cy="315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81917" y="5360279"/>
            <a:ext cx="11037269" cy="315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www.gob.mx/cms/uploads/press/main_image/1344/0790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675" y="219075"/>
            <a:ext cx="4201884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20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ADD6-011B-4710-A8E4-66DCBAB0ADDF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4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17" y="173421"/>
            <a:ext cx="10950473" cy="1103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817" y="1438602"/>
            <a:ext cx="10950473" cy="4633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B5DB-C5EC-4054-908A-A609BC90EDF9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3 Imagen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3393" y="6194756"/>
            <a:ext cx="2145215" cy="63171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39817" y="1277007"/>
            <a:ext cx="109504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39817" y="6176963"/>
            <a:ext cx="109504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702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7039-617C-43EB-BC52-2DABBB258E40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90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70D5-FEC4-4D84-B708-B7BEA815B8B7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28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1402-F7B2-4016-8AE1-30AEC0671E54}" type="datetime1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86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8A2E-CD20-40BA-BD8F-B9807208EDCC}" type="datetime1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3 Imagen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489" y="6018281"/>
            <a:ext cx="3143511" cy="8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64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A2B9-64FF-4862-A6DB-C25A14198FB7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13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D0CC-29F8-42D2-9395-E22A6D4C9E50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91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6CBF-43A9-4172-8D66-5BC38F0650D1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2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4"/>
            <a:ext cx="10515601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9BF4-AC9F-4A7B-BDBE-1CA5A7121AB3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89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7359-90FC-451B-B8D3-85F793EFB23D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0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799840" y="457200"/>
            <a:ext cx="8392160" cy="1143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="0" i="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Regular" charset="0"/>
                <a:cs typeface="Calibri Regular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6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245600" y="6400801"/>
            <a:ext cx="2844800" cy="365125"/>
          </a:xfrm>
        </p:spPr>
        <p:txBody>
          <a:bodyPr/>
          <a:lstStyle/>
          <a:p>
            <a:fld id="{22174336-B5DA-43BE-B84B-94FD49CF9CC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1 Rectángulo"/>
          <p:cNvSpPr/>
          <p:nvPr userDrawn="1"/>
        </p:nvSpPr>
        <p:spPr>
          <a:xfrm>
            <a:off x="815414" y="6165304"/>
            <a:ext cx="1056117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14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11934"/>
            <a:ext cx="12192000" cy="68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71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205F-5537-4881-B735-CADDB28FE33C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96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28" y="2486810"/>
            <a:ext cx="10515600" cy="1325563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C47-7D66-4170-9779-65E5E246BC3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9/19/2018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1917" y="1560786"/>
            <a:ext cx="11037269" cy="315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81917" y="5360279"/>
            <a:ext cx="11037269" cy="315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www.gob.mx/cms/uploads/press/main_image/1344/079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5" b="19660"/>
          <a:stretch/>
        </p:blipFill>
        <p:spPr bwMode="auto">
          <a:xfrm>
            <a:off x="193675" y="219075"/>
            <a:ext cx="4201884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64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58-BF8E-4011-8DD0-31F94D317D7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9/19/2018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891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17" y="173421"/>
            <a:ext cx="10950473" cy="1103587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817" y="1438602"/>
            <a:ext cx="10950473" cy="46333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B04C-8A6F-4D55-8F71-AC6B7639A6D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9/19/2018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3 Image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3393" y="6194756"/>
            <a:ext cx="2145215" cy="63171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39817" y="1277007"/>
            <a:ext cx="109504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39817" y="6176963"/>
            <a:ext cx="109504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1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3A39-9273-4B76-A90E-D87A60D41E1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9/19/2018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972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715A-6B9A-40EE-89D9-359C7C9DAD4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9/19/2018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90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67A3-F439-4491-A0E4-DCD84698376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9/19/2018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4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1D6-57A5-4062-8D86-754CD1352358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4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C621-5D80-4E8A-8A69-2A40753C441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9/19/2018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6228" y="2486810"/>
            <a:ext cx="10515600" cy="1325563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8"/>
          <p:cNvCxnSpPr/>
          <p:nvPr userDrawn="1"/>
        </p:nvCxnSpPr>
        <p:spPr>
          <a:xfrm>
            <a:off x="581917" y="1560786"/>
            <a:ext cx="11037269" cy="315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 userDrawn="1"/>
        </p:nvCxnSpPr>
        <p:spPr>
          <a:xfrm>
            <a:off x="581917" y="5360279"/>
            <a:ext cx="11037269" cy="315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gob.mx/cms/uploads/press/main_image/1344/079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5" b="19660"/>
          <a:stretch/>
        </p:blipFill>
        <p:spPr bwMode="auto">
          <a:xfrm>
            <a:off x="3995058" y="219075"/>
            <a:ext cx="4201884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466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DF70-2B3C-4038-BD1D-D13EABDB250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9/19/2018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62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E056-6BEE-46E0-BC82-158E3E133FE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9/19/2018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469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1E67-2790-49AF-B6C2-A5836979AEE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9/19/2018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48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4B8-E3B5-4099-BC0A-82C00E895BC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9/19/2018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93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815414" y="6093296"/>
            <a:ext cx="10561173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54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799840" y="457200"/>
            <a:ext cx="8392160" cy="1143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="0" i="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Regular" charset="0"/>
                <a:cs typeface="Calibri Regular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6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245600" y="6400801"/>
            <a:ext cx="2844800" cy="365125"/>
          </a:xfrm>
        </p:spPr>
        <p:txBody>
          <a:bodyPr/>
          <a:lstStyle/>
          <a:p>
            <a:fld id="{22174336-B5DA-43BE-B84B-94FD49CF9CC8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1 Rectángulo"/>
          <p:cNvSpPr/>
          <p:nvPr userDrawn="1"/>
        </p:nvSpPr>
        <p:spPr>
          <a:xfrm>
            <a:off x="815414" y="6165304"/>
            <a:ext cx="1056117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913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339" y="36045"/>
            <a:ext cx="3189717" cy="788666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456375" y="6636894"/>
            <a:ext cx="2844800" cy="248493"/>
          </a:xfrm>
          <a:prstGeom prst="rect">
            <a:avLst/>
          </a:prstGeom>
        </p:spPr>
        <p:txBody>
          <a:bodyPr lIns="91414" tIns="45706" rIns="91414" bIns="45706"/>
          <a:lstStyle>
            <a:lvl1pPr algn="r">
              <a:defRPr sz="1100">
                <a:latin typeface="Soberana Sans" pitchFamily="50" charset="0"/>
              </a:defRPr>
            </a:lvl1pPr>
          </a:lstStyle>
          <a:p>
            <a:fld id="{82B23273-ECA0-4FBA-A209-E3BD02D6E46F}" type="slidenum">
              <a:rPr lang="es-MX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MX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011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1934"/>
            <a:ext cx="12192000" cy="68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11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1934"/>
            <a:ext cx="12192000" cy="68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38FC-B7C3-4134-BE50-3527A092A126}" type="datetime1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741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1934"/>
            <a:ext cx="12192000" cy="68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6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F7A3-A7E1-4E72-BBDA-8AE32BA52FBE}" type="datetime1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8489" y="6018282"/>
            <a:ext cx="3143511" cy="8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4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1" y="987426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F95D-FE5D-4EA9-B393-034B30D39C73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1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1" y="987426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D8E7-F934-49D9-B5B9-A7435AB48450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6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BB89A-58CB-4E87-89F6-90A5B8B5C26D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9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70" r:id="rId12"/>
    <p:sldLayoutId id="2147483871" r:id="rId13"/>
    <p:sldLayoutId id="214748397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5280-DEA0-4E8B-BFB4-A2EE8E6139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32F9-4141-0D4A-B0DE-3C6A5D0AF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4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664A9-4F51-4589-B243-D476A77CCEEB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4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4" r:id="rId12"/>
    <p:sldLayoutId id="2147483965" r:id="rId13"/>
    <p:sldLayoutId id="214748396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BB634-EAEB-4FE1-B5C0-9D17FD4E363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9/19/2018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32F9-4141-0D4A-B0DE-3C6A5D0AFBA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9" Type="http://schemas.openxmlformats.org/officeDocument/2006/relationships/image" Target="../media/image73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42" Type="http://schemas.openxmlformats.org/officeDocument/2006/relationships/image" Target="../media/image76.png"/><Relationship Id="rId47" Type="http://schemas.openxmlformats.org/officeDocument/2006/relationships/image" Target="../media/image81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40" Type="http://schemas.openxmlformats.org/officeDocument/2006/relationships/image" Target="../media/image74.png"/><Relationship Id="rId45" Type="http://schemas.openxmlformats.org/officeDocument/2006/relationships/image" Target="../media/image79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4" Type="http://schemas.openxmlformats.org/officeDocument/2006/relationships/image" Target="../media/image78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43" Type="http://schemas.openxmlformats.org/officeDocument/2006/relationships/image" Target="../media/image77.png"/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46" Type="http://schemas.openxmlformats.org/officeDocument/2006/relationships/image" Target="../media/image80.png"/><Relationship Id="rId20" Type="http://schemas.openxmlformats.org/officeDocument/2006/relationships/image" Target="../media/image54.png"/><Relationship Id="rId41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497" y="5603548"/>
            <a:ext cx="5572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</a:rPr>
              <a:t>Mtra. Rosanety Barrios Beltrán</a:t>
            </a:r>
          </a:p>
          <a:p>
            <a:r>
              <a:rPr lang="es-MX" dirty="0">
                <a:solidFill>
                  <a:srgbClr val="000000"/>
                </a:solidFill>
              </a:rPr>
              <a:t>Jefa de la Unidad de Políticas de Transformación Industrial</a:t>
            </a:r>
          </a:p>
          <a:p>
            <a:r>
              <a:rPr lang="es-MX" dirty="0">
                <a:solidFill>
                  <a:srgbClr val="000000"/>
                </a:solidFill>
              </a:rPr>
              <a:t>Subsecretaría de Hidrocarburos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1333" y="544766"/>
            <a:ext cx="343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6110" y="729432"/>
            <a:ext cx="436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Ciudad de México</a:t>
            </a:r>
            <a:r>
              <a:rPr lang="en-US" dirty="0">
                <a:solidFill>
                  <a:srgbClr val="FF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 20</a:t>
            </a:r>
            <a:r>
              <a:rPr lang="es-MX" dirty="0">
                <a:solidFill>
                  <a:srgbClr val="000000"/>
                </a:solidFill>
              </a:rPr>
              <a:t> de septiembre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 2018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41218" y="1353827"/>
            <a:ext cx="9714536" cy="1408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MX" sz="3600" dirty="0"/>
              <a:t>Políticas públicas en materia de mercados de gas natural y petrolíferos</a:t>
            </a:r>
            <a:endParaRPr lang="es-MX" sz="3600" strike="sngStrike" dirty="0"/>
          </a:p>
        </p:txBody>
      </p:sp>
      <p:pic>
        <p:nvPicPr>
          <p:cNvPr id="8" name="Picture 2" descr="Resultado de imagen para nuevas gasolineras en mexico">
            <a:extLst>
              <a:ext uri="{FF2B5EF4-FFF2-40B4-BE49-F238E27FC236}">
                <a16:creationId xmlns:a16="http://schemas.microsoft.com/office/drawing/2014/main" id="{2D5A5B15-95C7-4193-93D1-EE9F86C72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50" y="2782131"/>
            <a:ext cx="3411872" cy="18675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n relacionada">
            <a:extLst>
              <a:ext uri="{FF2B5EF4-FFF2-40B4-BE49-F238E27FC236}">
                <a16:creationId xmlns:a16="http://schemas.microsoft.com/office/drawing/2014/main" id="{22E70746-3F32-4956-B0AA-07DD8876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4" y="2759148"/>
            <a:ext cx="3505489" cy="191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olaboracion.sh.energia.gob.mx/CASH/ASESORES/Dwight/imagenes/Midstream/shutterstock_158983421.jpg">
            <a:extLst>
              <a:ext uri="{FF2B5EF4-FFF2-40B4-BE49-F238E27FC236}">
                <a16:creationId xmlns:a16="http://schemas.microsoft.com/office/drawing/2014/main" id="{6229DEBD-30C4-4DB3-BD00-71EC3E8FA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2801289"/>
            <a:ext cx="3857624" cy="182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0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D232F9-4141-0D4A-B0DE-3C6A5D0AF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1 Título"/>
          <p:cNvSpPr>
            <a:spLocks noGrp="1"/>
          </p:cNvSpPr>
          <p:nvPr>
            <p:ph type="title"/>
          </p:nvPr>
        </p:nvSpPr>
        <p:spPr>
          <a:xfrm>
            <a:off x="639817" y="173421"/>
            <a:ext cx="10950473" cy="110358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2500" b="1" dirty="0"/>
              <a:t>En gas natural ocurrió el mismo fenómeno, lo que terminó provocando cortes en el suministro</a:t>
            </a:r>
          </a:p>
        </p:txBody>
      </p:sp>
      <p:graphicFrame>
        <p:nvGraphicFramePr>
          <p:cNvPr id="218" name="217 Tabla"/>
          <p:cNvGraphicFramePr>
            <a:graphicFrameLocks noGrp="1"/>
          </p:cNvGraphicFramePr>
          <p:nvPr>
            <p:extLst/>
          </p:nvPr>
        </p:nvGraphicFramePr>
        <p:xfrm>
          <a:off x="438987" y="5179143"/>
          <a:ext cx="3522065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400">
                <a:tc>
                  <a:txBody>
                    <a:bodyPr/>
                    <a:lstStyle/>
                    <a:p>
                      <a:endParaRPr lang="es-MX" sz="900" b="0" dirty="0">
                        <a:latin typeface="Soberana Sans Light" pitchFamily="50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b="0" dirty="0">
                          <a:latin typeface="+mn-lt"/>
                          <a:cs typeface="Arial" panose="020B0604020202020204" pitchFamily="34" charset="0"/>
                        </a:rPr>
                        <a:t>Terminales de regasificación de GNL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endParaRPr lang="es-MX" sz="900" b="0" dirty="0">
                        <a:solidFill>
                          <a:schemeClr val="tx1"/>
                        </a:solidFill>
                        <a:latin typeface="Soberana Sans Light" pitchFamily="50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b="0" dirty="0">
                          <a:latin typeface="+mn-lt"/>
                          <a:cs typeface="Arial" panose="020B0604020202020204" pitchFamily="34" charset="0"/>
                        </a:rPr>
                        <a:t>Gasoductos en operación a 2012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1" name="220 Disco magnético"/>
          <p:cNvSpPr/>
          <p:nvPr/>
        </p:nvSpPr>
        <p:spPr>
          <a:xfrm>
            <a:off x="923778" y="5255871"/>
            <a:ext cx="117466" cy="133427"/>
          </a:xfrm>
          <a:prstGeom prst="flowChartMagneticDisk">
            <a:avLst/>
          </a:prstGeom>
          <a:solidFill>
            <a:srgbClr val="FFC000"/>
          </a:solidFill>
          <a:ln w="9525">
            <a:solidFill>
              <a:srgbClr val="A3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7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berana Sans Light" pitchFamily="50" charset="0"/>
              <a:ea typeface="+mn-ea"/>
              <a:cs typeface="Arial" pitchFamily="34" charset="0"/>
            </a:endParaRPr>
          </a:p>
        </p:txBody>
      </p:sp>
      <p:cxnSp>
        <p:nvCxnSpPr>
          <p:cNvPr id="222" name="221 Conector recto"/>
          <p:cNvCxnSpPr/>
          <p:nvPr/>
        </p:nvCxnSpPr>
        <p:spPr>
          <a:xfrm>
            <a:off x="845603" y="5648358"/>
            <a:ext cx="273816" cy="1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none" w="sm" len="sm"/>
            <a:tailEnd type="none" w="sm" len="sm"/>
          </a:ln>
        </p:spPr>
      </p:cxnSp>
      <p:grpSp>
        <p:nvGrpSpPr>
          <p:cNvPr id="3" name="2 Grupo"/>
          <p:cNvGrpSpPr/>
          <p:nvPr/>
        </p:nvGrpSpPr>
        <p:grpSpPr>
          <a:xfrm>
            <a:off x="765457" y="1358152"/>
            <a:ext cx="7138633" cy="4728982"/>
            <a:chOff x="2550417" y="1410561"/>
            <a:chExt cx="7138633" cy="4728982"/>
          </a:xfrm>
        </p:grpSpPr>
        <p:sp>
          <p:nvSpPr>
            <p:cNvPr id="223" name="222 Rectángulo"/>
            <p:cNvSpPr/>
            <p:nvPr/>
          </p:nvSpPr>
          <p:spPr>
            <a:xfrm rot="18903230">
              <a:off x="4689479" y="2697729"/>
              <a:ext cx="875298" cy="1483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4" name="750 Grupo"/>
            <p:cNvGrpSpPr/>
            <p:nvPr/>
          </p:nvGrpSpPr>
          <p:grpSpPr>
            <a:xfrm>
              <a:off x="2550417" y="1429182"/>
              <a:ext cx="7138633" cy="4710361"/>
              <a:chOff x="755576" y="964800"/>
              <a:chExt cx="7882728" cy="5201345"/>
            </a:xfrm>
            <a:solidFill>
              <a:schemeClr val="bg1"/>
            </a:solidFill>
          </p:grpSpPr>
          <p:sp>
            <p:nvSpPr>
              <p:cNvPr id="307" name="Freeform 22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3973932" y="1930485"/>
                <a:ext cx="1054345" cy="1490052"/>
              </a:xfrm>
              <a:custGeom>
                <a:avLst/>
                <a:gdLst>
                  <a:gd name="T0" fmla="*/ 2147483647 w 667"/>
                  <a:gd name="T1" fmla="*/ 2147483647 h 965"/>
                  <a:gd name="T2" fmla="*/ 2147483647 w 667"/>
                  <a:gd name="T3" fmla="*/ 2147483647 h 965"/>
                  <a:gd name="T4" fmla="*/ 2147483647 w 667"/>
                  <a:gd name="T5" fmla="*/ 2147483647 h 965"/>
                  <a:gd name="T6" fmla="*/ 2147483647 w 667"/>
                  <a:gd name="T7" fmla="*/ 2147483647 h 965"/>
                  <a:gd name="T8" fmla="*/ 2147483647 w 667"/>
                  <a:gd name="T9" fmla="*/ 2147483647 h 965"/>
                  <a:gd name="T10" fmla="*/ 2147483647 w 667"/>
                  <a:gd name="T11" fmla="*/ 2147483647 h 965"/>
                  <a:gd name="T12" fmla="*/ 2147483647 w 667"/>
                  <a:gd name="T13" fmla="*/ 2147483647 h 965"/>
                  <a:gd name="T14" fmla="*/ 2147483647 w 667"/>
                  <a:gd name="T15" fmla="*/ 2147483647 h 965"/>
                  <a:gd name="T16" fmla="*/ 2147483647 w 667"/>
                  <a:gd name="T17" fmla="*/ 2147483647 h 965"/>
                  <a:gd name="T18" fmla="*/ 2147483647 w 667"/>
                  <a:gd name="T19" fmla="*/ 2147483647 h 965"/>
                  <a:gd name="T20" fmla="*/ 2147483647 w 667"/>
                  <a:gd name="T21" fmla="*/ 2147483647 h 965"/>
                  <a:gd name="T22" fmla="*/ 2147483647 w 667"/>
                  <a:gd name="T23" fmla="*/ 2147483647 h 965"/>
                  <a:gd name="T24" fmla="*/ 2147483647 w 667"/>
                  <a:gd name="T25" fmla="*/ 2147483647 h 965"/>
                  <a:gd name="T26" fmla="*/ 2147483647 w 667"/>
                  <a:gd name="T27" fmla="*/ 2147483647 h 965"/>
                  <a:gd name="T28" fmla="*/ 2147483647 w 667"/>
                  <a:gd name="T29" fmla="*/ 2147483647 h 965"/>
                  <a:gd name="T30" fmla="*/ 2147483647 w 667"/>
                  <a:gd name="T31" fmla="*/ 2147483647 h 965"/>
                  <a:gd name="T32" fmla="*/ 2147483647 w 667"/>
                  <a:gd name="T33" fmla="*/ 2147483647 h 965"/>
                  <a:gd name="T34" fmla="*/ 2147483647 w 667"/>
                  <a:gd name="T35" fmla="*/ 2147483647 h 965"/>
                  <a:gd name="T36" fmla="*/ 2147483647 w 667"/>
                  <a:gd name="T37" fmla="*/ 2147483647 h 965"/>
                  <a:gd name="T38" fmla="*/ 2147483647 w 667"/>
                  <a:gd name="T39" fmla="*/ 2147483647 h 965"/>
                  <a:gd name="T40" fmla="*/ 2147483647 w 667"/>
                  <a:gd name="T41" fmla="*/ 2147483647 h 965"/>
                  <a:gd name="T42" fmla="*/ 2147483647 w 667"/>
                  <a:gd name="T43" fmla="*/ 2147483647 h 965"/>
                  <a:gd name="T44" fmla="*/ 2147483647 w 667"/>
                  <a:gd name="T45" fmla="*/ 2147483647 h 965"/>
                  <a:gd name="T46" fmla="*/ 2147483647 w 667"/>
                  <a:gd name="T47" fmla="*/ 2147483647 h 965"/>
                  <a:gd name="T48" fmla="*/ 2147483647 w 667"/>
                  <a:gd name="T49" fmla="*/ 2147483647 h 965"/>
                  <a:gd name="T50" fmla="*/ 2147483647 w 667"/>
                  <a:gd name="T51" fmla="*/ 2147483647 h 965"/>
                  <a:gd name="T52" fmla="*/ 2147483647 w 667"/>
                  <a:gd name="T53" fmla="*/ 2147483647 h 965"/>
                  <a:gd name="T54" fmla="*/ 2147483647 w 667"/>
                  <a:gd name="T55" fmla="*/ 2147483647 h 965"/>
                  <a:gd name="T56" fmla="*/ 2147483647 w 667"/>
                  <a:gd name="T57" fmla="*/ 2147483647 h 965"/>
                  <a:gd name="T58" fmla="*/ 2147483647 w 667"/>
                  <a:gd name="T59" fmla="*/ 2147483647 h 965"/>
                  <a:gd name="T60" fmla="*/ 2147483647 w 667"/>
                  <a:gd name="T61" fmla="*/ 2147483647 h 965"/>
                  <a:gd name="T62" fmla="*/ 2147483647 w 667"/>
                  <a:gd name="T63" fmla="*/ 2147483647 h 965"/>
                  <a:gd name="T64" fmla="*/ 2147483647 w 667"/>
                  <a:gd name="T65" fmla="*/ 2147483647 h 965"/>
                  <a:gd name="T66" fmla="*/ 2147483647 w 667"/>
                  <a:gd name="T67" fmla="*/ 2147483647 h 965"/>
                  <a:gd name="T68" fmla="*/ 2147483647 w 667"/>
                  <a:gd name="T69" fmla="*/ 2147483647 h 965"/>
                  <a:gd name="T70" fmla="*/ 2147483647 w 667"/>
                  <a:gd name="T71" fmla="*/ 2147483647 h 965"/>
                  <a:gd name="T72" fmla="*/ 2147483647 w 667"/>
                  <a:gd name="T73" fmla="*/ 2147483647 h 965"/>
                  <a:gd name="T74" fmla="*/ 2147483647 w 667"/>
                  <a:gd name="T75" fmla="*/ 2147483647 h 965"/>
                  <a:gd name="T76" fmla="*/ 2147483647 w 667"/>
                  <a:gd name="T77" fmla="*/ 2147483647 h 965"/>
                  <a:gd name="T78" fmla="*/ 2147483647 w 667"/>
                  <a:gd name="T79" fmla="*/ 2147483647 h 965"/>
                  <a:gd name="T80" fmla="*/ 2147483647 w 667"/>
                  <a:gd name="T81" fmla="*/ 2147483647 h 965"/>
                  <a:gd name="T82" fmla="*/ 2147483647 w 667"/>
                  <a:gd name="T83" fmla="*/ 2147483647 h 965"/>
                  <a:gd name="T84" fmla="*/ 2147483647 w 667"/>
                  <a:gd name="T85" fmla="*/ 0 h 965"/>
                  <a:gd name="T86" fmla="*/ 2147483647 w 667"/>
                  <a:gd name="T87" fmla="*/ 2147483647 h 965"/>
                  <a:gd name="T88" fmla="*/ 2147483647 w 667"/>
                  <a:gd name="T89" fmla="*/ 2147483647 h 965"/>
                  <a:gd name="T90" fmla="*/ 2147483647 w 667"/>
                  <a:gd name="T91" fmla="*/ 2147483647 h 965"/>
                  <a:gd name="T92" fmla="*/ 2147483647 w 667"/>
                  <a:gd name="T93" fmla="*/ 2147483647 h 965"/>
                  <a:gd name="T94" fmla="*/ 2147483647 w 667"/>
                  <a:gd name="T95" fmla="*/ 2147483647 h 965"/>
                  <a:gd name="T96" fmla="*/ 2147483647 w 667"/>
                  <a:gd name="T97" fmla="*/ 2147483647 h 9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67"/>
                  <a:gd name="T148" fmla="*/ 0 h 965"/>
                  <a:gd name="T149" fmla="*/ 667 w 667"/>
                  <a:gd name="T150" fmla="*/ 965 h 9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67" h="965">
                    <a:moveTo>
                      <a:pt x="666" y="367"/>
                    </a:moveTo>
                    <a:lnTo>
                      <a:pt x="650" y="382"/>
                    </a:lnTo>
                    <a:lnTo>
                      <a:pt x="644" y="396"/>
                    </a:lnTo>
                    <a:lnTo>
                      <a:pt x="627" y="386"/>
                    </a:lnTo>
                    <a:lnTo>
                      <a:pt x="615" y="374"/>
                    </a:lnTo>
                    <a:lnTo>
                      <a:pt x="590" y="384"/>
                    </a:lnTo>
                    <a:lnTo>
                      <a:pt x="581" y="420"/>
                    </a:lnTo>
                    <a:lnTo>
                      <a:pt x="576" y="440"/>
                    </a:lnTo>
                    <a:lnTo>
                      <a:pt x="552" y="449"/>
                    </a:lnTo>
                    <a:lnTo>
                      <a:pt x="530" y="453"/>
                    </a:lnTo>
                    <a:lnTo>
                      <a:pt x="525" y="456"/>
                    </a:lnTo>
                    <a:lnTo>
                      <a:pt x="515" y="470"/>
                    </a:lnTo>
                    <a:lnTo>
                      <a:pt x="501" y="476"/>
                    </a:lnTo>
                    <a:lnTo>
                      <a:pt x="500" y="482"/>
                    </a:lnTo>
                    <a:lnTo>
                      <a:pt x="502" y="508"/>
                    </a:lnTo>
                    <a:lnTo>
                      <a:pt x="510" y="507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2" y="495"/>
                    </a:lnTo>
                    <a:lnTo>
                      <a:pt x="524" y="493"/>
                    </a:lnTo>
                    <a:lnTo>
                      <a:pt x="539" y="502"/>
                    </a:lnTo>
                    <a:lnTo>
                      <a:pt x="544" y="500"/>
                    </a:lnTo>
                    <a:lnTo>
                      <a:pt x="551" y="506"/>
                    </a:lnTo>
                    <a:lnTo>
                      <a:pt x="553" y="555"/>
                    </a:lnTo>
                    <a:lnTo>
                      <a:pt x="546" y="559"/>
                    </a:lnTo>
                    <a:lnTo>
                      <a:pt x="539" y="581"/>
                    </a:lnTo>
                    <a:lnTo>
                      <a:pt x="530" y="585"/>
                    </a:lnTo>
                    <a:lnTo>
                      <a:pt x="515" y="576"/>
                    </a:lnTo>
                    <a:lnTo>
                      <a:pt x="507" y="577"/>
                    </a:lnTo>
                    <a:lnTo>
                      <a:pt x="504" y="581"/>
                    </a:lnTo>
                    <a:lnTo>
                      <a:pt x="496" y="587"/>
                    </a:lnTo>
                    <a:lnTo>
                      <a:pt x="484" y="594"/>
                    </a:lnTo>
                    <a:lnTo>
                      <a:pt x="458" y="622"/>
                    </a:lnTo>
                    <a:lnTo>
                      <a:pt x="445" y="631"/>
                    </a:lnTo>
                    <a:lnTo>
                      <a:pt x="453" y="650"/>
                    </a:lnTo>
                    <a:lnTo>
                      <a:pt x="462" y="660"/>
                    </a:lnTo>
                    <a:lnTo>
                      <a:pt x="464" y="670"/>
                    </a:lnTo>
                    <a:lnTo>
                      <a:pt x="484" y="675"/>
                    </a:lnTo>
                    <a:lnTo>
                      <a:pt x="491" y="697"/>
                    </a:lnTo>
                    <a:lnTo>
                      <a:pt x="489" y="705"/>
                    </a:lnTo>
                    <a:lnTo>
                      <a:pt x="500" y="711"/>
                    </a:lnTo>
                    <a:lnTo>
                      <a:pt x="493" y="735"/>
                    </a:lnTo>
                    <a:lnTo>
                      <a:pt x="495" y="739"/>
                    </a:lnTo>
                    <a:lnTo>
                      <a:pt x="502" y="744"/>
                    </a:lnTo>
                    <a:lnTo>
                      <a:pt x="504" y="747"/>
                    </a:lnTo>
                    <a:lnTo>
                      <a:pt x="522" y="765"/>
                    </a:lnTo>
                    <a:lnTo>
                      <a:pt x="537" y="774"/>
                    </a:lnTo>
                    <a:lnTo>
                      <a:pt x="540" y="772"/>
                    </a:lnTo>
                    <a:lnTo>
                      <a:pt x="546" y="774"/>
                    </a:lnTo>
                    <a:lnTo>
                      <a:pt x="553" y="782"/>
                    </a:lnTo>
                    <a:lnTo>
                      <a:pt x="554" y="787"/>
                    </a:lnTo>
                    <a:lnTo>
                      <a:pt x="542" y="785"/>
                    </a:lnTo>
                    <a:lnTo>
                      <a:pt x="539" y="794"/>
                    </a:lnTo>
                    <a:lnTo>
                      <a:pt x="544" y="797"/>
                    </a:lnTo>
                    <a:lnTo>
                      <a:pt x="568" y="808"/>
                    </a:lnTo>
                    <a:lnTo>
                      <a:pt x="567" y="817"/>
                    </a:lnTo>
                    <a:lnTo>
                      <a:pt x="591" y="822"/>
                    </a:lnTo>
                    <a:lnTo>
                      <a:pt x="597" y="820"/>
                    </a:lnTo>
                    <a:lnTo>
                      <a:pt x="606" y="826"/>
                    </a:lnTo>
                    <a:lnTo>
                      <a:pt x="605" y="832"/>
                    </a:lnTo>
                    <a:lnTo>
                      <a:pt x="600" y="841"/>
                    </a:lnTo>
                    <a:lnTo>
                      <a:pt x="585" y="843"/>
                    </a:lnTo>
                    <a:lnTo>
                      <a:pt x="577" y="843"/>
                    </a:lnTo>
                    <a:lnTo>
                      <a:pt x="576" y="844"/>
                    </a:lnTo>
                    <a:lnTo>
                      <a:pt x="551" y="841"/>
                    </a:lnTo>
                    <a:lnTo>
                      <a:pt x="539" y="833"/>
                    </a:lnTo>
                    <a:lnTo>
                      <a:pt x="515" y="844"/>
                    </a:lnTo>
                    <a:lnTo>
                      <a:pt x="505" y="852"/>
                    </a:lnTo>
                    <a:lnTo>
                      <a:pt x="504" y="865"/>
                    </a:lnTo>
                    <a:lnTo>
                      <a:pt x="505" y="880"/>
                    </a:lnTo>
                    <a:lnTo>
                      <a:pt x="517" y="885"/>
                    </a:lnTo>
                    <a:lnTo>
                      <a:pt x="515" y="897"/>
                    </a:lnTo>
                    <a:lnTo>
                      <a:pt x="511" y="902"/>
                    </a:lnTo>
                    <a:lnTo>
                      <a:pt x="509" y="908"/>
                    </a:lnTo>
                    <a:lnTo>
                      <a:pt x="507" y="913"/>
                    </a:lnTo>
                    <a:lnTo>
                      <a:pt x="514" y="930"/>
                    </a:lnTo>
                    <a:lnTo>
                      <a:pt x="513" y="936"/>
                    </a:lnTo>
                    <a:lnTo>
                      <a:pt x="514" y="942"/>
                    </a:lnTo>
                    <a:lnTo>
                      <a:pt x="515" y="948"/>
                    </a:lnTo>
                    <a:lnTo>
                      <a:pt x="513" y="960"/>
                    </a:lnTo>
                    <a:lnTo>
                      <a:pt x="507" y="964"/>
                    </a:lnTo>
                    <a:lnTo>
                      <a:pt x="505" y="961"/>
                    </a:lnTo>
                    <a:lnTo>
                      <a:pt x="504" y="958"/>
                    </a:lnTo>
                    <a:lnTo>
                      <a:pt x="500" y="955"/>
                    </a:lnTo>
                    <a:lnTo>
                      <a:pt x="497" y="952"/>
                    </a:lnTo>
                    <a:lnTo>
                      <a:pt x="490" y="955"/>
                    </a:lnTo>
                    <a:lnTo>
                      <a:pt x="486" y="960"/>
                    </a:lnTo>
                    <a:lnTo>
                      <a:pt x="476" y="959"/>
                    </a:lnTo>
                    <a:lnTo>
                      <a:pt x="462" y="949"/>
                    </a:lnTo>
                    <a:lnTo>
                      <a:pt x="445" y="926"/>
                    </a:lnTo>
                    <a:lnTo>
                      <a:pt x="433" y="911"/>
                    </a:lnTo>
                    <a:lnTo>
                      <a:pt x="430" y="911"/>
                    </a:lnTo>
                    <a:lnTo>
                      <a:pt x="427" y="912"/>
                    </a:lnTo>
                    <a:lnTo>
                      <a:pt x="409" y="914"/>
                    </a:lnTo>
                    <a:lnTo>
                      <a:pt x="403" y="915"/>
                    </a:lnTo>
                    <a:lnTo>
                      <a:pt x="397" y="920"/>
                    </a:lnTo>
                    <a:lnTo>
                      <a:pt x="391" y="917"/>
                    </a:lnTo>
                    <a:lnTo>
                      <a:pt x="386" y="917"/>
                    </a:lnTo>
                    <a:lnTo>
                      <a:pt x="381" y="913"/>
                    </a:lnTo>
                    <a:lnTo>
                      <a:pt x="381" y="908"/>
                    </a:lnTo>
                    <a:lnTo>
                      <a:pt x="381" y="902"/>
                    </a:lnTo>
                    <a:lnTo>
                      <a:pt x="380" y="898"/>
                    </a:lnTo>
                    <a:lnTo>
                      <a:pt x="379" y="894"/>
                    </a:lnTo>
                    <a:lnTo>
                      <a:pt x="378" y="893"/>
                    </a:lnTo>
                    <a:lnTo>
                      <a:pt x="371" y="896"/>
                    </a:lnTo>
                    <a:lnTo>
                      <a:pt x="366" y="898"/>
                    </a:lnTo>
                    <a:lnTo>
                      <a:pt x="365" y="898"/>
                    </a:lnTo>
                    <a:lnTo>
                      <a:pt x="362" y="896"/>
                    </a:lnTo>
                    <a:lnTo>
                      <a:pt x="358" y="889"/>
                    </a:lnTo>
                    <a:lnTo>
                      <a:pt x="357" y="884"/>
                    </a:lnTo>
                    <a:lnTo>
                      <a:pt x="349" y="879"/>
                    </a:lnTo>
                    <a:lnTo>
                      <a:pt x="337" y="879"/>
                    </a:lnTo>
                    <a:lnTo>
                      <a:pt x="321" y="870"/>
                    </a:lnTo>
                    <a:lnTo>
                      <a:pt x="312" y="871"/>
                    </a:lnTo>
                    <a:lnTo>
                      <a:pt x="306" y="869"/>
                    </a:lnTo>
                    <a:lnTo>
                      <a:pt x="295" y="867"/>
                    </a:lnTo>
                    <a:lnTo>
                      <a:pt x="284" y="863"/>
                    </a:lnTo>
                    <a:lnTo>
                      <a:pt x="258" y="859"/>
                    </a:lnTo>
                    <a:lnTo>
                      <a:pt x="213" y="865"/>
                    </a:lnTo>
                    <a:lnTo>
                      <a:pt x="204" y="867"/>
                    </a:lnTo>
                    <a:lnTo>
                      <a:pt x="197" y="870"/>
                    </a:lnTo>
                    <a:lnTo>
                      <a:pt x="190" y="887"/>
                    </a:lnTo>
                    <a:lnTo>
                      <a:pt x="190" y="891"/>
                    </a:lnTo>
                    <a:lnTo>
                      <a:pt x="185" y="904"/>
                    </a:lnTo>
                    <a:lnTo>
                      <a:pt x="177" y="920"/>
                    </a:lnTo>
                    <a:lnTo>
                      <a:pt x="169" y="933"/>
                    </a:lnTo>
                    <a:lnTo>
                      <a:pt x="164" y="926"/>
                    </a:lnTo>
                    <a:lnTo>
                      <a:pt x="155" y="925"/>
                    </a:lnTo>
                    <a:lnTo>
                      <a:pt x="146" y="917"/>
                    </a:lnTo>
                    <a:lnTo>
                      <a:pt x="132" y="921"/>
                    </a:lnTo>
                    <a:lnTo>
                      <a:pt x="111" y="921"/>
                    </a:lnTo>
                    <a:lnTo>
                      <a:pt x="108" y="922"/>
                    </a:lnTo>
                    <a:lnTo>
                      <a:pt x="106" y="917"/>
                    </a:lnTo>
                    <a:lnTo>
                      <a:pt x="94" y="908"/>
                    </a:lnTo>
                    <a:lnTo>
                      <a:pt x="88" y="889"/>
                    </a:lnTo>
                    <a:lnTo>
                      <a:pt x="83" y="882"/>
                    </a:lnTo>
                    <a:lnTo>
                      <a:pt x="78" y="872"/>
                    </a:lnTo>
                    <a:lnTo>
                      <a:pt x="69" y="866"/>
                    </a:lnTo>
                    <a:lnTo>
                      <a:pt x="63" y="855"/>
                    </a:lnTo>
                    <a:lnTo>
                      <a:pt x="56" y="850"/>
                    </a:lnTo>
                    <a:lnTo>
                      <a:pt x="54" y="844"/>
                    </a:lnTo>
                    <a:lnTo>
                      <a:pt x="54" y="839"/>
                    </a:lnTo>
                    <a:lnTo>
                      <a:pt x="56" y="832"/>
                    </a:lnTo>
                    <a:lnTo>
                      <a:pt x="63" y="826"/>
                    </a:lnTo>
                    <a:lnTo>
                      <a:pt x="73" y="826"/>
                    </a:lnTo>
                    <a:lnTo>
                      <a:pt x="75" y="825"/>
                    </a:lnTo>
                    <a:lnTo>
                      <a:pt x="75" y="819"/>
                    </a:lnTo>
                    <a:lnTo>
                      <a:pt x="65" y="802"/>
                    </a:lnTo>
                    <a:lnTo>
                      <a:pt x="63" y="800"/>
                    </a:lnTo>
                    <a:lnTo>
                      <a:pt x="61" y="797"/>
                    </a:lnTo>
                    <a:lnTo>
                      <a:pt x="61" y="792"/>
                    </a:lnTo>
                    <a:lnTo>
                      <a:pt x="75" y="764"/>
                    </a:lnTo>
                    <a:lnTo>
                      <a:pt x="81" y="754"/>
                    </a:lnTo>
                    <a:lnTo>
                      <a:pt x="87" y="744"/>
                    </a:lnTo>
                    <a:lnTo>
                      <a:pt x="83" y="733"/>
                    </a:lnTo>
                    <a:lnTo>
                      <a:pt x="83" y="720"/>
                    </a:lnTo>
                    <a:lnTo>
                      <a:pt x="82" y="694"/>
                    </a:lnTo>
                    <a:lnTo>
                      <a:pt x="94" y="665"/>
                    </a:lnTo>
                    <a:lnTo>
                      <a:pt x="94" y="650"/>
                    </a:lnTo>
                    <a:lnTo>
                      <a:pt x="69" y="615"/>
                    </a:lnTo>
                    <a:lnTo>
                      <a:pt x="61" y="602"/>
                    </a:lnTo>
                    <a:lnTo>
                      <a:pt x="46" y="589"/>
                    </a:lnTo>
                    <a:lnTo>
                      <a:pt x="42" y="566"/>
                    </a:lnTo>
                    <a:lnTo>
                      <a:pt x="7" y="421"/>
                    </a:lnTo>
                    <a:lnTo>
                      <a:pt x="0" y="381"/>
                    </a:lnTo>
                    <a:lnTo>
                      <a:pt x="135" y="161"/>
                    </a:lnTo>
                    <a:lnTo>
                      <a:pt x="146" y="144"/>
                    </a:lnTo>
                    <a:lnTo>
                      <a:pt x="178" y="111"/>
                    </a:lnTo>
                    <a:lnTo>
                      <a:pt x="199" y="49"/>
                    </a:lnTo>
                    <a:lnTo>
                      <a:pt x="226" y="23"/>
                    </a:lnTo>
                    <a:lnTo>
                      <a:pt x="237" y="23"/>
                    </a:lnTo>
                    <a:lnTo>
                      <a:pt x="271" y="0"/>
                    </a:lnTo>
                    <a:lnTo>
                      <a:pt x="315" y="17"/>
                    </a:lnTo>
                    <a:lnTo>
                      <a:pt x="316" y="14"/>
                    </a:lnTo>
                    <a:lnTo>
                      <a:pt x="325" y="15"/>
                    </a:lnTo>
                    <a:lnTo>
                      <a:pt x="326" y="12"/>
                    </a:lnTo>
                    <a:lnTo>
                      <a:pt x="362" y="18"/>
                    </a:lnTo>
                    <a:lnTo>
                      <a:pt x="397" y="20"/>
                    </a:lnTo>
                    <a:lnTo>
                      <a:pt x="397" y="23"/>
                    </a:lnTo>
                    <a:lnTo>
                      <a:pt x="414" y="24"/>
                    </a:lnTo>
                    <a:lnTo>
                      <a:pt x="433" y="48"/>
                    </a:lnTo>
                    <a:lnTo>
                      <a:pt x="439" y="47"/>
                    </a:lnTo>
                    <a:lnTo>
                      <a:pt x="443" y="66"/>
                    </a:lnTo>
                    <a:lnTo>
                      <a:pt x="455" y="68"/>
                    </a:lnTo>
                    <a:lnTo>
                      <a:pt x="460" y="74"/>
                    </a:lnTo>
                    <a:lnTo>
                      <a:pt x="473" y="77"/>
                    </a:lnTo>
                    <a:lnTo>
                      <a:pt x="481" y="93"/>
                    </a:lnTo>
                    <a:lnTo>
                      <a:pt x="515" y="117"/>
                    </a:lnTo>
                    <a:lnTo>
                      <a:pt x="519" y="130"/>
                    </a:lnTo>
                    <a:lnTo>
                      <a:pt x="537" y="144"/>
                    </a:lnTo>
                    <a:lnTo>
                      <a:pt x="546" y="180"/>
                    </a:lnTo>
                    <a:lnTo>
                      <a:pt x="590" y="250"/>
                    </a:lnTo>
                    <a:lnTo>
                      <a:pt x="586" y="253"/>
                    </a:lnTo>
                    <a:lnTo>
                      <a:pt x="601" y="296"/>
                    </a:lnTo>
                    <a:lnTo>
                      <a:pt x="610" y="305"/>
                    </a:lnTo>
                    <a:lnTo>
                      <a:pt x="644" y="339"/>
                    </a:lnTo>
                    <a:lnTo>
                      <a:pt x="666" y="367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8" name="Freeform 23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4678455" y="2498823"/>
                <a:ext cx="715914" cy="1307664"/>
              </a:xfrm>
              <a:custGeom>
                <a:avLst/>
                <a:gdLst>
                  <a:gd name="T0" fmla="*/ 2147483647 w 455"/>
                  <a:gd name="T1" fmla="*/ 2147483647 h 846"/>
                  <a:gd name="T2" fmla="*/ 2147483647 w 455"/>
                  <a:gd name="T3" fmla="*/ 2147483647 h 846"/>
                  <a:gd name="T4" fmla="*/ 2147483647 w 455"/>
                  <a:gd name="T5" fmla="*/ 2147483647 h 846"/>
                  <a:gd name="T6" fmla="*/ 2147483647 w 455"/>
                  <a:gd name="T7" fmla="*/ 2147483647 h 846"/>
                  <a:gd name="T8" fmla="*/ 2147483647 w 455"/>
                  <a:gd name="T9" fmla="*/ 2147483647 h 846"/>
                  <a:gd name="T10" fmla="*/ 2147483647 w 455"/>
                  <a:gd name="T11" fmla="*/ 2147483647 h 846"/>
                  <a:gd name="T12" fmla="*/ 2147483647 w 455"/>
                  <a:gd name="T13" fmla="*/ 2147483647 h 846"/>
                  <a:gd name="T14" fmla="*/ 2147483647 w 455"/>
                  <a:gd name="T15" fmla="*/ 2147483647 h 846"/>
                  <a:gd name="T16" fmla="*/ 2147483647 w 455"/>
                  <a:gd name="T17" fmla="*/ 2147483647 h 846"/>
                  <a:gd name="T18" fmla="*/ 2147483647 w 455"/>
                  <a:gd name="T19" fmla="*/ 2147483647 h 846"/>
                  <a:gd name="T20" fmla="*/ 2147483647 w 455"/>
                  <a:gd name="T21" fmla="*/ 2147483647 h 846"/>
                  <a:gd name="T22" fmla="*/ 2147483647 w 455"/>
                  <a:gd name="T23" fmla="*/ 2147483647 h 846"/>
                  <a:gd name="T24" fmla="*/ 2147483647 w 455"/>
                  <a:gd name="T25" fmla="*/ 2147483647 h 846"/>
                  <a:gd name="T26" fmla="*/ 2147483647 w 455"/>
                  <a:gd name="T27" fmla="*/ 2147483647 h 846"/>
                  <a:gd name="T28" fmla="*/ 2147483647 w 455"/>
                  <a:gd name="T29" fmla="*/ 2147483647 h 846"/>
                  <a:gd name="T30" fmla="*/ 2147483647 w 455"/>
                  <a:gd name="T31" fmla="*/ 2147483647 h 846"/>
                  <a:gd name="T32" fmla="*/ 2147483647 w 455"/>
                  <a:gd name="T33" fmla="*/ 2147483647 h 846"/>
                  <a:gd name="T34" fmla="*/ 2147483647 w 455"/>
                  <a:gd name="T35" fmla="*/ 2147483647 h 846"/>
                  <a:gd name="T36" fmla="*/ 2147483647 w 455"/>
                  <a:gd name="T37" fmla="*/ 2147483647 h 846"/>
                  <a:gd name="T38" fmla="*/ 2147483647 w 455"/>
                  <a:gd name="T39" fmla="*/ 2147483647 h 846"/>
                  <a:gd name="T40" fmla="*/ 2147483647 w 455"/>
                  <a:gd name="T41" fmla="*/ 2147483647 h 846"/>
                  <a:gd name="T42" fmla="*/ 2147483647 w 455"/>
                  <a:gd name="T43" fmla="*/ 2147483647 h 846"/>
                  <a:gd name="T44" fmla="*/ 2147483647 w 455"/>
                  <a:gd name="T45" fmla="*/ 2147483647 h 846"/>
                  <a:gd name="T46" fmla="*/ 2147483647 w 455"/>
                  <a:gd name="T47" fmla="*/ 2147483647 h 846"/>
                  <a:gd name="T48" fmla="*/ 2147483647 w 455"/>
                  <a:gd name="T49" fmla="*/ 2147483647 h 846"/>
                  <a:gd name="T50" fmla="*/ 2147483647 w 455"/>
                  <a:gd name="T51" fmla="*/ 2147483647 h 846"/>
                  <a:gd name="T52" fmla="*/ 2147483647 w 455"/>
                  <a:gd name="T53" fmla="*/ 2147483647 h 846"/>
                  <a:gd name="T54" fmla="*/ 2147483647 w 455"/>
                  <a:gd name="T55" fmla="*/ 2147483647 h 846"/>
                  <a:gd name="T56" fmla="*/ 2147483647 w 455"/>
                  <a:gd name="T57" fmla="*/ 2147483647 h 846"/>
                  <a:gd name="T58" fmla="*/ 2147483647 w 455"/>
                  <a:gd name="T59" fmla="*/ 2147483647 h 846"/>
                  <a:gd name="T60" fmla="*/ 2147483647 w 455"/>
                  <a:gd name="T61" fmla="*/ 2147483647 h 846"/>
                  <a:gd name="T62" fmla="*/ 2147483647 w 455"/>
                  <a:gd name="T63" fmla="*/ 2147483647 h 846"/>
                  <a:gd name="T64" fmla="*/ 2147483647 w 455"/>
                  <a:gd name="T65" fmla="*/ 2147483647 h 846"/>
                  <a:gd name="T66" fmla="*/ 2147483647 w 455"/>
                  <a:gd name="T67" fmla="*/ 2147483647 h 846"/>
                  <a:gd name="T68" fmla="*/ 2147483647 w 455"/>
                  <a:gd name="T69" fmla="*/ 2147483647 h 846"/>
                  <a:gd name="T70" fmla="*/ 2147483647 w 455"/>
                  <a:gd name="T71" fmla="*/ 2147483647 h 846"/>
                  <a:gd name="T72" fmla="*/ 2147483647 w 455"/>
                  <a:gd name="T73" fmla="*/ 2147483647 h 846"/>
                  <a:gd name="T74" fmla="*/ 2147483647 w 455"/>
                  <a:gd name="T75" fmla="*/ 2147483647 h 846"/>
                  <a:gd name="T76" fmla="*/ 2147483647 w 455"/>
                  <a:gd name="T77" fmla="*/ 2147483647 h 846"/>
                  <a:gd name="T78" fmla="*/ 2147483647 w 455"/>
                  <a:gd name="T79" fmla="*/ 2147483647 h 846"/>
                  <a:gd name="T80" fmla="*/ 2147483647 w 455"/>
                  <a:gd name="T81" fmla="*/ 2147483647 h 846"/>
                  <a:gd name="T82" fmla="*/ 2147483647 w 455"/>
                  <a:gd name="T83" fmla="*/ 2147483647 h 846"/>
                  <a:gd name="T84" fmla="*/ 2147483647 w 455"/>
                  <a:gd name="T85" fmla="*/ 2147483647 h 846"/>
                  <a:gd name="T86" fmla="*/ 2147483647 w 455"/>
                  <a:gd name="T87" fmla="*/ 2147483647 h 846"/>
                  <a:gd name="T88" fmla="*/ 2147483647 w 455"/>
                  <a:gd name="T89" fmla="*/ 2147483647 h 846"/>
                  <a:gd name="T90" fmla="*/ 2147483647 w 455"/>
                  <a:gd name="T91" fmla="*/ 2147483647 h 846"/>
                  <a:gd name="T92" fmla="*/ 2147483647 w 455"/>
                  <a:gd name="T93" fmla="*/ 2147483647 h 846"/>
                  <a:gd name="T94" fmla="*/ 2147483647 w 455"/>
                  <a:gd name="T95" fmla="*/ 2147483647 h 846"/>
                  <a:gd name="T96" fmla="*/ 2147483647 w 455"/>
                  <a:gd name="T97" fmla="*/ 2147483647 h 846"/>
                  <a:gd name="T98" fmla="*/ 2147483647 w 455"/>
                  <a:gd name="T99" fmla="*/ 2147483647 h 846"/>
                  <a:gd name="T100" fmla="*/ 2147483647 w 455"/>
                  <a:gd name="T101" fmla="*/ 2147483647 h 846"/>
                  <a:gd name="T102" fmla="*/ 0 w 455"/>
                  <a:gd name="T103" fmla="*/ 2147483647 h 84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55"/>
                  <a:gd name="T157" fmla="*/ 0 h 846"/>
                  <a:gd name="T158" fmla="*/ 455 w 455"/>
                  <a:gd name="T159" fmla="*/ 846 h 84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55" h="846">
                    <a:moveTo>
                      <a:pt x="0" y="264"/>
                    </a:moveTo>
                    <a:lnTo>
                      <a:pt x="12" y="254"/>
                    </a:lnTo>
                    <a:lnTo>
                      <a:pt x="38" y="226"/>
                    </a:lnTo>
                    <a:lnTo>
                      <a:pt x="50" y="220"/>
                    </a:lnTo>
                    <a:lnTo>
                      <a:pt x="57" y="213"/>
                    </a:lnTo>
                    <a:lnTo>
                      <a:pt x="61" y="209"/>
                    </a:lnTo>
                    <a:lnTo>
                      <a:pt x="69" y="207"/>
                    </a:lnTo>
                    <a:lnTo>
                      <a:pt x="84" y="217"/>
                    </a:lnTo>
                    <a:lnTo>
                      <a:pt x="93" y="213"/>
                    </a:lnTo>
                    <a:lnTo>
                      <a:pt x="99" y="192"/>
                    </a:lnTo>
                    <a:lnTo>
                      <a:pt x="107" y="188"/>
                    </a:lnTo>
                    <a:lnTo>
                      <a:pt x="104" y="139"/>
                    </a:lnTo>
                    <a:lnTo>
                      <a:pt x="98" y="132"/>
                    </a:lnTo>
                    <a:lnTo>
                      <a:pt x="93" y="134"/>
                    </a:lnTo>
                    <a:lnTo>
                      <a:pt x="78" y="125"/>
                    </a:lnTo>
                    <a:lnTo>
                      <a:pt x="74" y="126"/>
                    </a:lnTo>
                    <a:lnTo>
                      <a:pt x="76" y="138"/>
                    </a:lnTo>
                    <a:lnTo>
                      <a:pt x="69" y="142"/>
                    </a:lnTo>
                    <a:lnTo>
                      <a:pt x="64" y="140"/>
                    </a:lnTo>
                    <a:lnTo>
                      <a:pt x="56" y="141"/>
                    </a:lnTo>
                    <a:lnTo>
                      <a:pt x="54" y="114"/>
                    </a:lnTo>
                    <a:lnTo>
                      <a:pt x="55" y="107"/>
                    </a:lnTo>
                    <a:lnTo>
                      <a:pt x="69" y="102"/>
                    </a:lnTo>
                    <a:lnTo>
                      <a:pt x="79" y="88"/>
                    </a:lnTo>
                    <a:lnTo>
                      <a:pt x="84" y="84"/>
                    </a:lnTo>
                    <a:lnTo>
                      <a:pt x="106" y="81"/>
                    </a:lnTo>
                    <a:lnTo>
                      <a:pt x="130" y="73"/>
                    </a:lnTo>
                    <a:lnTo>
                      <a:pt x="133" y="52"/>
                    </a:lnTo>
                    <a:lnTo>
                      <a:pt x="143" y="16"/>
                    </a:lnTo>
                    <a:lnTo>
                      <a:pt x="168" y="6"/>
                    </a:lnTo>
                    <a:lnTo>
                      <a:pt x="180" y="18"/>
                    </a:lnTo>
                    <a:lnTo>
                      <a:pt x="197" y="27"/>
                    </a:lnTo>
                    <a:lnTo>
                      <a:pt x="204" y="14"/>
                    </a:lnTo>
                    <a:lnTo>
                      <a:pt x="218" y="0"/>
                    </a:lnTo>
                    <a:lnTo>
                      <a:pt x="234" y="22"/>
                    </a:lnTo>
                    <a:lnTo>
                      <a:pt x="212" y="49"/>
                    </a:lnTo>
                    <a:lnTo>
                      <a:pt x="218" y="64"/>
                    </a:lnTo>
                    <a:lnTo>
                      <a:pt x="232" y="72"/>
                    </a:lnTo>
                    <a:lnTo>
                      <a:pt x="236" y="101"/>
                    </a:lnTo>
                    <a:lnTo>
                      <a:pt x="245" y="124"/>
                    </a:lnTo>
                    <a:lnTo>
                      <a:pt x="248" y="128"/>
                    </a:lnTo>
                    <a:lnTo>
                      <a:pt x="248" y="130"/>
                    </a:lnTo>
                    <a:lnTo>
                      <a:pt x="249" y="132"/>
                    </a:lnTo>
                    <a:lnTo>
                      <a:pt x="248" y="145"/>
                    </a:lnTo>
                    <a:lnTo>
                      <a:pt x="239" y="152"/>
                    </a:lnTo>
                    <a:lnTo>
                      <a:pt x="237" y="161"/>
                    </a:lnTo>
                    <a:lnTo>
                      <a:pt x="253" y="168"/>
                    </a:lnTo>
                    <a:lnTo>
                      <a:pt x="256" y="172"/>
                    </a:lnTo>
                    <a:lnTo>
                      <a:pt x="260" y="174"/>
                    </a:lnTo>
                    <a:lnTo>
                      <a:pt x="259" y="178"/>
                    </a:lnTo>
                    <a:lnTo>
                      <a:pt x="252" y="187"/>
                    </a:lnTo>
                    <a:lnTo>
                      <a:pt x="250" y="207"/>
                    </a:lnTo>
                    <a:lnTo>
                      <a:pt x="254" y="210"/>
                    </a:lnTo>
                    <a:lnTo>
                      <a:pt x="266" y="210"/>
                    </a:lnTo>
                    <a:lnTo>
                      <a:pt x="291" y="217"/>
                    </a:lnTo>
                    <a:lnTo>
                      <a:pt x="286" y="233"/>
                    </a:lnTo>
                    <a:lnTo>
                      <a:pt x="295" y="238"/>
                    </a:lnTo>
                    <a:lnTo>
                      <a:pt x="293" y="257"/>
                    </a:lnTo>
                    <a:lnTo>
                      <a:pt x="296" y="272"/>
                    </a:lnTo>
                    <a:lnTo>
                      <a:pt x="304" y="273"/>
                    </a:lnTo>
                    <a:lnTo>
                      <a:pt x="308" y="277"/>
                    </a:lnTo>
                    <a:lnTo>
                      <a:pt x="312" y="279"/>
                    </a:lnTo>
                    <a:lnTo>
                      <a:pt x="324" y="293"/>
                    </a:lnTo>
                    <a:lnTo>
                      <a:pt x="328" y="296"/>
                    </a:lnTo>
                    <a:lnTo>
                      <a:pt x="335" y="318"/>
                    </a:lnTo>
                    <a:lnTo>
                      <a:pt x="350" y="317"/>
                    </a:lnTo>
                    <a:lnTo>
                      <a:pt x="362" y="317"/>
                    </a:lnTo>
                    <a:lnTo>
                      <a:pt x="373" y="332"/>
                    </a:lnTo>
                    <a:lnTo>
                      <a:pt x="376" y="335"/>
                    </a:lnTo>
                    <a:lnTo>
                      <a:pt x="382" y="329"/>
                    </a:lnTo>
                    <a:lnTo>
                      <a:pt x="384" y="326"/>
                    </a:lnTo>
                    <a:lnTo>
                      <a:pt x="392" y="323"/>
                    </a:lnTo>
                    <a:lnTo>
                      <a:pt x="397" y="323"/>
                    </a:lnTo>
                    <a:lnTo>
                      <a:pt x="413" y="324"/>
                    </a:lnTo>
                    <a:lnTo>
                      <a:pt x="424" y="328"/>
                    </a:lnTo>
                    <a:lnTo>
                      <a:pt x="425" y="340"/>
                    </a:lnTo>
                    <a:lnTo>
                      <a:pt x="426" y="397"/>
                    </a:lnTo>
                    <a:lnTo>
                      <a:pt x="428" y="407"/>
                    </a:lnTo>
                    <a:lnTo>
                      <a:pt x="429" y="422"/>
                    </a:lnTo>
                    <a:lnTo>
                      <a:pt x="454" y="424"/>
                    </a:lnTo>
                    <a:lnTo>
                      <a:pt x="454" y="435"/>
                    </a:lnTo>
                    <a:lnTo>
                      <a:pt x="415" y="465"/>
                    </a:lnTo>
                    <a:lnTo>
                      <a:pt x="373" y="499"/>
                    </a:lnTo>
                    <a:lnTo>
                      <a:pt x="370" y="499"/>
                    </a:lnTo>
                    <a:lnTo>
                      <a:pt x="359" y="506"/>
                    </a:lnTo>
                    <a:lnTo>
                      <a:pt x="353" y="503"/>
                    </a:lnTo>
                    <a:lnTo>
                      <a:pt x="344" y="503"/>
                    </a:lnTo>
                    <a:lnTo>
                      <a:pt x="340" y="503"/>
                    </a:lnTo>
                    <a:lnTo>
                      <a:pt x="339" y="510"/>
                    </a:lnTo>
                    <a:lnTo>
                      <a:pt x="331" y="516"/>
                    </a:lnTo>
                    <a:lnTo>
                      <a:pt x="331" y="524"/>
                    </a:lnTo>
                    <a:lnTo>
                      <a:pt x="331" y="531"/>
                    </a:lnTo>
                    <a:lnTo>
                      <a:pt x="330" y="536"/>
                    </a:lnTo>
                    <a:lnTo>
                      <a:pt x="330" y="546"/>
                    </a:lnTo>
                    <a:lnTo>
                      <a:pt x="331" y="548"/>
                    </a:lnTo>
                    <a:lnTo>
                      <a:pt x="330" y="550"/>
                    </a:lnTo>
                    <a:lnTo>
                      <a:pt x="319" y="550"/>
                    </a:lnTo>
                    <a:lnTo>
                      <a:pt x="308" y="554"/>
                    </a:lnTo>
                    <a:lnTo>
                      <a:pt x="301" y="559"/>
                    </a:lnTo>
                    <a:lnTo>
                      <a:pt x="292" y="568"/>
                    </a:lnTo>
                    <a:lnTo>
                      <a:pt x="283" y="569"/>
                    </a:lnTo>
                    <a:lnTo>
                      <a:pt x="280" y="573"/>
                    </a:lnTo>
                    <a:lnTo>
                      <a:pt x="278" y="579"/>
                    </a:lnTo>
                    <a:lnTo>
                      <a:pt x="273" y="584"/>
                    </a:lnTo>
                    <a:lnTo>
                      <a:pt x="267" y="585"/>
                    </a:lnTo>
                    <a:lnTo>
                      <a:pt x="267" y="584"/>
                    </a:lnTo>
                    <a:lnTo>
                      <a:pt x="259" y="584"/>
                    </a:lnTo>
                    <a:lnTo>
                      <a:pt x="246" y="590"/>
                    </a:lnTo>
                    <a:lnTo>
                      <a:pt x="244" y="599"/>
                    </a:lnTo>
                    <a:lnTo>
                      <a:pt x="246" y="602"/>
                    </a:lnTo>
                    <a:lnTo>
                      <a:pt x="259" y="604"/>
                    </a:lnTo>
                    <a:lnTo>
                      <a:pt x="263" y="619"/>
                    </a:lnTo>
                    <a:lnTo>
                      <a:pt x="268" y="630"/>
                    </a:lnTo>
                    <a:lnTo>
                      <a:pt x="264" y="638"/>
                    </a:lnTo>
                    <a:lnTo>
                      <a:pt x="258" y="654"/>
                    </a:lnTo>
                    <a:lnTo>
                      <a:pt x="259" y="672"/>
                    </a:lnTo>
                    <a:lnTo>
                      <a:pt x="262" y="687"/>
                    </a:lnTo>
                    <a:lnTo>
                      <a:pt x="266" y="689"/>
                    </a:lnTo>
                    <a:lnTo>
                      <a:pt x="267" y="690"/>
                    </a:lnTo>
                    <a:lnTo>
                      <a:pt x="278" y="699"/>
                    </a:lnTo>
                    <a:lnTo>
                      <a:pt x="284" y="706"/>
                    </a:lnTo>
                    <a:lnTo>
                      <a:pt x="288" y="706"/>
                    </a:lnTo>
                    <a:lnTo>
                      <a:pt x="290" y="709"/>
                    </a:lnTo>
                    <a:lnTo>
                      <a:pt x="286" y="712"/>
                    </a:lnTo>
                    <a:lnTo>
                      <a:pt x="283" y="732"/>
                    </a:lnTo>
                    <a:lnTo>
                      <a:pt x="264" y="734"/>
                    </a:lnTo>
                    <a:lnTo>
                      <a:pt x="258" y="744"/>
                    </a:lnTo>
                    <a:lnTo>
                      <a:pt x="252" y="745"/>
                    </a:lnTo>
                    <a:lnTo>
                      <a:pt x="239" y="740"/>
                    </a:lnTo>
                    <a:lnTo>
                      <a:pt x="236" y="741"/>
                    </a:lnTo>
                    <a:lnTo>
                      <a:pt x="233" y="741"/>
                    </a:lnTo>
                    <a:lnTo>
                      <a:pt x="225" y="742"/>
                    </a:lnTo>
                    <a:lnTo>
                      <a:pt x="224" y="741"/>
                    </a:lnTo>
                    <a:lnTo>
                      <a:pt x="219" y="744"/>
                    </a:lnTo>
                    <a:lnTo>
                      <a:pt x="216" y="746"/>
                    </a:lnTo>
                    <a:lnTo>
                      <a:pt x="208" y="766"/>
                    </a:lnTo>
                    <a:lnTo>
                      <a:pt x="208" y="809"/>
                    </a:lnTo>
                    <a:lnTo>
                      <a:pt x="204" y="813"/>
                    </a:lnTo>
                    <a:lnTo>
                      <a:pt x="201" y="813"/>
                    </a:lnTo>
                    <a:lnTo>
                      <a:pt x="186" y="808"/>
                    </a:lnTo>
                    <a:lnTo>
                      <a:pt x="180" y="811"/>
                    </a:lnTo>
                    <a:lnTo>
                      <a:pt x="176" y="817"/>
                    </a:lnTo>
                    <a:lnTo>
                      <a:pt x="180" y="820"/>
                    </a:lnTo>
                    <a:lnTo>
                      <a:pt x="184" y="831"/>
                    </a:lnTo>
                    <a:lnTo>
                      <a:pt x="176" y="841"/>
                    </a:lnTo>
                    <a:lnTo>
                      <a:pt x="175" y="837"/>
                    </a:lnTo>
                    <a:lnTo>
                      <a:pt x="146" y="836"/>
                    </a:lnTo>
                    <a:lnTo>
                      <a:pt x="145" y="845"/>
                    </a:lnTo>
                    <a:lnTo>
                      <a:pt x="117" y="844"/>
                    </a:lnTo>
                    <a:lnTo>
                      <a:pt x="112" y="833"/>
                    </a:lnTo>
                    <a:lnTo>
                      <a:pt x="113" y="745"/>
                    </a:lnTo>
                    <a:lnTo>
                      <a:pt x="111" y="733"/>
                    </a:lnTo>
                    <a:lnTo>
                      <a:pt x="103" y="716"/>
                    </a:lnTo>
                    <a:lnTo>
                      <a:pt x="94" y="703"/>
                    </a:lnTo>
                    <a:lnTo>
                      <a:pt x="89" y="693"/>
                    </a:lnTo>
                    <a:lnTo>
                      <a:pt x="89" y="670"/>
                    </a:lnTo>
                    <a:lnTo>
                      <a:pt x="92" y="657"/>
                    </a:lnTo>
                    <a:lnTo>
                      <a:pt x="89" y="641"/>
                    </a:lnTo>
                    <a:lnTo>
                      <a:pt x="87" y="634"/>
                    </a:lnTo>
                    <a:lnTo>
                      <a:pt x="70" y="606"/>
                    </a:lnTo>
                    <a:lnTo>
                      <a:pt x="61" y="596"/>
                    </a:lnTo>
                    <a:lnTo>
                      <a:pt x="66" y="593"/>
                    </a:lnTo>
                    <a:lnTo>
                      <a:pt x="69" y="580"/>
                    </a:lnTo>
                    <a:lnTo>
                      <a:pt x="67" y="575"/>
                    </a:lnTo>
                    <a:lnTo>
                      <a:pt x="66" y="568"/>
                    </a:lnTo>
                    <a:lnTo>
                      <a:pt x="67" y="563"/>
                    </a:lnTo>
                    <a:lnTo>
                      <a:pt x="61" y="546"/>
                    </a:lnTo>
                    <a:lnTo>
                      <a:pt x="62" y="541"/>
                    </a:lnTo>
                    <a:lnTo>
                      <a:pt x="65" y="535"/>
                    </a:lnTo>
                    <a:lnTo>
                      <a:pt x="69" y="529"/>
                    </a:lnTo>
                    <a:lnTo>
                      <a:pt x="70" y="518"/>
                    </a:lnTo>
                    <a:lnTo>
                      <a:pt x="59" y="513"/>
                    </a:lnTo>
                    <a:lnTo>
                      <a:pt x="58" y="497"/>
                    </a:lnTo>
                    <a:lnTo>
                      <a:pt x="59" y="485"/>
                    </a:lnTo>
                    <a:lnTo>
                      <a:pt x="69" y="477"/>
                    </a:lnTo>
                    <a:lnTo>
                      <a:pt x="93" y="466"/>
                    </a:lnTo>
                    <a:lnTo>
                      <a:pt x="104" y="473"/>
                    </a:lnTo>
                    <a:lnTo>
                      <a:pt x="129" y="477"/>
                    </a:lnTo>
                    <a:lnTo>
                      <a:pt x="131" y="475"/>
                    </a:lnTo>
                    <a:lnTo>
                      <a:pt x="138" y="476"/>
                    </a:lnTo>
                    <a:lnTo>
                      <a:pt x="153" y="473"/>
                    </a:lnTo>
                    <a:lnTo>
                      <a:pt x="158" y="465"/>
                    </a:lnTo>
                    <a:lnTo>
                      <a:pt x="160" y="459"/>
                    </a:lnTo>
                    <a:lnTo>
                      <a:pt x="149" y="453"/>
                    </a:lnTo>
                    <a:lnTo>
                      <a:pt x="144" y="455"/>
                    </a:lnTo>
                    <a:lnTo>
                      <a:pt x="119" y="449"/>
                    </a:lnTo>
                    <a:lnTo>
                      <a:pt x="122" y="441"/>
                    </a:lnTo>
                    <a:lnTo>
                      <a:pt x="98" y="430"/>
                    </a:lnTo>
                    <a:lnTo>
                      <a:pt x="93" y="426"/>
                    </a:lnTo>
                    <a:lnTo>
                      <a:pt x="96" y="418"/>
                    </a:lnTo>
                    <a:lnTo>
                      <a:pt x="108" y="419"/>
                    </a:lnTo>
                    <a:lnTo>
                      <a:pt x="107" y="415"/>
                    </a:lnTo>
                    <a:lnTo>
                      <a:pt x="99" y="407"/>
                    </a:lnTo>
                    <a:lnTo>
                      <a:pt x="94" y="405"/>
                    </a:lnTo>
                    <a:lnTo>
                      <a:pt x="89" y="407"/>
                    </a:lnTo>
                    <a:lnTo>
                      <a:pt x="74" y="397"/>
                    </a:lnTo>
                    <a:lnTo>
                      <a:pt x="58" y="379"/>
                    </a:lnTo>
                    <a:lnTo>
                      <a:pt x="56" y="376"/>
                    </a:lnTo>
                    <a:lnTo>
                      <a:pt x="49" y="371"/>
                    </a:lnTo>
                    <a:lnTo>
                      <a:pt x="47" y="368"/>
                    </a:lnTo>
                    <a:lnTo>
                      <a:pt x="54" y="343"/>
                    </a:lnTo>
                    <a:lnTo>
                      <a:pt x="43" y="338"/>
                    </a:lnTo>
                    <a:lnTo>
                      <a:pt x="46" y="329"/>
                    </a:lnTo>
                    <a:lnTo>
                      <a:pt x="38" y="308"/>
                    </a:lnTo>
                    <a:lnTo>
                      <a:pt x="18" y="302"/>
                    </a:lnTo>
                    <a:lnTo>
                      <a:pt x="17" y="293"/>
                    </a:lnTo>
                    <a:lnTo>
                      <a:pt x="7" y="281"/>
                    </a:lnTo>
                    <a:lnTo>
                      <a:pt x="0" y="264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 24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4383955" y="3409139"/>
                <a:ext cx="1075497" cy="946143"/>
              </a:xfrm>
              <a:custGeom>
                <a:avLst/>
                <a:gdLst>
                  <a:gd name="T0" fmla="*/ 2147483647 w 679"/>
                  <a:gd name="T1" fmla="*/ 2147483647 h 614"/>
                  <a:gd name="T2" fmla="*/ 2147483647 w 679"/>
                  <a:gd name="T3" fmla="*/ 2147483647 h 614"/>
                  <a:gd name="T4" fmla="*/ 2147483647 w 679"/>
                  <a:gd name="T5" fmla="*/ 2147483647 h 614"/>
                  <a:gd name="T6" fmla="*/ 2147483647 w 679"/>
                  <a:gd name="T7" fmla="*/ 2147483647 h 614"/>
                  <a:gd name="T8" fmla="*/ 2147483647 w 679"/>
                  <a:gd name="T9" fmla="*/ 2147483647 h 614"/>
                  <a:gd name="T10" fmla="*/ 2147483647 w 679"/>
                  <a:gd name="T11" fmla="*/ 2147483647 h 614"/>
                  <a:gd name="T12" fmla="*/ 2147483647 w 679"/>
                  <a:gd name="T13" fmla="*/ 2147483647 h 614"/>
                  <a:gd name="T14" fmla="*/ 2147483647 w 679"/>
                  <a:gd name="T15" fmla="*/ 2147483647 h 614"/>
                  <a:gd name="T16" fmla="*/ 2147483647 w 679"/>
                  <a:gd name="T17" fmla="*/ 2147483647 h 614"/>
                  <a:gd name="T18" fmla="*/ 2147483647 w 679"/>
                  <a:gd name="T19" fmla="*/ 2147483647 h 614"/>
                  <a:gd name="T20" fmla="*/ 2147483647 w 679"/>
                  <a:gd name="T21" fmla="*/ 2147483647 h 614"/>
                  <a:gd name="T22" fmla="*/ 2147483647 w 679"/>
                  <a:gd name="T23" fmla="*/ 2147483647 h 614"/>
                  <a:gd name="T24" fmla="*/ 2147483647 w 679"/>
                  <a:gd name="T25" fmla="*/ 2147483647 h 614"/>
                  <a:gd name="T26" fmla="*/ 2147483647 w 679"/>
                  <a:gd name="T27" fmla="*/ 2147483647 h 614"/>
                  <a:gd name="T28" fmla="*/ 2147483647 w 679"/>
                  <a:gd name="T29" fmla="*/ 2147483647 h 614"/>
                  <a:gd name="T30" fmla="*/ 2147483647 w 679"/>
                  <a:gd name="T31" fmla="*/ 2147483647 h 614"/>
                  <a:gd name="T32" fmla="*/ 2147483647 w 679"/>
                  <a:gd name="T33" fmla="*/ 2147483647 h 614"/>
                  <a:gd name="T34" fmla="*/ 2147483647 w 679"/>
                  <a:gd name="T35" fmla="*/ 2147483647 h 614"/>
                  <a:gd name="T36" fmla="*/ 2147483647 w 679"/>
                  <a:gd name="T37" fmla="*/ 2147483647 h 614"/>
                  <a:gd name="T38" fmla="*/ 2147483647 w 679"/>
                  <a:gd name="T39" fmla="*/ 2147483647 h 614"/>
                  <a:gd name="T40" fmla="*/ 2147483647 w 679"/>
                  <a:gd name="T41" fmla="*/ 2147483647 h 614"/>
                  <a:gd name="T42" fmla="*/ 2147483647 w 679"/>
                  <a:gd name="T43" fmla="*/ 2147483647 h 614"/>
                  <a:gd name="T44" fmla="*/ 2147483647 w 679"/>
                  <a:gd name="T45" fmla="*/ 2147483647 h 614"/>
                  <a:gd name="T46" fmla="*/ 2147483647 w 679"/>
                  <a:gd name="T47" fmla="*/ 2147483647 h 614"/>
                  <a:gd name="T48" fmla="*/ 2147483647 w 679"/>
                  <a:gd name="T49" fmla="*/ 2147483647 h 614"/>
                  <a:gd name="T50" fmla="*/ 2147483647 w 679"/>
                  <a:gd name="T51" fmla="*/ 2147483647 h 614"/>
                  <a:gd name="T52" fmla="*/ 2147483647 w 679"/>
                  <a:gd name="T53" fmla="*/ 2147483647 h 614"/>
                  <a:gd name="T54" fmla="*/ 2147483647 w 679"/>
                  <a:gd name="T55" fmla="*/ 2147483647 h 614"/>
                  <a:gd name="T56" fmla="*/ 2147483647 w 679"/>
                  <a:gd name="T57" fmla="*/ 2147483647 h 614"/>
                  <a:gd name="T58" fmla="*/ 2147483647 w 679"/>
                  <a:gd name="T59" fmla="*/ 2147483647 h 614"/>
                  <a:gd name="T60" fmla="*/ 2147483647 w 679"/>
                  <a:gd name="T61" fmla="*/ 2147483647 h 614"/>
                  <a:gd name="T62" fmla="*/ 2147483647 w 679"/>
                  <a:gd name="T63" fmla="*/ 2147483647 h 614"/>
                  <a:gd name="T64" fmla="*/ 2147483647 w 679"/>
                  <a:gd name="T65" fmla="*/ 2147483647 h 614"/>
                  <a:gd name="T66" fmla="*/ 2147483647 w 679"/>
                  <a:gd name="T67" fmla="*/ 2147483647 h 614"/>
                  <a:gd name="T68" fmla="*/ 2147483647 w 679"/>
                  <a:gd name="T69" fmla="*/ 2147483647 h 614"/>
                  <a:gd name="T70" fmla="*/ 2147483647 w 679"/>
                  <a:gd name="T71" fmla="*/ 2147483647 h 614"/>
                  <a:gd name="T72" fmla="*/ 2147483647 w 679"/>
                  <a:gd name="T73" fmla="*/ 2147483647 h 614"/>
                  <a:gd name="T74" fmla="*/ 2147483647 w 679"/>
                  <a:gd name="T75" fmla="*/ 2147483647 h 614"/>
                  <a:gd name="T76" fmla="*/ 2147483647 w 679"/>
                  <a:gd name="T77" fmla="*/ 2147483647 h 614"/>
                  <a:gd name="T78" fmla="*/ 2147483647 w 679"/>
                  <a:gd name="T79" fmla="*/ 2147483647 h 614"/>
                  <a:gd name="T80" fmla="*/ 2147483647 w 679"/>
                  <a:gd name="T81" fmla="*/ 2147483647 h 614"/>
                  <a:gd name="T82" fmla="*/ 2147483647 w 679"/>
                  <a:gd name="T83" fmla="*/ 2147483647 h 614"/>
                  <a:gd name="T84" fmla="*/ 2147483647 w 679"/>
                  <a:gd name="T85" fmla="*/ 2147483647 h 614"/>
                  <a:gd name="T86" fmla="*/ 2147483647 w 679"/>
                  <a:gd name="T87" fmla="*/ 2147483647 h 614"/>
                  <a:gd name="T88" fmla="*/ 2147483647 w 679"/>
                  <a:gd name="T89" fmla="*/ 2147483647 h 614"/>
                  <a:gd name="T90" fmla="*/ 2147483647 w 679"/>
                  <a:gd name="T91" fmla="*/ 2147483647 h 614"/>
                  <a:gd name="T92" fmla="*/ 2147483647 w 679"/>
                  <a:gd name="T93" fmla="*/ 2147483647 h 614"/>
                  <a:gd name="T94" fmla="*/ 2147483647 w 679"/>
                  <a:gd name="T95" fmla="*/ 2147483647 h 614"/>
                  <a:gd name="T96" fmla="*/ 2147483647 w 679"/>
                  <a:gd name="T97" fmla="*/ 2147483647 h 614"/>
                  <a:gd name="T98" fmla="*/ 2147483647 w 679"/>
                  <a:gd name="T99" fmla="*/ 2147483647 h 614"/>
                  <a:gd name="T100" fmla="*/ 2147483647 w 679"/>
                  <a:gd name="T101" fmla="*/ 2147483647 h 614"/>
                  <a:gd name="T102" fmla="*/ 2147483647 w 679"/>
                  <a:gd name="T103" fmla="*/ 0 h 614"/>
                  <a:gd name="T104" fmla="*/ 2147483647 w 679"/>
                  <a:gd name="T105" fmla="*/ 2147483647 h 614"/>
                  <a:gd name="T106" fmla="*/ 2147483647 w 679"/>
                  <a:gd name="T107" fmla="*/ 2147483647 h 614"/>
                  <a:gd name="T108" fmla="*/ 2147483647 w 679"/>
                  <a:gd name="T109" fmla="*/ 2147483647 h 614"/>
                  <a:gd name="T110" fmla="*/ 2147483647 w 679"/>
                  <a:gd name="T111" fmla="*/ 2147483647 h 614"/>
                  <a:gd name="T112" fmla="*/ 2147483647 w 679"/>
                  <a:gd name="T113" fmla="*/ 2147483647 h 614"/>
                  <a:gd name="T114" fmla="*/ 2147483647 w 679"/>
                  <a:gd name="T115" fmla="*/ 2147483647 h 614"/>
                  <a:gd name="T116" fmla="*/ 0 w 679"/>
                  <a:gd name="T117" fmla="*/ 2147483647 h 6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79"/>
                  <a:gd name="T178" fmla="*/ 0 h 614"/>
                  <a:gd name="T179" fmla="*/ 679 w 679"/>
                  <a:gd name="T180" fmla="*/ 614 h 6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79" h="614">
                    <a:moveTo>
                      <a:pt x="0" y="248"/>
                    </a:moveTo>
                    <a:lnTo>
                      <a:pt x="1" y="253"/>
                    </a:lnTo>
                    <a:lnTo>
                      <a:pt x="9" y="256"/>
                    </a:lnTo>
                    <a:lnTo>
                      <a:pt x="16" y="259"/>
                    </a:lnTo>
                    <a:lnTo>
                      <a:pt x="18" y="265"/>
                    </a:lnTo>
                    <a:lnTo>
                      <a:pt x="19" y="301"/>
                    </a:lnTo>
                    <a:lnTo>
                      <a:pt x="22" y="307"/>
                    </a:lnTo>
                    <a:lnTo>
                      <a:pt x="24" y="315"/>
                    </a:lnTo>
                    <a:lnTo>
                      <a:pt x="38" y="330"/>
                    </a:lnTo>
                    <a:lnTo>
                      <a:pt x="42" y="330"/>
                    </a:lnTo>
                    <a:lnTo>
                      <a:pt x="43" y="332"/>
                    </a:lnTo>
                    <a:lnTo>
                      <a:pt x="50" y="337"/>
                    </a:lnTo>
                    <a:lnTo>
                      <a:pt x="57" y="336"/>
                    </a:lnTo>
                    <a:lnTo>
                      <a:pt x="63" y="343"/>
                    </a:lnTo>
                    <a:lnTo>
                      <a:pt x="74" y="346"/>
                    </a:lnTo>
                    <a:lnTo>
                      <a:pt x="92" y="363"/>
                    </a:lnTo>
                    <a:lnTo>
                      <a:pt x="97" y="376"/>
                    </a:lnTo>
                    <a:lnTo>
                      <a:pt x="102" y="382"/>
                    </a:lnTo>
                    <a:lnTo>
                      <a:pt x="108" y="379"/>
                    </a:lnTo>
                    <a:lnTo>
                      <a:pt x="108" y="368"/>
                    </a:lnTo>
                    <a:lnTo>
                      <a:pt x="110" y="367"/>
                    </a:lnTo>
                    <a:lnTo>
                      <a:pt x="122" y="374"/>
                    </a:lnTo>
                    <a:lnTo>
                      <a:pt x="129" y="372"/>
                    </a:lnTo>
                    <a:lnTo>
                      <a:pt x="134" y="367"/>
                    </a:lnTo>
                    <a:lnTo>
                      <a:pt x="149" y="355"/>
                    </a:lnTo>
                    <a:lnTo>
                      <a:pt x="155" y="346"/>
                    </a:lnTo>
                    <a:lnTo>
                      <a:pt x="158" y="329"/>
                    </a:lnTo>
                    <a:lnTo>
                      <a:pt x="164" y="330"/>
                    </a:lnTo>
                    <a:lnTo>
                      <a:pt x="171" y="340"/>
                    </a:lnTo>
                    <a:lnTo>
                      <a:pt x="178" y="343"/>
                    </a:lnTo>
                    <a:lnTo>
                      <a:pt x="183" y="343"/>
                    </a:lnTo>
                    <a:lnTo>
                      <a:pt x="185" y="348"/>
                    </a:lnTo>
                    <a:lnTo>
                      <a:pt x="185" y="356"/>
                    </a:lnTo>
                    <a:lnTo>
                      <a:pt x="187" y="365"/>
                    </a:lnTo>
                    <a:lnTo>
                      <a:pt x="185" y="377"/>
                    </a:lnTo>
                    <a:lnTo>
                      <a:pt x="177" y="385"/>
                    </a:lnTo>
                    <a:lnTo>
                      <a:pt x="172" y="388"/>
                    </a:lnTo>
                    <a:lnTo>
                      <a:pt x="172" y="395"/>
                    </a:lnTo>
                    <a:lnTo>
                      <a:pt x="180" y="405"/>
                    </a:lnTo>
                    <a:lnTo>
                      <a:pt x="185" y="411"/>
                    </a:lnTo>
                    <a:lnTo>
                      <a:pt x="187" y="413"/>
                    </a:lnTo>
                    <a:lnTo>
                      <a:pt x="189" y="415"/>
                    </a:lnTo>
                    <a:lnTo>
                      <a:pt x="188" y="434"/>
                    </a:lnTo>
                    <a:lnTo>
                      <a:pt x="186" y="441"/>
                    </a:lnTo>
                    <a:lnTo>
                      <a:pt x="185" y="463"/>
                    </a:lnTo>
                    <a:lnTo>
                      <a:pt x="173" y="484"/>
                    </a:lnTo>
                    <a:lnTo>
                      <a:pt x="171" y="490"/>
                    </a:lnTo>
                    <a:lnTo>
                      <a:pt x="164" y="497"/>
                    </a:lnTo>
                    <a:lnTo>
                      <a:pt x="164" y="505"/>
                    </a:lnTo>
                    <a:lnTo>
                      <a:pt x="167" y="509"/>
                    </a:lnTo>
                    <a:lnTo>
                      <a:pt x="174" y="509"/>
                    </a:lnTo>
                    <a:lnTo>
                      <a:pt x="180" y="510"/>
                    </a:lnTo>
                    <a:lnTo>
                      <a:pt x="186" y="514"/>
                    </a:lnTo>
                    <a:lnTo>
                      <a:pt x="190" y="523"/>
                    </a:lnTo>
                    <a:lnTo>
                      <a:pt x="208" y="524"/>
                    </a:lnTo>
                    <a:lnTo>
                      <a:pt x="223" y="527"/>
                    </a:lnTo>
                    <a:lnTo>
                      <a:pt x="231" y="524"/>
                    </a:lnTo>
                    <a:lnTo>
                      <a:pt x="244" y="543"/>
                    </a:lnTo>
                    <a:lnTo>
                      <a:pt x="256" y="550"/>
                    </a:lnTo>
                    <a:lnTo>
                      <a:pt x="260" y="550"/>
                    </a:lnTo>
                    <a:lnTo>
                      <a:pt x="272" y="560"/>
                    </a:lnTo>
                    <a:lnTo>
                      <a:pt x="277" y="565"/>
                    </a:lnTo>
                    <a:lnTo>
                      <a:pt x="283" y="568"/>
                    </a:lnTo>
                    <a:lnTo>
                      <a:pt x="292" y="571"/>
                    </a:lnTo>
                    <a:lnTo>
                      <a:pt x="302" y="568"/>
                    </a:lnTo>
                    <a:lnTo>
                      <a:pt x="307" y="562"/>
                    </a:lnTo>
                    <a:lnTo>
                      <a:pt x="307" y="552"/>
                    </a:lnTo>
                    <a:lnTo>
                      <a:pt x="315" y="547"/>
                    </a:lnTo>
                    <a:lnTo>
                      <a:pt x="332" y="540"/>
                    </a:lnTo>
                    <a:lnTo>
                      <a:pt x="340" y="543"/>
                    </a:lnTo>
                    <a:lnTo>
                      <a:pt x="346" y="543"/>
                    </a:lnTo>
                    <a:lnTo>
                      <a:pt x="354" y="543"/>
                    </a:lnTo>
                    <a:lnTo>
                      <a:pt x="359" y="543"/>
                    </a:lnTo>
                    <a:lnTo>
                      <a:pt x="364" y="550"/>
                    </a:lnTo>
                    <a:lnTo>
                      <a:pt x="370" y="553"/>
                    </a:lnTo>
                    <a:lnTo>
                      <a:pt x="396" y="571"/>
                    </a:lnTo>
                    <a:lnTo>
                      <a:pt x="402" y="571"/>
                    </a:lnTo>
                    <a:lnTo>
                      <a:pt x="416" y="574"/>
                    </a:lnTo>
                    <a:lnTo>
                      <a:pt x="423" y="574"/>
                    </a:lnTo>
                    <a:lnTo>
                      <a:pt x="428" y="576"/>
                    </a:lnTo>
                    <a:lnTo>
                      <a:pt x="432" y="571"/>
                    </a:lnTo>
                    <a:lnTo>
                      <a:pt x="433" y="566"/>
                    </a:lnTo>
                    <a:lnTo>
                      <a:pt x="436" y="559"/>
                    </a:lnTo>
                    <a:lnTo>
                      <a:pt x="440" y="557"/>
                    </a:lnTo>
                    <a:lnTo>
                      <a:pt x="451" y="562"/>
                    </a:lnTo>
                    <a:lnTo>
                      <a:pt x="461" y="569"/>
                    </a:lnTo>
                    <a:lnTo>
                      <a:pt x="475" y="576"/>
                    </a:lnTo>
                    <a:lnTo>
                      <a:pt x="480" y="575"/>
                    </a:lnTo>
                    <a:lnTo>
                      <a:pt x="483" y="572"/>
                    </a:lnTo>
                    <a:lnTo>
                      <a:pt x="485" y="572"/>
                    </a:lnTo>
                    <a:lnTo>
                      <a:pt x="490" y="575"/>
                    </a:lnTo>
                    <a:lnTo>
                      <a:pt x="492" y="578"/>
                    </a:lnTo>
                    <a:lnTo>
                      <a:pt x="496" y="578"/>
                    </a:lnTo>
                    <a:lnTo>
                      <a:pt x="499" y="575"/>
                    </a:lnTo>
                    <a:lnTo>
                      <a:pt x="500" y="562"/>
                    </a:lnTo>
                    <a:lnTo>
                      <a:pt x="499" y="559"/>
                    </a:lnTo>
                    <a:lnTo>
                      <a:pt x="500" y="555"/>
                    </a:lnTo>
                    <a:lnTo>
                      <a:pt x="509" y="543"/>
                    </a:lnTo>
                    <a:lnTo>
                      <a:pt x="514" y="540"/>
                    </a:lnTo>
                    <a:lnTo>
                      <a:pt x="523" y="540"/>
                    </a:lnTo>
                    <a:lnTo>
                      <a:pt x="523" y="545"/>
                    </a:lnTo>
                    <a:lnTo>
                      <a:pt x="525" y="546"/>
                    </a:lnTo>
                    <a:lnTo>
                      <a:pt x="533" y="540"/>
                    </a:lnTo>
                    <a:lnTo>
                      <a:pt x="536" y="556"/>
                    </a:lnTo>
                    <a:lnTo>
                      <a:pt x="538" y="558"/>
                    </a:lnTo>
                    <a:lnTo>
                      <a:pt x="548" y="580"/>
                    </a:lnTo>
                    <a:lnTo>
                      <a:pt x="567" y="613"/>
                    </a:lnTo>
                    <a:lnTo>
                      <a:pt x="570" y="597"/>
                    </a:lnTo>
                    <a:lnTo>
                      <a:pt x="572" y="594"/>
                    </a:lnTo>
                    <a:lnTo>
                      <a:pt x="579" y="593"/>
                    </a:lnTo>
                    <a:lnTo>
                      <a:pt x="581" y="590"/>
                    </a:lnTo>
                    <a:lnTo>
                      <a:pt x="590" y="593"/>
                    </a:lnTo>
                    <a:lnTo>
                      <a:pt x="595" y="600"/>
                    </a:lnTo>
                    <a:lnTo>
                      <a:pt x="599" y="605"/>
                    </a:lnTo>
                    <a:lnTo>
                      <a:pt x="603" y="606"/>
                    </a:lnTo>
                    <a:lnTo>
                      <a:pt x="610" y="606"/>
                    </a:lnTo>
                    <a:lnTo>
                      <a:pt x="615" y="607"/>
                    </a:lnTo>
                    <a:lnTo>
                      <a:pt x="620" y="608"/>
                    </a:lnTo>
                    <a:lnTo>
                      <a:pt x="623" y="607"/>
                    </a:lnTo>
                    <a:lnTo>
                      <a:pt x="627" y="607"/>
                    </a:lnTo>
                    <a:lnTo>
                      <a:pt x="630" y="608"/>
                    </a:lnTo>
                    <a:lnTo>
                      <a:pt x="635" y="609"/>
                    </a:lnTo>
                    <a:lnTo>
                      <a:pt x="643" y="611"/>
                    </a:lnTo>
                    <a:lnTo>
                      <a:pt x="646" y="611"/>
                    </a:lnTo>
                    <a:lnTo>
                      <a:pt x="651" y="608"/>
                    </a:lnTo>
                    <a:lnTo>
                      <a:pt x="652" y="604"/>
                    </a:lnTo>
                    <a:lnTo>
                      <a:pt x="651" y="590"/>
                    </a:lnTo>
                    <a:lnTo>
                      <a:pt x="647" y="582"/>
                    </a:lnTo>
                    <a:lnTo>
                      <a:pt x="651" y="579"/>
                    </a:lnTo>
                    <a:lnTo>
                      <a:pt x="661" y="576"/>
                    </a:lnTo>
                    <a:lnTo>
                      <a:pt x="662" y="574"/>
                    </a:lnTo>
                    <a:lnTo>
                      <a:pt x="667" y="571"/>
                    </a:lnTo>
                    <a:lnTo>
                      <a:pt x="669" y="568"/>
                    </a:lnTo>
                    <a:lnTo>
                      <a:pt x="667" y="563"/>
                    </a:lnTo>
                    <a:lnTo>
                      <a:pt x="660" y="558"/>
                    </a:lnTo>
                    <a:lnTo>
                      <a:pt x="657" y="553"/>
                    </a:lnTo>
                    <a:lnTo>
                      <a:pt x="657" y="548"/>
                    </a:lnTo>
                    <a:lnTo>
                      <a:pt x="654" y="545"/>
                    </a:lnTo>
                    <a:lnTo>
                      <a:pt x="660" y="534"/>
                    </a:lnTo>
                    <a:lnTo>
                      <a:pt x="669" y="524"/>
                    </a:lnTo>
                    <a:lnTo>
                      <a:pt x="676" y="519"/>
                    </a:lnTo>
                    <a:lnTo>
                      <a:pt x="678" y="514"/>
                    </a:lnTo>
                    <a:lnTo>
                      <a:pt x="678" y="507"/>
                    </a:lnTo>
                    <a:lnTo>
                      <a:pt x="673" y="503"/>
                    </a:lnTo>
                    <a:lnTo>
                      <a:pt x="671" y="499"/>
                    </a:lnTo>
                    <a:lnTo>
                      <a:pt x="671" y="490"/>
                    </a:lnTo>
                    <a:lnTo>
                      <a:pt x="674" y="487"/>
                    </a:lnTo>
                    <a:lnTo>
                      <a:pt x="673" y="485"/>
                    </a:lnTo>
                    <a:lnTo>
                      <a:pt x="667" y="481"/>
                    </a:lnTo>
                    <a:lnTo>
                      <a:pt x="641" y="477"/>
                    </a:lnTo>
                    <a:lnTo>
                      <a:pt x="653" y="475"/>
                    </a:lnTo>
                    <a:lnTo>
                      <a:pt x="660" y="459"/>
                    </a:lnTo>
                    <a:lnTo>
                      <a:pt x="657" y="448"/>
                    </a:lnTo>
                    <a:lnTo>
                      <a:pt x="671" y="438"/>
                    </a:lnTo>
                    <a:lnTo>
                      <a:pt x="670" y="430"/>
                    </a:lnTo>
                    <a:lnTo>
                      <a:pt x="653" y="420"/>
                    </a:lnTo>
                    <a:lnTo>
                      <a:pt x="665" y="403"/>
                    </a:lnTo>
                    <a:lnTo>
                      <a:pt x="602" y="408"/>
                    </a:lnTo>
                    <a:lnTo>
                      <a:pt x="603" y="404"/>
                    </a:lnTo>
                    <a:lnTo>
                      <a:pt x="579" y="409"/>
                    </a:lnTo>
                    <a:lnTo>
                      <a:pt x="555" y="403"/>
                    </a:lnTo>
                    <a:lnTo>
                      <a:pt x="544" y="405"/>
                    </a:lnTo>
                    <a:lnTo>
                      <a:pt x="533" y="403"/>
                    </a:lnTo>
                    <a:lnTo>
                      <a:pt x="523" y="401"/>
                    </a:lnTo>
                    <a:lnTo>
                      <a:pt x="512" y="398"/>
                    </a:lnTo>
                    <a:lnTo>
                      <a:pt x="508" y="390"/>
                    </a:lnTo>
                    <a:lnTo>
                      <a:pt x="504" y="376"/>
                    </a:lnTo>
                    <a:lnTo>
                      <a:pt x="496" y="360"/>
                    </a:lnTo>
                    <a:lnTo>
                      <a:pt x="478" y="347"/>
                    </a:lnTo>
                    <a:lnTo>
                      <a:pt x="466" y="346"/>
                    </a:lnTo>
                    <a:lnTo>
                      <a:pt x="466" y="349"/>
                    </a:lnTo>
                    <a:lnTo>
                      <a:pt x="470" y="359"/>
                    </a:lnTo>
                    <a:lnTo>
                      <a:pt x="468" y="365"/>
                    </a:lnTo>
                    <a:lnTo>
                      <a:pt x="409" y="341"/>
                    </a:lnTo>
                    <a:lnTo>
                      <a:pt x="386" y="334"/>
                    </a:lnTo>
                    <a:lnTo>
                      <a:pt x="384" y="331"/>
                    </a:lnTo>
                    <a:lnTo>
                      <a:pt x="379" y="323"/>
                    </a:lnTo>
                    <a:lnTo>
                      <a:pt x="385" y="304"/>
                    </a:lnTo>
                    <a:lnTo>
                      <a:pt x="394" y="303"/>
                    </a:lnTo>
                    <a:lnTo>
                      <a:pt x="396" y="300"/>
                    </a:lnTo>
                    <a:lnTo>
                      <a:pt x="399" y="282"/>
                    </a:lnTo>
                    <a:lnTo>
                      <a:pt x="386" y="271"/>
                    </a:lnTo>
                    <a:lnTo>
                      <a:pt x="385" y="266"/>
                    </a:lnTo>
                    <a:lnTo>
                      <a:pt x="381" y="261"/>
                    </a:lnTo>
                    <a:lnTo>
                      <a:pt x="369" y="263"/>
                    </a:lnTo>
                    <a:lnTo>
                      <a:pt x="366" y="262"/>
                    </a:lnTo>
                    <a:lnTo>
                      <a:pt x="364" y="257"/>
                    </a:lnTo>
                    <a:lnTo>
                      <a:pt x="364" y="251"/>
                    </a:lnTo>
                    <a:lnTo>
                      <a:pt x="362" y="248"/>
                    </a:lnTo>
                    <a:lnTo>
                      <a:pt x="334" y="246"/>
                    </a:lnTo>
                    <a:lnTo>
                      <a:pt x="333" y="256"/>
                    </a:lnTo>
                    <a:lnTo>
                      <a:pt x="305" y="255"/>
                    </a:lnTo>
                    <a:lnTo>
                      <a:pt x="299" y="244"/>
                    </a:lnTo>
                    <a:lnTo>
                      <a:pt x="302" y="212"/>
                    </a:lnTo>
                    <a:lnTo>
                      <a:pt x="301" y="155"/>
                    </a:lnTo>
                    <a:lnTo>
                      <a:pt x="298" y="144"/>
                    </a:lnTo>
                    <a:lnTo>
                      <a:pt x="290" y="127"/>
                    </a:lnTo>
                    <a:lnTo>
                      <a:pt x="281" y="114"/>
                    </a:lnTo>
                    <a:lnTo>
                      <a:pt x="276" y="103"/>
                    </a:lnTo>
                    <a:lnTo>
                      <a:pt x="277" y="80"/>
                    </a:lnTo>
                    <a:lnTo>
                      <a:pt x="278" y="69"/>
                    </a:lnTo>
                    <a:lnTo>
                      <a:pt x="277" y="51"/>
                    </a:lnTo>
                    <a:lnTo>
                      <a:pt x="274" y="45"/>
                    </a:lnTo>
                    <a:lnTo>
                      <a:pt x="258" y="17"/>
                    </a:lnTo>
                    <a:lnTo>
                      <a:pt x="248" y="7"/>
                    </a:lnTo>
                    <a:lnTo>
                      <a:pt x="247" y="4"/>
                    </a:lnTo>
                    <a:lnTo>
                      <a:pt x="245" y="1"/>
                    </a:lnTo>
                    <a:lnTo>
                      <a:pt x="241" y="0"/>
                    </a:lnTo>
                    <a:lnTo>
                      <a:pt x="241" y="7"/>
                    </a:lnTo>
                    <a:lnTo>
                      <a:pt x="244" y="10"/>
                    </a:lnTo>
                    <a:lnTo>
                      <a:pt x="247" y="14"/>
                    </a:lnTo>
                    <a:lnTo>
                      <a:pt x="244" y="18"/>
                    </a:lnTo>
                    <a:lnTo>
                      <a:pt x="236" y="21"/>
                    </a:lnTo>
                    <a:lnTo>
                      <a:pt x="222" y="30"/>
                    </a:lnTo>
                    <a:lnTo>
                      <a:pt x="217" y="35"/>
                    </a:lnTo>
                    <a:lnTo>
                      <a:pt x="213" y="51"/>
                    </a:lnTo>
                    <a:lnTo>
                      <a:pt x="213" y="60"/>
                    </a:lnTo>
                    <a:lnTo>
                      <a:pt x="205" y="70"/>
                    </a:lnTo>
                    <a:lnTo>
                      <a:pt x="186" y="68"/>
                    </a:lnTo>
                    <a:lnTo>
                      <a:pt x="183" y="71"/>
                    </a:lnTo>
                    <a:lnTo>
                      <a:pt x="182" y="74"/>
                    </a:lnTo>
                    <a:lnTo>
                      <a:pt x="183" y="84"/>
                    </a:lnTo>
                    <a:lnTo>
                      <a:pt x="188" y="108"/>
                    </a:lnTo>
                    <a:lnTo>
                      <a:pt x="188" y="111"/>
                    </a:lnTo>
                    <a:lnTo>
                      <a:pt x="154" y="144"/>
                    </a:lnTo>
                    <a:lnTo>
                      <a:pt x="145" y="155"/>
                    </a:lnTo>
                    <a:lnTo>
                      <a:pt x="106" y="202"/>
                    </a:lnTo>
                    <a:lnTo>
                      <a:pt x="100" y="206"/>
                    </a:lnTo>
                    <a:lnTo>
                      <a:pt x="78" y="212"/>
                    </a:lnTo>
                    <a:lnTo>
                      <a:pt x="60" y="217"/>
                    </a:lnTo>
                    <a:lnTo>
                      <a:pt x="45" y="219"/>
                    </a:lnTo>
                    <a:lnTo>
                      <a:pt x="30" y="223"/>
                    </a:lnTo>
                    <a:lnTo>
                      <a:pt x="20" y="229"/>
                    </a:lnTo>
                    <a:lnTo>
                      <a:pt x="18" y="233"/>
                    </a:lnTo>
                    <a:lnTo>
                      <a:pt x="10" y="237"/>
                    </a:lnTo>
                    <a:lnTo>
                      <a:pt x="0" y="245"/>
                    </a:lnTo>
                    <a:lnTo>
                      <a:pt x="0" y="248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0" name="Freeform 25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4956686" y="2533021"/>
                <a:ext cx="776115" cy="1550307"/>
              </a:xfrm>
              <a:custGeom>
                <a:avLst/>
                <a:gdLst>
                  <a:gd name="T0" fmla="*/ 2147483647 w 491"/>
                  <a:gd name="T1" fmla="*/ 2147483647 h 1004"/>
                  <a:gd name="T2" fmla="*/ 2147483647 w 491"/>
                  <a:gd name="T3" fmla="*/ 2147483647 h 1004"/>
                  <a:gd name="T4" fmla="*/ 2147483647 w 491"/>
                  <a:gd name="T5" fmla="*/ 2147483647 h 1004"/>
                  <a:gd name="T6" fmla="*/ 2147483647 w 491"/>
                  <a:gd name="T7" fmla="*/ 2147483647 h 1004"/>
                  <a:gd name="T8" fmla="*/ 2147483647 w 491"/>
                  <a:gd name="T9" fmla="*/ 2147483647 h 1004"/>
                  <a:gd name="T10" fmla="*/ 2147483647 w 491"/>
                  <a:gd name="T11" fmla="*/ 2147483647 h 1004"/>
                  <a:gd name="T12" fmla="*/ 2147483647 w 491"/>
                  <a:gd name="T13" fmla="*/ 2147483647 h 1004"/>
                  <a:gd name="T14" fmla="*/ 2147483647 w 491"/>
                  <a:gd name="T15" fmla="*/ 2147483647 h 1004"/>
                  <a:gd name="T16" fmla="*/ 2147483647 w 491"/>
                  <a:gd name="T17" fmla="*/ 2147483647 h 1004"/>
                  <a:gd name="T18" fmla="*/ 2147483647 w 491"/>
                  <a:gd name="T19" fmla="*/ 2147483647 h 1004"/>
                  <a:gd name="T20" fmla="*/ 2147483647 w 491"/>
                  <a:gd name="T21" fmla="*/ 2147483647 h 1004"/>
                  <a:gd name="T22" fmla="*/ 2147483647 w 491"/>
                  <a:gd name="T23" fmla="*/ 2147483647 h 1004"/>
                  <a:gd name="T24" fmla="*/ 2147483647 w 491"/>
                  <a:gd name="T25" fmla="*/ 2147483647 h 1004"/>
                  <a:gd name="T26" fmla="*/ 2147483647 w 491"/>
                  <a:gd name="T27" fmla="*/ 2147483647 h 1004"/>
                  <a:gd name="T28" fmla="*/ 2147483647 w 491"/>
                  <a:gd name="T29" fmla="*/ 2147483647 h 1004"/>
                  <a:gd name="T30" fmla="*/ 2147483647 w 491"/>
                  <a:gd name="T31" fmla="*/ 2147483647 h 1004"/>
                  <a:gd name="T32" fmla="*/ 2147483647 w 491"/>
                  <a:gd name="T33" fmla="*/ 2147483647 h 1004"/>
                  <a:gd name="T34" fmla="*/ 2147483647 w 491"/>
                  <a:gd name="T35" fmla="*/ 2147483647 h 1004"/>
                  <a:gd name="T36" fmla="*/ 2147483647 w 491"/>
                  <a:gd name="T37" fmla="*/ 2147483647 h 1004"/>
                  <a:gd name="T38" fmla="*/ 2147483647 w 491"/>
                  <a:gd name="T39" fmla="*/ 2147483647 h 1004"/>
                  <a:gd name="T40" fmla="*/ 2147483647 w 491"/>
                  <a:gd name="T41" fmla="*/ 2147483647 h 1004"/>
                  <a:gd name="T42" fmla="*/ 2147483647 w 491"/>
                  <a:gd name="T43" fmla="*/ 2147483647 h 1004"/>
                  <a:gd name="T44" fmla="*/ 2147483647 w 491"/>
                  <a:gd name="T45" fmla="*/ 2147483647 h 1004"/>
                  <a:gd name="T46" fmla="*/ 2147483647 w 491"/>
                  <a:gd name="T47" fmla="*/ 2147483647 h 1004"/>
                  <a:gd name="T48" fmla="*/ 2147483647 w 491"/>
                  <a:gd name="T49" fmla="*/ 2147483647 h 1004"/>
                  <a:gd name="T50" fmla="*/ 2147483647 w 491"/>
                  <a:gd name="T51" fmla="*/ 2147483647 h 1004"/>
                  <a:gd name="T52" fmla="*/ 2147483647 w 491"/>
                  <a:gd name="T53" fmla="*/ 2147483647 h 1004"/>
                  <a:gd name="T54" fmla="*/ 2147483647 w 491"/>
                  <a:gd name="T55" fmla="*/ 2147483647 h 1004"/>
                  <a:gd name="T56" fmla="*/ 2147483647 w 491"/>
                  <a:gd name="T57" fmla="*/ 2147483647 h 1004"/>
                  <a:gd name="T58" fmla="*/ 2147483647 w 491"/>
                  <a:gd name="T59" fmla="*/ 2147483647 h 1004"/>
                  <a:gd name="T60" fmla="*/ 2147483647 w 491"/>
                  <a:gd name="T61" fmla="*/ 2147483647 h 1004"/>
                  <a:gd name="T62" fmla="*/ 2147483647 w 491"/>
                  <a:gd name="T63" fmla="*/ 2147483647 h 1004"/>
                  <a:gd name="T64" fmla="*/ 2147483647 w 491"/>
                  <a:gd name="T65" fmla="*/ 2147483647 h 1004"/>
                  <a:gd name="T66" fmla="*/ 2147483647 w 491"/>
                  <a:gd name="T67" fmla="*/ 2147483647 h 1004"/>
                  <a:gd name="T68" fmla="*/ 2147483647 w 491"/>
                  <a:gd name="T69" fmla="*/ 2147483647 h 1004"/>
                  <a:gd name="T70" fmla="*/ 2147483647 w 491"/>
                  <a:gd name="T71" fmla="*/ 2147483647 h 1004"/>
                  <a:gd name="T72" fmla="*/ 2147483647 w 491"/>
                  <a:gd name="T73" fmla="*/ 2147483647 h 1004"/>
                  <a:gd name="T74" fmla="*/ 2147483647 w 491"/>
                  <a:gd name="T75" fmla="*/ 2147483647 h 1004"/>
                  <a:gd name="T76" fmla="*/ 2147483647 w 491"/>
                  <a:gd name="T77" fmla="*/ 2147483647 h 1004"/>
                  <a:gd name="T78" fmla="*/ 2147483647 w 491"/>
                  <a:gd name="T79" fmla="*/ 2147483647 h 1004"/>
                  <a:gd name="T80" fmla="*/ 2147483647 w 491"/>
                  <a:gd name="T81" fmla="*/ 2147483647 h 1004"/>
                  <a:gd name="T82" fmla="*/ 2147483647 w 491"/>
                  <a:gd name="T83" fmla="*/ 2147483647 h 1004"/>
                  <a:gd name="T84" fmla="*/ 2147483647 w 491"/>
                  <a:gd name="T85" fmla="*/ 2147483647 h 1004"/>
                  <a:gd name="T86" fmla="*/ 2147483647 w 491"/>
                  <a:gd name="T87" fmla="*/ 2147483647 h 1004"/>
                  <a:gd name="T88" fmla="*/ 2147483647 w 491"/>
                  <a:gd name="T89" fmla="*/ 2147483647 h 1004"/>
                  <a:gd name="T90" fmla="*/ 2147483647 w 491"/>
                  <a:gd name="T91" fmla="*/ 2147483647 h 1004"/>
                  <a:gd name="T92" fmla="*/ 2147483647 w 491"/>
                  <a:gd name="T93" fmla="*/ 2147483647 h 1004"/>
                  <a:gd name="T94" fmla="*/ 2147483647 w 491"/>
                  <a:gd name="T95" fmla="*/ 2147483647 h 1004"/>
                  <a:gd name="T96" fmla="*/ 2147483647 w 491"/>
                  <a:gd name="T97" fmla="*/ 2147483647 h 1004"/>
                  <a:gd name="T98" fmla="*/ 2147483647 w 491"/>
                  <a:gd name="T99" fmla="*/ 2147483647 h 1004"/>
                  <a:gd name="T100" fmla="*/ 2147483647 w 491"/>
                  <a:gd name="T101" fmla="*/ 2147483647 h 1004"/>
                  <a:gd name="T102" fmla="*/ 2147483647 w 491"/>
                  <a:gd name="T103" fmla="*/ 2147483647 h 1004"/>
                  <a:gd name="T104" fmla="*/ 2147483647 w 491"/>
                  <a:gd name="T105" fmla="*/ 2147483647 h 1004"/>
                  <a:gd name="T106" fmla="*/ 2147483647 w 491"/>
                  <a:gd name="T107" fmla="*/ 2147483647 h 1004"/>
                  <a:gd name="T108" fmla="*/ 2147483647 w 491"/>
                  <a:gd name="T109" fmla="*/ 2147483647 h 1004"/>
                  <a:gd name="T110" fmla="*/ 2147483647 w 491"/>
                  <a:gd name="T111" fmla="*/ 0 h 1004"/>
                  <a:gd name="T112" fmla="*/ 2147483647 w 491"/>
                  <a:gd name="T113" fmla="*/ 2147483647 h 1004"/>
                  <a:gd name="T114" fmla="*/ 2147483647 w 491"/>
                  <a:gd name="T115" fmla="*/ 2147483647 h 1004"/>
                  <a:gd name="T116" fmla="*/ 2147483647 w 491"/>
                  <a:gd name="T117" fmla="*/ 2147483647 h 1004"/>
                  <a:gd name="T118" fmla="*/ 2147483647 w 491"/>
                  <a:gd name="T119" fmla="*/ 2147483647 h 1004"/>
                  <a:gd name="T120" fmla="*/ 2147483647 w 491"/>
                  <a:gd name="T121" fmla="*/ 2147483647 h 100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1"/>
                  <a:gd name="T184" fmla="*/ 0 h 1004"/>
                  <a:gd name="T185" fmla="*/ 491 w 491"/>
                  <a:gd name="T186" fmla="*/ 1004 h 100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1" h="1004">
                    <a:moveTo>
                      <a:pt x="490" y="306"/>
                    </a:moveTo>
                    <a:lnTo>
                      <a:pt x="485" y="342"/>
                    </a:lnTo>
                    <a:lnTo>
                      <a:pt x="483" y="352"/>
                    </a:lnTo>
                    <a:lnTo>
                      <a:pt x="483" y="361"/>
                    </a:lnTo>
                    <a:lnTo>
                      <a:pt x="476" y="398"/>
                    </a:lnTo>
                    <a:lnTo>
                      <a:pt x="468" y="409"/>
                    </a:lnTo>
                    <a:lnTo>
                      <a:pt x="454" y="436"/>
                    </a:lnTo>
                    <a:lnTo>
                      <a:pt x="436" y="472"/>
                    </a:lnTo>
                    <a:lnTo>
                      <a:pt x="426" y="505"/>
                    </a:lnTo>
                    <a:lnTo>
                      <a:pt x="423" y="504"/>
                    </a:lnTo>
                    <a:lnTo>
                      <a:pt x="413" y="510"/>
                    </a:lnTo>
                    <a:lnTo>
                      <a:pt x="411" y="513"/>
                    </a:lnTo>
                    <a:lnTo>
                      <a:pt x="404" y="532"/>
                    </a:lnTo>
                    <a:lnTo>
                      <a:pt x="404" y="537"/>
                    </a:lnTo>
                    <a:lnTo>
                      <a:pt x="404" y="551"/>
                    </a:lnTo>
                    <a:lnTo>
                      <a:pt x="401" y="568"/>
                    </a:lnTo>
                    <a:lnTo>
                      <a:pt x="397" y="568"/>
                    </a:lnTo>
                    <a:lnTo>
                      <a:pt x="384" y="581"/>
                    </a:lnTo>
                    <a:lnTo>
                      <a:pt x="392" y="597"/>
                    </a:lnTo>
                    <a:lnTo>
                      <a:pt x="401" y="601"/>
                    </a:lnTo>
                    <a:lnTo>
                      <a:pt x="404" y="618"/>
                    </a:lnTo>
                    <a:lnTo>
                      <a:pt x="392" y="672"/>
                    </a:lnTo>
                    <a:lnTo>
                      <a:pt x="393" y="678"/>
                    </a:lnTo>
                    <a:lnTo>
                      <a:pt x="397" y="685"/>
                    </a:lnTo>
                    <a:lnTo>
                      <a:pt x="394" y="692"/>
                    </a:lnTo>
                    <a:lnTo>
                      <a:pt x="398" y="742"/>
                    </a:lnTo>
                    <a:lnTo>
                      <a:pt x="396" y="748"/>
                    </a:lnTo>
                    <a:lnTo>
                      <a:pt x="409" y="824"/>
                    </a:lnTo>
                    <a:lnTo>
                      <a:pt x="411" y="829"/>
                    </a:lnTo>
                    <a:lnTo>
                      <a:pt x="411" y="832"/>
                    </a:lnTo>
                    <a:lnTo>
                      <a:pt x="413" y="836"/>
                    </a:lnTo>
                    <a:lnTo>
                      <a:pt x="413" y="841"/>
                    </a:lnTo>
                    <a:lnTo>
                      <a:pt x="414" y="846"/>
                    </a:lnTo>
                    <a:lnTo>
                      <a:pt x="416" y="851"/>
                    </a:lnTo>
                    <a:lnTo>
                      <a:pt x="414" y="854"/>
                    </a:lnTo>
                    <a:lnTo>
                      <a:pt x="418" y="858"/>
                    </a:lnTo>
                    <a:lnTo>
                      <a:pt x="419" y="879"/>
                    </a:lnTo>
                    <a:lnTo>
                      <a:pt x="418" y="879"/>
                    </a:lnTo>
                    <a:lnTo>
                      <a:pt x="413" y="880"/>
                    </a:lnTo>
                    <a:lnTo>
                      <a:pt x="411" y="885"/>
                    </a:lnTo>
                    <a:lnTo>
                      <a:pt x="410" y="896"/>
                    </a:lnTo>
                    <a:lnTo>
                      <a:pt x="411" y="899"/>
                    </a:lnTo>
                    <a:lnTo>
                      <a:pt x="411" y="905"/>
                    </a:lnTo>
                    <a:lnTo>
                      <a:pt x="408" y="908"/>
                    </a:lnTo>
                    <a:lnTo>
                      <a:pt x="404" y="908"/>
                    </a:lnTo>
                    <a:lnTo>
                      <a:pt x="404" y="910"/>
                    </a:lnTo>
                    <a:lnTo>
                      <a:pt x="401" y="910"/>
                    </a:lnTo>
                    <a:lnTo>
                      <a:pt x="396" y="917"/>
                    </a:lnTo>
                    <a:lnTo>
                      <a:pt x="393" y="925"/>
                    </a:lnTo>
                    <a:lnTo>
                      <a:pt x="396" y="926"/>
                    </a:lnTo>
                    <a:lnTo>
                      <a:pt x="393" y="930"/>
                    </a:lnTo>
                    <a:lnTo>
                      <a:pt x="389" y="945"/>
                    </a:lnTo>
                    <a:lnTo>
                      <a:pt x="396" y="955"/>
                    </a:lnTo>
                    <a:lnTo>
                      <a:pt x="398" y="955"/>
                    </a:lnTo>
                    <a:lnTo>
                      <a:pt x="402" y="953"/>
                    </a:lnTo>
                    <a:lnTo>
                      <a:pt x="405" y="953"/>
                    </a:lnTo>
                    <a:lnTo>
                      <a:pt x="404" y="964"/>
                    </a:lnTo>
                    <a:lnTo>
                      <a:pt x="406" y="971"/>
                    </a:lnTo>
                    <a:lnTo>
                      <a:pt x="408" y="981"/>
                    </a:lnTo>
                    <a:lnTo>
                      <a:pt x="410" y="990"/>
                    </a:lnTo>
                    <a:lnTo>
                      <a:pt x="413" y="995"/>
                    </a:lnTo>
                    <a:lnTo>
                      <a:pt x="414" y="1000"/>
                    </a:lnTo>
                    <a:lnTo>
                      <a:pt x="406" y="1003"/>
                    </a:lnTo>
                    <a:lnTo>
                      <a:pt x="397" y="996"/>
                    </a:lnTo>
                    <a:lnTo>
                      <a:pt x="383" y="984"/>
                    </a:lnTo>
                    <a:lnTo>
                      <a:pt x="377" y="977"/>
                    </a:lnTo>
                    <a:lnTo>
                      <a:pt x="373" y="975"/>
                    </a:lnTo>
                    <a:lnTo>
                      <a:pt x="367" y="966"/>
                    </a:lnTo>
                    <a:lnTo>
                      <a:pt x="364" y="964"/>
                    </a:lnTo>
                    <a:lnTo>
                      <a:pt x="359" y="962"/>
                    </a:lnTo>
                    <a:lnTo>
                      <a:pt x="355" y="959"/>
                    </a:lnTo>
                    <a:lnTo>
                      <a:pt x="352" y="959"/>
                    </a:lnTo>
                    <a:lnTo>
                      <a:pt x="346" y="966"/>
                    </a:lnTo>
                    <a:lnTo>
                      <a:pt x="343" y="971"/>
                    </a:lnTo>
                    <a:lnTo>
                      <a:pt x="336" y="971"/>
                    </a:lnTo>
                    <a:lnTo>
                      <a:pt x="332" y="968"/>
                    </a:lnTo>
                    <a:lnTo>
                      <a:pt x="322" y="969"/>
                    </a:lnTo>
                    <a:lnTo>
                      <a:pt x="317" y="971"/>
                    </a:lnTo>
                    <a:lnTo>
                      <a:pt x="318" y="968"/>
                    </a:lnTo>
                    <a:lnTo>
                      <a:pt x="313" y="971"/>
                    </a:lnTo>
                    <a:lnTo>
                      <a:pt x="314" y="968"/>
                    </a:lnTo>
                    <a:lnTo>
                      <a:pt x="303" y="968"/>
                    </a:lnTo>
                    <a:lnTo>
                      <a:pt x="301" y="969"/>
                    </a:lnTo>
                    <a:lnTo>
                      <a:pt x="299" y="969"/>
                    </a:lnTo>
                    <a:lnTo>
                      <a:pt x="236" y="975"/>
                    </a:lnTo>
                    <a:lnTo>
                      <a:pt x="238" y="971"/>
                    </a:lnTo>
                    <a:lnTo>
                      <a:pt x="213" y="976"/>
                    </a:lnTo>
                    <a:lnTo>
                      <a:pt x="190" y="969"/>
                    </a:lnTo>
                    <a:lnTo>
                      <a:pt x="179" y="972"/>
                    </a:lnTo>
                    <a:lnTo>
                      <a:pt x="168" y="969"/>
                    </a:lnTo>
                    <a:lnTo>
                      <a:pt x="157" y="968"/>
                    </a:lnTo>
                    <a:lnTo>
                      <a:pt x="147" y="965"/>
                    </a:lnTo>
                    <a:lnTo>
                      <a:pt x="142" y="956"/>
                    </a:lnTo>
                    <a:lnTo>
                      <a:pt x="139" y="943"/>
                    </a:lnTo>
                    <a:lnTo>
                      <a:pt x="131" y="927"/>
                    </a:lnTo>
                    <a:lnTo>
                      <a:pt x="113" y="914"/>
                    </a:lnTo>
                    <a:lnTo>
                      <a:pt x="101" y="913"/>
                    </a:lnTo>
                    <a:lnTo>
                      <a:pt x="101" y="916"/>
                    </a:lnTo>
                    <a:lnTo>
                      <a:pt x="106" y="926"/>
                    </a:lnTo>
                    <a:lnTo>
                      <a:pt x="102" y="930"/>
                    </a:lnTo>
                    <a:lnTo>
                      <a:pt x="45" y="907"/>
                    </a:lnTo>
                    <a:lnTo>
                      <a:pt x="20" y="901"/>
                    </a:lnTo>
                    <a:lnTo>
                      <a:pt x="19" y="898"/>
                    </a:lnTo>
                    <a:lnTo>
                      <a:pt x="15" y="890"/>
                    </a:lnTo>
                    <a:lnTo>
                      <a:pt x="20" y="871"/>
                    </a:lnTo>
                    <a:lnTo>
                      <a:pt x="30" y="869"/>
                    </a:lnTo>
                    <a:lnTo>
                      <a:pt x="32" y="867"/>
                    </a:lnTo>
                    <a:lnTo>
                      <a:pt x="34" y="849"/>
                    </a:lnTo>
                    <a:lnTo>
                      <a:pt x="20" y="838"/>
                    </a:lnTo>
                    <a:lnTo>
                      <a:pt x="20" y="831"/>
                    </a:lnTo>
                    <a:lnTo>
                      <a:pt x="16" y="828"/>
                    </a:lnTo>
                    <a:lnTo>
                      <a:pt x="4" y="830"/>
                    </a:lnTo>
                    <a:lnTo>
                      <a:pt x="2" y="829"/>
                    </a:lnTo>
                    <a:lnTo>
                      <a:pt x="0" y="824"/>
                    </a:lnTo>
                    <a:lnTo>
                      <a:pt x="0" y="818"/>
                    </a:lnTo>
                    <a:lnTo>
                      <a:pt x="6" y="808"/>
                    </a:lnTo>
                    <a:lnTo>
                      <a:pt x="4" y="798"/>
                    </a:lnTo>
                    <a:lnTo>
                      <a:pt x="0" y="793"/>
                    </a:lnTo>
                    <a:lnTo>
                      <a:pt x="3" y="788"/>
                    </a:lnTo>
                    <a:lnTo>
                      <a:pt x="9" y="785"/>
                    </a:lnTo>
                    <a:lnTo>
                      <a:pt x="24" y="790"/>
                    </a:lnTo>
                    <a:lnTo>
                      <a:pt x="27" y="790"/>
                    </a:lnTo>
                    <a:lnTo>
                      <a:pt x="32" y="786"/>
                    </a:lnTo>
                    <a:lnTo>
                      <a:pt x="32" y="743"/>
                    </a:lnTo>
                    <a:lnTo>
                      <a:pt x="39" y="724"/>
                    </a:lnTo>
                    <a:lnTo>
                      <a:pt x="42" y="721"/>
                    </a:lnTo>
                    <a:lnTo>
                      <a:pt x="48" y="718"/>
                    </a:lnTo>
                    <a:lnTo>
                      <a:pt x="49" y="719"/>
                    </a:lnTo>
                    <a:lnTo>
                      <a:pt x="56" y="718"/>
                    </a:lnTo>
                    <a:lnTo>
                      <a:pt x="60" y="718"/>
                    </a:lnTo>
                    <a:lnTo>
                      <a:pt x="63" y="716"/>
                    </a:lnTo>
                    <a:lnTo>
                      <a:pt x="76" y="722"/>
                    </a:lnTo>
                    <a:lnTo>
                      <a:pt x="81" y="721"/>
                    </a:lnTo>
                    <a:lnTo>
                      <a:pt x="87" y="711"/>
                    </a:lnTo>
                    <a:lnTo>
                      <a:pt x="107" y="709"/>
                    </a:lnTo>
                    <a:lnTo>
                      <a:pt x="110" y="689"/>
                    </a:lnTo>
                    <a:lnTo>
                      <a:pt x="113" y="686"/>
                    </a:lnTo>
                    <a:lnTo>
                      <a:pt x="111" y="684"/>
                    </a:lnTo>
                    <a:lnTo>
                      <a:pt x="107" y="684"/>
                    </a:lnTo>
                    <a:lnTo>
                      <a:pt x="101" y="677"/>
                    </a:lnTo>
                    <a:lnTo>
                      <a:pt x="91" y="667"/>
                    </a:lnTo>
                    <a:lnTo>
                      <a:pt x="88" y="666"/>
                    </a:lnTo>
                    <a:lnTo>
                      <a:pt x="84" y="664"/>
                    </a:lnTo>
                    <a:lnTo>
                      <a:pt x="82" y="649"/>
                    </a:lnTo>
                    <a:lnTo>
                      <a:pt x="81" y="632"/>
                    </a:lnTo>
                    <a:lnTo>
                      <a:pt x="87" y="615"/>
                    </a:lnTo>
                    <a:lnTo>
                      <a:pt x="92" y="607"/>
                    </a:lnTo>
                    <a:lnTo>
                      <a:pt x="86" y="596"/>
                    </a:lnTo>
                    <a:lnTo>
                      <a:pt x="82" y="582"/>
                    </a:lnTo>
                    <a:lnTo>
                      <a:pt x="69" y="580"/>
                    </a:lnTo>
                    <a:lnTo>
                      <a:pt x="67" y="577"/>
                    </a:lnTo>
                    <a:lnTo>
                      <a:pt x="69" y="567"/>
                    </a:lnTo>
                    <a:lnTo>
                      <a:pt x="82" y="562"/>
                    </a:lnTo>
                    <a:lnTo>
                      <a:pt x="91" y="562"/>
                    </a:lnTo>
                    <a:lnTo>
                      <a:pt x="96" y="562"/>
                    </a:lnTo>
                    <a:lnTo>
                      <a:pt x="101" y="557"/>
                    </a:lnTo>
                    <a:lnTo>
                      <a:pt x="102" y="551"/>
                    </a:lnTo>
                    <a:lnTo>
                      <a:pt x="107" y="546"/>
                    </a:lnTo>
                    <a:lnTo>
                      <a:pt x="115" y="545"/>
                    </a:lnTo>
                    <a:lnTo>
                      <a:pt x="125" y="537"/>
                    </a:lnTo>
                    <a:lnTo>
                      <a:pt x="131" y="532"/>
                    </a:lnTo>
                    <a:lnTo>
                      <a:pt x="142" y="528"/>
                    </a:lnTo>
                    <a:lnTo>
                      <a:pt x="154" y="528"/>
                    </a:lnTo>
                    <a:lnTo>
                      <a:pt x="155" y="526"/>
                    </a:lnTo>
                    <a:lnTo>
                      <a:pt x="154" y="524"/>
                    </a:lnTo>
                    <a:lnTo>
                      <a:pt x="154" y="513"/>
                    </a:lnTo>
                    <a:lnTo>
                      <a:pt x="155" y="508"/>
                    </a:lnTo>
                    <a:lnTo>
                      <a:pt x="155" y="501"/>
                    </a:lnTo>
                    <a:lnTo>
                      <a:pt x="155" y="493"/>
                    </a:lnTo>
                    <a:lnTo>
                      <a:pt x="162" y="488"/>
                    </a:lnTo>
                    <a:lnTo>
                      <a:pt x="164" y="481"/>
                    </a:lnTo>
                    <a:lnTo>
                      <a:pt x="168" y="481"/>
                    </a:lnTo>
                    <a:lnTo>
                      <a:pt x="175" y="481"/>
                    </a:lnTo>
                    <a:lnTo>
                      <a:pt x="183" y="484"/>
                    </a:lnTo>
                    <a:lnTo>
                      <a:pt x="194" y="477"/>
                    </a:lnTo>
                    <a:lnTo>
                      <a:pt x="197" y="477"/>
                    </a:lnTo>
                    <a:lnTo>
                      <a:pt x="239" y="442"/>
                    </a:lnTo>
                    <a:lnTo>
                      <a:pt x="277" y="412"/>
                    </a:lnTo>
                    <a:lnTo>
                      <a:pt x="277" y="401"/>
                    </a:lnTo>
                    <a:lnTo>
                      <a:pt x="254" y="399"/>
                    </a:lnTo>
                    <a:lnTo>
                      <a:pt x="251" y="385"/>
                    </a:lnTo>
                    <a:lnTo>
                      <a:pt x="249" y="373"/>
                    </a:lnTo>
                    <a:lnTo>
                      <a:pt x="249" y="318"/>
                    </a:lnTo>
                    <a:lnTo>
                      <a:pt x="247" y="305"/>
                    </a:lnTo>
                    <a:lnTo>
                      <a:pt x="236" y="301"/>
                    </a:lnTo>
                    <a:lnTo>
                      <a:pt x="220" y="300"/>
                    </a:lnTo>
                    <a:lnTo>
                      <a:pt x="216" y="300"/>
                    </a:lnTo>
                    <a:lnTo>
                      <a:pt x="208" y="304"/>
                    </a:lnTo>
                    <a:lnTo>
                      <a:pt x="205" y="306"/>
                    </a:lnTo>
                    <a:lnTo>
                      <a:pt x="200" y="312"/>
                    </a:lnTo>
                    <a:lnTo>
                      <a:pt x="197" y="310"/>
                    </a:lnTo>
                    <a:lnTo>
                      <a:pt x="186" y="294"/>
                    </a:lnTo>
                    <a:lnTo>
                      <a:pt x="173" y="294"/>
                    </a:lnTo>
                    <a:lnTo>
                      <a:pt x="157" y="295"/>
                    </a:lnTo>
                    <a:lnTo>
                      <a:pt x="152" y="272"/>
                    </a:lnTo>
                    <a:lnTo>
                      <a:pt x="147" y="270"/>
                    </a:lnTo>
                    <a:lnTo>
                      <a:pt x="136" y="257"/>
                    </a:lnTo>
                    <a:lnTo>
                      <a:pt x="131" y="254"/>
                    </a:lnTo>
                    <a:lnTo>
                      <a:pt x="127" y="250"/>
                    </a:lnTo>
                    <a:lnTo>
                      <a:pt x="120" y="249"/>
                    </a:lnTo>
                    <a:lnTo>
                      <a:pt x="116" y="234"/>
                    </a:lnTo>
                    <a:lnTo>
                      <a:pt x="119" y="215"/>
                    </a:lnTo>
                    <a:lnTo>
                      <a:pt x="110" y="211"/>
                    </a:lnTo>
                    <a:lnTo>
                      <a:pt x="114" y="195"/>
                    </a:lnTo>
                    <a:lnTo>
                      <a:pt x="88" y="187"/>
                    </a:lnTo>
                    <a:lnTo>
                      <a:pt x="78" y="187"/>
                    </a:lnTo>
                    <a:lnTo>
                      <a:pt x="73" y="184"/>
                    </a:lnTo>
                    <a:lnTo>
                      <a:pt x="76" y="164"/>
                    </a:lnTo>
                    <a:lnTo>
                      <a:pt x="82" y="155"/>
                    </a:lnTo>
                    <a:lnTo>
                      <a:pt x="83" y="152"/>
                    </a:lnTo>
                    <a:lnTo>
                      <a:pt x="79" y="148"/>
                    </a:lnTo>
                    <a:lnTo>
                      <a:pt x="77" y="145"/>
                    </a:lnTo>
                    <a:lnTo>
                      <a:pt x="61" y="139"/>
                    </a:lnTo>
                    <a:lnTo>
                      <a:pt x="63" y="129"/>
                    </a:lnTo>
                    <a:lnTo>
                      <a:pt x="71" y="122"/>
                    </a:lnTo>
                    <a:lnTo>
                      <a:pt x="72" y="110"/>
                    </a:lnTo>
                    <a:lnTo>
                      <a:pt x="71" y="107"/>
                    </a:lnTo>
                    <a:lnTo>
                      <a:pt x="71" y="105"/>
                    </a:lnTo>
                    <a:lnTo>
                      <a:pt x="68" y="102"/>
                    </a:lnTo>
                    <a:lnTo>
                      <a:pt x="60" y="78"/>
                    </a:lnTo>
                    <a:lnTo>
                      <a:pt x="55" y="48"/>
                    </a:lnTo>
                    <a:lnTo>
                      <a:pt x="41" y="42"/>
                    </a:lnTo>
                    <a:lnTo>
                      <a:pt x="35" y="25"/>
                    </a:lnTo>
                    <a:lnTo>
                      <a:pt x="57" y="0"/>
                    </a:lnTo>
                    <a:lnTo>
                      <a:pt x="61" y="3"/>
                    </a:lnTo>
                    <a:lnTo>
                      <a:pt x="81" y="15"/>
                    </a:lnTo>
                    <a:lnTo>
                      <a:pt x="101" y="40"/>
                    </a:lnTo>
                    <a:lnTo>
                      <a:pt x="110" y="83"/>
                    </a:lnTo>
                    <a:lnTo>
                      <a:pt x="116" y="131"/>
                    </a:lnTo>
                    <a:lnTo>
                      <a:pt x="140" y="160"/>
                    </a:lnTo>
                    <a:lnTo>
                      <a:pt x="156" y="208"/>
                    </a:lnTo>
                    <a:lnTo>
                      <a:pt x="184" y="240"/>
                    </a:lnTo>
                    <a:lnTo>
                      <a:pt x="225" y="251"/>
                    </a:lnTo>
                    <a:lnTo>
                      <a:pt x="225" y="257"/>
                    </a:lnTo>
                    <a:lnTo>
                      <a:pt x="236" y="266"/>
                    </a:lnTo>
                    <a:lnTo>
                      <a:pt x="251" y="264"/>
                    </a:lnTo>
                    <a:lnTo>
                      <a:pt x="295" y="287"/>
                    </a:lnTo>
                    <a:lnTo>
                      <a:pt x="303" y="287"/>
                    </a:lnTo>
                    <a:lnTo>
                      <a:pt x="307" y="296"/>
                    </a:lnTo>
                    <a:lnTo>
                      <a:pt x="372" y="296"/>
                    </a:lnTo>
                    <a:lnTo>
                      <a:pt x="411" y="309"/>
                    </a:lnTo>
                    <a:lnTo>
                      <a:pt x="432" y="327"/>
                    </a:lnTo>
                    <a:lnTo>
                      <a:pt x="455" y="331"/>
                    </a:lnTo>
                    <a:lnTo>
                      <a:pt x="490" y="306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1" name="Freeform 26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3861663" y="3256063"/>
                <a:ext cx="917671" cy="1144817"/>
              </a:xfrm>
              <a:custGeom>
                <a:avLst/>
                <a:gdLst>
                  <a:gd name="T0" fmla="*/ 2147483647 w 579"/>
                  <a:gd name="T1" fmla="*/ 2147483647 h 738"/>
                  <a:gd name="T2" fmla="*/ 2147483647 w 579"/>
                  <a:gd name="T3" fmla="*/ 2147483647 h 738"/>
                  <a:gd name="T4" fmla="*/ 2147483647 w 579"/>
                  <a:gd name="T5" fmla="*/ 2147483647 h 738"/>
                  <a:gd name="T6" fmla="*/ 2147483647 w 579"/>
                  <a:gd name="T7" fmla="*/ 2147483647 h 738"/>
                  <a:gd name="T8" fmla="*/ 2147483647 w 579"/>
                  <a:gd name="T9" fmla="*/ 2147483647 h 738"/>
                  <a:gd name="T10" fmla="*/ 2147483647 w 579"/>
                  <a:gd name="T11" fmla="*/ 2147483647 h 738"/>
                  <a:gd name="T12" fmla="*/ 2147483647 w 579"/>
                  <a:gd name="T13" fmla="*/ 2147483647 h 738"/>
                  <a:gd name="T14" fmla="*/ 2147483647 w 579"/>
                  <a:gd name="T15" fmla="*/ 2147483647 h 738"/>
                  <a:gd name="T16" fmla="*/ 2147483647 w 579"/>
                  <a:gd name="T17" fmla="*/ 2147483647 h 738"/>
                  <a:gd name="T18" fmla="*/ 2147483647 w 579"/>
                  <a:gd name="T19" fmla="*/ 2147483647 h 738"/>
                  <a:gd name="T20" fmla="*/ 2147483647 w 579"/>
                  <a:gd name="T21" fmla="*/ 2147483647 h 738"/>
                  <a:gd name="T22" fmla="*/ 2147483647 w 579"/>
                  <a:gd name="T23" fmla="*/ 2147483647 h 738"/>
                  <a:gd name="T24" fmla="*/ 2147483647 w 579"/>
                  <a:gd name="T25" fmla="*/ 2147483647 h 738"/>
                  <a:gd name="T26" fmla="*/ 2147483647 w 579"/>
                  <a:gd name="T27" fmla="*/ 2147483647 h 738"/>
                  <a:gd name="T28" fmla="*/ 2147483647 w 579"/>
                  <a:gd name="T29" fmla="*/ 2147483647 h 738"/>
                  <a:gd name="T30" fmla="*/ 2147483647 w 579"/>
                  <a:gd name="T31" fmla="*/ 2147483647 h 738"/>
                  <a:gd name="T32" fmla="*/ 2147483647 w 579"/>
                  <a:gd name="T33" fmla="*/ 2147483647 h 738"/>
                  <a:gd name="T34" fmla="*/ 2147483647 w 579"/>
                  <a:gd name="T35" fmla="*/ 2147483647 h 738"/>
                  <a:gd name="T36" fmla="*/ 2147483647 w 579"/>
                  <a:gd name="T37" fmla="*/ 2147483647 h 738"/>
                  <a:gd name="T38" fmla="*/ 2147483647 w 579"/>
                  <a:gd name="T39" fmla="*/ 2147483647 h 738"/>
                  <a:gd name="T40" fmla="*/ 2147483647 w 579"/>
                  <a:gd name="T41" fmla="*/ 2147483647 h 738"/>
                  <a:gd name="T42" fmla="*/ 2147483647 w 579"/>
                  <a:gd name="T43" fmla="*/ 2147483647 h 738"/>
                  <a:gd name="T44" fmla="*/ 2147483647 w 579"/>
                  <a:gd name="T45" fmla="*/ 2147483647 h 738"/>
                  <a:gd name="T46" fmla="*/ 2147483647 w 579"/>
                  <a:gd name="T47" fmla="*/ 2147483647 h 738"/>
                  <a:gd name="T48" fmla="*/ 2147483647 w 579"/>
                  <a:gd name="T49" fmla="*/ 2147483647 h 738"/>
                  <a:gd name="T50" fmla="*/ 2147483647 w 579"/>
                  <a:gd name="T51" fmla="*/ 2147483647 h 738"/>
                  <a:gd name="T52" fmla="*/ 2147483647 w 579"/>
                  <a:gd name="T53" fmla="*/ 2147483647 h 738"/>
                  <a:gd name="T54" fmla="*/ 2147483647 w 579"/>
                  <a:gd name="T55" fmla="*/ 2147483647 h 738"/>
                  <a:gd name="T56" fmla="*/ 2147483647 w 579"/>
                  <a:gd name="T57" fmla="*/ 2147483647 h 738"/>
                  <a:gd name="T58" fmla="*/ 2147483647 w 579"/>
                  <a:gd name="T59" fmla="*/ 2147483647 h 738"/>
                  <a:gd name="T60" fmla="*/ 2147483647 w 579"/>
                  <a:gd name="T61" fmla="*/ 2147483647 h 738"/>
                  <a:gd name="T62" fmla="*/ 2147483647 w 579"/>
                  <a:gd name="T63" fmla="*/ 2147483647 h 738"/>
                  <a:gd name="T64" fmla="*/ 2147483647 w 579"/>
                  <a:gd name="T65" fmla="*/ 2147483647 h 738"/>
                  <a:gd name="T66" fmla="*/ 2147483647 w 579"/>
                  <a:gd name="T67" fmla="*/ 2147483647 h 738"/>
                  <a:gd name="T68" fmla="*/ 2147483647 w 579"/>
                  <a:gd name="T69" fmla="*/ 2147483647 h 738"/>
                  <a:gd name="T70" fmla="*/ 2147483647 w 579"/>
                  <a:gd name="T71" fmla="*/ 2147483647 h 738"/>
                  <a:gd name="T72" fmla="*/ 2147483647 w 579"/>
                  <a:gd name="T73" fmla="*/ 2147483647 h 738"/>
                  <a:gd name="T74" fmla="*/ 2147483647 w 579"/>
                  <a:gd name="T75" fmla="*/ 2147483647 h 738"/>
                  <a:gd name="T76" fmla="*/ 2147483647 w 579"/>
                  <a:gd name="T77" fmla="*/ 2147483647 h 738"/>
                  <a:gd name="T78" fmla="*/ 2147483647 w 579"/>
                  <a:gd name="T79" fmla="*/ 2147483647 h 738"/>
                  <a:gd name="T80" fmla="*/ 2147483647 w 579"/>
                  <a:gd name="T81" fmla="*/ 2147483647 h 738"/>
                  <a:gd name="T82" fmla="*/ 2147483647 w 579"/>
                  <a:gd name="T83" fmla="*/ 2147483647 h 738"/>
                  <a:gd name="T84" fmla="*/ 2147483647 w 579"/>
                  <a:gd name="T85" fmla="*/ 2147483647 h 738"/>
                  <a:gd name="T86" fmla="*/ 2147483647 w 579"/>
                  <a:gd name="T87" fmla="*/ 2147483647 h 738"/>
                  <a:gd name="T88" fmla="*/ 2147483647 w 579"/>
                  <a:gd name="T89" fmla="*/ 2147483647 h 738"/>
                  <a:gd name="T90" fmla="*/ 2147483647 w 579"/>
                  <a:gd name="T91" fmla="*/ 2147483647 h 738"/>
                  <a:gd name="T92" fmla="*/ 2147483647 w 579"/>
                  <a:gd name="T93" fmla="*/ 2147483647 h 738"/>
                  <a:gd name="T94" fmla="*/ 2147483647 w 579"/>
                  <a:gd name="T95" fmla="*/ 2147483647 h 738"/>
                  <a:gd name="T96" fmla="*/ 2147483647 w 579"/>
                  <a:gd name="T97" fmla="*/ 2147483647 h 738"/>
                  <a:gd name="T98" fmla="*/ 2147483647 w 579"/>
                  <a:gd name="T99" fmla="*/ 2147483647 h 738"/>
                  <a:gd name="T100" fmla="*/ 2147483647 w 579"/>
                  <a:gd name="T101" fmla="*/ 2147483647 h 738"/>
                  <a:gd name="T102" fmla="*/ 2147483647 w 579"/>
                  <a:gd name="T103" fmla="*/ 2147483647 h 738"/>
                  <a:gd name="T104" fmla="*/ 2147483647 w 579"/>
                  <a:gd name="T105" fmla="*/ 2147483647 h 738"/>
                  <a:gd name="T106" fmla="*/ 2147483647 w 579"/>
                  <a:gd name="T107" fmla="*/ 2147483647 h 738"/>
                  <a:gd name="T108" fmla="*/ 2147483647 w 579"/>
                  <a:gd name="T109" fmla="*/ 2147483647 h 738"/>
                  <a:gd name="T110" fmla="*/ 2147483647 w 579"/>
                  <a:gd name="T111" fmla="*/ 2147483647 h 738"/>
                  <a:gd name="T112" fmla="*/ 2147483647 w 579"/>
                  <a:gd name="T113" fmla="*/ 2147483647 h 738"/>
                  <a:gd name="T114" fmla="*/ 2147483647 w 579"/>
                  <a:gd name="T115" fmla="*/ 2147483647 h 738"/>
                  <a:gd name="T116" fmla="*/ 2147483647 w 579"/>
                  <a:gd name="T117" fmla="*/ 2147483647 h 738"/>
                  <a:gd name="T118" fmla="*/ 2147483647 w 579"/>
                  <a:gd name="T119" fmla="*/ 2147483647 h 738"/>
                  <a:gd name="T120" fmla="*/ 2147483647 w 579"/>
                  <a:gd name="T121" fmla="*/ 2147483647 h 7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9"/>
                  <a:gd name="T184" fmla="*/ 0 h 738"/>
                  <a:gd name="T185" fmla="*/ 579 w 579"/>
                  <a:gd name="T186" fmla="*/ 738 h 73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9" h="738">
                    <a:moveTo>
                      <a:pt x="0" y="453"/>
                    </a:moveTo>
                    <a:lnTo>
                      <a:pt x="1" y="468"/>
                    </a:lnTo>
                    <a:lnTo>
                      <a:pt x="3" y="491"/>
                    </a:lnTo>
                    <a:lnTo>
                      <a:pt x="48" y="491"/>
                    </a:lnTo>
                    <a:lnTo>
                      <a:pt x="56" y="492"/>
                    </a:lnTo>
                    <a:lnTo>
                      <a:pt x="56" y="479"/>
                    </a:lnTo>
                    <a:lnTo>
                      <a:pt x="41" y="472"/>
                    </a:lnTo>
                    <a:lnTo>
                      <a:pt x="40" y="434"/>
                    </a:lnTo>
                    <a:lnTo>
                      <a:pt x="42" y="431"/>
                    </a:lnTo>
                    <a:lnTo>
                      <a:pt x="83" y="442"/>
                    </a:lnTo>
                    <a:lnTo>
                      <a:pt x="83" y="463"/>
                    </a:lnTo>
                    <a:lnTo>
                      <a:pt x="68" y="469"/>
                    </a:lnTo>
                    <a:lnTo>
                      <a:pt x="71" y="485"/>
                    </a:lnTo>
                    <a:lnTo>
                      <a:pt x="67" y="485"/>
                    </a:lnTo>
                    <a:lnTo>
                      <a:pt x="65" y="487"/>
                    </a:lnTo>
                    <a:lnTo>
                      <a:pt x="68" y="494"/>
                    </a:lnTo>
                    <a:lnTo>
                      <a:pt x="67" y="532"/>
                    </a:lnTo>
                    <a:lnTo>
                      <a:pt x="73" y="527"/>
                    </a:lnTo>
                    <a:lnTo>
                      <a:pt x="79" y="510"/>
                    </a:lnTo>
                    <a:lnTo>
                      <a:pt x="79" y="506"/>
                    </a:lnTo>
                    <a:lnTo>
                      <a:pt x="82" y="492"/>
                    </a:lnTo>
                    <a:lnTo>
                      <a:pt x="86" y="467"/>
                    </a:lnTo>
                    <a:lnTo>
                      <a:pt x="89" y="466"/>
                    </a:lnTo>
                    <a:lnTo>
                      <a:pt x="94" y="468"/>
                    </a:lnTo>
                    <a:lnTo>
                      <a:pt x="109" y="471"/>
                    </a:lnTo>
                    <a:lnTo>
                      <a:pt x="108" y="474"/>
                    </a:lnTo>
                    <a:lnTo>
                      <a:pt x="114" y="477"/>
                    </a:lnTo>
                    <a:lnTo>
                      <a:pt x="109" y="497"/>
                    </a:lnTo>
                    <a:lnTo>
                      <a:pt x="99" y="524"/>
                    </a:lnTo>
                    <a:lnTo>
                      <a:pt x="100" y="548"/>
                    </a:lnTo>
                    <a:lnTo>
                      <a:pt x="119" y="552"/>
                    </a:lnTo>
                    <a:lnTo>
                      <a:pt x="125" y="549"/>
                    </a:lnTo>
                    <a:lnTo>
                      <a:pt x="126" y="548"/>
                    </a:lnTo>
                    <a:lnTo>
                      <a:pt x="130" y="543"/>
                    </a:lnTo>
                    <a:lnTo>
                      <a:pt x="136" y="533"/>
                    </a:lnTo>
                    <a:lnTo>
                      <a:pt x="136" y="527"/>
                    </a:lnTo>
                    <a:lnTo>
                      <a:pt x="135" y="519"/>
                    </a:lnTo>
                    <a:lnTo>
                      <a:pt x="135" y="508"/>
                    </a:lnTo>
                    <a:lnTo>
                      <a:pt x="145" y="496"/>
                    </a:lnTo>
                    <a:lnTo>
                      <a:pt x="151" y="494"/>
                    </a:lnTo>
                    <a:lnTo>
                      <a:pt x="171" y="494"/>
                    </a:lnTo>
                    <a:lnTo>
                      <a:pt x="180" y="498"/>
                    </a:lnTo>
                    <a:lnTo>
                      <a:pt x="184" y="498"/>
                    </a:lnTo>
                    <a:lnTo>
                      <a:pt x="193" y="505"/>
                    </a:lnTo>
                    <a:lnTo>
                      <a:pt x="194" y="515"/>
                    </a:lnTo>
                    <a:lnTo>
                      <a:pt x="191" y="524"/>
                    </a:lnTo>
                    <a:lnTo>
                      <a:pt x="181" y="541"/>
                    </a:lnTo>
                    <a:lnTo>
                      <a:pt x="176" y="559"/>
                    </a:lnTo>
                    <a:lnTo>
                      <a:pt x="174" y="564"/>
                    </a:lnTo>
                    <a:lnTo>
                      <a:pt x="175" y="572"/>
                    </a:lnTo>
                    <a:lnTo>
                      <a:pt x="171" y="581"/>
                    </a:lnTo>
                    <a:lnTo>
                      <a:pt x="168" y="583"/>
                    </a:lnTo>
                    <a:lnTo>
                      <a:pt x="162" y="583"/>
                    </a:lnTo>
                    <a:lnTo>
                      <a:pt x="161" y="582"/>
                    </a:lnTo>
                    <a:lnTo>
                      <a:pt x="145" y="589"/>
                    </a:lnTo>
                    <a:lnTo>
                      <a:pt x="131" y="607"/>
                    </a:lnTo>
                    <a:lnTo>
                      <a:pt x="123" y="606"/>
                    </a:lnTo>
                    <a:lnTo>
                      <a:pt x="116" y="607"/>
                    </a:lnTo>
                    <a:lnTo>
                      <a:pt x="112" y="602"/>
                    </a:lnTo>
                    <a:lnTo>
                      <a:pt x="108" y="607"/>
                    </a:lnTo>
                    <a:lnTo>
                      <a:pt x="111" y="620"/>
                    </a:lnTo>
                    <a:lnTo>
                      <a:pt x="110" y="626"/>
                    </a:lnTo>
                    <a:lnTo>
                      <a:pt x="106" y="625"/>
                    </a:lnTo>
                    <a:lnTo>
                      <a:pt x="104" y="622"/>
                    </a:lnTo>
                    <a:lnTo>
                      <a:pt x="101" y="624"/>
                    </a:lnTo>
                    <a:lnTo>
                      <a:pt x="105" y="632"/>
                    </a:lnTo>
                    <a:lnTo>
                      <a:pt x="104" y="640"/>
                    </a:lnTo>
                    <a:lnTo>
                      <a:pt x="101" y="643"/>
                    </a:lnTo>
                    <a:lnTo>
                      <a:pt x="104" y="645"/>
                    </a:lnTo>
                    <a:lnTo>
                      <a:pt x="109" y="649"/>
                    </a:lnTo>
                    <a:lnTo>
                      <a:pt x="100" y="659"/>
                    </a:lnTo>
                    <a:lnTo>
                      <a:pt x="95" y="653"/>
                    </a:lnTo>
                    <a:lnTo>
                      <a:pt x="93" y="662"/>
                    </a:lnTo>
                    <a:lnTo>
                      <a:pt x="89" y="660"/>
                    </a:lnTo>
                    <a:lnTo>
                      <a:pt x="82" y="664"/>
                    </a:lnTo>
                    <a:lnTo>
                      <a:pt x="82" y="672"/>
                    </a:lnTo>
                    <a:lnTo>
                      <a:pt x="77" y="682"/>
                    </a:lnTo>
                    <a:lnTo>
                      <a:pt x="72" y="701"/>
                    </a:lnTo>
                    <a:lnTo>
                      <a:pt x="68" y="706"/>
                    </a:lnTo>
                    <a:lnTo>
                      <a:pt x="82" y="710"/>
                    </a:lnTo>
                    <a:lnTo>
                      <a:pt x="106" y="708"/>
                    </a:lnTo>
                    <a:lnTo>
                      <a:pt x="107" y="715"/>
                    </a:lnTo>
                    <a:lnTo>
                      <a:pt x="109" y="719"/>
                    </a:lnTo>
                    <a:lnTo>
                      <a:pt x="150" y="724"/>
                    </a:lnTo>
                    <a:lnTo>
                      <a:pt x="155" y="735"/>
                    </a:lnTo>
                    <a:lnTo>
                      <a:pt x="174" y="734"/>
                    </a:lnTo>
                    <a:lnTo>
                      <a:pt x="183" y="731"/>
                    </a:lnTo>
                    <a:lnTo>
                      <a:pt x="199" y="737"/>
                    </a:lnTo>
                    <a:lnTo>
                      <a:pt x="211" y="737"/>
                    </a:lnTo>
                    <a:lnTo>
                      <a:pt x="211" y="727"/>
                    </a:lnTo>
                    <a:lnTo>
                      <a:pt x="206" y="709"/>
                    </a:lnTo>
                    <a:lnTo>
                      <a:pt x="213" y="700"/>
                    </a:lnTo>
                    <a:lnTo>
                      <a:pt x="224" y="705"/>
                    </a:lnTo>
                    <a:lnTo>
                      <a:pt x="239" y="705"/>
                    </a:lnTo>
                    <a:lnTo>
                      <a:pt x="247" y="703"/>
                    </a:lnTo>
                    <a:lnTo>
                      <a:pt x="250" y="696"/>
                    </a:lnTo>
                    <a:lnTo>
                      <a:pt x="269" y="692"/>
                    </a:lnTo>
                    <a:lnTo>
                      <a:pt x="270" y="682"/>
                    </a:lnTo>
                    <a:lnTo>
                      <a:pt x="274" y="680"/>
                    </a:lnTo>
                    <a:lnTo>
                      <a:pt x="278" y="684"/>
                    </a:lnTo>
                    <a:lnTo>
                      <a:pt x="278" y="692"/>
                    </a:lnTo>
                    <a:lnTo>
                      <a:pt x="280" y="691"/>
                    </a:lnTo>
                    <a:lnTo>
                      <a:pt x="284" y="680"/>
                    </a:lnTo>
                    <a:lnTo>
                      <a:pt x="284" y="664"/>
                    </a:lnTo>
                    <a:lnTo>
                      <a:pt x="279" y="661"/>
                    </a:lnTo>
                    <a:lnTo>
                      <a:pt x="274" y="659"/>
                    </a:lnTo>
                    <a:lnTo>
                      <a:pt x="265" y="649"/>
                    </a:lnTo>
                    <a:lnTo>
                      <a:pt x="261" y="642"/>
                    </a:lnTo>
                    <a:lnTo>
                      <a:pt x="253" y="639"/>
                    </a:lnTo>
                    <a:lnTo>
                      <a:pt x="236" y="624"/>
                    </a:lnTo>
                    <a:lnTo>
                      <a:pt x="231" y="614"/>
                    </a:lnTo>
                    <a:lnTo>
                      <a:pt x="231" y="589"/>
                    </a:lnTo>
                    <a:lnTo>
                      <a:pt x="233" y="577"/>
                    </a:lnTo>
                    <a:lnTo>
                      <a:pt x="240" y="565"/>
                    </a:lnTo>
                    <a:lnTo>
                      <a:pt x="252" y="556"/>
                    </a:lnTo>
                    <a:lnTo>
                      <a:pt x="271" y="546"/>
                    </a:lnTo>
                    <a:lnTo>
                      <a:pt x="278" y="540"/>
                    </a:lnTo>
                    <a:lnTo>
                      <a:pt x="284" y="535"/>
                    </a:lnTo>
                    <a:lnTo>
                      <a:pt x="293" y="522"/>
                    </a:lnTo>
                    <a:lnTo>
                      <a:pt x="299" y="525"/>
                    </a:lnTo>
                    <a:lnTo>
                      <a:pt x="302" y="524"/>
                    </a:lnTo>
                    <a:lnTo>
                      <a:pt x="310" y="519"/>
                    </a:lnTo>
                    <a:lnTo>
                      <a:pt x="319" y="514"/>
                    </a:lnTo>
                    <a:lnTo>
                      <a:pt x="324" y="511"/>
                    </a:lnTo>
                    <a:lnTo>
                      <a:pt x="333" y="511"/>
                    </a:lnTo>
                    <a:lnTo>
                      <a:pt x="335" y="507"/>
                    </a:lnTo>
                    <a:lnTo>
                      <a:pt x="341" y="504"/>
                    </a:lnTo>
                    <a:lnTo>
                      <a:pt x="347" y="493"/>
                    </a:lnTo>
                    <a:lnTo>
                      <a:pt x="350" y="491"/>
                    </a:lnTo>
                    <a:lnTo>
                      <a:pt x="354" y="491"/>
                    </a:lnTo>
                    <a:lnTo>
                      <a:pt x="364" y="505"/>
                    </a:lnTo>
                    <a:lnTo>
                      <a:pt x="380" y="511"/>
                    </a:lnTo>
                    <a:lnTo>
                      <a:pt x="380" y="516"/>
                    </a:lnTo>
                    <a:lnTo>
                      <a:pt x="383" y="522"/>
                    </a:lnTo>
                    <a:lnTo>
                      <a:pt x="389" y="529"/>
                    </a:lnTo>
                    <a:lnTo>
                      <a:pt x="397" y="539"/>
                    </a:lnTo>
                    <a:lnTo>
                      <a:pt x="401" y="545"/>
                    </a:lnTo>
                    <a:lnTo>
                      <a:pt x="397" y="554"/>
                    </a:lnTo>
                    <a:lnTo>
                      <a:pt x="401" y="561"/>
                    </a:lnTo>
                    <a:lnTo>
                      <a:pt x="409" y="563"/>
                    </a:lnTo>
                    <a:lnTo>
                      <a:pt x="417" y="570"/>
                    </a:lnTo>
                    <a:lnTo>
                      <a:pt x="423" y="573"/>
                    </a:lnTo>
                    <a:lnTo>
                      <a:pt x="427" y="574"/>
                    </a:lnTo>
                    <a:lnTo>
                      <a:pt x="436" y="570"/>
                    </a:lnTo>
                    <a:lnTo>
                      <a:pt x="441" y="567"/>
                    </a:lnTo>
                    <a:lnTo>
                      <a:pt x="446" y="568"/>
                    </a:lnTo>
                    <a:lnTo>
                      <a:pt x="454" y="575"/>
                    </a:lnTo>
                    <a:lnTo>
                      <a:pt x="467" y="581"/>
                    </a:lnTo>
                    <a:lnTo>
                      <a:pt x="475" y="592"/>
                    </a:lnTo>
                    <a:lnTo>
                      <a:pt x="482" y="594"/>
                    </a:lnTo>
                    <a:lnTo>
                      <a:pt x="494" y="594"/>
                    </a:lnTo>
                    <a:lnTo>
                      <a:pt x="501" y="587"/>
                    </a:lnTo>
                    <a:lnTo>
                      <a:pt x="504" y="581"/>
                    </a:lnTo>
                    <a:lnTo>
                      <a:pt x="515" y="561"/>
                    </a:lnTo>
                    <a:lnTo>
                      <a:pt x="516" y="539"/>
                    </a:lnTo>
                    <a:lnTo>
                      <a:pt x="519" y="532"/>
                    </a:lnTo>
                    <a:lnTo>
                      <a:pt x="520" y="513"/>
                    </a:lnTo>
                    <a:lnTo>
                      <a:pt x="517" y="510"/>
                    </a:lnTo>
                    <a:lnTo>
                      <a:pt x="515" y="508"/>
                    </a:lnTo>
                    <a:lnTo>
                      <a:pt x="509" y="503"/>
                    </a:lnTo>
                    <a:lnTo>
                      <a:pt x="502" y="493"/>
                    </a:lnTo>
                    <a:lnTo>
                      <a:pt x="502" y="485"/>
                    </a:lnTo>
                    <a:lnTo>
                      <a:pt x="507" y="482"/>
                    </a:lnTo>
                    <a:lnTo>
                      <a:pt x="515" y="474"/>
                    </a:lnTo>
                    <a:lnTo>
                      <a:pt x="517" y="462"/>
                    </a:lnTo>
                    <a:lnTo>
                      <a:pt x="515" y="453"/>
                    </a:lnTo>
                    <a:lnTo>
                      <a:pt x="515" y="445"/>
                    </a:lnTo>
                    <a:lnTo>
                      <a:pt x="513" y="440"/>
                    </a:lnTo>
                    <a:lnTo>
                      <a:pt x="508" y="440"/>
                    </a:lnTo>
                    <a:lnTo>
                      <a:pt x="501" y="437"/>
                    </a:lnTo>
                    <a:lnTo>
                      <a:pt x="494" y="427"/>
                    </a:lnTo>
                    <a:lnTo>
                      <a:pt x="488" y="426"/>
                    </a:lnTo>
                    <a:lnTo>
                      <a:pt x="485" y="443"/>
                    </a:lnTo>
                    <a:lnTo>
                      <a:pt x="478" y="452"/>
                    </a:lnTo>
                    <a:lnTo>
                      <a:pt x="464" y="465"/>
                    </a:lnTo>
                    <a:lnTo>
                      <a:pt x="460" y="469"/>
                    </a:lnTo>
                    <a:lnTo>
                      <a:pt x="452" y="471"/>
                    </a:lnTo>
                    <a:lnTo>
                      <a:pt x="440" y="465"/>
                    </a:lnTo>
                    <a:lnTo>
                      <a:pt x="437" y="466"/>
                    </a:lnTo>
                    <a:lnTo>
                      <a:pt x="437" y="476"/>
                    </a:lnTo>
                    <a:lnTo>
                      <a:pt x="433" y="479"/>
                    </a:lnTo>
                    <a:lnTo>
                      <a:pt x="427" y="473"/>
                    </a:lnTo>
                    <a:lnTo>
                      <a:pt x="422" y="460"/>
                    </a:lnTo>
                    <a:lnTo>
                      <a:pt x="404" y="443"/>
                    </a:lnTo>
                    <a:lnTo>
                      <a:pt x="393" y="440"/>
                    </a:lnTo>
                    <a:lnTo>
                      <a:pt x="388" y="433"/>
                    </a:lnTo>
                    <a:lnTo>
                      <a:pt x="380" y="434"/>
                    </a:lnTo>
                    <a:lnTo>
                      <a:pt x="374" y="429"/>
                    </a:lnTo>
                    <a:lnTo>
                      <a:pt x="373" y="427"/>
                    </a:lnTo>
                    <a:lnTo>
                      <a:pt x="368" y="427"/>
                    </a:lnTo>
                    <a:lnTo>
                      <a:pt x="354" y="412"/>
                    </a:lnTo>
                    <a:lnTo>
                      <a:pt x="351" y="404"/>
                    </a:lnTo>
                    <a:lnTo>
                      <a:pt x="349" y="398"/>
                    </a:lnTo>
                    <a:lnTo>
                      <a:pt x="347" y="362"/>
                    </a:lnTo>
                    <a:lnTo>
                      <a:pt x="346" y="356"/>
                    </a:lnTo>
                    <a:lnTo>
                      <a:pt x="338" y="353"/>
                    </a:lnTo>
                    <a:lnTo>
                      <a:pt x="331" y="350"/>
                    </a:lnTo>
                    <a:lnTo>
                      <a:pt x="329" y="344"/>
                    </a:lnTo>
                    <a:lnTo>
                      <a:pt x="330" y="343"/>
                    </a:lnTo>
                    <a:lnTo>
                      <a:pt x="341" y="334"/>
                    </a:lnTo>
                    <a:lnTo>
                      <a:pt x="347" y="330"/>
                    </a:lnTo>
                    <a:lnTo>
                      <a:pt x="350" y="325"/>
                    </a:lnTo>
                    <a:lnTo>
                      <a:pt x="360" y="320"/>
                    </a:lnTo>
                    <a:lnTo>
                      <a:pt x="375" y="316"/>
                    </a:lnTo>
                    <a:lnTo>
                      <a:pt x="390" y="314"/>
                    </a:lnTo>
                    <a:lnTo>
                      <a:pt x="408" y="309"/>
                    </a:lnTo>
                    <a:lnTo>
                      <a:pt x="431" y="302"/>
                    </a:lnTo>
                    <a:lnTo>
                      <a:pt x="436" y="299"/>
                    </a:lnTo>
                    <a:lnTo>
                      <a:pt x="476" y="252"/>
                    </a:lnTo>
                    <a:lnTo>
                      <a:pt x="484" y="241"/>
                    </a:lnTo>
                    <a:lnTo>
                      <a:pt x="519" y="208"/>
                    </a:lnTo>
                    <a:lnTo>
                      <a:pt x="519" y="205"/>
                    </a:lnTo>
                    <a:lnTo>
                      <a:pt x="513" y="181"/>
                    </a:lnTo>
                    <a:lnTo>
                      <a:pt x="512" y="171"/>
                    </a:lnTo>
                    <a:lnTo>
                      <a:pt x="513" y="168"/>
                    </a:lnTo>
                    <a:lnTo>
                      <a:pt x="516" y="164"/>
                    </a:lnTo>
                    <a:lnTo>
                      <a:pt x="536" y="167"/>
                    </a:lnTo>
                    <a:lnTo>
                      <a:pt x="543" y="157"/>
                    </a:lnTo>
                    <a:lnTo>
                      <a:pt x="543" y="148"/>
                    </a:lnTo>
                    <a:lnTo>
                      <a:pt x="547" y="132"/>
                    </a:lnTo>
                    <a:lnTo>
                      <a:pt x="552" y="126"/>
                    </a:lnTo>
                    <a:lnTo>
                      <a:pt x="566" y="117"/>
                    </a:lnTo>
                    <a:lnTo>
                      <a:pt x="574" y="115"/>
                    </a:lnTo>
                    <a:lnTo>
                      <a:pt x="578" y="111"/>
                    </a:lnTo>
                    <a:lnTo>
                      <a:pt x="574" y="106"/>
                    </a:lnTo>
                    <a:lnTo>
                      <a:pt x="571" y="104"/>
                    </a:lnTo>
                    <a:lnTo>
                      <a:pt x="571" y="97"/>
                    </a:lnTo>
                    <a:lnTo>
                      <a:pt x="571" y="96"/>
                    </a:lnTo>
                    <a:lnTo>
                      <a:pt x="569" y="93"/>
                    </a:lnTo>
                    <a:lnTo>
                      <a:pt x="561" y="96"/>
                    </a:lnTo>
                    <a:lnTo>
                      <a:pt x="557" y="100"/>
                    </a:lnTo>
                    <a:lnTo>
                      <a:pt x="547" y="99"/>
                    </a:lnTo>
                    <a:lnTo>
                      <a:pt x="534" y="90"/>
                    </a:lnTo>
                    <a:lnTo>
                      <a:pt x="516" y="66"/>
                    </a:lnTo>
                    <a:lnTo>
                      <a:pt x="505" y="51"/>
                    </a:lnTo>
                    <a:lnTo>
                      <a:pt x="502" y="51"/>
                    </a:lnTo>
                    <a:lnTo>
                      <a:pt x="498" y="52"/>
                    </a:lnTo>
                    <a:lnTo>
                      <a:pt x="480" y="54"/>
                    </a:lnTo>
                    <a:lnTo>
                      <a:pt x="475" y="55"/>
                    </a:lnTo>
                    <a:lnTo>
                      <a:pt x="468" y="61"/>
                    </a:lnTo>
                    <a:lnTo>
                      <a:pt x="462" y="58"/>
                    </a:lnTo>
                    <a:lnTo>
                      <a:pt x="457" y="58"/>
                    </a:lnTo>
                    <a:lnTo>
                      <a:pt x="453" y="53"/>
                    </a:lnTo>
                    <a:lnTo>
                      <a:pt x="452" y="49"/>
                    </a:lnTo>
                    <a:lnTo>
                      <a:pt x="453" y="43"/>
                    </a:lnTo>
                    <a:lnTo>
                      <a:pt x="451" y="39"/>
                    </a:lnTo>
                    <a:lnTo>
                      <a:pt x="450" y="35"/>
                    </a:lnTo>
                    <a:lnTo>
                      <a:pt x="449" y="34"/>
                    </a:lnTo>
                    <a:lnTo>
                      <a:pt x="443" y="36"/>
                    </a:lnTo>
                    <a:lnTo>
                      <a:pt x="437" y="39"/>
                    </a:lnTo>
                    <a:lnTo>
                      <a:pt x="436" y="39"/>
                    </a:lnTo>
                    <a:lnTo>
                      <a:pt x="433" y="36"/>
                    </a:lnTo>
                    <a:lnTo>
                      <a:pt x="431" y="29"/>
                    </a:lnTo>
                    <a:lnTo>
                      <a:pt x="428" y="24"/>
                    </a:lnTo>
                    <a:lnTo>
                      <a:pt x="421" y="20"/>
                    </a:lnTo>
                    <a:lnTo>
                      <a:pt x="408" y="20"/>
                    </a:lnTo>
                    <a:lnTo>
                      <a:pt x="392" y="11"/>
                    </a:lnTo>
                    <a:lnTo>
                      <a:pt x="383" y="11"/>
                    </a:lnTo>
                    <a:lnTo>
                      <a:pt x="377" y="10"/>
                    </a:lnTo>
                    <a:lnTo>
                      <a:pt x="367" y="7"/>
                    </a:lnTo>
                    <a:lnTo>
                      <a:pt x="356" y="3"/>
                    </a:lnTo>
                    <a:lnTo>
                      <a:pt x="330" y="0"/>
                    </a:lnTo>
                    <a:lnTo>
                      <a:pt x="285" y="5"/>
                    </a:lnTo>
                    <a:lnTo>
                      <a:pt x="275" y="7"/>
                    </a:lnTo>
                    <a:lnTo>
                      <a:pt x="269" y="11"/>
                    </a:lnTo>
                    <a:lnTo>
                      <a:pt x="275" y="21"/>
                    </a:lnTo>
                    <a:lnTo>
                      <a:pt x="285" y="43"/>
                    </a:lnTo>
                    <a:lnTo>
                      <a:pt x="295" y="53"/>
                    </a:lnTo>
                    <a:lnTo>
                      <a:pt x="306" y="77"/>
                    </a:lnTo>
                    <a:lnTo>
                      <a:pt x="310" y="111"/>
                    </a:lnTo>
                    <a:lnTo>
                      <a:pt x="308" y="135"/>
                    </a:lnTo>
                    <a:lnTo>
                      <a:pt x="303" y="140"/>
                    </a:lnTo>
                    <a:lnTo>
                      <a:pt x="293" y="138"/>
                    </a:lnTo>
                    <a:lnTo>
                      <a:pt x="279" y="141"/>
                    </a:lnTo>
                    <a:lnTo>
                      <a:pt x="269" y="140"/>
                    </a:lnTo>
                    <a:lnTo>
                      <a:pt x="257" y="142"/>
                    </a:lnTo>
                    <a:lnTo>
                      <a:pt x="248" y="146"/>
                    </a:lnTo>
                    <a:lnTo>
                      <a:pt x="238" y="141"/>
                    </a:lnTo>
                    <a:lnTo>
                      <a:pt x="211" y="141"/>
                    </a:lnTo>
                    <a:lnTo>
                      <a:pt x="193" y="135"/>
                    </a:lnTo>
                    <a:lnTo>
                      <a:pt x="175" y="134"/>
                    </a:lnTo>
                    <a:lnTo>
                      <a:pt x="158" y="131"/>
                    </a:lnTo>
                    <a:lnTo>
                      <a:pt x="140" y="134"/>
                    </a:lnTo>
                    <a:lnTo>
                      <a:pt x="136" y="140"/>
                    </a:lnTo>
                    <a:lnTo>
                      <a:pt x="136" y="151"/>
                    </a:lnTo>
                    <a:lnTo>
                      <a:pt x="131" y="155"/>
                    </a:lnTo>
                    <a:lnTo>
                      <a:pt x="111" y="170"/>
                    </a:lnTo>
                    <a:lnTo>
                      <a:pt x="108" y="176"/>
                    </a:lnTo>
                    <a:lnTo>
                      <a:pt x="98" y="191"/>
                    </a:lnTo>
                    <a:lnTo>
                      <a:pt x="93" y="191"/>
                    </a:lnTo>
                    <a:lnTo>
                      <a:pt x="73" y="199"/>
                    </a:lnTo>
                    <a:lnTo>
                      <a:pt x="69" y="205"/>
                    </a:lnTo>
                    <a:lnTo>
                      <a:pt x="61" y="230"/>
                    </a:lnTo>
                    <a:lnTo>
                      <a:pt x="64" y="245"/>
                    </a:lnTo>
                    <a:lnTo>
                      <a:pt x="61" y="259"/>
                    </a:lnTo>
                    <a:lnTo>
                      <a:pt x="67" y="269"/>
                    </a:lnTo>
                    <a:lnTo>
                      <a:pt x="65" y="271"/>
                    </a:lnTo>
                    <a:lnTo>
                      <a:pt x="47" y="272"/>
                    </a:lnTo>
                    <a:lnTo>
                      <a:pt x="41" y="277"/>
                    </a:lnTo>
                    <a:lnTo>
                      <a:pt x="41" y="287"/>
                    </a:lnTo>
                    <a:lnTo>
                      <a:pt x="25" y="293"/>
                    </a:lnTo>
                    <a:lnTo>
                      <a:pt x="22" y="297"/>
                    </a:lnTo>
                    <a:lnTo>
                      <a:pt x="15" y="321"/>
                    </a:lnTo>
                    <a:lnTo>
                      <a:pt x="16" y="344"/>
                    </a:lnTo>
                    <a:lnTo>
                      <a:pt x="13" y="350"/>
                    </a:lnTo>
                    <a:lnTo>
                      <a:pt x="5" y="360"/>
                    </a:lnTo>
                    <a:lnTo>
                      <a:pt x="0" y="453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Freeform 34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755576" y="964800"/>
                <a:ext cx="981126" cy="1361404"/>
              </a:xfrm>
              <a:custGeom>
                <a:avLst/>
                <a:gdLst>
                  <a:gd name="T0" fmla="*/ 2147483647 w 618"/>
                  <a:gd name="T1" fmla="*/ 2147483647 h 880"/>
                  <a:gd name="T2" fmla="*/ 2147483647 w 618"/>
                  <a:gd name="T3" fmla="*/ 2147483647 h 880"/>
                  <a:gd name="T4" fmla="*/ 2147483647 w 618"/>
                  <a:gd name="T5" fmla="*/ 2147483647 h 880"/>
                  <a:gd name="T6" fmla="*/ 2147483647 w 618"/>
                  <a:gd name="T7" fmla="*/ 2147483647 h 880"/>
                  <a:gd name="T8" fmla="*/ 2147483647 w 618"/>
                  <a:gd name="T9" fmla="*/ 2147483647 h 880"/>
                  <a:gd name="T10" fmla="*/ 2147483647 w 618"/>
                  <a:gd name="T11" fmla="*/ 2147483647 h 880"/>
                  <a:gd name="T12" fmla="*/ 2147483647 w 618"/>
                  <a:gd name="T13" fmla="*/ 2147483647 h 880"/>
                  <a:gd name="T14" fmla="*/ 2147483647 w 618"/>
                  <a:gd name="T15" fmla="*/ 2147483647 h 880"/>
                  <a:gd name="T16" fmla="*/ 2147483647 w 618"/>
                  <a:gd name="T17" fmla="*/ 2147483647 h 880"/>
                  <a:gd name="T18" fmla="*/ 2147483647 w 618"/>
                  <a:gd name="T19" fmla="*/ 2147483647 h 880"/>
                  <a:gd name="T20" fmla="*/ 2147483647 w 618"/>
                  <a:gd name="T21" fmla="*/ 2147483647 h 880"/>
                  <a:gd name="T22" fmla="*/ 2147483647 w 618"/>
                  <a:gd name="T23" fmla="*/ 2147483647 h 880"/>
                  <a:gd name="T24" fmla="*/ 2147483647 w 618"/>
                  <a:gd name="T25" fmla="*/ 2147483647 h 880"/>
                  <a:gd name="T26" fmla="*/ 2147483647 w 618"/>
                  <a:gd name="T27" fmla="*/ 2147483647 h 880"/>
                  <a:gd name="T28" fmla="*/ 2147483647 w 618"/>
                  <a:gd name="T29" fmla="*/ 2147483647 h 880"/>
                  <a:gd name="T30" fmla="*/ 2147483647 w 618"/>
                  <a:gd name="T31" fmla="*/ 2147483647 h 880"/>
                  <a:gd name="T32" fmla="*/ 2147483647 w 618"/>
                  <a:gd name="T33" fmla="*/ 2147483647 h 880"/>
                  <a:gd name="T34" fmla="*/ 2147483647 w 618"/>
                  <a:gd name="T35" fmla="*/ 2147483647 h 880"/>
                  <a:gd name="T36" fmla="*/ 2147483647 w 618"/>
                  <a:gd name="T37" fmla="*/ 2147483647 h 880"/>
                  <a:gd name="T38" fmla="*/ 2147483647 w 618"/>
                  <a:gd name="T39" fmla="*/ 2147483647 h 880"/>
                  <a:gd name="T40" fmla="*/ 2147483647 w 618"/>
                  <a:gd name="T41" fmla="*/ 2147483647 h 880"/>
                  <a:gd name="T42" fmla="*/ 2147483647 w 618"/>
                  <a:gd name="T43" fmla="*/ 2147483647 h 880"/>
                  <a:gd name="T44" fmla="*/ 2147483647 w 618"/>
                  <a:gd name="T45" fmla="*/ 2147483647 h 880"/>
                  <a:gd name="T46" fmla="*/ 2147483647 w 618"/>
                  <a:gd name="T47" fmla="*/ 2147483647 h 880"/>
                  <a:gd name="T48" fmla="*/ 2147483647 w 618"/>
                  <a:gd name="T49" fmla="*/ 2147483647 h 880"/>
                  <a:gd name="T50" fmla="*/ 2147483647 w 618"/>
                  <a:gd name="T51" fmla="*/ 2147483647 h 880"/>
                  <a:gd name="T52" fmla="*/ 2147483647 w 618"/>
                  <a:gd name="T53" fmla="*/ 2147483647 h 880"/>
                  <a:gd name="T54" fmla="*/ 2147483647 w 618"/>
                  <a:gd name="T55" fmla="*/ 2147483647 h 880"/>
                  <a:gd name="T56" fmla="*/ 2147483647 w 618"/>
                  <a:gd name="T57" fmla="*/ 2147483647 h 880"/>
                  <a:gd name="T58" fmla="*/ 2147483647 w 618"/>
                  <a:gd name="T59" fmla="*/ 2147483647 h 880"/>
                  <a:gd name="T60" fmla="*/ 2147483647 w 618"/>
                  <a:gd name="T61" fmla="*/ 2147483647 h 880"/>
                  <a:gd name="T62" fmla="*/ 2147483647 w 618"/>
                  <a:gd name="T63" fmla="*/ 2147483647 h 880"/>
                  <a:gd name="T64" fmla="*/ 2147483647 w 618"/>
                  <a:gd name="T65" fmla="*/ 2147483647 h 880"/>
                  <a:gd name="T66" fmla="*/ 2147483647 w 618"/>
                  <a:gd name="T67" fmla="*/ 2147483647 h 880"/>
                  <a:gd name="T68" fmla="*/ 2147483647 w 618"/>
                  <a:gd name="T69" fmla="*/ 2147483647 h 880"/>
                  <a:gd name="T70" fmla="*/ 2147483647 w 618"/>
                  <a:gd name="T71" fmla="*/ 2147483647 h 880"/>
                  <a:gd name="T72" fmla="*/ 2147483647 w 618"/>
                  <a:gd name="T73" fmla="*/ 2147483647 h 880"/>
                  <a:gd name="T74" fmla="*/ 2147483647 w 618"/>
                  <a:gd name="T75" fmla="*/ 2147483647 h 880"/>
                  <a:gd name="T76" fmla="*/ 2147483647 w 618"/>
                  <a:gd name="T77" fmla="*/ 2147483647 h 880"/>
                  <a:gd name="T78" fmla="*/ 2147483647 w 618"/>
                  <a:gd name="T79" fmla="*/ 2147483647 h 880"/>
                  <a:gd name="T80" fmla="*/ 2147483647 w 618"/>
                  <a:gd name="T81" fmla="*/ 2147483647 h 880"/>
                  <a:gd name="T82" fmla="*/ 2147483647 w 618"/>
                  <a:gd name="T83" fmla="*/ 2147483647 h 880"/>
                  <a:gd name="T84" fmla="*/ 2147483647 w 618"/>
                  <a:gd name="T85" fmla="*/ 2147483647 h 880"/>
                  <a:gd name="T86" fmla="*/ 2147483647 w 618"/>
                  <a:gd name="T87" fmla="*/ 2147483647 h 880"/>
                  <a:gd name="T88" fmla="*/ 2147483647 w 618"/>
                  <a:gd name="T89" fmla="*/ 2147483647 h 8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18"/>
                  <a:gd name="T136" fmla="*/ 0 h 880"/>
                  <a:gd name="T137" fmla="*/ 618 w 618"/>
                  <a:gd name="T138" fmla="*/ 880 h 8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18" h="880">
                    <a:moveTo>
                      <a:pt x="18" y="17"/>
                    </a:moveTo>
                    <a:lnTo>
                      <a:pt x="0" y="0"/>
                    </a:lnTo>
                    <a:lnTo>
                      <a:pt x="159" y="1"/>
                    </a:lnTo>
                    <a:lnTo>
                      <a:pt x="372" y="4"/>
                    </a:lnTo>
                    <a:lnTo>
                      <a:pt x="377" y="4"/>
                    </a:lnTo>
                    <a:lnTo>
                      <a:pt x="360" y="29"/>
                    </a:lnTo>
                    <a:lnTo>
                      <a:pt x="338" y="49"/>
                    </a:lnTo>
                    <a:lnTo>
                      <a:pt x="322" y="72"/>
                    </a:lnTo>
                    <a:lnTo>
                      <a:pt x="320" y="93"/>
                    </a:lnTo>
                    <a:lnTo>
                      <a:pt x="316" y="90"/>
                    </a:lnTo>
                    <a:lnTo>
                      <a:pt x="311" y="93"/>
                    </a:lnTo>
                    <a:lnTo>
                      <a:pt x="312" y="124"/>
                    </a:lnTo>
                    <a:lnTo>
                      <a:pt x="310" y="132"/>
                    </a:lnTo>
                    <a:lnTo>
                      <a:pt x="303" y="132"/>
                    </a:lnTo>
                    <a:lnTo>
                      <a:pt x="311" y="144"/>
                    </a:lnTo>
                    <a:lnTo>
                      <a:pt x="317" y="146"/>
                    </a:lnTo>
                    <a:lnTo>
                      <a:pt x="331" y="164"/>
                    </a:lnTo>
                    <a:lnTo>
                      <a:pt x="336" y="170"/>
                    </a:lnTo>
                    <a:lnTo>
                      <a:pt x="336" y="180"/>
                    </a:lnTo>
                    <a:lnTo>
                      <a:pt x="339" y="189"/>
                    </a:lnTo>
                    <a:lnTo>
                      <a:pt x="339" y="198"/>
                    </a:lnTo>
                    <a:lnTo>
                      <a:pt x="333" y="201"/>
                    </a:lnTo>
                    <a:lnTo>
                      <a:pt x="329" y="210"/>
                    </a:lnTo>
                    <a:lnTo>
                      <a:pt x="329" y="223"/>
                    </a:lnTo>
                    <a:lnTo>
                      <a:pt x="326" y="233"/>
                    </a:lnTo>
                    <a:lnTo>
                      <a:pt x="320" y="274"/>
                    </a:lnTo>
                    <a:lnTo>
                      <a:pt x="322" y="290"/>
                    </a:lnTo>
                    <a:lnTo>
                      <a:pt x="328" y="298"/>
                    </a:lnTo>
                    <a:lnTo>
                      <a:pt x="328" y="313"/>
                    </a:lnTo>
                    <a:lnTo>
                      <a:pt x="342" y="325"/>
                    </a:lnTo>
                    <a:lnTo>
                      <a:pt x="346" y="387"/>
                    </a:lnTo>
                    <a:lnTo>
                      <a:pt x="351" y="409"/>
                    </a:lnTo>
                    <a:lnTo>
                      <a:pt x="351" y="432"/>
                    </a:lnTo>
                    <a:lnTo>
                      <a:pt x="345" y="465"/>
                    </a:lnTo>
                    <a:lnTo>
                      <a:pt x="355" y="485"/>
                    </a:lnTo>
                    <a:lnTo>
                      <a:pt x="366" y="500"/>
                    </a:lnTo>
                    <a:lnTo>
                      <a:pt x="380" y="512"/>
                    </a:lnTo>
                    <a:lnTo>
                      <a:pt x="379" y="536"/>
                    </a:lnTo>
                    <a:lnTo>
                      <a:pt x="387" y="546"/>
                    </a:lnTo>
                    <a:lnTo>
                      <a:pt x="397" y="536"/>
                    </a:lnTo>
                    <a:lnTo>
                      <a:pt x="406" y="542"/>
                    </a:lnTo>
                    <a:lnTo>
                      <a:pt x="418" y="559"/>
                    </a:lnTo>
                    <a:lnTo>
                      <a:pt x="461" y="606"/>
                    </a:lnTo>
                    <a:lnTo>
                      <a:pt x="475" y="623"/>
                    </a:lnTo>
                    <a:lnTo>
                      <a:pt x="486" y="651"/>
                    </a:lnTo>
                    <a:lnTo>
                      <a:pt x="496" y="661"/>
                    </a:lnTo>
                    <a:lnTo>
                      <a:pt x="500" y="678"/>
                    </a:lnTo>
                    <a:lnTo>
                      <a:pt x="501" y="692"/>
                    </a:lnTo>
                    <a:lnTo>
                      <a:pt x="508" y="708"/>
                    </a:lnTo>
                    <a:lnTo>
                      <a:pt x="511" y="698"/>
                    </a:lnTo>
                    <a:lnTo>
                      <a:pt x="520" y="700"/>
                    </a:lnTo>
                    <a:lnTo>
                      <a:pt x="526" y="731"/>
                    </a:lnTo>
                    <a:lnTo>
                      <a:pt x="537" y="723"/>
                    </a:lnTo>
                    <a:lnTo>
                      <a:pt x="549" y="728"/>
                    </a:lnTo>
                    <a:lnTo>
                      <a:pt x="561" y="763"/>
                    </a:lnTo>
                    <a:lnTo>
                      <a:pt x="565" y="787"/>
                    </a:lnTo>
                    <a:lnTo>
                      <a:pt x="581" y="796"/>
                    </a:lnTo>
                    <a:lnTo>
                      <a:pt x="595" y="795"/>
                    </a:lnTo>
                    <a:lnTo>
                      <a:pt x="598" y="803"/>
                    </a:lnTo>
                    <a:lnTo>
                      <a:pt x="593" y="826"/>
                    </a:lnTo>
                    <a:lnTo>
                      <a:pt x="600" y="837"/>
                    </a:lnTo>
                    <a:lnTo>
                      <a:pt x="605" y="847"/>
                    </a:lnTo>
                    <a:lnTo>
                      <a:pt x="605" y="867"/>
                    </a:lnTo>
                    <a:lnTo>
                      <a:pt x="617" y="879"/>
                    </a:lnTo>
                    <a:lnTo>
                      <a:pt x="600" y="876"/>
                    </a:lnTo>
                    <a:lnTo>
                      <a:pt x="550" y="873"/>
                    </a:lnTo>
                    <a:lnTo>
                      <a:pt x="431" y="863"/>
                    </a:lnTo>
                    <a:lnTo>
                      <a:pt x="390" y="854"/>
                    </a:lnTo>
                    <a:lnTo>
                      <a:pt x="392" y="850"/>
                    </a:lnTo>
                    <a:lnTo>
                      <a:pt x="398" y="851"/>
                    </a:lnTo>
                    <a:lnTo>
                      <a:pt x="403" y="841"/>
                    </a:lnTo>
                    <a:lnTo>
                      <a:pt x="407" y="832"/>
                    </a:lnTo>
                    <a:lnTo>
                      <a:pt x="404" y="819"/>
                    </a:lnTo>
                    <a:lnTo>
                      <a:pt x="393" y="813"/>
                    </a:lnTo>
                    <a:lnTo>
                      <a:pt x="400" y="805"/>
                    </a:lnTo>
                    <a:lnTo>
                      <a:pt x="410" y="789"/>
                    </a:lnTo>
                    <a:lnTo>
                      <a:pt x="416" y="778"/>
                    </a:lnTo>
                    <a:lnTo>
                      <a:pt x="407" y="756"/>
                    </a:lnTo>
                    <a:lnTo>
                      <a:pt x="406" y="742"/>
                    </a:lnTo>
                    <a:lnTo>
                      <a:pt x="393" y="740"/>
                    </a:lnTo>
                    <a:lnTo>
                      <a:pt x="384" y="724"/>
                    </a:lnTo>
                    <a:lnTo>
                      <a:pt x="376" y="711"/>
                    </a:lnTo>
                    <a:lnTo>
                      <a:pt x="371" y="697"/>
                    </a:lnTo>
                    <a:lnTo>
                      <a:pt x="359" y="685"/>
                    </a:lnTo>
                    <a:lnTo>
                      <a:pt x="346" y="688"/>
                    </a:lnTo>
                    <a:lnTo>
                      <a:pt x="343" y="680"/>
                    </a:lnTo>
                    <a:lnTo>
                      <a:pt x="341" y="666"/>
                    </a:lnTo>
                    <a:lnTo>
                      <a:pt x="331" y="657"/>
                    </a:lnTo>
                    <a:lnTo>
                      <a:pt x="326" y="645"/>
                    </a:lnTo>
                    <a:lnTo>
                      <a:pt x="316" y="638"/>
                    </a:lnTo>
                    <a:lnTo>
                      <a:pt x="304" y="621"/>
                    </a:lnTo>
                    <a:lnTo>
                      <a:pt x="295" y="609"/>
                    </a:lnTo>
                    <a:lnTo>
                      <a:pt x="282" y="597"/>
                    </a:lnTo>
                    <a:lnTo>
                      <a:pt x="258" y="587"/>
                    </a:lnTo>
                    <a:lnTo>
                      <a:pt x="251" y="575"/>
                    </a:lnTo>
                    <a:lnTo>
                      <a:pt x="238" y="567"/>
                    </a:lnTo>
                    <a:lnTo>
                      <a:pt x="227" y="556"/>
                    </a:lnTo>
                    <a:lnTo>
                      <a:pt x="212" y="550"/>
                    </a:lnTo>
                    <a:lnTo>
                      <a:pt x="208" y="542"/>
                    </a:lnTo>
                    <a:lnTo>
                      <a:pt x="195" y="535"/>
                    </a:lnTo>
                    <a:lnTo>
                      <a:pt x="184" y="522"/>
                    </a:lnTo>
                    <a:lnTo>
                      <a:pt x="186" y="489"/>
                    </a:lnTo>
                    <a:lnTo>
                      <a:pt x="175" y="483"/>
                    </a:lnTo>
                    <a:lnTo>
                      <a:pt x="177" y="445"/>
                    </a:lnTo>
                    <a:lnTo>
                      <a:pt x="172" y="416"/>
                    </a:lnTo>
                    <a:lnTo>
                      <a:pt x="157" y="393"/>
                    </a:lnTo>
                    <a:lnTo>
                      <a:pt x="145" y="397"/>
                    </a:lnTo>
                    <a:lnTo>
                      <a:pt x="145" y="393"/>
                    </a:lnTo>
                    <a:lnTo>
                      <a:pt x="141" y="385"/>
                    </a:lnTo>
                    <a:lnTo>
                      <a:pt x="147" y="361"/>
                    </a:lnTo>
                    <a:lnTo>
                      <a:pt x="148" y="342"/>
                    </a:lnTo>
                    <a:lnTo>
                      <a:pt x="134" y="317"/>
                    </a:lnTo>
                    <a:lnTo>
                      <a:pt x="125" y="304"/>
                    </a:lnTo>
                    <a:lnTo>
                      <a:pt x="114" y="293"/>
                    </a:lnTo>
                    <a:lnTo>
                      <a:pt x="107" y="289"/>
                    </a:lnTo>
                    <a:lnTo>
                      <a:pt x="108" y="268"/>
                    </a:lnTo>
                    <a:lnTo>
                      <a:pt x="110" y="249"/>
                    </a:lnTo>
                    <a:lnTo>
                      <a:pt x="101" y="236"/>
                    </a:lnTo>
                    <a:lnTo>
                      <a:pt x="75" y="202"/>
                    </a:lnTo>
                    <a:lnTo>
                      <a:pt x="50" y="181"/>
                    </a:lnTo>
                    <a:lnTo>
                      <a:pt x="56" y="161"/>
                    </a:lnTo>
                    <a:lnTo>
                      <a:pt x="47" y="144"/>
                    </a:lnTo>
                    <a:lnTo>
                      <a:pt x="65" y="151"/>
                    </a:lnTo>
                    <a:lnTo>
                      <a:pt x="65" y="136"/>
                    </a:lnTo>
                    <a:lnTo>
                      <a:pt x="60" y="126"/>
                    </a:lnTo>
                    <a:lnTo>
                      <a:pt x="35" y="102"/>
                    </a:lnTo>
                    <a:lnTo>
                      <a:pt x="31" y="80"/>
                    </a:lnTo>
                    <a:lnTo>
                      <a:pt x="39" y="66"/>
                    </a:lnTo>
                    <a:lnTo>
                      <a:pt x="38" y="54"/>
                    </a:lnTo>
                    <a:lnTo>
                      <a:pt x="36" y="50"/>
                    </a:lnTo>
                    <a:lnTo>
                      <a:pt x="33" y="48"/>
                    </a:lnTo>
                    <a:lnTo>
                      <a:pt x="27" y="46"/>
                    </a:lnTo>
                    <a:lnTo>
                      <a:pt x="25" y="44"/>
                    </a:lnTo>
                    <a:lnTo>
                      <a:pt x="19" y="26"/>
                    </a:lnTo>
                    <a:lnTo>
                      <a:pt x="18" y="17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3" name="Freeform 35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1128175" y="2269208"/>
                <a:ext cx="1343965" cy="1535650"/>
              </a:xfrm>
              <a:custGeom>
                <a:avLst/>
                <a:gdLst>
                  <a:gd name="T0" fmla="*/ 2147483647 w 850"/>
                  <a:gd name="T1" fmla="*/ 2147483647 h 996"/>
                  <a:gd name="T2" fmla="*/ 2147483647 w 850"/>
                  <a:gd name="T3" fmla="*/ 2147483647 h 996"/>
                  <a:gd name="T4" fmla="*/ 2147483647 w 850"/>
                  <a:gd name="T5" fmla="*/ 2147483647 h 996"/>
                  <a:gd name="T6" fmla="*/ 2147483647 w 850"/>
                  <a:gd name="T7" fmla="*/ 0 h 996"/>
                  <a:gd name="T8" fmla="*/ 2147483647 w 850"/>
                  <a:gd name="T9" fmla="*/ 2147483647 h 996"/>
                  <a:gd name="T10" fmla="*/ 2147483647 w 850"/>
                  <a:gd name="T11" fmla="*/ 2147483647 h 996"/>
                  <a:gd name="T12" fmla="*/ 2147483647 w 850"/>
                  <a:gd name="T13" fmla="*/ 2147483647 h 996"/>
                  <a:gd name="T14" fmla="*/ 2147483647 w 850"/>
                  <a:gd name="T15" fmla="*/ 2147483647 h 996"/>
                  <a:gd name="T16" fmla="*/ 2147483647 w 850"/>
                  <a:gd name="T17" fmla="*/ 2147483647 h 996"/>
                  <a:gd name="T18" fmla="*/ 2147483647 w 850"/>
                  <a:gd name="T19" fmla="*/ 2147483647 h 996"/>
                  <a:gd name="T20" fmla="*/ 2147483647 w 850"/>
                  <a:gd name="T21" fmla="*/ 2147483647 h 996"/>
                  <a:gd name="T22" fmla="*/ 2147483647 w 850"/>
                  <a:gd name="T23" fmla="*/ 2147483647 h 996"/>
                  <a:gd name="T24" fmla="*/ 2147483647 w 850"/>
                  <a:gd name="T25" fmla="*/ 2147483647 h 996"/>
                  <a:gd name="T26" fmla="*/ 2147483647 w 850"/>
                  <a:gd name="T27" fmla="*/ 2147483647 h 996"/>
                  <a:gd name="T28" fmla="*/ 2147483647 w 850"/>
                  <a:gd name="T29" fmla="*/ 2147483647 h 996"/>
                  <a:gd name="T30" fmla="*/ 2147483647 w 850"/>
                  <a:gd name="T31" fmla="*/ 2147483647 h 996"/>
                  <a:gd name="T32" fmla="*/ 2147483647 w 850"/>
                  <a:gd name="T33" fmla="*/ 2147483647 h 996"/>
                  <a:gd name="T34" fmla="*/ 2147483647 w 850"/>
                  <a:gd name="T35" fmla="*/ 2147483647 h 996"/>
                  <a:gd name="T36" fmla="*/ 2147483647 w 850"/>
                  <a:gd name="T37" fmla="*/ 2147483647 h 996"/>
                  <a:gd name="T38" fmla="*/ 2147483647 w 850"/>
                  <a:gd name="T39" fmla="*/ 2147483647 h 996"/>
                  <a:gd name="T40" fmla="*/ 2147483647 w 850"/>
                  <a:gd name="T41" fmla="*/ 2147483647 h 996"/>
                  <a:gd name="T42" fmla="*/ 2147483647 w 850"/>
                  <a:gd name="T43" fmla="*/ 2147483647 h 996"/>
                  <a:gd name="T44" fmla="*/ 2147483647 w 850"/>
                  <a:gd name="T45" fmla="*/ 2147483647 h 996"/>
                  <a:gd name="T46" fmla="*/ 2147483647 w 850"/>
                  <a:gd name="T47" fmla="*/ 2147483647 h 996"/>
                  <a:gd name="T48" fmla="*/ 2147483647 w 850"/>
                  <a:gd name="T49" fmla="*/ 2147483647 h 996"/>
                  <a:gd name="T50" fmla="*/ 2147483647 w 850"/>
                  <a:gd name="T51" fmla="*/ 2147483647 h 996"/>
                  <a:gd name="T52" fmla="*/ 2147483647 w 850"/>
                  <a:gd name="T53" fmla="*/ 2147483647 h 996"/>
                  <a:gd name="T54" fmla="*/ 2147483647 w 850"/>
                  <a:gd name="T55" fmla="*/ 2147483647 h 996"/>
                  <a:gd name="T56" fmla="*/ 2147483647 w 850"/>
                  <a:gd name="T57" fmla="*/ 2147483647 h 996"/>
                  <a:gd name="T58" fmla="*/ 2147483647 w 850"/>
                  <a:gd name="T59" fmla="*/ 2147483647 h 996"/>
                  <a:gd name="T60" fmla="*/ 2147483647 w 850"/>
                  <a:gd name="T61" fmla="*/ 2147483647 h 996"/>
                  <a:gd name="T62" fmla="*/ 2147483647 w 850"/>
                  <a:gd name="T63" fmla="*/ 2147483647 h 996"/>
                  <a:gd name="T64" fmla="*/ 2147483647 w 850"/>
                  <a:gd name="T65" fmla="*/ 2147483647 h 996"/>
                  <a:gd name="T66" fmla="*/ 2147483647 w 850"/>
                  <a:gd name="T67" fmla="*/ 2147483647 h 996"/>
                  <a:gd name="T68" fmla="*/ 2147483647 w 850"/>
                  <a:gd name="T69" fmla="*/ 2147483647 h 996"/>
                  <a:gd name="T70" fmla="*/ 2147483647 w 850"/>
                  <a:gd name="T71" fmla="*/ 2147483647 h 996"/>
                  <a:gd name="T72" fmla="*/ 2147483647 w 850"/>
                  <a:gd name="T73" fmla="*/ 2147483647 h 996"/>
                  <a:gd name="T74" fmla="*/ 2147483647 w 850"/>
                  <a:gd name="T75" fmla="*/ 2147483647 h 996"/>
                  <a:gd name="T76" fmla="*/ 2147483647 w 850"/>
                  <a:gd name="T77" fmla="*/ 2147483647 h 996"/>
                  <a:gd name="T78" fmla="*/ 2147483647 w 850"/>
                  <a:gd name="T79" fmla="*/ 2147483647 h 996"/>
                  <a:gd name="T80" fmla="*/ 2147483647 w 850"/>
                  <a:gd name="T81" fmla="*/ 2147483647 h 996"/>
                  <a:gd name="T82" fmla="*/ 2147483647 w 850"/>
                  <a:gd name="T83" fmla="*/ 2147483647 h 996"/>
                  <a:gd name="T84" fmla="*/ 2147483647 w 850"/>
                  <a:gd name="T85" fmla="*/ 2147483647 h 996"/>
                  <a:gd name="T86" fmla="*/ 2147483647 w 850"/>
                  <a:gd name="T87" fmla="*/ 2147483647 h 996"/>
                  <a:gd name="T88" fmla="*/ 2147483647 w 850"/>
                  <a:gd name="T89" fmla="*/ 2147483647 h 996"/>
                  <a:gd name="T90" fmla="*/ 2147483647 w 850"/>
                  <a:gd name="T91" fmla="*/ 2147483647 h 996"/>
                  <a:gd name="T92" fmla="*/ 2147483647 w 850"/>
                  <a:gd name="T93" fmla="*/ 2147483647 h 996"/>
                  <a:gd name="T94" fmla="*/ 2147483647 w 850"/>
                  <a:gd name="T95" fmla="*/ 2147483647 h 996"/>
                  <a:gd name="T96" fmla="*/ 2147483647 w 850"/>
                  <a:gd name="T97" fmla="*/ 2147483647 h 996"/>
                  <a:gd name="T98" fmla="*/ 2147483647 w 850"/>
                  <a:gd name="T99" fmla="*/ 2147483647 h 996"/>
                  <a:gd name="T100" fmla="*/ 2147483647 w 850"/>
                  <a:gd name="T101" fmla="*/ 2147483647 h 996"/>
                  <a:gd name="T102" fmla="*/ 2147483647 w 850"/>
                  <a:gd name="T103" fmla="*/ 2147483647 h 996"/>
                  <a:gd name="T104" fmla="*/ 2147483647 w 850"/>
                  <a:gd name="T105" fmla="*/ 2147483647 h 996"/>
                  <a:gd name="T106" fmla="*/ 2147483647 w 850"/>
                  <a:gd name="T107" fmla="*/ 2147483647 h 996"/>
                  <a:gd name="T108" fmla="*/ 2147483647 w 850"/>
                  <a:gd name="T109" fmla="*/ 2147483647 h 99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50"/>
                  <a:gd name="T166" fmla="*/ 0 h 996"/>
                  <a:gd name="T167" fmla="*/ 850 w 850"/>
                  <a:gd name="T168" fmla="*/ 996 h 99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50" h="996">
                    <a:moveTo>
                      <a:pt x="0" y="21"/>
                    </a:moveTo>
                    <a:lnTo>
                      <a:pt x="9" y="20"/>
                    </a:lnTo>
                    <a:lnTo>
                      <a:pt x="20" y="21"/>
                    </a:lnTo>
                    <a:lnTo>
                      <a:pt x="28" y="19"/>
                    </a:lnTo>
                    <a:lnTo>
                      <a:pt x="35" y="20"/>
                    </a:lnTo>
                    <a:lnTo>
                      <a:pt x="43" y="15"/>
                    </a:lnTo>
                    <a:lnTo>
                      <a:pt x="55" y="23"/>
                    </a:lnTo>
                    <a:lnTo>
                      <a:pt x="92" y="24"/>
                    </a:lnTo>
                    <a:lnTo>
                      <a:pt x="114" y="16"/>
                    </a:lnTo>
                    <a:lnTo>
                      <a:pt x="122" y="13"/>
                    </a:lnTo>
                    <a:lnTo>
                      <a:pt x="122" y="5"/>
                    </a:lnTo>
                    <a:lnTo>
                      <a:pt x="141" y="0"/>
                    </a:lnTo>
                    <a:lnTo>
                      <a:pt x="150" y="1"/>
                    </a:lnTo>
                    <a:lnTo>
                      <a:pt x="155" y="10"/>
                    </a:lnTo>
                    <a:lnTo>
                      <a:pt x="196" y="20"/>
                    </a:lnTo>
                    <a:lnTo>
                      <a:pt x="316" y="29"/>
                    </a:lnTo>
                    <a:lnTo>
                      <a:pt x="366" y="32"/>
                    </a:lnTo>
                    <a:lnTo>
                      <a:pt x="381" y="34"/>
                    </a:lnTo>
                    <a:lnTo>
                      <a:pt x="399" y="63"/>
                    </a:lnTo>
                    <a:lnTo>
                      <a:pt x="407" y="93"/>
                    </a:lnTo>
                    <a:lnTo>
                      <a:pt x="426" y="129"/>
                    </a:lnTo>
                    <a:lnTo>
                      <a:pt x="425" y="138"/>
                    </a:lnTo>
                    <a:lnTo>
                      <a:pt x="436" y="170"/>
                    </a:lnTo>
                    <a:lnTo>
                      <a:pt x="442" y="169"/>
                    </a:lnTo>
                    <a:lnTo>
                      <a:pt x="442" y="178"/>
                    </a:lnTo>
                    <a:lnTo>
                      <a:pt x="477" y="205"/>
                    </a:lnTo>
                    <a:lnTo>
                      <a:pt x="472" y="219"/>
                    </a:lnTo>
                    <a:lnTo>
                      <a:pt x="479" y="243"/>
                    </a:lnTo>
                    <a:lnTo>
                      <a:pt x="488" y="241"/>
                    </a:lnTo>
                    <a:lnTo>
                      <a:pt x="496" y="238"/>
                    </a:lnTo>
                    <a:lnTo>
                      <a:pt x="533" y="271"/>
                    </a:lnTo>
                    <a:lnTo>
                      <a:pt x="533" y="290"/>
                    </a:lnTo>
                    <a:lnTo>
                      <a:pt x="546" y="321"/>
                    </a:lnTo>
                    <a:lnTo>
                      <a:pt x="552" y="318"/>
                    </a:lnTo>
                    <a:lnTo>
                      <a:pt x="554" y="323"/>
                    </a:lnTo>
                    <a:lnTo>
                      <a:pt x="552" y="344"/>
                    </a:lnTo>
                    <a:lnTo>
                      <a:pt x="557" y="355"/>
                    </a:lnTo>
                    <a:lnTo>
                      <a:pt x="558" y="383"/>
                    </a:lnTo>
                    <a:lnTo>
                      <a:pt x="564" y="383"/>
                    </a:lnTo>
                    <a:lnTo>
                      <a:pt x="567" y="399"/>
                    </a:lnTo>
                    <a:lnTo>
                      <a:pt x="559" y="427"/>
                    </a:lnTo>
                    <a:lnTo>
                      <a:pt x="568" y="437"/>
                    </a:lnTo>
                    <a:lnTo>
                      <a:pt x="566" y="441"/>
                    </a:lnTo>
                    <a:lnTo>
                      <a:pt x="587" y="495"/>
                    </a:lnTo>
                    <a:lnTo>
                      <a:pt x="607" y="508"/>
                    </a:lnTo>
                    <a:lnTo>
                      <a:pt x="606" y="521"/>
                    </a:lnTo>
                    <a:lnTo>
                      <a:pt x="612" y="527"/>
                    </a:lnTo>
                    <a:lnTo>
                      <a:pt x="611" y="563"/>
                    </a:lnTo>
                    <a:lnTo>
                      <a:pt x="621" y="578"/>
                    </a:lnTo>
                    <a:lnTo>
                      <a:pt x="638" y="591"/>
                    </a:lnTo>
                    <a:lnTo>
                      <a:pt x="653" y="629"/>
                    </a:lnTo>
                    <a:lnTo>
                      <a:pt x="653" y="648"/>
                    </a:lnTo>
                    <a:lnTo>
                      <a:pt x="642" y="667"/>
                    </a:lnTo>
                    <a:lnTo>
                      <a:pt x="641" y="696"/>
                    </a:lnTo>
                    <a:lnTo>
                      <a:pt x="648" y="708"/>
                    </a:lnTo>
                    <a:lnTo>
                      <a:pt x="647" y="721"/>
                    </a:lnTo>
                    <a:lnTo>
                      <a:pt x="657" y="742"/>
                    </a:lnTo>
                    <a:lnTo>
                      <a:pt x="680" y="751"/>
                    </a:lnTo>
                    <a:lnTo>
                      <a:pt x="702" y="746"/>
                    </a:lnTo>
                    <a:lnTo>
                      <a:pt x="710" y="734"/>
                    </a:lnTo>
                    <a:lnTo>
                      <a:pt x="719" y="721"/>
                    </a:lnTo>
                    <a:lnTo>
                      <a:pt x="731" y="724"/>
                    </a:lnTo>
                    <a:lnTo>
                      <a:pt x="732" y="728"/>
                    </a:lnTo>
                    <a:lnTo>
                      <a:pt x="740" y="732"/>
                    </a:lnTo>
                    <a:lnTo>
                      <a:pt x="746" y="753"/>
                    </a:lnTo>
                    <a:lnTo>
                      <a:pt x="763" y="759"/>
                    </a:lnTo>
                    <a:lnTo>
                      <a:pt x="769" y="784"/>
                    </a:lnTo>
                    <a:lnTo>
                      <a:pt x="791" y="784"/>
                    </a:lnTo>
                    <a:lnTo>
                      <a:pt x="797" y="820"/>
                    </a:lnTo>
                    <a:lnTo>
                      <a:pt x="801" y="826"/>
                    </a:lnTo>
                    <a:lnTo>
                      <a:pt x="806" y="831"/>
                    </a:lnTo>
                    <a:lnTo>
                      <a:pt x="805" y="840"/>
                    </a:lnTo>
                    <a:lnTo>
                      <a:pt x="800" y="849"/>
                    </a:lnTo>
                    <a:lnTo>
                      <a:pt x="806" y="852"/>
                    </a:lnTo>
                    <a:lnTo>
                      <a:pt x="818" y="869"/>
                    </a:lnTo>
                    <a:lnTo>
                      <a:pt x="831" y="870"/>
                    </a:lnTo>
                    <a:lnTo>
                      <a:pt x="837" y="877"/>
                    </a:lnTo>
                    <a:lnTo>
                      <a:pt x="845" y="882"/>
                    </a:lnTo>
                    <a:lnTo>
                      <a:pt x="844" y="897"/>
                    </a:lnTo>
                    <a:lnTo>
                      <a:pt x="849" y="908"/>
                    </a:lnTo>
                    <a:lnTo>
                      <a:pt x="847" y="922"/>
                    </a:lnTo>
                    <a:lnTo>
                      <a:pt x="838" y="945"/>
                    </a:lnTo>
                    <a:lnTo>
                      <a:pt x="827" y="958"/>
                    </a:lnTo>
                    <a:lnTo>
                      <a:pt x="818" y="964"/>
                    </a:lnTo>
                    <a:lnTo>
                      <a:pt x="799" y="970"/>
                    </a:lnTo>
                    <a:lnTo>
                      <a:pt x="773" y="989"/>
                    </a:lnTo>
                    <a:lnTo>
                      <a:pt x="766" y="989"/>
                    </a:lnTo>
                    <a:lnTo>
                      <a:pt x="765" y="993"/>
                    </a:lnTo>
                    <a:lnTo>
                      <a:pt x="754" y="995"/>
                    </a:lnTo>
                    <a:lnTo>
                      <a:pt x="742" y="989"/>
                    </a:lnTo>
                    <a:lnTo>
                      <a:pt x="727" y="964"/>
                    </a:lnTo>
                    <a:lnTo>
                      <a:pt x="726" y="955"/>
                    </a:lnTo>
                    <a:lnTo>
                      <a:pt x="722" y="944"/>
                    </a:lnTo>
                    <a:lnTo>
                      <a:pt x="723" y="938"/>
                    </a:lnTo>
                    <a:lnTo>
                      <a:pt x="720" y="930"/>
                    </a:lnTo>
                    <a:lnTo>
                      <a:pt x="722" y="926"/>
                    </a:lnTo>
                    <a:lnTo>
                      <a:pt x="719" y="921"/>
                    </a:lnTo>
                    <a:lnTo>
                      <a:pt x="713" y="907"/>
                    </a:lnTo>
                    <a:lnTo>
                      <a:pt x="701" y="881"/>
                    </a:lnTo>
                    <a:lnTo>
                      <a:pt x="689" y="855"/>
                    </a:lnTo>
                    <a:lnTo>
                      <a:pt x="662" y="845"/>
                    </a:lnTo>
                    <a:lnTo>
                      <a:pt x="652" y="845"/>
                    </a:lnTo>
                    <a:lnTo>
                      <a:pt x="626" y="810"/>
                    </a:lnTo>
                    <a:lnTo>
                      <a:pt x="626" y="798"/>
                    </a:lnTo>
                    <a:lnTo>
                      <a:pt x="609" y="786"/>
                    </a:lnTo>
                    <a:lnTo>
                      <a:pt x="560" y="741"/>
                    </a:lnTo>
                    <a:lnTo>
                      <a:pt x="562" y="735"/>
                    </a:lnTo>
                    <a:lnTo>
                      <a:pt x="554" y="734"/>
                    </a:lnTo>
                    <a:lnTo>
                      <a:pt x="485" y="709"/>
                    </a:lnTo>
                    <a:lnTo>
                      <a:pt x="469" y="680"/>
                    </a:lnTo>
                    <a:lnTo>
                      <a:pt x="454" y="677"/>
                    </a:lnTo>
                    <a:lnTo>
                      <a:pt x="456" y="651"/>
                    </a:lnTo>
                    <a:lnTo>
                      <a:pt x="434" y="635"/>
                    </a:lnTo>
                    <a:lnTo>
                      <a:pt x="416" y="641"/>
                    </a:lnTo>
                    <a:lnTo>
                      <a:pt x="411" y="639"/>
                    </a:lnTo>
                    <a:lnTo>
                      <a:pt x="412" y="621"/>
                    </a:lnTo>
                    <a:lnTo>
                      <a:pt x="406" y="603"/>
                    </a:lnTo>
                    <a:lnTo>
                      <a:pt x="411" y="572"/>
                    </a:lnTo>
                    <a:lnTo>
                      <a:pt x="426" y="539"/>
                    </a:lnTo>
                    <a:lnTo>
                      <a:pt x="429" y="512"/>
                    </a:lnTo>
                    <a:lnTo>
                      <a:pt x="439" y="505"/>
                    </a:lnTo>
                    <a:lnTo>
                      <a:pt x="436" y="496"/>
                    </a:lnTo>
                    <a:lnTo>
                      <a:pt x="430" y="480"/>
                    </a:lnTo>
                    <a:lnTo>
                      <a:pt x="427" y="413"/>
                    </a:lnTo>
                    <a:lnTo>
                      <a:pt x="423" y="390"/>
                    </a:lnTo>
                    <a:lnTo>
                      <a:pt x="415" y="385"/>
                    </a:lnTo>
                    <a:lnTo>
                      <a:pt x="394" y="352"/>
                    </a:lnTo>
                    <a:lnTo>
                      <a:pt x="384" y="344"/>
                    </a:lnTo>
                    <a:lnTo>
                      <a:pt x="373" y="348"/>
                    </a:lnTo>
                    <a:lnTo>
                      <a:pt x="359" y="343"/>
                    </a:lnTo>
                    <a:lnTo>
                      <a:pt x="360" y="336"/>
                    </a:lnTo>
                    <a:lnTo>
                      <a:pt x="356" y="332"/>
                    </a:lnTo>
                    <a:lnTo>
                      <a:pt x="347" y="334"/>
                    </a:lnTo>
                    <a:lnTo>
                      <a:pt x="341" y="326"/>
                    </a:lnTo>
                    <a:lnTo>
                      <a:pt x="325" y="320"/>
                    </a:lnTo>
                    <a:lnTo>
                      <a:pt x="323" y="311"/>
                    </a:lnTo>
                    <a:lnTo>
                      <a:pt x="332" y="307"/>
                    </a:lnTo>
                    <a:lnTo>
                      <a:pt x="329" y="304"/>
                    </a:lnTo>
                    <a:lnTo>
                      <a:pt x="305" y="296"/>
                    </a:lnTo>
                    <a:lnTo>
                      <a:pt x="300" y="288"/>
                    </a:lnTo>
                    <a:lnTo>
                      <a:pt x="300" y="280"/>
                    </a:lnTo>
                    <a:lnTo>
                      <a:pt x="290" y="238"/>
                    </a:lnTo>
                    <a:lnTo>
                      <a:pt x="280" y="233"/>
                    </a:lnTo>
                    <a:lnTo>
                      <a:pt x="254" y="230"/>
                    </a:lnTo>
                    <a:lnTo>
                      <a:pt x="224" y="228"/>
                    </a:lnTo>
                    <a:lnTo>
                      <a:pt x="204" y="237"/>
                    </a:lnTo>
                    <a:lnTo>
                      <a:pt x="198" y="236"/>
                    </a:lnTo>
                    <a:lnTo>
                      <a:pt x="198" y="226"/>
                    </a:lnTo>
                    <a:lnTo>
                      <a:pt x="187" y="219"/>
                    </a:lnTo>
                    <a:lnTo>
                      <a:pt x="180" y="198"/>
                    </a:lnTo>
                    <a:lnTo>
                      <a:pt x="160" y="188"/>
                    </a:lnTo>
                    <a:lnTo>
                      <a:pt x="141" y="186"/>
                    </a:lnTo>
                    <a:lnTo>
                      <a:pt x="120" y="150"/>
                    </a:lnTo>
                    <a:lnTo>
                      <a:pt x="101" y="148"/>
                    </a:lnTo>
                    <a:lnTo>
                      <a:pt x="94" y="151"/>
                    </a:lnTo>
                    <a:lnTo>
                      <a:pt x="84" y="140"/>
                    </a:lnTo>
                    <a:lnTo>
                      <a:pt x="77" y="139"/>
                    </a:lnTo>
                    <a:lnTo>
                      <a:pt x="72" y="130"/>
                    </a:lnTo>
                    <a:lnTo>
                      <a:pt x="73" y="92"/>
                    </a:lnTo>
                    <a:lnTo>
                      <a:pt x="50" y="75"/>
                    </a:lnTo>
                    <a:lnTo>
                      <a:pt x="41" y="75"/>
                    </a:lnTo>
                    <a:lnTo>
                      <a:pt x="30" y="53"/>
                    </a:lnTo>
                    <a:lnTo>
                      <a:pt x="31" y="38"/>
                    </a:lnTo>
                    <a:lnTo>
                      <a:pt x="24" y="43"/>
                    </a:lnTo>
                    <a:lnTo>
                      <a:pt x="13" y="44"/>
                    </a:lnTo>
                    <a:lnTo>
                      <a:pt x="9" y="46"/>
                    </a:lnTo>
                    <a:lnTo>
                      <a:pt x="0" y="21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4" name="Freeform 36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2646235" y="1355634"/>
                <a:ext cx="1540842" cy="1735952"/>
              </a:xfrm>
              <a:custGeom>
                <a:avLst/>
                <a:gdLst>
                  <a:gd name="T0" fmla="*/ 2147483647 w 975"/>
                  <a:gd name="T1" fmla="*/ 0 h 1121"/>
                  <a:gd name="T2" fmla="*/ 2147483647 w 975"/>
                  <a:gd name="T3" fmla="*/ 2147483647 h 1121"/>
                  <a:gd name="T4" fmla="*/ 2147483647 w 975"/>
                  <a:gd name="T5" fmla="*/ 2147483647 h 1121"/>
                  <a:gd name="T6" fmla="*/ 2147483647 w 975"/>
                  <a:gd name="T7" fmla="*/ 2147483647 h 1121"/>
                  <a:gd name="T8" fmla="*/ 2147483647 w 975"/>
                  <a:gd name="T9" fmla="*/ 2147483647 h 1121"/>
                  <a:gd name="T10" fmla="*/ 2147483647 w 975"/>
                  <a:gd name="T11" fmla="*/ 2147483647 h 1121"/>
                  <a:gd name="T12" fmla="*/ 2147483647 w 975"/>
                  <a:gd name="T13" fmla="*/ 2147483647 h 1121"/>
                  <a:gd name="T14" fmla="*/ 2147483647 w 975"/>
                  <a:gd name="T15" fmla="*/ 2147483647 h 1121"/>
                  <a:gd name="T16" fmla="*/ 2147483647 w 975"/>
                  <a:gd name="T17" fmla="*/ 2147483647 h 1121"/>
                  <a:gd name="T18" fmla="*/ 2147483647 w 975"/>
                  <a:gd name="T19" fmla="*/ 2147483647 h 1121"/>
                  <a:gd name="T20" fmla="*/ 2147483647 w 975"/>
                  <a:gd name="T21" fmla="*/ 2147483647 h 1121"/>
                  <a:gd name="T22" fmla="*/ 2147483647 w 975"/>
                  <a:gd name="T23" fmla="*/ 2147483647 h 1121"/>
                  <a:gd name="T24" fmla="*/ 2147483647 w 975"/>
                  <a:gd name="T25" fmla="*/ 2147483647 h 1121"/>
                  <a:gd name="T26" fmla="*/ 2147483647 w 975"/>
                  <a:gd name="T27" fmla="*/ 2147483647 h 1121"/>
                  <a:gd name="T28" fmla="*/ 2147483647 w 975"/>
                  <a:gd name="T29" fmla="*/ 2147483647 h 1121"/>
                  <a:gd name="T30" fmla="*/ 2147483647 w 975"/>
                  <a:gd name="T31" fmla="*/ 2147483647 h 1121"/>
                  <a:gd name="T32" fmla="*/ 2147483647 w 975"/>
                  <a:gd name="T33" fmla="*/ 2147483647 h 1121"/>
                  <a:gd name="T34" fmla="*/ 2147483647 w 975"/>
                  <a:gd name="T35" fmla="*/ 2147483647 h 1121"/>
                  <a:gd name="T36" fmla="*/ 2147483647 w 975"/>
                  <a:gd name="T37" fmla="*/ 2147483647 h 1121"/>
                  <a:gd name="T38" fmla="*/ 2147483647 w 975"/>
                  <a:gd name="T39" fmla="*/ 2147483647 h 1121"/>
                  <a:gd name="T40" fmla="*/ 2147483647 w 975"/>
                  <a:gd name="T41" fmla="*/ 2147483647 h 1121"/>
                  <a:gd name="T42" fmla="*/ 2147483647 w 975"/>
                  <a:gd name="T43" fmla="*/ 2147483647 h 1121"/>
                  <a:gd name="T44" fmla="*/ 2147483647 w 975"/>
                  <a:gd name="T45" fmla="*/ 2147483647 h 1121"/>
                  <a:gd name="T46" fmla="*/ 2147483647 w 975"/>
                  <a:gd name="T47" fmla="*/ 2147483647 h 1121"/>
                  <a:gd name="T48" fmla="*/ 2147483647 w 975"/>
                  <a:gd name="T49" fmla="*/ 2147483647 h 1121"/>
                  <a:gd name="T50" fmla="*/ 2147483647 w 975"/>
                  <a:gd name="T51" fmla="*/ 2147483647 h 1121"/>
                  <a:gd name="T52" fmla="*/ 2147483647 w 975"/>
                  <a:gd name="T53" fmla="*/ 2147483647 h 1121"/>
                  <a:gd name="T54" fmla="*/ 2147483647 w 975"/>
                  <a:gd name="T55" fmla="*/ 2147483647 h 1121"/>
                  <a:gd name="T56" fmla="*/ 2147483647 w 975"/>
                  <a:gd name="T57" fmla="*/ 2147483647 h 1121"/>
                  <a:gd name="T58" fmla="*/ 2147483647 w 975"/>
                  <a:gd name="T59" fmla="*/ 2147483647 h 1121"/>
                  <a:gd name="T60" fmla="*/ 2147483647 w 975"/>
                  <a:gd name="T61" fmla="*/ 2147483647 h 1121"/>
                  <a:gd name="T62" fmla="*/ 2147483647 w 975"/>
                  <a:gd name="T63" fmla="*/ 2147483647 h 1121"/>
                  <a:gd name="T64" fmla="*/ 2147483647 w 975"/>
                  <a:gd name="T65" fmla="*/ 2147483647 h 1121"/>
                  <a:gd name="T66" fmla="*/ 2147483647 w 975"/>
                  <a:gd name="T67" fmla="*/ 2147483647 h 1121"/>
                  <a:gd name="T68" fmla="*/ 2147483647 w 975"/>
                  <a:gd name="T69" fmla="*/ 2147483647 h 1121"/>
                  <a:gd name="T70" fmla="*/ 2147483647 w 975"/>
                  <a:gd name="T71" fmla="*/ 2147483647 h 1121"/>
                  <a:gd name="T72" fmla="*/ 2147483647 w 975"/>
                  <a:gd name="T73" fmla="*/ 2147483647 h 1121"/>
                  <a:gd name="T74" fmla="*/ 2147483647 w 975"/>
                  <a:gd name="T75" fmla="*/ 2147483647 h 1121"/>
                  <a:gd name="T76" fmla="*/ 2147483647 w 975"/>
                  <a:gd name="T77" fmla="*/ 2147483647 h 1121"/>
                  <a:gd name="T78" fmla="*/ 2147483647 w 975"/>
                  <a:gd name="T79" fmla="*/ 2147483647 h 1121"/>
                  <a:gd name="T80" fmla="*/ 2147483647 w 975"/>
                  <a:gd name="T81" fmla="*/ 2147483647 h 1121"/>
                  <a:gd name="T82" fmla="*/ 2147483647 w 975"/>
                  <a:gd name="T83" fmla="*/ 2147483647 h 1121"/>
                  <a:gd name="T84" fmla="*/ 2147483647 w 975"/>
                  <a:gd name="T85" fmla="*/ 2147483647 h 1121"/>
                  <a:gd name="T86" fmla="*/ 2147483647 w 975"/>
                  <a:gd name="T87" fmla="*/ 2147483647 h 1121"/>
                  <a:gd name="T88" fmla="*/ 2147483647 w 975"/>
                  <a:gd name="T89" fmla="*/ 2147483647 h 1121"/>
                  <a:gd name="T90" fmla="*/ 2147483647 w 975"/>
                  <a:gd name="T91" fmla="*/ 2147483647 h 1121"/>
                  <a:gd name="T92" fmla="*/ 2147483647 w 975"/>
                  <a:gd name="T93" fmla="*/ 2147483647 h 1121"/>
                  <a:gd name="T94" fmla="*/ 2147483647 w 975"/>
                  <a:gd name="T95" fmla="*/ 2147483647 h 1121"/>
                  <a:gd name="T96" fmla="*/ 2147483647 w 975"/>
                  <a:gd name="T97" fmla="*/ 2147483647 h 1121"/>
                  <a:gd name="T98" fmla="*/ 2147483647 w 975"/>
                  <a:gd name="T99" fmla="*/ 2147483647 h 1121"/>
                  <a:gd name="T100" fmla="*/ 2147483647 w 975"/>
                  <a:gd name="T101" fmla="*/ 2147483647 h 1121"/>
                  <a:gd name="T102" fmla="*/ 2147483647 w 975"/>
                  <a:gd name="T103" fmla="*/ 2147483647 h 1121"/>
                  <a:gd name="T104" fmla="*/ 2147483647 w 975"/>
                  <a:gd name="T105" fmla="*/ 2147483647 h 1121"/>
                  <a:gd name="T106" fmla="*/ 2147483647 w 975"/>
                  <a:gd name="T107" fmla="*/ 2147483647 h 1121"/>
                  <a:gd name="T108" fmla="*/ 2147483647 w 975"/>
                  <a:gd name="T109" fmla="*/ 2147483647 h 112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75"/>
                  <a:gd name="T166" fmla="*/ 0 h 1121"/>
                  <a:gd name="T167" fmla="*/ 975 w 975"/>
                  <a:gd name="T168" fmla="*/ 1121 h 112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75" h="1121">
                    <a:moveTo>
                      <a:pt x="452" y="12"/>
                    </a:moveTo>
                    <a:lnTo>
                      <a:pt x="329" y="6"/>
                    </a:lnTo>
                    <a:lnTo>
                      <a:pt x="186" y="0"/>
                    </a:lnTo>
                    <a:lnTo>
                      <a:pt x="181" y="80"/>
                    </a:lnTo>
                    <a:lnTo>
                      <a:pt x="77" y="73"/>
                    </a:lnTo>
                    <a:lnTo>
                      <a:pt x="65" y="93"/>
                    </a:lnTo>
                    <a:lnTo>
                      <a:pt x="74" y="91"/>
                    </a:lnTo>
                    <a:lnTo>
                      <a:pt x="77" y="120"/>
                    </a:lnTo>
                    <a:lnTo>
                      <a:pt x="91" y="199"/>
                    </a:lnTo>
                    <a:lnTo>
                      <a:pt x="106" y="239"/>
                    </a:lnTo>
                    <a:lnTo>
                      <a:pt x="112" y="295"/>
                    </a:lnTo>
                    <a:lnTo>
                      <a:pt x="98" y="422"/>
                    </a:lnTo>
                    <a:lnTo>
                      <a:pt x="84" y="419"/>
                    </a:lnTo>
                    <a:lnTo>
                      <a:pt x="89" y="446"/>
                    </a:lnTo>
                    <a:lnTo>
                      <a:pt x="92" y="484"/>
                    </a:lnTo>
                    <a:lnTo>
                      <a:pt x="98" y="518"/>
                    </a:lnTo>
                    <a:lnTo>
                      <a:pt x="95" y="539"/>
                    </a:lnTo>
                    <a:lnTo>
                      <a:pt x="89" y="556"/>
                    </a:lnTo>
                    <a:lnTo>
                      <a:pt x="94" y="575"/>
                    </a:lnTo>
                    <a:lnTo>
                      <a:pt x="93" y="589"/>
                    </a:lnTo>
                    <a:lnTo>
                      <a:pt x="93" y="600"/>
                    </a:lnTo>
                    <a:lnTo>
                      <a:pt x="97" y="613"/>
                    </a:lnTo>
                    <a:lnTo>
                      <a:pt x="97" y="618"/>
                    </a:lnTo>
                    <a:lnTo>
                      <a:pt x="81" y="630"/>
                    </a:lnTo>
                    <a:lnTo>
                      <a:pt x="63" y="620"/>
                    </a:lnTo>
                    <a:lnTo>
                      <a:pt x="52" y="619"/>
                    </a:lnTo>
                    <a:lnTo>
                      <a:pt x="32" y="619"/>
                    </a:lnTo>
                    <a:lnTo>
                      <a:pt x="25" y="618"/>
                    </a:lnTo>
                    <a:lnTo>
                      <a:pt x="21" y="615"/>
                    </a:lnTo>
                    <a:lnTo>
                      <a:pt x="17" y="614"/>
                    </a:lnTo>
                    <a:lnTo>
                      <a:pt x="13" y="615"/>
                    </a:lnTo>
                    <a:lnTo>
                      <a:pt x="11" y="618"/>
                    </a:lnTo>
                    <a:lnTo>
                      <a:pt x="3" y="622"/>
                    </a:lnTo>
                    <a:lnTo>
                      <a:pt x="0" y="627"/>
                    </a:lnTo>
                    <a:lnTo>
                      <a:pt x="1" y="633"/>
                    </a:lnTo>
                    <a:lnTo>
                      <a:pt x="1" y="642"/>
                    </a:lnTo>
                    <a:lnTo>
                      <a:pt x="8" y="659"/>
                    </a:lnTo>
                    <a:lnTo>
                      <a:pt x="11" y="665"/>
                    </a:lnTo>
                    <a:lnTo>
                      <a:pt x="12" y="669"/>
                    </a:lnTo>
                    <a:lnTo>
                      <a:pt x="19" y="670"/>
                    </a:lnTo>
                    <a:lnTo>
                      <a:pt x="23" y="674"/>
                    </a:lnTo>
                    <a:lnTo>
                      <a:pt x="30" y="683"/>
                    </a:lnTo>
                    <a:lnTo>
                      <a:pt x="38" y="709"/>
                    </a:lnTo>
                    <a:lnTo>
                      <a:pt x="56" y="730"/>
                    </a:lnTo>
                    <a:lnTo>
                      <a:pt x="56" y="738"/>
                    </a:lnTo>
                    <a:lnTo>
                      <a:pt x="59" y="744"/>
                    </a:lnTo>
                    <a:lnTo>
                      <a:pt x="70" y="754"/>
                    </a:lnTo>
                    <a:lnTo>
                      <a:pt x="75" y="770"/>
                    </a:lnTo>
                    <a:lnTo>
                      <a:pt x="82" y="789"/>
                    </a:lnTo>
                    <a:lnTo>
                      <a:pt x="70" y="799"/>
                    </a:lnTo>
                    <a:lnTo>
                      <a:pt x="65" y="807"/>
                    </a:lnTo>
                    <a:lnTo>
                      <a:pt x="63" y="812"/>
                    </a:lnTo>
                    <a:lnTo>
                      <a:pt x="64" y="825"/>
                    </a:lnTo>
                    <a:lnTo>
                      <a:pt x="70" y="836"/>
                    </a:lnTo>
                    <a:lnTo>
                      <a:pt x="81" y="841"/>
                    </a:lnTo>
                    <a:lnTo>
                      <a:pt x="90" y="851"/>
                    </a:lnTo>
                    <a:lnTo>
                      <a:pt x="106" y="840"/>
                    </a:lnTo>
                    <a:lnTo>
                      <a:pt x="111" y="842"/>
                    </a:lnTo>
                    <a:lnTo>
                      <a:pt x="115" y="842"/>
                    </a:lnTo>
                    <a:lnTo>
                      <a:pt x="122" y="842"/>
                    </a:lnTo>
                    <a:lnTo>
                      <a:pt x="127" y="844"/>
                    </a:lnTo>
                    <a:lnTo>
                      <a:pt x="140" y="854"/>
                    </a:lnTo>
                    <a:lnTo>
                      <a:pt x="153" y="859"/>
                    </a:lnTo>
                    <a:lnTo>
                      <a:pt x="161" y="873"/>
                    </a:lnTo>
                    <a:lnTo>
                      <a:pt x="162" y="883"/>
                    </a:lnTo>
                    <a:lnTo>
                      <a:pt x="168" y="896"/>
                    </a:lnTo>
                    <a:lnTo>
                      <a:pt x="172" y="917"/>
                    </a:lnTo>
                    <a:lnTo>
                      <a:pt x="180" y="934"/>
                    </a:lnTo>
                    <a:lnTo>
                      <a:pt x="186" y="965"/>
                    </a:lnTo>
                    <a:lnTo>
                      <a:pt x="186" y="980"/>
                    </a:lnTo>
                    <a:lnTo>
                      <a:pt x="190" y="1004"/>
                    </a:lnTo>
                    <a:lnTo>
                      <a:pt x="196" y="1008"/>
                    </a:lnTo>
                    <a:lnTo>
                      <a:pt x="198" y="1012"/>
                    </a:lnTo>
                    <a:lnTo>
                      <a:pt x="205" y="1017"/>
                    </a:lnTo>
                    <a:lnTo>
                      <a:pt x="212" y="1017"/>
                    </a:lnTo>
                    <a:lnTo>
                      <a:pt x="231" y="1022"/>
                    </a:lnTo>
                    <a:lnTo>
                      <a:pt x="245" y="1024"/>
                    </a:lnTo>
                    <a:lnTo>
                      <a:pt x="253" y="1024"/>
                    </a:lnTo>
                    <a:lnTo>
                      <a:pt x="262" y="1028"/>
                    </a:lnTo>
                    <a:lnTo>
                      <a:pt x="264" y="1036"/>
                    </a:lnTo>
                    <a:lnTo>
                      <a:pt x="266" y="1056"/>
                    </a:lnTo>
                    <a:lnTo>
                      <a:pt x="270" y="1065"/>
                    </a:lnTo>
                    <a:lnTo>
                      <a:pt x="281" y="1068"/>
                    </a:lnTo>
                    <a:lnTo>
                      <a:pt x="296" y="1087"/>
                    </a:lnTo>
                    <a:lnTo>
                      <a:pt x="303" y="1097"/>
                    </a:lnTo>
                    <a:lnTo>
                      <a:pt x="306" y="1115"/>
                    </a:lnTo>
                    <a:lnTo>
                      <a:pt x="332" y="1117"/>
                    </a:lnTo>
                    <a:lnTo>
                      <a:pt x="344" y="1116"/>
                    </a:lnTo>
                    <a:lnTo>
                      <a:pt x="350" y="1118"/>
                    </a:lnTo>
                    <a:lnTo>
                      <a:pt x="358" y="1120"/>
                    </a:lnTo>
                    <a:lnTo>
                      <a:pt x="382" y="1113"/>
                    </a:lnTo>
                    <a:lnTo>
                      <a:pt x="397" y="1104"/>
                    </a:lnTo>
                    <a:lnTo>
                      <a:pt x="400" y="1055"/>
                    </a:lnTo>
                    <a:lnTo>
                      <a:pt x="403" y="1048"/>
                    </a:lnTo>
                    <a:lnTo>
                      <a:pt x="414" y="1040"/>
                    </a:lnTo>
                    <a:lnTo>
                      <a:pt x="419" y="1033"/>
                    </a:lnTo>
                    <a:lnTo>
                      <a:pt x="419" y="1024"/>
                    </a:lnTo>
                    <a:lnTo>
                      <a:pt x="413" y="1004"/>
                    </a:lnTo>
                    <a:lnTo>
                      <a:pt x="413" y="997"/>
                    </a:lnTo>
                    <a:lnTo>
                      <a:pt x="416" y="995"/>
                    </a:lnTo>
                    <a:lnTo>
                      <a:pt x="422" y="993"/>
                    </a:lnTo>
                    <a:lnTo>
                      <a:pt x="429" y="993"/>
                    </a:lnTo>
                    <a:lnTo>
                      <a:pt x="444" y="992"/>
                    </a:lnTo>
                    <a:lnTo>
                      <a:pt x="453" y="988"/>
                    </a:lnTo>
                    <a:lnTo>
                      <a:pt x="456" y="977"/>
                    </a:lnTo>
                    <a:lnTo>
                      <a:pt x="453" y="951"/>
                    </a:lnTo>
                    <a:lnTo>
                      <a:pt x="464" y="938"/>
                    </a:lnTo>
                    <a:lnTo>
                      <a:pt x="471" y="928"/>
                    </a:lnTo>
                    <a:lnTo>
                      <a:pt x="474" y="932"/>
                    </a:lnTo>
                    <a:lnTo>
                      <a:pt x="482" y="932"/>
                    </a:lnTo>
                    <a:lnTo>
                      <a:pt x="487" y="921"/>
                    </a:lnTo>
                    <a:lnTo>
                      <a:pt x="491" y="917"/>
                    </a:lnTo>
                    <a:lnTo>
                      <a:pt x="496" y="917"/>
                    </a:lnTo>
                    <a:lnTo>
                      <a:pt x="502" y="920"/>
                    </a:lnTo>
                    <a:lnTo>
                      <a:pt x="518" y="938"/>
                    </a:lnTo>
                    <a:lnTo>
                      <a:pt x="521" y="941"/>
                    </a:lnTo>
                    <a:lnTo>
                      <a:pt x="541" y="950"/>
                    </a:lnTo>
                    <a:lnTo>
                      <a:pt x="551" y="952"/>
                    </a:lnTo>
                    <a:lnTo>
                      <a:pt x="558" y="956"/>
                    </a:lnTo>
                    <a:lnTo>
                      <a:pt x="584" y="982"/>
                    </a:lnTo>
                    <a:lnTo>
                      <a:pt x="595" y="989"/>
                    </a:lnTo>
                    <a:lnTo>
                      <a:pt x="614" y="996"/>
                    </a:lnTo>
                    <a:lnTo>
                      <a:pt x="618" y="994"/>
                    </a:lnTo>
                    <a:lnTo>
                      <a:pt x="621" y="986"/>
                    </a:lnTo>
                    <a:lnTo>
                      <a:pt x="628" y="984"/>
                    </a:lnTo>
                    <a:lnTo>
                      <a:pt x="638" y="984"/>
                    </a:lnTo>
                    <a:lnTo>
                      <a:pt x="645" y="986"/>
                    </a:lnTo>
                    <a:lnTo>
                      <a:pt x="657" y="995"/>
                    </a:lnTo>
                    <a:lnTo>
                      <a:pt x="678" y="986"/>
                    </a:lnTo>
                    <a:lnTo>
                      <a:pt x="684" y="985"/>
                    </a:lnTo>
                    <a:lnTo>
                      <a:pt x="713" y="995"/>
                    </a:lnTo>
                    <a:lnTo>
                      <a:pt x="714" y="996"/>
                    </a:lnTo>
                    <a:lnTo>
                      <a:pt x="722" y="1012"/>
                    </a:lnTo>
                    <a:lnTo>
                      <a:pt x="740" y="1014"/>
                    </a:lnTo>
                    <a:lnTo>
                      <a:pt x="763" y="984"/>
                    </a:lnTo>
                    <a:lnTo>
                      <a:pt x="773" y="966"/>
                    </a:lnTo>
                    <a:lnTo>
                      <a:pt x="794" y="950"/>
                    </a:lnTo>
                    <a:lnTo>
                      <a:pt x="826" y="949"/>
                    </a:lnTo>
                    <a:lnTo>
                      <a:pt x="838" y="953"/>
                    </a:lnTo>
                    <a:lnTo>
                      <a:pt x="884" y="961"/>
                    </a:lnTo>
                    <a:lnTo>
                      <a:pt x="881" y="938"/>
                    </a:lnTo>
                    <a:lnTo>
                      <a:pt x="845" y="793"/>
                    </a:lnTo>
                    <a:lnTo>
                      <a:pt x="837" y="754"/>
                    </a:lnTo>
                    <a:lnTo>
                      <a:pt x="974" y="533"/>
                    </a:lnTo>
                    <a:lnTo>
                      <a:pt x="937" y="523"/>
                    </a:lnTo>
                    <a:lnTo>
                      <a:pt x="914" y="503"/>
                    </a:lnTo>
                    <a:lnTo>
                      <a:pt x="877" y="486"/>
                    </a:lnTo>
                    <a:lnTo>
                      <a:pt x="870" y="477"/>
                    </a:lnTo>
                    <a:lnTo>
                      <a:pt x="838" y="469"/>
                    </a:lnTo>
                    <a:lnTo>
                      <a:pt x="819" y="456"/>
                    </a:lnTo>
                    <a:lnTo>
                      <a:pt x="798" y="433"/>
                    </a:lnTo>
                    <a:lnTo>
                      <a:pt x="759" y="408"/>
                    </a:lnTo>
                    <a:lnTo>
                      <a:pt x="732" y="341"/>
                    </a:lnTo>
                    <a:lnTo>
                      <a:pt x="727" y="297"/>
                    </a:lnTo>
                    <a:lnTo>
                      <a:pt x="703" y="247"/>
                    </a:lnTo>
                    <a:lnTo>
                      <a:pt x="689" y="228"/>
                    </a:lnTo>
                    <a:lnTo>
                      <a:pt x="686" y="219"/>
                    </a:lnTo>
                    <a:lnTo>
                      <a:pt x="627" y="187"/>
                    </a:lnTo>
                    <a:lnTo>
                      <a:pt x="588" y="141"/>
                    </a:lnTo>
                    <a:lnTo>
                      <a:pt x="568" y="128"/>
                    </a:lnTo>
                    <a:lnTo>
                      <a:pt x="532" y="87"/>
                    </a:lnTo>
                    <a:lnTo>
                      <a:pt x="512" y="79"/>
                    </a:lnTo>
                    <a:lnTo>
                      <a:pt x="497" y="64"/>
                    </a:lnTo>
                    <a:lnTo>
                      <a:pt x="469" y="18"/>
                    </a:lnTo>
                    <a:lnTo>
                      <a:pt x="456" y="17"/>
                    </a:lnTo>
                    <a:lnTo>
                      <a:pt x="452" y="12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Freeform 41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2530715" y="2651899"/>
                <a:ext cx="1016922" cy="1314178"/>
              </a:xfrm>
              <a:custGeom>
                <a:avLst/>
                <a:gdLst>
                  <a:gd name="T0" fmla="*/ 2147483647 w 642"/>
                  <a:gd name="T1" fmla="*/ 2147483647 h 852"/>
                  <a:gd name="T2" fmla="*/ 2147483647 w 642"/>
                  <a:gd name="T3" fmla="*/ 2147483647 h 852"/>
                  <a:gd name="T4" fmla="*/ 2147483647 w 642"/>
                  <a:gd name="T5" fmla="*/ 2147483647 h 852"/>
                  <a:gd name="T6" fmla="*/ 2147483647 w 642"/>
                  <a:gd name="T7" fmla="*/ 2147483647 h 852"/>
                  <a:gd name="T8" fmla="*/ 2147483647 w 642"/>
                  <a:gd name="T9" fmla="*/ 2147483647 h 852"/>
                  <a:gd name="T10" fmla="*/ 2147483647 w 642"/>
                  <a:gd name="T11" fmla="*/ 2147483647 h 852"/>
                  <a:gd name="T12" fmla="*/ 2147483647 w 642"/>
                  <a:gd name="T13" fmla="*/ 2147483647 h 852"/>
                  <a:gd name="T14" fmla="*/ 2147483647 w 642"/>
                  <a:gd name="T15" fmla="*/ 2147483647 h 852"/>
                  <a:gd name="T16" fmla="*/ 2147483647 w 642"/>
                  <a:gd name="T17" fmla="*/ 2147483647 h 852"/>
                  <a:gd name="T18" fmla="*/ 2147483647 w 642"/>
                  <a:gd name="T19" fmla="*/ 2147483647 h 852"/>
                  <a:gd name="T20" fmla="*/ 2147483647 w 642"/>
                  <a:gd name="T21" fmla="*/ 2147483647 h 852"/>
                  <a:gd name="T22" fmla="*/ 2147483647 w 642"/>
                  <a:gd name="T23" fmla="*/ 2147483647 h 852"/>
                  <a:gd name="T24" fmla="*/ 2147483647 w 642"/>
                  <a:gd name="T25" fmla="*/ 2147483647 h 852"/>
                  <a:gd name="T26" fmla="*/ 2147483647 w 642"/>
                  <a:gd name="T27" fmla="*/ 2147483647 h 852"/>
                  <a:gd name="T28" fmla="*/ 2147483647 w 642"/>
                  <a:gd name="T29" fmla="*/ 2147483647 h 852"/>
                  <a:gd name="T30" fmla="*/ 2147483647 w 642"/>
                  <a:gd name="T31" fmla="*/ 2147483647 h 852"/>
                  <a:gd name="T32" fmla="*/ 2147483647 w 642"/>
                  <a:gd name="T33" fmla="*/ 2147483647 h 852"/>
                  <a:gd name="T34" fmla="*/ 2147483647 w 642"/>
                  <a:gd name="T35" fmla="*/ 2147483647 h 852"/>
                  <a:gd name="T36" fmla="*/ 2147483647 w 642"/>
                  <a:gd name="T37" fmla="*/ 2147483647 h 852"/>
                  <a:gd name="T38" fmla="*/ 2147483647 w 642"/>
                  <a:gd name="T39" fmla="*/ 2147483647 h 852"/>
                  <a:gd name="T40" fmla="*/ 2147483647 w 642"/>
                  <a:gd name="T41" fmla="*/ 2147483647 h 852"/>
                  <a:gd name="T42" fmla="*/ 2147483647 w 642"/>
                  <a:gd name="T43" fmla="*/ 2147483647 h 852"/>
                  <a:gd name="T44" fmla="*/ 2147483647 w 642"/>
                  <a:gd name="T45" fmla="*/ 2147483647 h 852"/>
                  <a:gd name="T46" fmla="*/ 2147483647 w 642"/>
                  <a:gd name="T47" fmla="*/ 2147483647 h 852"/>
                  <a:gd name="T48" fmla="*/ 2147483647 w 642"/>
                  <a:gd name="T49" fmla="*/ 2147483647 h 852"/>
                  <a:gd name="T50" fmla="*/ 2147483647 w 642"/>
                  <a:gd name="T51" fmla="*/ 2147483647 h 852"/>
                  <a:gd name="T52" fmla="*/ 2147483647 w 642"/>
                  <a:gd name="T53" fmla="*/ 2147483647 h 852"/>
                  <a:gd name="T54" fmla="*/ 2147483647 w 642"/>
                  <a:gd name="T55" fmla="*/ 2147483647 h 852"/>
                  <a:gd name="T56" fmla="*/ 2147483647 w 642"/>
                  <a:gd name="T57" fmla="*/ 2147483647 h 852"/>
                  <a:gd name="T58" fmla="*/ 2147483647 w 642"/>
                  <a:gd name="T59" fmla="*/ 2147483647 h 852"/>
                  <a:gd name="T60" fmla="*/ 2147483647 w 642"/>
                  <a:gd name="T61" fmla="*/ 2147483647 h 852"/>
                  <a:gd name="T62" fmla="*/ 2147483647 w 642"/>
                  <a:gd name="T63" fmla="*/ 2147483647 h 852"/>
                  <a:gd name="T64" fmla="*/ 2147483647 w 642"/>
                  <a:gd name="T65" fmla="*/ 2147483647 h 852"/>
                  <a:gd name="T66" fmla="*/ 2147483647 w 642"/>
                  <a:gd name="T67" fmla="*/ 2147483647 h 852"/>
                  <a:gd name="T68" fmla="*/ 2147483647 w 642"/>
                  <a:gd name="T69" fmla="*/ 2147483647 h 852"/>
                  <a:gd name="T70" fmla="*/ 2147483647 w 642"/>
                  <a:gd name="T71" fmla="*/ 2147483647 h 852"/>
                  <a:gd name="T72" fmla="*/ 2147483647 w 642"/>
                  <a:gd name="T73" fmla="*/ 2147483647 h 852"/>
                  <a:gd name="T74" fmla="*/ 2147483647 w 642"/>
                  <a:gd name="T75" fmla="*/ 2147483647 h 852"/>
                  <a:gd name="T76" fmla="*/ 2147483647 w 642"/>
                  <a:gd name="T77" fmla="*/ 2147483647 h 852"/>
                  <a:gd name="T78" fmla="*/ 2147483647 w 642"/>
                  <a:gd name="T79" fmla="*/ 2147483647 h 852"/>
                  <a:gd name="T80" fmla="*/ 2147483647 w 642"/>
                  <a:gd name="T81" fmla="*/ 2147483647 h 852"/>
                  <a:gd name="T82" fmla="*/ 2147483647 w 642"/>
                  <a:gd name="T83" fmla="*/ 2147483647 h 852"/>
                  <a:gd name="T84" fmla="*/ 2147483647 w 642"/>
                  <a:gd name="T85" fmla="*/ 2147483647 h 852"/>
                  <a:gd name="T86" fmla="*/ 2147483647 w 642"/>
                  <a:gd name="T87" fmla="*/ 2147483647 h 852"/>
                  <a:gd name="T88" fmla="*/ 2147483647 w 642"/>
                  <a:gd name="T89" fmla="*/ 2147483647 h 852"/>
                  <a:gd name="T90" fmla="*/ 2147483647 w 642"/>
                  <a:gd name="T91" fmla="*/ 2147483647 h 852"/>
                  <a:gd name="T92" fmla="*/ 2147483647 w 642"/>
                  <a:gd name="T93" fmla="*/ 2147483647 h 852"/>
                  <a:gd name="T94" fmla="*/ 2147483647 w 642"/>
                  <a:gd name="T95" fmla="*/ 2147483647 h 852"/>
                  <a:gd name="T96" fmla="*/ 2147483647 w 642"/>
                  <a:gd name="T97" fmla="*/ 2147483647 h 852"/>
                  <a:gd name="T98" fmla="*/ 2147483647 w 642"/>
                  <a:gd name="T99" fmla="*/ 2147483647 h 852"/>
                  <a:gd name="T100" fmla="*/ 2147483647 w 642"/>
                  <a:gd name="T101" fmla="*/ 2147483647 h 852"/>
                  <a:gd name="T102" fmla="*/ 2147483647 w 642"/>
                  <a:gd name="T103" fmla="*/ 2147483647 h 852"/>
                  <a:gd name="T104" fmla="*/ 2147483647 w 642"/>
                  <a:gd name="T105" fmla="*/ 2147483647 h 852"/>
                  <a:gd name="T106" fmla="*/ 2147483647 w 642"/>
                  <a:gd name="T107" fmla="*/ 2147483647 h 852"/>
                  <a:gd name="T108" fmla="*/ 2147483647 w 642"/>
                  <a:gd name="T109" fmla="*/ 2147483647 h 852"/>
                  <a:gd name="T110" fmla="*/ 2147483647 w 642"/>
                  <a:gd name="T111" fmla="*/ 2147483647 h 852"/>
                  <a:gd name="T112" fmla="*/ 2147483647 w 642"/>
                  <a:gd name="T113" fmla="*/ 2147483647 h 852"/>
                  <a:gd name="T114" fmla="*/ 2147483647 w 642"/>
                  <a:gd name="T115" fmla="*/ 2147483647 h 852"/>
                  <a:gd name="T116" fmla="*/ 0 w 642"/>
                  <a:gd name="T117" fmla="*/ 2147483647 h 8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42"/>
                  <a:gd name="T178" fmla="*/ 0 h 852"/>
                  <a:gd name="T179" fmla="*/ 642 w 642"/>
                  <a:gd name="T180" fmla="*/ 852 h 8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42" h="852">
                    <a:moveTo>
                      <a:pt x="0" y="195"/>
                    </a:moveTo>
                    <a:lnTo>
                      <a:pt x="1" y="200"/>
                    </a:lnTo>
                    <a:lnTo>
                      <a:pt x="3" y="203"/>
                    </a:lnTo>
                    <a:lnTo>
                      <a:pt x="5" y="206"/>
                    </a:lnTo>
                    <a:lnTo>
                      <a:pt x="1" y="218"/>
                    </a:lnTo>
                    <a:lnTo>
                      <a:pt x="0" y="219"/>
                    </a:lnTo>
                    <a:lnTo>
                      <a:pt x="0" y="222"/>
                    </a:lnTo>
                    <a:lnTo>
                      <a:pt x="3" y="228"/>
                    </a:lnTo>
                    <a:lnTo>
                      <a:pt x="5" y="243"/>
                    </a:lnTo>
                    <a:lnTo>
                      <a:pt x="5" y="250"/>
                    </a:lnTo>
                    <a:lnTo>
                      <a:pt x="8" y="251"/>
                    </a:lnTo>
                    <a:lnTo>
                      <a:pt x="10" y="251"/>
                    </a:lnTo>
                    <a:lnTo>
                      <a:pt x="17" y="250"/>
                    </a:lnTo>
                    <a:lnTo>
                      <a:pt x="24" y="250"/>
                    </a:lnTo>
                    <a:lnTo>
                      <a:pt x="32" y="254"/>
                    </a:lnTo>
                    <a:lnTo>
                      <a:pt x="38" y="259"/>
                    </a:lnTo>
                    <a:lnTo>
                      <a:pt x="41" y="264"/>
                    </a:lnTo>
                    <a:lnTo>
                      <a:pt x="40" y="266"/>
                    </a:lnTo>
                    <a:lnTo>
                      <a:pt x="41" y="267"/>
                    </a:lnTo>
                    <a:lnTo>
                      <a:pt x="42" y="267"/>
                    </a:lnTo>
                    <a:lnTo>
                      <a:pt x="45" y="267"/>
                    </a:lnTo>
                    <a:lnTo>
                      <a:pt x="41" y="266"/>
                    </a:lnTo>
                    <a:lnTo>
                      <a:pt x="42" y="264"/>
                    </a:lnTo>
                    <a:lnTo>
                      <a:pt x="45" y="263"/>
                    </a:lnTo>
                    <a:lnTo>
                      <a:pt x="50" y="264"/>
                    </a:lnTo>
                    <a:lnTo>
                      <a:pt x="51" y="264"/>
                    </a:lnTo>
                    <a:lnTo>
                      <a:pt x="50" y="269"/>
                    </a:lnTo>
                    <a:lnTo>
                      <a:pt x="55" y="278"/>
                    </a:lnTo>
                    <a:lnTo>
                      <a:pt x="55" y="279"/>
                    </a:lnTo>
                    <a:lnTo>
                      <a:pt x="60" y="282"/>
                    </a:lnTo>
                    <a:lnTo>
                      <a:pt x="61" y="286"/>
                    </a:lnTo>
                    <a:lnTo>
                      <a:pt x="63" y="286"/>
                    </a:lnTo>
                    <a:lnTo>
                      <a:pt x="65" y="286"/>
                    </a:lnTo>
                    <a:lnTo>
                      <a:pt x="67" y="285"/>
                    </a:lnTo>
                    <a:lnTo>
                      <a:pt x="67" y="283"/>
                    </a:lnTo>
                    <a:lnTo>
                      <a:pt x="65" y="282"/>
                    </a:lnTo>
                    <a:lnTo>
                      <a:pt x="64" y="279"/>
                    </a:lnTo>
                    <a:lnTo>
                      <a:pt x="67" y="278"/>
                    </a:lnTo>
                    <a:lnTo>
                      <a:pt x="68" y="279"/>
                    </a:lnTo>
                    <a:lnTo>
                      <a:pt x="71" y="278"/>
                    </a:lnTo>
                    <a:lnTo>
                      <a:pt x="74" y="279"/>
                    </a:lnTo>
                    <a:lnTo>
                      <a:pt x="76" y="280"/>
                    </a:lnTo>
                    <a:lnTo>
                      <a:pt x="79" y="282"/>
                    </a:lnTo>
                    <a:lnTo>
                      <a:pt x="81" y="286"/>
                    </a:lnTo>
                    <a:lnTo>
                      <a:pt x="84" y="283"/>
                    </a:lnTo>
                    <a:lnTo>
                      <a:pt x="85" y="283"/>
                    </a:lnTo>
                    <a:lnTo>
                      <a:pt x="85" y="282"/>
                    </a:lnTo>
                    <a:lnTo>
                      <a:pt x="88" y="280"/>
                    </a:lnTo>
                    <a:lnTo>
                      <a:pt x="85" y="276"/>
                    </a:lnTo>
                    <a:lnTo>
                      <a:pt x="86" y="273"/>
                    </a:lnTo>
                    <a:lnTo>
                      <a:pt x="91" y="269"/>
                    </a:lnTo>
                    <a:lnTo>
                      <a:pt x="93" y="269"/>
                    </a:lnTo>
                    <a:lnTo>
                      <a:pt x="95" y="269"/>
                    </a:lnTo>
                    <a:lnTo>
                      <a:pt x="96" y="269"/>
                    </a:lnTo>
                    <a:lnTo>
                      <a:pt x="96" y="273"/>
                    </a:lnTo>
                    <a:lnTo>
                      <a:pt x="97" y="273"/>
                    </a:lnTo>
                    <a:lnTo>
                      <a:pt x="98" y="276"/>
                    </a:lnTo>
                    <a:lnTo>
                      <a:pt x="98" y="278"/>
                    </a:lnTo>
                    <a:lnTo>
                      <a:pt x="99" y="278"/>
                    </a:lnTo>
                    <a:lnTo>
                      <a:pt x="105" y="280"/>
                    </a:lnTo>
                    <a:lnTo>
                      <a:pt x="105" y="285"/>
                    </a:lnTo>
                    <a:lnTo>
                      <a:pt x="103" y="289"/>
                    </a:lnTo>
                    <a:lnTo>
                      <a:pt x="105" y="290"/>
                    </a:lnTo>
                    <a:lnTo>
                      <a:pt x="105" y="291"/>
                    </a:lnTo>
                    <a:lnTo>
                      <a:pt x="102" y="295"/>
                    </a:lnTo>
                    <a:lnTo>
                      <a:pt x="102" y="296"/>
                    </a:lnTo>
                    <a:lnTo>
                      <a:pt x="102" y="299"/>
                    </a:lnTo>
                    <a:lnTo>
                      <a:pt x="102" y="304"/>
                    </a:lnTo>
                    <a:lnTo>
                      <a:pt x="104" y="305"/>
                    </a:lnTo>
                    <a:lnTo>
                      <a:pt x="107" y="306"/>
                    </a:lnTo>
                    <a:lnTo>
                      <a:pt x="121" y="310"/>
                    </a:lnTo>
                    <a:lnTo>
                      <a:pt x="141" y="318"/>
                    </a:lnTo>
                    <a:lnTo>
                      <a:pt x="143" y="318"/>
                    </a:lnTo>
                    <a:lnTo>
                      <a:pt x="144" y="319"/>
                    </a:lnTo>
                    <a:lnTo>
                      <a:pt x="149" y="323"/>
                    </a:lnTo>
                    <a:lnTo>
                      <a:pt x="150" y="323"/>
                    </a:lnTo>
                    <a:lnTo>
                      <a:pt x="156" y="328"/>
                    </a:lnTo>
                    <a:lnTo>
                      <a:pt x="159" y="331"/>
                    </a:lnTo>
                    <a:lnTo>
                      <a:pt x="166" y="343"/>
                    </a:lnTo>
                    <a:lnTo>
                      <a:pt x="182" y="344"/>
                    </a:lnTo>
                    <a:lnTo>
                      <a:pt x="183" y="344"/>
                    </a:lnTo>
                    <a:lnTo>
                      <a:pt x="191" y="346"/>
                    </a:lnTo>
                    <a:lnTo>
                      <a:pt x="194" y="348"/>
                    </a:lnTo>
                    <a:lnTo>
                      <a:pt x="202" y="358"/>
                    </a:lnTo>
                    <a:lnTo>
                      <a:pt x="208" y="359"/>
                    </a:lnTo>
                    <a:lnTo>
                      <a:pt x="215" y="363"/>
                    </a:lnTo>
                    <a:lnTo>
                      <a:pt x="217" y="364"/>
                    </a:lnTo>
                    <a:lnTo>
                      <a:pt x="223" y="366"/>
                    </a:lnTo>
                    <a:lnTo>
                      <a:pt x="225" y="374"/>
                    </a:lnTo>
                    <a:lnTo>
                      <a:pt x="222" y="379"/>
                    </a:lnTo>
                    <a:lnTo>
                      <a:pt x="222" y="381"/>
                    </a:lnTo>
                    <a:lnTo>
                      <a:pt x="224" y="382"/>
                    </a:lnTo>
                    <a:lnTo>
                      <a:pt x="228" y="384"/>
                    </a:lnTo>
                    <a:lnTo>
                      <a:pt x="228" y="391"/>
                    </a:lnTo>
                    <a:lnTo>
                      <a:pt x="225" y="395"/>
                    </a:lnTo>
                    <a:lnTo>
                      <a:pt x="225" y="398"/>
                    </a:lnTo>
                    <a:lnTo>
                      <a:pt x="226" y="398"/>
                    </a:lnTo>
                    <a:lnTo>
                      <a:pt x="227" y="405"/>
                    </a:lnTo>
                    <a:lnTo>
                      <a:pt x="225" y="408"/>
                    </a:lnTo>
                    <a:lnTo>
                      <a:pt x="220" y="416"/>
                    </a:lnTo>
                    <a:lnTo>
                      <a:pt x="215" y="419"/>
                    </a:lnTo>
                    <a:lnTo>
                      <a:pt x="223" y="426"/>
                    </a:lnTo>
                    <a:lnTo>
                      <a:pt x="225" y="430"/>
                    </a:lnTo>
                    <a:lnTo>
                      <a:pt x="223" y="437"/>
                    </a:lnTo>
                    <a:lnTo>
                      <a:pt x="224" y="439"/>
                    </a:lnTo>
                    <a:lnTo>
                      <a:pt x="228" y="444"/>
                    </a:lnTo>
                    <a:lnTo>
                      <a:pt x="236" y="452"/>
                    </a:lnTo>
                    <a:lnTo>
                      <a:pt x="255" y="467"/>
                    </a:lnTo>
                    <a:lnTo>
                      <a:pt x="256" y="465"/>
                    </a:lnTo>
                    <a:lnTo>
                      <a:pt x="258" y="468"/>
                    </a:lnTo>
                    <a:lnTo>
                      <a:pt x="257" y="471"/>
                    </a:lnTo>
                    <a:lnTo>
                      <a:pt x="259" y="474"/>
                    </a:lnTo>
                    <a:lnTo>
                      <a:pt x="303" y="507"/>
                    </a:lnTo>
                    <a:lnTo>
                      <a:pt x="321" y="523"/>
                    </a:lnTo>
                    <a:lnTo>
                      <a:pt x="322" y="523"/>
                    </a:lnTo>
                    <a:lnTo>
                      <a:pt x="324" y="526"/>
                    </a:lnTo>
                    <a:lnTo>
                      <a:pt x="332" y="532"/>
                    </a:lnTo>
                    <a:lnTo>
                      <a:pt x="339" y="536"/>
                    </a:lnTo>
                    <a:lnTo>
                      <a:pt x="357" y="552"/>
                    </a:lnTo>
                    <a:lnTo>
                      <a:pt x="387" y="581"/>
                    </a:lnTo>
                    <a:lnTo>
                      <a:pt x="403" y="597"/>
                    </a:lnTo>
                    <a:lnTo>
                      <a:pt x="404" y="606"/>
                    </a:lnTo>
                    <a:lnTo>
                      <a:pt x="410" y="613"/>
                    </a:lnTo>
                    <a:lnTo>
                      <a:pt x="410" y="616"/>
                    </a:lnTo>
                    <a:lnTo>
                      <a:pt x="415" y="623"/>
                    </a:lnTo>
                    <a:lnTo>
                      <a:pt x="415" y="631"/>
                    </a:lnTo>
                    <a:lnTo>
                      <a:pt x="418" y="632"/>
                    </a:lnTo>
                    <a:lnTo>
                      <a:pt x="424" y="640"/>
                    </a:lnTo>
                    <a:lnTo>
                      <a:pt x="428" y="643"/>
                    </a:lnTo>
                    <a:lnTo>
                      <a:pt x="430" y="644"/>
                    </a:lnTo>
                    <a:lnTo>
                      <a:pt x="433" y="647"/>
                    </a:lnTo>
                    <a:lnTo>
                      <a:pt x="438" y="655"/>
                    </a:lnTo>
                    <a:lnTo>
                      <a:pt x="443" y="659"/>
                    </a:lnTo>
                    <a:lnTo>
                      <a:pt x="446" y="667"/>
                    </a:lnTo>
                    <a:lnTo>
                      <a:pt x="447" y="667"/>
                    </a:lnTo>
                    <a:lnTo>
                      <a:pt x="453" y="672"/>
                    </a:lnTo>
                    <a:lnTo>
                      <a:pt x="456" y="676"/>
                    </a:lnTo>
                    <a:lnTo>
                      <a:pt x="465" y="689"/>
                    </a:lnTo>
                    <a:lnTo>
                      <a:pt x="467" y="697"/>
                    </a:lnTo>
                    <a:lnTo>
                      <a:pt x="465" y="697"/>
                    </a:lnTo>
                    <a:lnTo>
                      <a:pt x="468" y="700"/>
                    </a:lnTo>
                    <a:lnTo>
                      <a:pt x="471" y="707"/>
                    </a:lnTo>
                    <a:lnTo>
                      <a:pt x="475" y="711"/>
                    </a:lnTo>
                    <a:lnTo>
                      <a:pt x="476" y="722"/>
                    </a:lnTo>
                    <a:lnTo>
                      <a:pt x="477" y="719"/>
                    </a:lnTo>
                    <a:lnTo>
                      <a:pt x="479" y="722"/>
                    </a:lnTo>
                    <a:lnTo>
                      <a:pt x="481" y="719"/>
                    </a:lnTo>
                    <a:lnTo>
                      <a:pt x="490" y="728"/>
                    </a:lnTo>
                    <a:lnTo>
                      <a:pt x="498" y="737"/>
                    </a:lnTo>
                    <a:lnTo>
                      <a:pt x="499" y="736"/>
                    </a:lnTo>
                    <a:lnTo>
                      <a:pt x="500" y="736"/>
                    </a:lnTo>
                    <a:lnTo>
                      <a:pt x="500" y="739"/>
                    </a:lnTo>
                    <a:lnTo>
                      <a:pt x="505" y="744"/>
                    </a:lnTo>
                    <a:lnTo>
                      <a:pt x="508" y="748"/>
                    </a:lnTo>
                    <a:lnTo>
                      <a:pt x="515" y="753"/>
                    </a:lnTo>
                    <a:lnTo>
                      <a:pt x="519" y="759"/>
                    </a:lnTo>
                    <a:lnTo>
                      <a:pt x="528" y="769"/>
                    </a:lnTo>
                    <a:lnTo>
                      <a:pt x="530" y="775"/>
                    </a:lnTo>
                    <a:lnTo>
                      <a:pt x="535" y="781"/>
                    </a:lnTo>
                    <a:lnTo>
                      <a:pt x="537" y="787"/>
                    </a:lnTo>
                    <a:lnTo>
                      <a:pt x="538" y="788"/>
                    </a:lnTo>
                    <a:lnTo>
                      <a:pt x="538" y="785"/>
                    </a:lnTo>
                    <a:lnTo>
                      <a:pt x="541" y="788"/>
                    </a:lnTo>
                    <a:lnTo>
                      <a:pt x="552" y="797"/>
                    </a:lnTo>
                    <a:lnTo>
                      <a:pt x="557" y="801"/>
                    </a:lnTo>
                    <a:lnTo>
                      <a:pt x="558" y="802"/>
                    </a:lnTo>
                    <a:lnTo>
                      <a:pt x="560" y="804"/>
                    </a:lnTo>
                    <a:lnTo>
                      <a:pt x="572" y="816"/>
                    </a:lnTo>
                    <a:lnTo>
                      <a:pt x="581" y="832"/>
                    </a:lnTo>
                    <a:lnTo>
                      <a:pt x="583" y="836"/>
                    </a:lnTo>
                    <a:lnTo>
                      <a:pt x="583" y="839"/>
                    </a:lnTo>
                    <a:lnTo>
                      <a:pt x="587" y="838"/>
                    </a:lnTo>
                    <a:lnTo>
                      <a:pt x="588" y="840"/>
                    </a:lnTo>
                    <a:lnTo>
                      <a:pt x="594" y="843"/>
                    </a:lnTo>
                    <a:lnTo>
                      <a:pt x="596" y="845"/>
                    </a:lnTo>
                    <a:lnTo>
                      <a:pt x="601" y="847"/>
                    </a:lnTo>
                    <a:lnTo>
                      <a:pt x="601" y="851"/>
                    </a:lnTo>
                    <a:lnTo>
                      <a:pt x="602" y="851"/>
                    </a:lnTo>
                    <a:lnTo>
                      <a:pt x="604" y="851"/>
                    </a:lnTo>
                    <a:lnTo>
                      <a:pt x="619" y="851"/>
                    </a:lnTo>
                    <a:lnTo>
                      <a:pt x="621" y="850"/>
                    </a:lnTo>
                    <a:lnTo>
                      <a:pt x="619" y="842"/>
                    </a:lnTo>
                    <a:lnTo>
                      <a:pt x="615" y="834"/>
                    </a:lnTo>
                    <a:lnTo>
                      <a:pt x="615" y="830"/>
                    </a:lnTo>
                    <a:lnTo>
                      <a:pt x="614" y="826"/>
                    </a:lnTo>
                    <a:lnTo>
                      <a:pt x="619" y="788"/>
                    </a:lnTo>
                    <a:lnTo>
                      <a:pt x="616" y="787"/>
                    </a:lnTo>
                    <a:lnTo>
                      <a:pt x="614" y="781"/>
                    </a:lnTo>
                    <a:lnTo>
                      <a:pt x="614" y="777"/>
                    </a:lnTo>
                    <a:lnTo>
                      <a:pt x="619" y="773"/>
                    </a:lnTo>
                    <a:lnTo>
                      <a:pt x="629" y="768"/>
                    </a:lnTo>
                    <a:lnTo>
                      <a:pt x="637" y="772"/>
                    </a:lnTo>
                    <a:lnTo>
                      <a:pt x="641" y="753"/>
                    </a:lnTo>
                    <a:lnTo>
                      <a:pt x="639" y="743"/>
                    </a:lnTo>
                    <a:lnTo>
                      <a:pt x="633" y="731"/>
                    </a:lnTo>
                    <a:lnTo>
                      <a:pt x="619" y="730"/>
                    </a:lnTo>
                    <a:lnTo>
                      <a:pt x="610" y="730"/>
                    </a:lnTo>
                    <a:lnTo>
                      <a:pt x="606" y="728"/>
                    </a:lnTo>
                    <a:lnTo>
                      <a:pt x="608" y="725"/>
                    </a:lnTo>
                    <a:lnTo>
                      <a:pt x="602" y="717"/>
                    </a:lnTo>
                    <a:lnTo>
                      <a:pt x="599" y="707"/>
                    </a:lnTo>
                    <a:lnTo>
                      <a:pt x="592" y="693"/>
                    </a:lnTo>
                    <a:lnTo>
                      <a:pt x="589" y="690"/>
                    </a:lnTo>
                    <a:lnTo>
                      <a:pt x="587" y="683"/>
                    </a:lnTo>
                    <a:lnTo>
                      <a:pt x="581" y="678"/>
                    </a:lnTo>
                    <a:lnTo>
                      <a:pt x="579" y="673"/>
                    </a:lnTo>
                    <a:lnTo>
                      <a:pt x="576" y="650"/>
                    </a:lnTo>
                    <a:lnTo>
                      <a:pt x="566" y="634"/>
                    </a:lnTo>
                    <a:lnTo>
                      <a:pt x="562" y="625"/>
                    </a:lnTo>
                    <a:lnTo>
                      <a:pt x="556" y="602"/>
                    </a:lnTo>
                    <a:lnTo>
                      <a:pt x="557" y="589"/>
                    </a:lnTo>
                    <a:lnTo>
                      <a:pt x="552" y="578"/>
                    </a:lnTo>
                    <a:lnTo>
                      <a:pt x="554" y="569"/>
                    </a:lnTo>
                    <a:lnTo>
                      <a:pt x="540" y="536"/>
                    </a:lnTo>
                    <a:lnTo>
                      <a:pt x="534" y="534"/>
                    </a:lnTo>
                    <a:lnTo>
                      <a:pt x="525" y="517"/>
                    </a:lnTo>
                    <a:lnTo>
                      <a:pt x="521" y="516"/>
                    </a:lnTo>
                    <a:lnTo>
                      <a:pt x="513" y="510"/>
                    </a:lnTo>
                    <a:lnTo>
                      <a:pt x="505" y="511"/>
                    </a:lnTo>
                    <a:lnTo>
                      <a:pt x="496" y="513"/>
                    </a:lnTo>
                    <a:lnTo>
                      <a:pt x="491" y="515"/>
                    </a:lnTo>
                    <a:lnTo>
                      <a:pt x="485" y="515"/>
                    </a:lnTo>
                    <a:lnTo>
                      <a:pt x="477" y="520"/>
                    </a:lnTo>
                    <a:lnTo>
                      <a:pt x="468" y="522"/>
                    </a:lnTo>
                    <a:lnTo>
                      <a:pt x="458" y="515"/>
                    </a:lnTo>
                    <a:lnTo>
                      <a:pt x="450" y="498"/>
                    </a:lnTo>
                    <a:lnTo>
                      <a:pt x="446" y="487"/>
                    </a:lnTo>
                    <a:lnTo>
                      <a:pt x="445" y="482"/>
                    </a:lnTo>
                    <a:lnTo>
                      <a:pt x="439" y="467"/>
                    </a:lnTo>
                    <a:lnTo>
                      <a:pt x="431" y="455"/>
                    </a:lnTo>
                    <a:lnTo>
                      <a:pt x="426" y="443"/>
                    </a:lnTo>
                    <a:lnTo>
                      <a:pt x="418" y="436"/>
                    </a:lnTo>
                    <a:lnTo>
                      <a:pt x="411" y="425"/>
                    </a:lnTo>
                    <a:lnTo>
                      <a:pt x="404" y="423"/>
                    </a:lnTo>
                    <a:lnTo>
                      <a:pt x="401" y="423"/>
                    </a:lnTo>
                    <a:lnTo>
                      <a:pt x="397" y="421"/>
                    </a:lnTo>
                    <a:lnTo>
                      <a:pt x="388" y="412"/>
                    </a:lnTo>
                    <a:lnTo>
                      <a:pt x="383" y="394"/>
                    </a:lnTo>
                    <a:lnTo>
                      <a:pt x="376" y="376"/>
                    </a:lnTo>
                    <a:lnTo>
                      <a:pt x="375" y="359"/>
                    </a:lnTo>
                    <a:lnTo>
                      <a:pt x="373" y="345"/>
                    </a:lnTo>
                    <a:lnTo>
                      <a:pt x="374" y="329"/>
                    </a:lnTo>
                    <a:lnTo>
                      <a:pt x="377" y="317"/>
                    </a:lnTo>
                    <a:lnTo>
                      <a:pt x="381" y="311"/>
                    </a:lnTo>
                    <a:lnTo>
                      <a:pt x="382" y="295"/>
                    </a:lnTo>
                    <a:lnTo>
                      <a:pt x="381" y="282"/>
                    </a:lnTo>
                    <a:lnTo>
                      <a:pt x="382" y="273"/>
                    </a:lnTo>
                    <a:lnTo>
                      <a:pt x="380" y="257"/>
                    </a:lnTo>
                    <a:lnTo>
                      <a:pt x="372" y="246"/>
                    </a:lnTo>
                    <a:lnTo>
                      <a:pt x="357" y="227"/>
                    </a:lnTo>
                    <a:lnTo>
                      <a:pt x="346" y="224"/>
                    </a:lnTo>
                    <a:lnTo>
                      <a:pt x="342" y="216"/>
                    </a:lnTo>
                    <a:lnTo>
                      <a:pt x="341" y="195"/>
                    </a:lnTo>
                    <a:lnTo>
                      <a:pt x="338" y="188"/>
                    </a:lnTo>
                    <a:lnTo>
                      <a:pt x="329" y="182"/>
                    </a:lnTo>
                    <a:lnTo>
                      <a:pt x="322" y="183"/>
                    </a:lnTo>
                    <a:lnTo>
                      <a:pt x="308" y="181"/>
                    </a:lnTo>
                    <a:lnTo>
                      <a:pt x="288" y="176"/>
                    </a:lnTo>
                    <a:lnTo>
                      <a:pt x="281" y="176"/>
                    </a:lnTo>
                    <a:lnTo>
                      <a:pt x="274" y="170"/>
                    </a:lnTo>
                    <a:lnTo>
                      <a:pt x="273" y="168"/>
                    </a:lnTo>
                    <a:lnTo>
                      <a:pt x="266" y="163"/>
                    </a:lnTo>
                    <a:lnTo>
                      <a:pt x="263" y="140"/>
                    </a:lnTo>
                    <a:lnTo>
                      <a:pt x="263" y="123"/>
                    </a:lnTo>
                    <a:lnTo>
                      <a:pt x="256" y="93"/>
                    </a:lnTo>
                    <a:lnTo>
                      <a:pt x="249" y="75"/>
                    </a:lnTo>
                    <a:lnTo>
                      <a:pt x="244" y="54"/>
                    </a:lnTo>
                    <a:lnTo>
                      <a:pt x="238" y="42"/>
                    </a:lnTo>
                    <a:lnTo>
                      <a:pt x="237" y="31"/>
                    </a:lnTo>
                    <a:lnTo>
                      <a:pt x="229" y="18"/>
                    </a:lnTo>
                    <a:lnTo>
                      <a:pt x="216" y="12"/>
                    </a:lnTo>
                    <a:lnTo>
                      <a:pt x="204" y="2"/>
                    </a:lnTo>
                    <a:lnTo>
                      <a:pt x="198" y="1"/>
                    </a:lnTo>
                    <a:lnTo>
                      <a:pt x="193" y="1"/>
                    </a:lnTo>
                    <a:lnTo>
                      <a:pt x="187" y="1"/>
                    </a:lnTo>
                    <a:lnTo>
                      <a:pt x="182" y="0"/>
                    </a:lnTo>
                    <a:lnTo>
                      <a:pt x="166" y="10"/>
                    </a:lnTo>
                    <a:lnTo>
                      <a:pt x="166" y="29"/>
                    </a:lnTo>
                    <a:lnTo>
                      <a:pt x="169" y="39"/>
                    </a:lnTo>
                    <a:lnTo>
                      <a:pt x="166" y="45"/>
                    </a:lnTo>
                    <a:lnTo>
                      <a:pt x="149" y="68"/>
                    </a:lnTo>
                    <a:lnTo>
                      <a:pt x="125" y="85"/>
                    </a:lnTo>
                    <a:lnTo>
                      <a:pt x="71" y="119"/>
                    </a:lnTo>
                    <a:lnTo>
                      <a:pt x="46" y="138"/>
                    </a:lnTo>
                    <a:lnTo>
                      <a:pt x="40" y="121"/>
                    </a:lnTo>
                    <a:lnTo>
                      <a:pt x="37" y="121"/>
                    </a:lnTo>
                    <a:lnTo>
                      <a:pt x="35" y="126"/>
                    </a:lnTo>
                    <a:lnTo>
                      <a:pt x="36" y="131"/>
                    </a:lnTo>
                    <a:lnTo>
                      <a:pt x="31" y="135"/>
                    </a:lnTo>
                    <a:lnTo>
                      <a:pt x="24" y="152"/>
                    </a:lnTo>
                    <a:lnTo>
                      <a:pt x="13" y="168"/>
                    </a:lnTo>
                    <a:lnTo>
                      <a:pt x="11" y="169"/>
                    </a:lnTo>
                    <a:lnTo>
                      <a:pt x="3" y="183"/>
                    </a:lnTo>
                    <a:lnTo>
                      <a:pt x="3" y="187"/>
                    </a:lnTo>
                    <a:lnTo>
                      <a:pt x="0" y="195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6" name="Freeform 42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1235563" y="1010397"/>
                <a:ext cx="1597788" cy="1858089"/>
              </a:xfrm>
              <a:custGeom>
                <a:avLst/>
                <a:gdLst>
                  <a:gd name="T0" fmla="*/ 2147483647 w 1009"/>
                  <a:gd name="T1" fmla="*/ 2147483647 h 1200"/>
                  <a:gd name="T2" fmla="*/ 2147483647 w 1009"/>
                  <a:gd name="T3" fmla="*/ 2147483647 h 1200"/>
                  <a:gd name="T4" fmla="*/ 2147483647 w 1009"/>
                  <a:gd name="T5" fmla="*/ 2147483647 h 1200"/>
                  <a:gd name="T6" fmla="*/ 2147483647 w 1009"/>
                  <a:gd name="T7" fmla="*/ 2147483647 h 1200"/>
                  <a:gd name="T8" fmla="*/ 2147483647 w 1009"/>
                  <a:gd name="T9" fmla="*/ 2147483647 h 1200"/>
                  <a:gd name="T10" fmla="*/ 2147483647 w 1009"/>
                  <a:gd name="T11" fmla="*/ 2147483647 h 1200"/>
                  <a:gd name="T12" fmla="*/ 2147483647 w 1009"/>
                  <a:gd name="T13" fmla="*/ 2147483647 h 1200"/>
                  <a:gd name="T14" fmla="*/ 2147483647 w 1009"/>
                  <a:gd name="T15" fmla="*/ 2147483647 h 1200"/>
                  <a:gd name="T16" fmla="*/ 2147483647 w 1009"/>
                  <a:gd name="T17" fmla="*/ 2147483647 h 1200"/>
                  <a:gd name="T18" fmla="*/ 2147483647 w 1009"/>
                  <a:gd name="T19" fmla="*/ 2147483647 h 1200"/>
                  <a:gd name="T20" fmla="*/ 2147483647 w 1009"/>
                  <a:gd name="T21" fmla="*/ 2147483647 h 1200"/>
                  <a:gd name="T22" fmla="*/ 2147483647 w 1009"/>
                  <a:gd name="T23" fmla="*/ 2147483647 h 1200"/>
                  <a:gd name="T24" fmla="*/ 2147483647 w 1009"/>
                  <a:gd name="T25" fmla="*/ 2147483647 h 1200"/>
                  <a:gd name="T26" fmla="*/ 2147483647 w 1009"/>
                  <a:gd name="T27" fmla="*/ 2147483647 h 1200"/>
                  <a:gd name="T28" fmla="*/ 2147483647 w 1009"/>
                  <a:gd name="T29" fmla="*/ 2147483647 h 1200"/>
                  <a:gd name="T30" fmla="*/ 2147483647 w 1009"/>
                  <a:gd name="T31" fmla="*/ 2147483647 h 1200"/>
                  <a:gd name="T32" fmla="*/ 2147483647 w 1009"/>
                  <a:gd name="T33" fmla="*/ 2147483647 h 1200"/>
                  <a:gd name="T34" fmla="*/ 2147483647 w 1009"/>
                  <a:gd name="T35" fmla="*/ 2147483647 h 1200"/>
                  <a:gd name="T36" fmla="*/ 2147483647 w 1009"/>
                  <a:gd name="T37" fmla="*/ 2147483647 h 1200"/>
                  <a:gd name="T38" fmla="*/ 2147483647 w 1009"/>
                  <a:gd name="T39" fmla="*/ 2147483647 h 1200"/>
                  <a:gd name="T40" fmla="*/ 2147483647 w 1009"/>
                  <a:gd name="T41" fmla="*/ 2147483647 h 1200"/>
                  <a:gd name="T42" fmla="*/ 2147483647 w 1009"/>
                  <a:gd name="T43" fmla="*/ 2147483647 h 1200"/>
                  <a:gd name="T44" fmla="*/ 2147483647 w 1009"/>
                  <a:gd name="T45" fmla="*/ 2147483647 h 1200"/>
                  <a:gd name="T46" fmla="*/ 2147483647 w 1009"/>
                  <a:gd name="T47" fmla="*/ 2147483647 h 1200"/>
                  <a:gd name="T48" fmla="*/ 2147483647 w 1009"/>
                  <a:gd name="T49" fmla="*/ 2147483647 h 1200"/>
                  <a:gd name="T50" fmla="*/ 2147483647 w 1009"/>
                  <a:gd name="T51" fmla="*/ 2147483647 h 1200"/>
                  <a:gd name="T52" fmla="*/ 2147483647 w 1009"/>
                  <a:gd name="T53" fmla="*/ 2147483647 h 1200"/>
                  <a:gd name="T54" fmla="*/ 2147483647 w 1009"/>
                  <a:gd name="T55" fmla="*/ 2147483647 h 1200"/>
                  <a:gd name="T56" fmla="*/ 2147483647 w 1009"/>
                  <a:gd name="T57" fmla="*/ 2147483647 h 1200"/>
                  <a:gd name="T58" fmla="*/ 2147483647 w 1009"/>
                  <a:gd name="T59" fmla="*/ 2147483647 h 1200"/>
                  <a:gd name="T60" fmla="*/ 2147483647 w 1009"/>
                  <a:gd name="T61" fmla="*/ 2147483647 h 1200"/>
                  <a:gd name="T62" fmla="*/ 2147483647 w 1009"/>
                  <a:gd name="T63" fmla="*/ 2147483647 h 1200"/>
                  <a:gd name="T64" fmla="*/ 2147483647 w 1009"/>
                  <a:gd name="T65" fmla="*/ 2147483647 h 1200"/>
                  <a:gd name="T66" fmla="*/ 2147483647 w 1009"/>
                  <a:gd name="T67" fmla="*/ 2147483647 h 1200"/>
                  <a:gd name="T68" fmla="*/ 2147483647 w 1009"/>
                  <a:gd name="T69" fmla="*/ 2147483647 h 1200"/>
                  <a:gd name="T70" fmla="*/ 2147483647 w 1009"/>
                  <a:gd name="T71" fmla="*/ 2147483647 h 1200"/>
                  <a:gd name="T72" fmla="*/ 2147483647 w 1009"/>
                  <a:gd name="T73" fmla="*/ 2147483647 h 1200"/>
                  <a:gd name="T74" fmla="*/ 2147483647 w 1009"/>
                  <a:gd name="T75" fmla="*/ 2147483647 h 1200"/>
                  <a:gd name="T76" fmla="*/ 2147483647 w 1009"/>
                  <a:gd name="T77" fmla="*/ 2147483647 h 1200"/>
                  <a:gd name="T78" fmla="*/ 2147483647 w 1009"/>
                  <a:gd name="T79" fmla="*/ 2147483647 h 1200"/>
                  <a:gd name="T80" fmla="*/ 2147483647 w 1009"/>
                  <a:gd name="T81" fmla="*/ 2147483647 h 1200"/>
                  <a:gd name="T82" fmla="*/ 2147483647 w 1009"/>
                  <a:gd name="T83" fmla="*/ 2147483647 h 1200"/>
                  <a:gd name="T84" fmla="*/ 2147483647 w 1009"/>
                  <a:gd name="T85" fmla="*/ 2147483647 h 1200"/>
                  <a:gd name="T86" fmla="*/ 2147483647 w 1009"/>
                  <a:gd name="T87" fmla="*/ 2147483647 h 1200"/>
                  <a:gd name="T88" fmla="*/ 2147483647 w 1009"/>
                  <a:gd name="T89" fmla="*/ 2147483647 h 1200"/>
                  <a:gd name="T90" fmla="*/ 2147483647 w 1009"/>
                  <a:gd name="T91" fmla="*/ 2147483647 h 1200"/>
                  <a:gd name="T92" fmla="*/ 2147483647 w 1009"/>
                  <a:gd name="T93" fmla="*/ 2147483647 h 1200"/>
                  <a:gd name="T94" fmla="*/ 2147483647 w 1009"/>
                  <a:gd name="T95" fmla="*/ 2147483647 h 1200"/>
                  <a:gd name="T96" fmla="*/ 2147483647 w 1009"/>
                  <a:gd name="T97" fmla="*/ 2147483647 h 1200"/>
                  <a:gd name="T98" fmla="*/ 2147483647 w 1009"/>
                  <a:gd name="T99" fmla="*/ 2147483647 h 1200"/>
                  <a:gd name="T100" fmla="*/ 2147483647 w 1009"/>
                  <a:gd name="T101" fmla="*/ 2147483647 h 1200"/>
                  <a:gd name="T102" fmla="*/ 2147483647 w 1009"/>
                  <a:gd name="T103" fmla="*/ 2147483647 h 1200"/>
                  <a:gd name="T104" fmla="*/ 2147483647 w 1009"/>
                  <a:gd name="T105" fmla="*/ 2147483647 h 1200"/>
                  <a:gd name="T106" fmla="*/ 2147483647 w 1009"/>
                  <a:gd name="T107" fmla="*/ 2147483647 h 1200"/>
                  <a:gd name="T108" fmla="*/ 2147483647 w 1009"/>
                  <a:gd name="T109" fmla="*/ 2147483647 h 1200"/>
                  <a:gd name="T110" fmla="*/ 2147483647 w 1009"/>
                  <a:gd name="T111" fmla="*/ 2147483647 h 1200"/>
                  <a:gd name="T112" fmla="*/ 2147483647 w 1009"/>
                  <a:gd name="T113" fmla="*/ 2147483647 h 1200"/>
                  <a:gd name="T114" fmla="*/ 2147483647 w 1009"/>
                  <a:gd name="T115" fmla="*/ 2147483647 h 1200"/>
                  <a:gd name="T116" fmla="*/ 2147483647 w 1009"/>
                  <a:gd name="T117" fmla="*/ 2147483647 h 1200"/>
                  <a:gd name="T118" fmla="*/ 2147483647 w 1009"/>
                  <a:gd name="T119" fmla="*/ 2147483647 h 1200"/>
                  <a:gd name="T120" fmla="*/ 2147483647 w 1009"/>
                  <a:gd name="T121" fmla="*/ 2147483647 h 12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09"/>
                  <a:gd name="T184" fmla="*/ 0 h 1200"/>
                  <a:gd name="T185" fmla="*/ 1009 w 1009"/>
                  <a:gd name="T186" fmla="*/ 1200 h 12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09" h="1200">
                    <a:moveTo>
                      <a:pt x="971" y="291"/>
                    </a:moveTo>
                    <a:lnTo>
                      <a:pt x="959" y="311"/>
                    </a:lnTo>
                    <a:lnTo>
                      <a:pt x="968" y="309"/>
                    </a:lnTo>
                    <a:lnTo>
                      <a:pt x="971" y="338"/>
                    </a:lnTo>
                    <a:lnTo>
                      <a:pt x="986" y="418"/>
                    </a:lnTo>
                    <a:lnTo>
                      <a:pt x="1001" y="457"/>
                    </a:lnTo>
                    <a:lnTo>
                      <a:pt x="1008" y="513"/>
                    </a:lnTo>
                    <a:lnTo>
                      <a:pt x="992" y="641"/>
                    </a:lnTo>
                    <a:lnTo>
                      <a:pt x="979" y="638"/>
                    </a:lnTo>
                    <a:lnTo>
                      <a:pt x="983" y="665"/>
                    </a:lnTo>
                    <a:lnTo>
                      <a:pt x="986" y="703"/>
                    </a:lnTo>
                    <a:lnTo>
                      <a:pt x="992" y="737"/>
                    </a:lnTo>
                    <a:lnTo>
                      <a:pt x="990" y="757"/>
                    </a:lnTo>
                    <a:lnTo>
                      <a:pt x="983" y="775"/>
                    </a:lnTo>
                    <a:lnTo>
                      <a:pt x="988" y="794"/>
                    </a:lnTo>
                    <a:lnTo>
                      <a:pt x="987" y="808"/>
                    </a:lnTo>
                    <a:lnTo>
                      <a:pt x="987" y="819"/>
                    </a:lnTo>
                    <a:lnTo>
                      <a:pt x="991" y="832"/>
                    </a:lnTo>
                    <a:lnTo>
                      <a:pt x="991" y="837"/>
                    </a:lnTo>
                    <a:lnTo>
                      <a:pt x="975" y="849"/>
                    </a:lnTo>
                    <a:lnTo>
                      <a:pt x="957" y="839"/>
                    </a:lnTo>
                    <a:lnTo>
                      <a:pt x="947" y="839"/>
                    </a:lnTo>
                    <a:lnTo>
                      <a:pt x="927" y="839"/>
                    </a:lnTo>
                    <a:lnTo>
                      <a:pt x="920" y="837"/>
                    </a:lnTo>
                    <a:lnTo>
                      <a:pt x="915" y="834"/>
                    </a:lnTo>
                    <a:lnTo>
                      <a:pt x="911" y="833"/>
                    </a:lnTo>
                    <a:lnTo>
                      <a:pt x="908" y="834"/>
                    </a:lnTo>
                    <a:lnTo>
                      <a:pt x="906" y="837"/>
                    </a:lnTo>
                    <a:lnTo>
                      <a:pt x="898" y="841"/>
                    </a:lnTo>
                    <a:lnTo>
                      <a:pt x="894" y="846"/>
                    </a:lnTo>
                    <a:lnTo>
                      <a:pt x="895" y="852"/>
                    </a:lnTo>
                    <a:lnTo>
                      <a:pt x="895" y="861"/>
                    </a:lnTo>
                    <a:lnTo>
                      <a:pt x="902" y="878"/>
                    </a:lnTo>
                    <a:lnTo>
                      <a:pt x="906" y="884"/>
                    </a:lnTo>
                    <a:lnTo>
                      <a:pt x="907" y="888"/>
                    </a:lnTo>
                    <a:lnTo>
                      <a:pt x="914" y="889"/>
                    </a:lnTo>
                    <a:lnTo>
                      <a:pt x="918" y="893"/>
                    </a:lnTo>
                    <a:lnTo>
                      <a:pt x="924" y="902"/>
                    </a:lnTo>
                    <a:lnTo>
                      <a:pt x="934" y="928"/>
                    </a:lnTo>
                    <a:lnTo>
                      <a:pt x="952" y="949"/>
                    </a:lnTo>
                    <a:lnTo>
                      <a:pt x="952" y="958"/>
                    </a:lnTo>
                    <a:lnTo>
                      <a:pt x="953" y="963"/>
                    </a:lnTo>
                    <a:lnTo>
                      <a:pt x="965" y="973"/>
                    </a:lnTo>
                    <a:lnTo>
                      <a:pt x="969" y="989"/>
                    </a:lnTo>
                    <a:lnTo>
                      <a:pt x="976" y="1008"/>
                    </a:lnTo>
                    <a:lnTo>
                      <a:pt x="966" y="1018"/>
                    </a:lnTo>
                    <a:lnTo>
                      <a:pt x="959" y="1026"/>
                    </a:lnTo>
                    <a:lnTo>
                      <a:pt x="957" y="1031"/>
                    </a:lnTo>
                    <a:lnTo>
                      <a:pt x="958" y="1044"/>
                    </a:lnTo>
                    <a:lnTo>
                      <a:pt x="965" y="1055"/>
                    </a:lnTo>
                    <a:lnTo>
                      <a:pt x="975" y="1060"/>
                    </a:lnTo>
                    <a:lnTo>
                      <a:pt x="984" y="1070"/>
                    </a:lnTo>
                    <a:lnTo>
                      <a:pt x="984" y="1089"/>
                    </a:lnTo>
                    <a:lnTo>
                      <a:pt x="987" y="1099"/>
                    </a:lnTo>
                    <a:lnTo>
                      <a:pt x="984" y="1105"/>
                    </a:lnTo>
                    <a:lnTo>
                      <a:pt x="967" y="1128"/>
                    </a:lnTo>
                    <a:lnTo>
                      <a:pt x="943" y="1146"/>
                    </a:lnTo>
                    <a:lnTo>
                      <a:pt x="890" y="1178"/>
                    </a:lnTo>
                    <a:lnTo>
                      <a:pt x="865" y="1199"/>
                    </a:lnTo>
                    <a:lnTo>
                      <a:pt x="858" y="1182"/>
                    </a:lnTo>
                    <a:lnTo>
                      <a:pt x="856" y="1181"/>
                    </a:lnTo>
                    <a:lnTo>
                      <a:pt x="853" y="1154"/>
                    </a:lnTo>
                    <a:lnTo>
                      <a:pt x="848" y="1145"/>
                    </a:lnTo>
                    <a:lnTo>
                      <a:pt x="845" y="1142"/>
                    </a:lnTo>
                    <a:lnTo>
                      <a:pt x="839" y="1138"/>
                    </a:lnTo>
                    <a:lnTo>
                      <a:pt x="837" y="1130"/>
                    </a:lnTo>
                    <a:lnTo>
                      <a:pt x="831" y="1126"/>
                    </a:lnTo>
                    <a:lnTo>
                      <a:pt x="820" y="1121"/>
                    </a:lnTo>
                    <a:lnTo>
                      <a:pt x="818" y="1124"/>
                    </a:lnTo>
                    <a:lnTo>
                      <a:pt x="812" y="1121"/>
                    </a:lnTo>
                    <a:lnTo>
                      <a:pt x="809" y="1116"/>
                    </a:lnTo>
                    <a:lnTo>
                      <a:pt x="802" y="1119"/>
                    </a:lnTo>
                    <a:lnTo>
                      <a:pt x="794" y="1117"/>
                    </a:lnTo>
                    <a:lnTo>
                      <a:pt x="791" y="1120"/>
                    </a:lnTo>
                    <a:lnTo>
                      <a:pt x="790" y="1121"/>
                    </a:lnTo>
                    <a:lnTo>
                      <a:pt x="787" y="1121"/>
                    </a:lnTo>
                    <a:lnTo>
                      <a:pt x="780" y="1117"/>
                    </a:lnTo>
                    <a:lnTo>
                      <a:pt x="777" y="1116"/>
                    </a:lnTo>
                    <a:lnTo>
                      <a:pt x="775" y="1113"/>
                    </a:lnTo>
                    <a:lnTo>
                      <a:pt x="771" y="1111"/>
                    </a:lnTo>
                    <a:lnTo>
                      <a:pt x="763" y="1103"/>
                    </a:lnTo>
                    <a:lnTo>
                      <a:pt x="756" y="1075"/>
                    </a:lnTo>
                    <a:lnTo>
                      <a:pt x="748" y="1060"/>
                    </a:lnTo>
                    <a:lnTo>
                      <a:pt x="749" y="1058"/>
                    </a:lnTo>
                    <a:lnTo>
                      <a:pt x="754" y="1056"/>
                    </a:lnTo>
                    <a:lnTo>
                      <a:pt x="753" y="1048"/>
                    </a:lnTo>
                    <a:lnTo>
                      <a:pt x="748" y="1043"/>
                    </a:lnTo>
                    <a:lnTo>
                      <a:pt x="744" y="1039"/>
                    </a:lnTo>
                    <a:lnTo>
                      <a:pt x="732" y="1045"/>
                    </a:lnTo>
                    <a:lnTo>
                      <a:pt x="728" y="1040"/>
                    </a:lnTo>
                    <a:lnTo>
                      <a:pt x="725" y="1038"/>
                    </a:lnTo>
                    <a:lnTo>
                      <a:pt x="718" y="1036"/>
                    </a:lnTo>
                    <a:lnTo>
                      <a:pt x="705" y="1033"/>
                    </a:lnTo>
                    <a:lnTo>
                      <a:pt x="699" y="1031"/>
                    </a:lnTo>
                    <a:lnTo>
                      <a:pt x="693" y="1029"/>
                    </a:lnTo>
                    <a:lnTo>
                      <a:pt x="693" y="1030"/>
                    </a:lnTo>
                    <a:lnTo>
                      <a:pt x="689" y="1026"/>
                    </a:lnTo>
                    <a:lnTo>
                      <a:pt x="680" y="1016"/>
                    </a:lnTo>
                    <a:lnTo>
                      <a:pt x="680" y="1014"/>
                    </a:lnTo>
                    <a:lnTo>
                      <a:pt x="674" y="1007"/>
                    </a:lnTo>
                    <a:lnTo>
                      <a:pt x="666" y="1003"/>
                    </a:lnTo>
                    <a:lnTo>
                      <a:pt x="660" y="1001"/>
                    </a:lnTo>
                    <a:lnTo>
                      <a:pt x="659" y="1000"/>
                    </a:lnTo>
                    <a:lnTo>
                      <a:pt x="660" y="1000"/>
                    </a:lnTo>
                    <a:lnTo>
                      <a:pt x="665" y="996"/>
                    </a:lnTo>
                    <a:lnTo>
                      <a:pt x="666" y="989"/>
                    </a:lnTo>
                    <a:lnTo>
                      <a:pt x="668" y="988"/>
                    </a:lnTo>
                    <a:lnTo>
                      <a:pt x="663" y="983"/>
                    </a:lnTo>
                    <a:lnTo>
                      <a:pt x="659" y="987"/>
                    </a:lnTo>
                    <a:lnTo>
                      <a:pt x="657" y="986"/>
                    </a:lnTo>
                    <a:lnTo>
                      <a:pt x="656" y="986"/>
                    </a:lnTo>
                    <a:lnTo>
                      <a:pt x="655" y="987"/>
                    </a:lnTo>
                    <a:lnTo>
                      <a:pt x="655" y="983"/>
                    </a:lnTo>
                    <a:lnTo>
                      <a:pt x="655" y="979"/>
                    </a:lnTo>
                    <a:lnTo>
                      <a:pt x="655" y="978"/>
                    </a:lnTo>
                    <a:lnTo>
                      <a:pt x="655" y="974"/>
                    </a:lnTo>
                    <a:lnTo>
                      <a:pt x="651" y="974"/>
                    </a:lnTo>
                    <a:lnTo>
                      <a:pt x="651" y="973"/>
                    </a:lnTo>
                    <a:lnTo>
                      <a:pt x="649" y="974"/>
                    </a:lnTo>
                    <a:lnTo>
                      <a:pt x="651" y="963"/>
                    </a:lnTo>
                    <a:lnTo>
                      <a:pt x="651" y="959"/>
                    </a:lnTo>
                    <a:lnTo>
                      <a:pt x="650" y="950"/>
                    </a:lnTo>
                    <a:lnTo>
                      <a:pt x="647" y="949"/>
                    </a:lnTo>
                    <a:lnTo>
                      <a:pt x="646" y="945"/>
                    </a:lnTo>
                    <a:lnTo>
                      <a:pt x="646" y="941"/>
                    </a:lnTo>
                    <a:lnTo>
                      <a:pt x="646" y="940"/>
                    </a:lnTo>
                    <a:lnTo>
                      <a:pt x="646" y="935"/>
                    </a:lnTo>
                    <a:lnTo>
                      <a:pt x="647" y="931"/>
                    </a:lnTo>
                    <a:lnTo>
                      <a:pt x="649" y="932"/>
                    </a:lnTo>
                    <a:lnTo>
                      <a:pt x="650" y="932"/>
                    </a:lnTo>
                    <a:lnTo>
                      <a:pt x="651" y="928"/>
                    </a:lnTo>
                    <a:lnTo>
                      <a:pt x="651" y="920"/>
                    </a:lnTo>
                    <a:lnTo>
                      <a:pt x="650" y="918"/>
                    </a:lnTo>
                    <a:lnTo>
                      <a:pt x="650" y="912"/>
                    </a:lnTo>
                    <a:lnTo>
                      <a:pt x="649" y="911"/>
                    </a:lnTo>
                    <a:lnTo>
                      <a:pt x="650" y="904"/>
                    </a:lnTo>
                    <a:lnTo>
                      <a:pt x="651" y="904"/>
                    </a:lnTo>
                    <a:lnTo>
                      <a:pt x="655" y="904"/>
                    </a:lnTo>
                    <a:lnTo>
                      <a:pt x="656" y="902"/>
                    </a:lnTo>
                    <a:lnTo>
                      <a:pt x="656" y="901"/>
                    </a:lnTo>
                    <a:lnTo>
                      <a:pt x="651" y="898"/>
                    </a:lnTo>
                    <a:lnTo>
                      <a:pt x="649" y="897"/>
                    </a:lnTo>
                    <a:lnTo>
                      <a:pt x="646" y="892"/>
                    </a:lnTo>
                    <a:lnTo>
                      <a:pt x="643" y="891"/>
                    </a:lnTo>
                    <a:lnTo>
                      <a:pt x="642" y="891"/>
                    </a:lnTo>
                    <a:lnTo>
                      <a:pt x="632" y="887"/>
                    </a:lnTo>
                    <a:lnTo>
                      <a:pt x="621" y="885"/>
                    </a:lnTo>
                    <a:lnTo>
                      <a:pt x="613" y="887"/>
                    </a:lnTo>
                    <a:lnTo>
                      <a:pt x="611" y="888"/>
                    </a:lnTo>
                    <a:lnTo>
                      <a:pt x="612" y="888"/>
                    </a:lnTo>
                    <a:lnTo>
                      <a:pt x="610" y="890"/>
                    </a:lnTo>
                    <a:lnTo>
                      <a:pt x="611" y="891"/>
                    </a:lnTo>
                    <a:lnTo>
                      <a:pt x="596" y="887"/>
                    </a:lnTo>
                    <a:lnTo>
                      <a:pt x="595" y="885"/>
                    </a:lnTo>
                    <a:lnTo>
                      <a:pt x="597" y="885"/>
                    </a:lnTo>
                    <a:lnTo>
                      <a:pt x="598" y="884"/>
                    </a:lnTo>
                    <a:lnTo>
                      <a:pt x="598" y="882"/>
                    </a:lnTo>
                    <a:lnTo>
                      <a:pt x="595" y="881"/>
                    </a:lnTo>
                    <a:lnTo>
                      <a:pt x="594" y="879"/>
                    </a:lnTo>
                    <a:lnTo>
                      <a:pt x="594" y="878"/>
                    </a:lnTo>
                    <a:lnTo>
                      <a:pt x="591" y="875"/>
                    </a:lnTo>
                    <a:lnTo>
                      <a:pt x="587" y="874"/>
                    </a:lnTo>
                    <a:lnTo>
                      <a:pt x="583" y="877"/>
                    </a:lnTo>
                    <a:lnTo>
                      <a:pt x="581" y="879"/>
                    </a:lnTo>
                    <a:lnTo>
                      <a:pt x="580" y="877"/>
                    </a:lnTo>
                    <a:lnTo>
                      <a:pt x="580" y="878"/>
                    </a:lnTo>
                    <a:lnTo>
                      <a:pt x="581" y="880"/>
                    </a:lnTo>
                    <a:lnTo>
                      <a:pt x="580" y="880"/>
                    </a:lnTo>
                    <a:lnTo>
                      <a:pt x="580" y="879"/>
                    </a:lnTo>
                    <a:lnTo>
                      <a:pt x="575" y="879"/>
                    </a:lnTo>
                    <a:lnTo>
                      <a:pt x="575" y="878"/>
                    </a:lnTo>
                    <a:lnTo>
                      <a:pt x="573" y="879"/>
                    </a:lnTo>
                    <a:lnTo>
                      <a:pt x="573" y="878"/>
                    </a:lnTo>
                    <a:lnTo>
                      <a:pt x="575" y="877"/>
                    </a:lnTo>
                    <a:lnTo>
                      <a:pt x="574" y="874"/>
                    </a:lnTo>
                    <a:lnTo>
                      <a:pt x="573" y="873"/>
                    </a:lnTo>
                    <a:lnTo>
                      <a:pt x="570" y="875"/>
                    </a:lnTo>
                    <a:lnTo>
                      <a:pt x="571" y="872"/>
                    </a:lnTo>
                    <a:lnTo>
                      <a:pt x="570" y="871"/>
                    </a:lnTo>
                    <a:lnTo>
                      <a:pt x="569" y="869"/>
                    </a:lnTo>
                    <a:lnTo>
                      <a:pt x="566" y="869"/>
                    </a:lnTo>
                    <a:lnTo>
                      <a:pt x="562" y="867"/>
                    </a:lnTo>
                    <a:lnTo>
                      <a:pt x="560" y="862"/>
                    </a:lnTo>
                    <a:lnTo>
                      <a:pt x="558" y="861"/>
                    </a:lnTo>
                    <a:lnTo>
                      <a:pt x="556" y="858"/>
                    </a:lnTo>
                    <a:lnTo>
                      <a:pt x="553" y="858"/>
                    </a:lnTo>
                    <a:lnTo>
                      <a:pt x="553" y="855"/>
                    </a:lnTo>
                    <a:lnTo>
                      <a:pt x="552" y="855"/>
                    </a:lnTo>
                    <a:lnTo>
                      <a:pt x="551" y="855"/>
                    </a:lnTo>
                    <a:lnTo>
                      <a:pt x="550" y="855"/>
                    </a:lnTo>
                    <a:lnTo>
                      <a:pt x="551" y="854"/>
                    </a:lnTo>
                    <a:lnTo>
                      <a:pt x="547" y="850"/>
                    </a:lnTo>
                    <a:lnTo>
                      <a:pt x="547" y="849"/>
                    </a:lnTo>
                    <a:lnTo>
                      <a:pt x="546" y="849"/>
                    </a:lnTo>
                    <a:lnTo>
                      <a:pt x="546" y="845"/>
                    </a:lnTo>
                    <a:lnTo>
                      <a:pt x="545" y="844"/>
                    </a:lnTo>
                    <a:lnTo>
                      <a:pt x="545" y="843"/>
                    </a:lnTo>
                    <a:lnTo>
                      <a:pt x="544" y="842"/>
                    </a:lnTo>
                    <a:lnTo>
                      <a:pt x="544" y="841"/>
                    </a:lnTo>
                    <a:lnTo>
                      <a:pt x="543" y="841"/>
                    </a:lnTo>
                    <a:lnTo>
                      <a:pt x="543" y="840"/>
                    </a:lnTo>
                    <a:lnTo>
                      <a:pt x="542" y="839"/>
                    </a:lnTo>
                    <a:lnTo>
                      <a:pt x="541" y="837"/>
                    </a:lnTo>
                    <a:lnTo>
                      <a:pt x="540" y="836"/>
                    </a:lnTo>
                    <a:lnTo>
                      <a:pt x="539" y="835"/>
                    </a:lnTo>
                    <a:lnTo>
                      <a:pt x="540" y="831"/>
                    </a:lnTo>
                    <a:lnTo>
                      <a:pt x="537" y="826"/>
                    </a:lnTo>
                    <a:lnTo>
                      <a:pt x="532" y="825"/>
                    </a:lnTo>
                    <a:lnTo>
                      <a:pt x="532" y="823"/>
                    </a:lnTo>
                    <a:lnTo>
                      <a:pt x="532" y="820"/>
                    </a:lnTo>
                    <a:lnTo>
                      <a:pt x="531" y="817"/>
                    </a:lnTo>
                    <a:lnTo>
                      <a:pt x="528" y="815"/>
                    </a:lnTo>
                    <a:lnTo>
                      <a:pt x="528" y="814"/>
                    </a:lnTo>
                    <a:lnTo>
                      <a:pt x="526" y="812"/>
                    </a:lnTo>
                    <a:lnTo>
                      <a:pt x="525" y="811"/>
                    </a:lnTo>
                    <a:lnTo>
                      <a:pt x="523" y="808"/>
                    </a:lnTo>
                    <a:lnTo>
                      <a:pt x="521" y="807"/>
                    </a:lnTo>
                    <a:lnTo>
                      <a:pt x="521" y="801"/>
                    </a:lnTo>
                    <a:lnTo>
                      <a:pt x="522" y="798"/>
                    </a:lnTo>
                    <a:lnTo>
                      <a:pt x="521" y="797"/>
                    </a:lnTo>
                    <a:lnTo>
                      <a:pt x="516" y="792"/>
                    </a:lnTo>
                    <a:lnTo>
                      <a:pt x="511" y="791"/>
                    </a:lnTo>
                    <a:lnTo>
                      <a:pt x="504" y="789"/>
                    </a:lnTo>
                    <a:lnTo>
                      <a:pt x="493" y="781"/>
                    </a:lnTo>
                    <a:lnTo>
                      <a:pt x="483" y="779"/>
                    </a:lnTo>
                    <a:lnTo>
                      <a:pt x="482" y="778"/>
                    </a:lnTo>
                    <a:lnTo>
                      <a:pt x="482" y="774"/>
                    </a:lnTo>
                    <a:lnTo>
                      <a:pt x="482" y="773"/>
                    </a:lnTo>
                    <a:lnTo>
                      <a:pt x="480" y="768"/>
                    </a:lnTo>
                    <a:lnTo>
                      <a:pt x="478" y="765"/>
                    </a:lnTo>
                    <a:lnTo>
                      <a:pt x="477" y="757"/>
                    </a:lnTo>
                    <a:lnTo>
                      <a:pt x="476" y="756"/>
                    </a:lnTo>
                    <a:lnTo>
                      <a:pt x="476" y="753"/>
                    </a:lnTo>
                    <a:lnTo>
                      <a:pt x="472" y="747"/>
                    </a:lnTo>
                    <a:lnTo>
                      <a:pt x="463" y="741"/>
                    </a:lnTo>
                    <a:lnTo>
                      <a:pt x="458" y="735"/>
                    </a:lnTo>
                    <a:lnTo>
                      <a:pt x="456" y="732"/>
                    </a:lnTo>
                    <a:lnTo>
                      <a:pt x="454" y="731"/>
                    </a:lnTo>
                    <a:lnTo>
                      <a:pt x="453" y="728"/>
                    </a:lnTo>
                    <a:lnTo>
                      <a:pt x="452" y="727"/>
                    </a:lnTo>
                    <a:lnTo>
                      <a:pt x="451" y="723"/>
                    </a:lnTo>
                    <a:lnTo>
                      <a:pt x="448" y="720"/>
                    </a:lnTo>
                    <a:lnTo>
                      <a:pt x="449" y="720"/>
                    </a:lnTo>
                    <a:lnTo>
                      <a:pt x="448" y="706"/>
                    </a:lnTo>
                    <a:lnTo>
                      <a:pt x="437" y="701"/>
                    </a:lnTo>
                    <a:lnTo>
                      <a:pt x="435" y="696"/>
                    </a:lnTo>
                    <a:lnTo>
                      <a:pt x="433" y="695"/>
                    </a:lnTo>
                    <a:lnTo>
                      <a:pt x="428" y="689"/>
                    </a:lnTo>
                    <a:lnTo>
                      <a:pt x="427" y="685"/>
                    </a:lnTo>
                    <a:lnTo>
                      <a:pt x="426" y="683"/>
                    </a:lnTo>
                    <a:lnTo>
                      <a:pt x="417" y="680"/>
                    </a:lnTo>
                    <a:lnTo>
                      <a:pt x="417" y="679"/>
                    </a:lnTo>
                    <a:lnTo>
                      <a:pt x="418" y="677"/>
                    </a:lnTo>
                    <a:lnTo>
                      <a:pt x="419" y="675"/>
                    </a:lnTo>
                    <a:lnTo>
                      <a:pt x="417" y="670"/>
                    </a:lnTo>
                    <a:lnTo>
                      <a:pt x="417" y="661"/>
                    </a:lnTo>
                    <a:lnTo>
                      <a:pt x="414" y="661"/>
                    </a:lnTo>
                    <a:lnTo>
                      <a:pt x="418" y="657"/>
                    </a:lnTo>
                    <a:lnTo>
                      <a:pt x="419" y="654"/>
                    </a:lnTo>
                    <a:lnTo>
                      <a:pt x="417" y="647"/>
                    </a:lnTo>
                    <a:lnTo>
                      <a:pt x="413" y="646"/>
                    </a:lnTo>
                    <a:lnTo>
                      <a:pt x="414" y="645"/>
                    </a:lnTo>
                    <a:lnTo>
                      <a:pt x="413" y="642"/>
                    </a:lnTo>
                    <a:lnTo>
                      <a:pt x="409" y="642"/>
                    </a:lnTo>
                    <a:lnTo>
                      <a:pt x="413" y="631"/>
                    </a:lnTo>
                    <a:lnTo>
                      <a:pt x="412" y="623"/>
                    </a:lnTo>
                    <a:lnTo>
                      <a:pt x="410" y="619"/>
                    </a:lnTo>
                    <a:lnTo>
                      <a:pt x="407" y="616"/>
                    </a:lnTo>
                    <a:lnTo>
                      <a:pt x="402" y="614"/>
                    </a:lnTo>
                    <a:lnTo>
                      <a:pt x="395" y="616"/>
                    </a:lnTo>
                    <a:lnTo>
                      <a:pt x="394" y="622"/>
                    </a:lnTo>
                    <a:lnTo>
                      <a:pt x="391" y="614"/>
                    </a:lnTo>
                    <a:lnTo>
                      <a:pt x="384" y="612"/>
                    </a:lnTo>
                    <a:lnTo>
                      <a:pt x="382" y="609"/>
                    </a:lnTo>
                    <a:lnTo>
                      <a:pt x="381" y="603"/>
                    </a:lnTo>
                    <a:lnTo>
                      <a:pt x="390" y="589"/>
                    </a:lnTo>
                    <a:lnTo>
                      <a:pt x="389" y="584"/>
                    </a:lnTo>
                    <a:lnTo>
                      <a:pt x="388" y="581"/>
                    </a:lnTo>
                    <a:lnTo>
                      <a:pt x="387" y="583"/>
                    </a:lnTo>
                    <a:lnTo>
                      <a:pt x="382" y="578"/>
                    </a:lnTo>
                    <a:lnTo>
                      <a:pt x="382" y="572"/>
                    </a:lnTo>
                    <a:lnTo>
                      <a:pt x="379" y="566"/>
                    </a:lnTo>
                    <a:lnTo>
                      <a:pt x="376" y="565"/>
                    </a:lnTo>
                    <a:lnTo>
                      <a:pt x="373" y="560"/>
                    </a:lnTo>
                    <a:lnTo>
                      <a:pt x="372" y="559"/>
                    </a:lnTo>
                    <a:lnTo>
                      <a:pt x="367" y="548"/>
                    </a:lnTo>
                    <a:lnTo>
                      <a:pt x="365" y="546"/>
                    </a:lnTo>
                    <a:lnTo>
                      <a:pt x="361" y="543"/>
                    </a:lnTo>
                    <a:lnTo>
                      <a:pt x="357" y="527"/>
                    </a:lnTo>
                    <a:lnTo>
                      <a:pt x="351" y="519"/>
                    </a:lnTo>
                    <a:lnTo>
                      <a:pt x="350" y="509"/>
                    </a:lnTo>
                    <a:lnTo>
                      <a:pt x="347" y="505"/>
                    </a:lnTo>
                    <a:lnTo>
                      <a:pt x="346" y="505"/>
                    </a:lnTo>
                    <a:lnTo>
                      <a:pt x="345" y="503"/>
                    </a:lnTo>
                    <a:lnTo>
                      <a:pt x="339" y="504"/>
                    </a:lnTo>
                    <a:lnTo>
                      <a:pt x="337" y="503"/>
                    </a:lnTo>
                    <a:lnTo>
                      <a:pt x="339" y="480"/>
                    </a:lnTo>
                    <a:lnTo>
                      <a:pt x="337" y="476"/>
                    </a:lnTo>
                    <a:lnTo>
                      <a:pt x="341" y="457"/>
                    </a:lnTo>
                    <a:lnTo>
                      <a:pt x="337" y="446"/>
                    </a:lnTo>
                    <a:lnTo>
                      <a:pt x="333" y="441"/>
                    </a:lnTo>
                    <a:lnTo>
                      <a:pt x="329" y="437"/>
                    </a:lnTo>
                    <a:lnTo>
                      <a:pt x="327" y="437"/>
                    </a:lnTo>
                    <a:lnTo>
                      <a:pt x="325" y="438"/>
                    </a:lnTo>
                    <a:lnTo>
                      <a:pt x="324" y="437"/>
                    </a:lnTo>
                    <a:lnTo>
                      <a:pt x="328" y="428"/>
                    </a:lnTo>
                    <a:lnTo>
                      <a:pt x="328" y="416"/>
                    </a:lnTo>
                    <a:lnTo>
                      <a:pt x="322" y="404"/>
                    </a:lnTo>
                    <a:lnTo>
                      <a:pt x="310" y="389"/>
                    </a:lnTo>
                    <a:lnTo>
                      <a:pt x="309" y="389"/>
                    </a:lnTo>
                    <a:lnTo>
                      <a:pt x="298" y="365"/>
                    </a:lnTo>
                    <a:lnTo>
                      <a:pt x="293" y="357"/>
                    </a:lnTo>
                    <a:lnTo>
                      <a:pt x="293" y="346"/>
                    </a:lnTo>
                    <a:lnTo>
                      <a:pt x="291" y="336"/>
                    </a:lnTo>
                    <a:lnTo>
                      <a:pt x="293" y="335"/>
                    </a:lnTo>
                    <a:lnTo>
                      <a:pt x="297" y="325"/>
                    </a:lnTo>
                    <a:lnTo>
                      <a:pt x="299" y="310"/>
                    </a:lnTo>
                    <a:lnTo>
                      <a:pt x="299" y="304"/>
                    </a:lnTo>
                    <a:lnTo>
                      <a:pt x="295" y="294"/>
                    </a:lnTo>
                    <a:lnTo>
                      <a:pt x="297" y="291"/>
                    </a:lnTo>
                    <a:lnTo>
                      <a:pt x="298" y="293"/>
                    </a:lnTo>
                    <a:lnTo>
                      <a:pt x="307" y="290"/>
                    </a:lnTo>
                    <a:lnTo>
                      <a:pt x="308" y="290"/>
                    </a:lnTo>
                    <a:lnTo>
                      <a:pt x="309" y="286"/>
                    </a:lnTo>
                    <a:lnTo>
                      <a:pt x="308" y="284"/>
                    </a:lnTo>
                    <a:lnTo>
                      <a:pt x="310" y="279"/>
                    </a:lnTo>
                    <a:lnTo>
                      <a:pt x="310" y="278"/>
                    </a:lnTo>
                    <a:lnTo>
                      <a:pt x="308" y="274"/>
                    </a:lnTo>
                    <a:lnTo>
                      <a:pt x="306" y="274"/>
                    </a:lnTo>
                    <a:lnTo>
                      <a:pt x="306" y="271"/>
                    </a:lnTo>
                    <a:lnTo>
                      <a:pt x="305" y="270"/>
                    </a:lnTo>
                    <a:lnTo>
                      <a:pt x="300" y="269"/>
                    </a:lnTo>
                    <a:lnTo>
                      <a:pt x="299" y="269"/>
                    </a:lnTo>
                    <a:lnTo>
                      <a:pt x="288" y="263"/>
                    </a:lnTo>
                    <a:lnTo>
                      <a:pt x="285" y="260"/>
                    </a:lnTo>
                    <a:lnTo>
                      <a:pt x="285" y="259"/>
                    </a:lnTo>
                    <a:lnTo>
                      <a:pt x="280" y="259"/>
                    </a:lnTo>
                    <a:lnTo>
                      <a:pt x="273" y="258"/>
                    </a:lnTo>
                    <a:lnTo>
                      <a:pt x="259" y="252"/>
                    </a:lnTo>
                    <a:lnTo>
                      <a:pt x="250" y="249"/>
                    </a:lnTo>
                    <a:lnTo>
                      <a:pt x="249" y="248"/>
                    </a:lnTo>
                    <a:lnTo>
                      <a:pt x="248" y="249"/>
                    </a:lnTo>
                    <a:lnTo>
                      <a:pt x="233" y="245"/>
                    </a:lnTo>
                    <a:lnTo>
                      <a:pt x="231" y="243"/>
                    </a:lnTo>
                    <a:lnTo>
                      <a:pt x="229" y="239"/>
                    </a:lnTo>
                    <a:lnTo>
                      <a:pt x="221" y="239"/>
                    </a:lnTo>
                    <a:lnTo>
                      <a:pt x="219" y="236"/>
                    </a:lnTo>
                    <a:lnTo>
                      <a:pt x="219" y="234"/>
                    </a:lnTo>
                    <a:lnTo>
                      <a:pt x="224" y="228"/>
                    </a:lnTo>
                    <a:lnTo>
                      <a:pt x="224" y="227"/>
                    </a:lnTo>
                    <a:lnTo>
                      <a:pt x="221" y="220"/>
                    </a:lnTo>
                    <a:lnTo>
                      <a:pt x="221" y="216"/>
                    </a:lnTo>
                    <a:lnTo>
                      <a:pt x="220" y="210"/>
                    </a:lnTo>
                    <a:lnTo>
                      <a:pt x="216" y="206"/>
                    </a:lnTo>
                    <a:lnTo>
                      <a:pt x="215" y="204"/>
                    </a:lnTo>
                    <a:lnTo>
                      <a:pt x="202" y="197"/>
                    </a:lnTo>
                    <a:lnTo>
                      <a:pt x="201" y="196"/>
                    </a:lnTo>
                    <a:lnTo>
                      <a:pt x="198" y="195"/>
                    </a:lnTo>
                    <a:lnTo>
                      <a:pt x="196" y="194"/>
                    </a:lnTo>
                    <a:lnTo>
                      <a:pt x="191" y="191"/>
                    </a:lnTo>
                    <a:lnTo>
                      <a:pt x="188" y="190"/>
                    </a:lnTo>
                    <a:lnTo>
                      <a:pt x="187" y="190"/>
                    </a:lnTo>
                    <a:lnTo>
                      <a:pt x="184" y="190"/>
                    </a:lnTo>
                    <a:lnTo>
                      <a:pt x="183" y="189"/>
                    </a:lnTo>
                    <a:lnTo>
                      <a:pt x="181" y="187"/>
                    </a:lnTo>
                    <a:lnTo>
                      <a:pt x="180" y="186"/>
                    </a:lnTo>
                    <a:lnTo>
                      <a:pt x="178" y="187"/>
                    </a:lnTo>
                    <a:lnTo>
                      <a:pt x="171" y="188"/>
                    </a:lnTo>
                    <a:lnTo>
                      <a:pt x="170" y="189"/>
                    </a:lnTo>
                    <a:lnTo>
                      <a:pt x="169" y="190"/>
                    </a:lnTo>
                    <a:lnTo>
                      <a:pt x="167" y="191"/>
                    </a:lnTo>
                    <a:lnTo>
                      <a:pt x="162" y="188"/>
                    </a:lnTo>
                    <a:lnTo>
                      <a:pt x="150" y="192"/>
                    </a:lnTo>
                    <a:lnTo>
                      <a:pt x="150" y="198"/>
                    </a:lnTo>
                    <a:lnTo>
                      <a:pt x="144" y="202"/>
                    </a:lnTo>
                    <a:lnTo>
                      <a:pt x="137" y="200"/>
                    </a:lnTo>
                    <a:lnTo>
                      <a:pt x="131" y="196"/>
                    </a:lnTo>
                    <a:lnTo>
                      <a:pt x="126" y="192"/>
                    </a:lnTo>
                    <a:lnTo>
                      <a:pt x="121" y="190"/>
                    </a:lnTo>
                    <a:lnTo>
                      <a:pt x="119" y="188"/>
                    </a:lnTo>
                    <a:lnTo>
                      <a:pt x="114" y="183"/>
                    </a:lnTo>
                    <a:lnTo>
                      <a:pt x="115" y="182"/>
                    </a:lnTo>
                    <a:lnTo>
                      <a:pt x="109" y="177"/>
                    </a:lnTo>
                    <a:lnTo>
                      <a:pt x="99" y="170"/>
                    </a:lnTo>
                    <a:lnTo>
                      <a:pt x="97" y="169"/>
                    </a:lnTo>
                    <a:lnTo>
                      <a:pt x="97" y="168"/>
                    </a:lnTo>
                    <a:lnTo>
                      <a:pt x="95" y="167"/>
                    </a:lnTo>
                    <a:lnTo>
                      <a:pt x="91" y="164"/>
                    </a:lnTo>
                    <a:lnTo>
                      <a:pt x="89" y="162"/>
                    </a:lnTo>
                    <a:lnTo>
                      <a:pt x="89" y="160"/>
                    </a:lnTo>
                    <a:lnTo>
                      <a:pt x="86" y="159"/>
                    </a:lnTo>
                    <a:lnTo>
                      <a:pt x="83" y="156"/>
                    </a:lnTo>
                    <a:lnTo>
                      <a:pt x="83" y="153"/>
                    </a:lnTo>
                    <a:lnTo>
                      <a:pt x="78" y="150"/>
                    </a:lnTo>
                    <a:lnTo>
                      <a:pt x="75" y="147"/>
                    </a:lnTo>
                    <a:lnTo>
                      <a:pt x="68" y="146"/>
                    </a:lnTo>
                    <a:lnTo>
                      <a:pt x="63" y="146"/>
                    </a:lnTo>
                    <a:lnTo>
                      <a:pt x="60" y="144"/>
                    </a:lnTo>
                    <a:lnTo>
                      <a:pt x="54" y="140"/>
                    </a:lnTo>
                    <a:lnTo>
                      <a:pt x="51" y="134"/>
                    </a:lnTo>
                    <a:lnTo>
                      <a:pt x="49" y="133"/>
                    </a:lnTo>
                    <a:lnTo>
                      <a:pt x="46" y="134"/>
                    </a:lnTo>
                    <a:lnTo>
                      <a:pt x="42" y="133"/>
                    </a:lnTo>
                    <a:lnTo>
                      <a:pt x="40" y="138"/>
                    </a:lnTo>
                    <a:lnTo>
                      <a:pt x="40" y="141"/>
                    </a:lnTo>
                    <a:lnTo>
                      <a:pt x="40" y="143"/>
                    </a:lnTo>
                    <a:lnTo>
                      <a:pt x="32" y="140"/>
                    </a:lnTo>
                    <a:lnTo>
                      <a:pt x="27" y="134"/>
                    </a:lnTo>
                    <a:lnTo>
                      <a:pt x="13" y="118"/>
                    </a:lnTo>
                    <a:lnTo>
                      <a:pt x="6" y="114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7" y="95"/>
                    </a:lnTo>
                    <a:lnTo>
                      <a:pt x="6" y="63"/>
                    </a:lnTo>
                    <a:lnTo>
                      <a:pt x="11" y="59"/>
                    </a:lnTo>
                    <a:lnTo>
                      <a:pt x="17" y="63"/>
                    </a:lnTo>
                    <a:lnTo>
                      <a:pt x="19" y="42"/>
                    </a:lnTo>
                    <a:lnTo>
                      <a:pt x="34" y="20"/>
                    </a:lnTo>
                    <a:lnTo>
                      <a:pt x="55" y="0"/>
                    </a:lnTo>
                    <a:lnTo>
                      <a:pt x="77" y="23"/>
                    </a:lnTo>
                    <a:lnTo>
                      <a:pt x="278" y="115"/>
                    </a:lnTo>
                    <a:lnTo>
                      <a:pt x="557" y="239"/>
                    </a:lnTo>
                    <a:lnTo>
                      <a:pt x="557" y="240"/>
                    </a:lnTo>
                    <a:lnTo>
                      <a:pt x="579" y="249"/>
                    </a:lnTo>
                    <a:lnTo>
                      <a:pt x="583" y="252"/>
                    </a:lnTo>
                    <a:lnTo>
                      <a:pt x="623" y="269"/>
                    </a:lnTo>
                    <a:lnTo>
                      <a:pt x="721" y="277"/>
                    </a:lnTo>
                    <a:lnTo>
                      <a:pt x="943" y="290"/>
                    </a:lnTo>
                    <a:lnTo>
                      <a:pt x="971" y="291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7" name="Freeform 11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4857434" y="4244546"/>
                <a:ext cx="436057" cy="447831"/>
              </a:xfrm>
              <a:custGeom>
                <a:avLst/>
                <a:gdLst>
                  <a:gd name="T0" fmla="*/ 2147483647 w 261"/>
                  <a:gd name="T1" fmla="*/ 2147483647 h 294"/>
                  <a:gd name="T2" fmla="*/ 2147483647 w 261"/>
                  <a:gd name="T3" fmla="*/ 2147483647 h 294"/>
                  <a:gd name="T4" fmla="*/ 2147483647 w 261"/>
                  <a:gd name="T5" fmla="*/ 2147483647 h 294"/>
                  <a:gd name="T6" fmla="*/ 2147483647 w 261"/>
                  <a:gd name="T7" fmla="*/ 2147483647 h 294"/>
                  <a:gd name="T8" fmla="*/ 2147483647 w 261"/>
                  <a:gd name="T9" fmla="*/ 2147483647 h 294"/>
                  <a:gd name="T10" fmla="*/ 2147483647 w 261"/>
                  <a:gd name="T11" fmla="*/ 2147483647 h 294"/>
                  <a:gd name="T12" fmla="*/ 2147483647 w 261"/>
                  <a:gd name="T13" fmla="*/ 2147483647 h 294"/>
                  <a:gd name="T14" fmla="*/ 2147483647 w 261"/>
                  <a:gd name="T15" fmla="*/ 2147483647 h 294"/>
                  <a:gd name="T16" fmla="*/ 2147483647 w 261"/>
                  <a:gd name="T17" fmla="*/ 2147483647 h 294"/>
                  <a:gd name="T18" fmla="*/ 2147483647 w 261"/>
                  <a:gd name="T19" fmla="*/ 2147483647 h 294"/>
                  <a:gd name="T20" fmla="*/ 2147483647 w 261"/>
                  <a:gd name="T21" fmla="*/ 2147483647 h 294"/>
                  <a:gd name="T22" fmla="*/ 2147483647 w 261"/>
                  <a:gd name="T23" fmla="*/ 2147483647 h 294"/>
                  <a:gd name="T24" fmla="*/ 2147483647 w 261"/>
                  <a:gd name="T25" fmla="*/ 2147483647 h 294"/>
                  <a:gd name="T26" fmla="*/ 2147483647 w 261"/>
                  <a:gd name="T27" fmla="*/ 2147483647 h 294"/>
                  <a:gd name="T28" fmla="*/ 2147483647 w 261"/>
                  <a:gd name="T29" fmla="*/ 2147483647 h 294"/>
                  <a:gd name="T30" fmla="*/ 2147483647 w 261"/>
                  <a:gd name="T31" fmla="*/ 2147483647 h 294"/>
                  <a:gd name="T32" fmla="*/ 2147483647 w 261"/>
                  <a:gd name="T33" fmla="*/ 2147483647 h 294"/>
                  <a:gd name="T34" fmla="*/ 2147483647 w 261"/>
                  <a:gd name="T35" fmla="*/ 2147483647 h 294"/>
                  <a:gd name="T36" fmla="*/ 2147483647 w 261"/>
                  <a:gd name="T37" fmla="*/ 2147483647 h 294"/>
                  <a:gd name="T38" fmla="*/ 2147483647 w 261"/>
                  <a:gd name="T39" fmla="*/ 2147483647 h 294"/>
                  <a:gd name="T40" fmla="*/ 2147483647 w 261"/>
                  <a:gd name="T41" fmla="*/ 2147483647 h 294"/>
                  <a:gd name="T42" fmla="*/ 2147483647 w 261"/>
                  <a:gd name="T43" fmla="*/ 2147483647 h 294"/>
                  <a:gd name="T44" fmla="*/ 2147483647 w 261"/>
                  <a:gd name="T45" fmla="*/ 2147483647 h 294"/>
                  <a:gd name="T46" fmla="*/ 2147483647 w 261"/>
                  <a:gd name="T47" fmla="*/ 2147483647 h 294"/>
                  <a:gd name="T48" fmla="*/ 2147483647 w 261"/>
                  <a:gd name="T49" fmla="*/ 2147483647 h 294"/>
                  <a:gd name="T50" fmla="*/ 2147483647 w 261"/>
                  <a:gd name="T51" fmla="*/ 2147483647 h 294"/>
                  <a:gd name="T52" fmla="*/ 2147483647 w 261"/>
                  <a:gd name="T53" fmla="*/ 2147483647 h 294"/>
                  <a:gd name="T54" fmla="*/ 2147483647 w 261"/>
                  <a:gd name="T55" fmla="*/ 2147483647 h 294"/>
                  <a:gd name="T56" fmla="*/ 2147483647 w 261"/>
                  <a:gd name="T57" fmla="*/ 0 h 294"/>
                  <a:gd name="T58" fmla="*/ 2147483647 w 261"/>
                  <a:gd name="T59" fmla="*/ 2147483647 h 294"/>
                  <a:gd name="T60" fmla="*/ 2147483647 w 261"/>
                  <a:gd name="T61" fmla="*/ 2147483647 h 294"/>
                  <a:gd name="T62" fmla="*/ 2147483647 w 261"/>
                  <a:gd name="T63" fmla="*/ 2147483647 h 294"/>
                  <a:gd name="T64" fmla="*/ 2147483647 w 261"/>
                  <a:gd name="T65" fmla="*/ 2147483647 h 294"/>
                  <a:gd name="T66" fmla="*/ 2147483647 w 261"/>
                  <a:gd name="T67" fmla="*/ 2147483647 h 294"/>
                  <a:gd name="T68" fmla="*/ 2147483647 w 261"/>
                  <a:gd name="T69" fmla="*/ 2147483647 h 294"/>
                  <a:gd name="T70" fmla="*/ 2147483647 w 261"/>
                  <a:gd name="T71" fmla="*/ 2147483647 h 294"/>
                  <a:gd name="T72" fmla="*/ 2147483647 w 261"/>
                  <a:gd name="T73" fmla="*/ 2147483647 h 294"/>
                  <a:gd name="T74" fmla="*/ 2147483647 w 261"/>
                  <a:gd name="T75" fmla="*/ 2147483647 h 294"/>
                  <a:gd name="T76" fmla="*/ 2147483647 w 261"/>
                  <a:gd name="T77" fmla="*/ 2147483647 h 294"/>
                  <a:gd name="T78" fmla="*/ 2147483647 w 261"/>
                  <a:gd name="T79" fmla="*/ 2147483647 h 294"/>
                  <a:gd name="T80" fmla="*/ 2147483647 w 261"/>
                  <a:gd name="T81" fmla="*/ 2147483647 h 294"/>
                  <a:gd name="T82" fmla="*/ 2147483647 w 261"/>
                  <a:gd name="T83" fmla="*/ 2147483647 h 294"/>
                  <a:gd name="T84" fmla="*/ 2147483647 w 261"/>
                  <a:gd name="T85" fmla="*/ 2147483647 h 294"/>
                  <a:gd name="T86" fmla="*/ 2147483647 w 261"/>
                  <a:gd name="T87" fmla="*/ 2147483647 h 294"/>
                  <a:gd name="T88" fmla="*/ 2147483647 w 261"/>
                  <a:gd name="T89" fmla="*/ 2147483647 h 294"/>
                  <a:gd name="T90" fmla="*/ 2147483647 w 261"/>
                  <a:gd name="T91" fmla="*/ 2147483647 h 294"/>
                  <a:gd name="T92" fmla="*/ 2147483647 w 261"/>
                  <a:gd name="T93" fmla="*/ 2147483647 h 294"/>
                  <a:gd name="T94" fmla="*/ 2147483647 w 261"/>
                  <a:gd name="T95" fmla="*/ 2147483647 h 294"/>
                  <a:gd name="T96" fmla="*/ 2147483647 w 261"/>
                  <a:gd name="T97" fmla="*/ 2147483647 h 294"/>
                  <a:gd name="T98" fmla="*/ 2147483647 w 261"/>
                  <a:gd name="T99" fmla="*/ 2147483647 h 294"/>
                  <a:gd name="T100" fmla="*/ 2147483647 w 261"/>
                  <a:gd name="T101" fmla="*/ 2147483647 h 294"/>
                  <a:gd name="T102" fmla="*/ 2147483647 w 261"/>
                  <a:gd name="T103" fmla="*/ 2147483647 h 294"/>
                  <a:gd name="T104" fmla="*/ 2147483647 w 261"/>
                  <a:gd name="T105" fmla="*/ 2147483647 h 294"/>
                  <a:gd name="T106" fmla="*/ 2147483647 w 261"/>
                  <a:gd name="T107" fmla="*/ 2147483647 h 294"/>
                  <a:gd name="T108" fmla="*/ 2147483647 w 261"/>
                  <a:gd name="T109" fmla="*/ 2147483647 h 294"/>
                  <a:gd name="T110" fmla="*/ 2147483647 w 261"/>
                  <a:gd name="T111" fmla="*/ 2147483647 h 294"/>
                  <a:gd name="T112" fmla="*/ 2147483647 w 261"/>
                  <a:gd name="T113" fmla="*/ 2147483647 h 294"/>
                  <a:gd name="T114" fmla="*/ 0 w 261"/>
                  <a:gd name="T115" fmla="*/ 2147483647 h 2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61"/>
                  <a:gd name="T175" fmla="*/ 0 h 294"/>
                  <a:gd name="T176" fmla="*/ 261 w 261"/>
                  <a:gd name="T177" fmla="*/ 294 h 29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61" h="294">
                    <a:moveTo>
                      <a:pt x="0" y="156"/>
                    </a:moveTo>
                    <a:lnTo>
                      <a:pt x="1" y="141"/>
                    </a:lnTo>
                    <a:lnTo>
                      <a:pt x="5" y="138"/>
                    </a:lnTo>
                    <a:lnTo>
                      <a:pt x="6" y="127"/>
                    </a:lnTo>
                    <a:lnTo>
                      <a:pt x="10" y="126"/>
                    </a:lnTo>
                    <a:lnTo>
                      <a:pt x="13" y="126"/>
                    </a:lnTo>
                    <a:lnTo>
                      <a:pt x="17" y="126"/>
                    </a:lnTo>
                    <a:lnTo>
                      <a:pt x="23" y="130"/>
                    </a:lnTo>
                    <a:lnTo>
                      <a:pt x="33" y="131"/>
                    </a:lnTo>
                    <a:lnTo>
                      <a:pt x="36" y="130"/>
                    </a:lnTo>
                    <a:lnTo>
                      <a:pt x="38" y="127"/>
                    </a:lnTo>
                    <a:lnTo>
                      <a:pt x="40" y="116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53" y="117"/>
                    </a:lnTo>
                    <a:lnTo>
                      <a:pt x="60" y="122"/>
                    </a:lnTo>
                    <a:lnTo>
                      <a:pt x="64" y="122"/>
                    </a:lnTo>
                    <a:lnTo>
                      <a:pt x="67" y="124"/>
                    </a:lnTo>
                    <a:lnTo>
                      <a:pt x="69" y="124"/>
                    </a:lnTo>
                    <a:lnTo>
                      <a:pt x="74" y="122"/>
                    </a:lnTo>
                    <a:lnTo>
                      <a:pt x="78" y="118"/>
                    </a:lnTo>
                    <a:lnTo>
                      <a:pt x="78" y="111"/>
                    </a:lnTo>
                    <a:lnTo>
                      <a:pt x="79" y="102"/>
                    </a:lnTo>
                    <a:lnTo>
                      <a:pt x="87" y="83"/>
                    </a:lnTo>
                    <a:lnTo>
                      <a:pt x="89" y="77"/>
                    </a:lnTo>
                    <a:lnTo>
                      <a:pt x="98" y="76"/>
                    </a:lnTo>
                    <a:lnTo>
                      <a:pt x="101" y="79"/>
                    </a:lnTo>
                    <a:lnTo>
                      <a:pt x="108" y="83"/>
                    </a:lnTo>
                    <a:lnTo>
                      <a:pt x="115" y="87"/>
                    </a:lnTo>
                    <a:lnTo>
                      <a:pt x="125" y="83"/>
                    </a:lnTo>
                    <a:lnTo>
                      <a:pt x="127" y="77"/>
                    </a:lnTo>
                    <a:lnTo>
                      <a:pt x="136" y="73"/>
                    </a:lnTo>
                    <a:lnTo>
                      <a:pt x="136" y="63"/>
                    </a:lnTo>
                    <a:lnTo>
                      <a:pt x="127" y="63"/>
                    </a:lnTo>
                    <a:lnTo>
                      <a:pt x="124" y="57"/>
                    </a:lnTo>
                    <a:lnTo>
                      <a:pt x="124" y="47"/>
                    </a:lnTo>
                    <a:lnTo>
                      <a:pt x="120" y="45"/>
                    </a:lnTo>
                    <a:lnTo>
                      <a:pt x="120" y="34"/>
                    </a:lnTo>
                    <a:lnTo>
                      <a:pt x="125" y="29"/>
                    </a:lnTo>
                    <a:lnTo>
                      <a:pt x="126" y="24"/>
                    </a:lnTo>
                    <a:lnTo>
                      <a:pt x="129" y="17"/>
                    </a:lnTo>
                    <a:lnTo>
                      <a:pt x="132" y="15"/>
                    </a:lnTo>
                    <a:lnTo>
                      <a:pt x="143" y="20"/>
                    </a:lnTo>
                    <a:lnTo>
                      <a:pt x="154" y="27"/>
                    </a:lnTo>
                    <a:lnTo>
                      <a:pt x="166" y="34"/>
                    </a:lnTo>
                    <a:lnTo>
                      <a:pt x="173" y="33"/>
                    </a:lnTo>
                    <a:lnTo>
                      <a:pt x="175" y="30"/>
                    </a:lnTo>
                    <a:lnTo>
                      <a:pt x="178" y="30"/>
                    </a:lnTo>
                    <a:lnTo>
                      <a:pt x="182" y="33"/>
                    </a:lnTo>
                    <a:lnTo>
                      <a:pt x="184" y="36"/>
                    </a:lnTo>
                    <a:lnTo>
                      <a:pt x="189" y="36"/>
                    </a:lnTo>
                    <a:lnTo>
                      <a:pt x="192" y="33"/>
                    </a:lnTo>
                    <a:lnTo>
                      <a:pt x="193" y="20"/>
                    </a:lnTo>
                    <a:lnTo>
                      <a:pt x="192" y="17"/>
                    </a:lnTo>
                    <a:lnTo>
                      <a:pt x="193" y="13"/>
                    </a:lnTo>
                    <a:lnTo>
                      <a:pt x="202" y="1"/>
                    </a:lnTo>
                    <a:lnTo>
                      <a:pt x="207" y="0"/>
                    </a:lnTo>
                    <a:lnTo>
                      <a:pt x="216" y="0"/>
                    </a:lnTo>
                    <a:lnTo>
                      <a:pt x="215" y="3"/>
                    </a:lnTo>
                    <a:lnTo>
                      <a:pt x="217" y="4"/>
                    </a:lnTo>
                    <a:lnTo>
                      <a:pt x="225" y="0"/>
                    </a:lnTo>
                    <a:lnTo>
                      <a:pt x="227" y="14"/>
                    </a:lnTo>
                    <a:lnTo>
                      <a:pt x="230" y="16"/>
                    </a:lnTo>
                    <a:lnTo>
                      <a:pt x="239" y="38"/>
                    </a:lnTo>
                    <a:lnTo>
                      <a:pt x="260" y="70"/>
                    </a:lnTo>
                    <a:lnTo>
                      <a:pt x="256" y="73"/>
                    </a:lnTo>
                    <a:lnTo>
                      <a:pt x="251" y="75"/>
                    </a:lnTo>
                    <a:lnTo>
                      <a:pt x="248" y="75"/>
                    </a:lnTo>
                    <a:lnTo>
                      <a:pt x="242" y="76"/>
                    </a:lnTo>
                    <a:lnTo>
                      <a:pt x="237" y="85"/>
                    </a:lnTo>
                    <a:lnTo>
                      <a:pt x="232" y="86"/>
                    </a:lnTo>
                    <a:lnTo>
                      <a:pt x="220" y="87"/>
                    </a:lnTo>
                    <a:lnTo>
                      <a:pt x="212" y="81"/>
                    </a:lnTo>
                    <a:lnTo>
                      <a:pt x="210" y="81"/>
                    </a:lnTo>
                    <a:lnTo>
                      <a:pt x="208" y="92"/>
                    </a:lnTo>
                    <a:lnTo>
                      <a:pt x="196" y="117"/>
                    </a:lnTo>
                    <a:lnTo>
                      <a:pt x="182" y="133"/>
                    </a:lnTo>
                    <a:lnTo>
                      <a:pt x="182" y="137"/>
                    </a:lnTo>
                    <a:lnTo>
                      <a:pt x="175" y="145"/>
                    </a:lnTo>
                    <a:lnTo>
                      <a:pt x="174" y="149"/>
                    </a:lnTo>
                    <a:lnTo>
                      <a:pt x="178" y="163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48" y="177"/>
                    </a:lnTo>
                    <a:lnTo>
                      <a:pt x="138" y="180"/>
                    </a:lnTo>
                    <a:lnTo>
                      <a:pt x="132" y="182"/>
                    </a:lnTo>
                    <a:lnTo>
                      <a:pt x="124" y="185"/>
                    </a:lnTo>
                    <a:lnTo>
                      <a:pt x="120" y="218"/>
                    </a:lnTo>
                    <a:lnTo>
                      <a:pt x="117" y="222"/>
                    </a:lnTo>
                    <a:lnTo>
                      <a:pt x="108" y="232"/>
                    </a:lnTo>
                    <a:lnTo>
                      <a:pt x="108" y="235"/>
                    </a:lnTo>
                    <a:lnTo>
                      <a:pt x="121" y="243"/>
                    </a:lnTo>
                    <a:lnTo>
                      <a:pt x="127" y="246"/>
                    </a:lnTo>
                    <a:lnTo>
                      <a:pt x="129" y="245"/>
                    </a:lnTo>
                    <a:lnTo>
                      <a:pt x="129" y="248"/>
                    </a:lnTo>
                    <a:lnTo>
                      <a:pt x="132" y="252"/>
                    </a:lnTo>
                    <a:lnTo>
                      <a:pt x="127" y="287"/>
                    </a:lnTo>
                    <a:lnTo>
                      <a:pt x="125" y="286"/>
                    </a:lnTo>
                    <a:lnTo>
                      <a:pt x="123" y="280"/>
                    </a:lnTo>
                    <a:lnTo>
                      <a:pt x="120" y="279"/>
                    </a:lnTo>
                    <a:lnTo>
                      <a:pt x="123" y="293"/>
                    </a:lnTo>
                    <a:lnTo>
                      <a:pt x="82" y="284"/>
                    </a:lnTo>
                    <a:lnTo>
                      <a:pt x="79" y="280"/>
                    </a:lnTo>
                    <a:lnTo>
                      <a:pt x="60" y="271"/>
                    </a:lnTo>
                    <a:lnTo>
                      <a:pt x="55" y="266"/>
                    </a:lnTo>
                    <a:lnTo>
                      <a:pt x="53" y="259"/>
                    </a:lnTo>
                    <a:lnTo>
                      <a:pt x="42" y="250"/>
                    </a:lnTo>
                    <a:lnTo>
                      <a:pt x="42" y="246"/>
                    </a:lnTo>
                    <a:lnTo>
                      <a:pt x="27" y="236"/>
                    </a:lnTo>
                    <a:lnTo>
                      <a:pt x="21" y="226"/>
                    </a:lnTo>
                    <a:lnTo>
                      <a:pt x="19" y="225"/>
                    </a:lnTo>
                    <a:lnTo>
                      <a:pt x="16" y="219"/>
                    </a:lnTo>
                    <a:lnTo>
                      <a:pt x="13" y="189"/>
                    </a:lnTo>
                    <a:lnTo>
                      <a:pt x="7" y="186"/>
                    </a:lnTo>
                    <a:lnTo>
                      <a:pt x="1" y="170"/>
                    </a:lnTo>
                    <a:lnTo>
                      <a:pt x="0" y="156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8" name="Freeform 12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5039666" y="4286887"/>
                <a:ext cx="541817" cy="524368"/>
              </a:xfrm>
              <a:custGeom>
                <a:avLst/>
                <a:gdLst>
                  <a:gd name="T0" fmla="*/ 2147483647 w 344"/>
                  <a:gd name="T1" fmla="*/ 2147483647 h 330"/>
                  <a:gd name="T2" fmla="*/ 2147483647 w 344"/>
                  <a:gd name="T3" fmla="*/ 2147483647 h 330"/>
                  <a:gd name="T4" fmla="*/ 2147483647 w 344"/>
                  <a:gd name="T5" fmla="*/ 2147483647 h 330"/>
                  <a:gd name="T6" fmla="*/ 2147483647 w 344"/>
                  <a:gd name="T7" fmla="*/ 2147483647 h 330"/>
                  <a:gd name="T8" fmla="*/ 2147483647 w 344"/>
                  <a:gd name="T9" fmla="*/ 2147483647 h 330"/>
                  <a:gd name="T10" fmla="*/ 2147483647 w 344"/>
                  <a:gd name="T11" fmla="*/ 2147483647 h 330"/>
                  <a:gd name="T12" fmla="*/ 2147483647 w 344"/>
                  <a:gd name="T13" fmla="*/ 2147483647 h 330"/>
                  <a:gd name="T14" fmla="*/ 2147483647 w 344"/>
                  <a:gd name="T15" fmla="*/ 2147483647 h 330"/>
                  <a:gd name="T16" fmla="*/ 2147483647 w 344"/>
                  <a:gd name="T17" fmla="*/ 2147483647 h 330"/>
                  <a:gd name="T18" fmla="*/ 2147483647 w 344"/>
                  <a:gd name="T19" fmla="*/ 2147483647 h 330"/>
                  <a:gd name="T20" fmla="*/ 2147483647 w 344"/>
                  <a:gd name="T21" fmla="*/ 2147483647 h 330"/>
                  <a:gd name="T22" fmla="*/ 2147483647 w 344"/>
                  <a:gd name="T23" fmla="*/ 2147483647 h 330"/>
                  <a:gd name="T24" fmla="*/ 2147483647 w 344"/>
                  <a:gd name="T25" fmla="*/ 2147483647 h 330"/>
                  <a:gd name="T26" fmla="*/ 2147483647 w 344"/>
                  <a:gd name="T27" fmla="*/ 2147483647 h 330"/>
                  <a:gd name="T28" fmla="*/ 2147483647 w 344"/>
                  <a:gd name="T29" fmla="*/ 2147483647 h 330"/>
                  <a:gd name="T30" fmla="*/ 2147483647 w 344"/>
                  <a:gd name="T31" fmla="*/ 2147483647 h 330"/>
                  <a:gd name="T32" fmla="*/ 2147483647 w 344"/>
                  <a:gd name="T33" fmla="*/ 2147483647 h 330"/>
                  <a:gd name="T34" fmla="*/ 2147483647 w 344"/>
                  <a:gd name="T35" fmla="*/ 2147483647 h 330"/>
                  <a:gd name="T36" fmla="*/ 2147483647 w 344"/>
                  <a:gd name="T37" fmla="*/ 2147483647 h 330"/>
                  <a:gd name="T38" fmla="*/ 2147483647 w 344"/>
                  <a:gd name="T39" fmla="*/ 2147483647 h 330"/>
                  <a:gd name="T40" fmla="*/ 2147483647 w 344"/>
                  <a:gd name="T41" fmla="*/ 2147483647 h 330"/>
                  <a:gd name="T42" fmla="*/ 2147483647 w 344"/>
                  <a:gd name="T43" fmla="*/ 2147483647 h 330"/>
                  <a:gd name="T44" fmla="*/ 2147483647 w 344"/>
                  <a:gd name="T45" fmla="*/ 2147483647 h 330"/>
                  <a:gd name="T46" fmla="*/ 2147483647 w 344"/>
                  <a:gd name="T47" fmla="*/ 2147483647 h 330"/>
                  <a:gd name="T48" fmla="*/ 2147483647 w 344"/>
                  <a:gd name="T49" fmla="*/ 2147483647 h 330"/>
                  <a:gd name="T50" fmla="*/ 2147483647 w 344"/>
                  <a:gd name="T51" fmla="*/ 2147483647 h 330"/>
                  <a:gd name="T52" fmla="*/ 2147483647 w 344"/>
                  <a:gd name="T53" fmla="*/ 2147483647 h 330"/>
                  <a:gd name="T54" fmla="*/ 2147483647 w 344"/>
                  <a:gd name="T55" fmla="*/ 2147483647 h 330"/>
                  <a:gd name="T56" fmla="*/ 2147483647 w 344"/>
                  <a:gd name="T57" fmla="*/ 2147483647 h 330"/>
                  <a:gd name="T58" fmla="*/ 2147483647 w 344"/>
                  <a:gd name="T59" fmla="*/ 2147483647 h 330"/>
                  <a:gd name="T60" fmla="*/ 2147483647 w 344"/>
                  <a:gd name="T61" fmla="*/ 2147483647 h 330"/>
                  <a:gd name="T62" fmla="*/ 2147483647 w 344"/>
                  <a:gd name="T63" fmla="*/ 2147483647 h 330"/>
                  <a:gd name="T64" fmla="*/ 2147483647 w 344"/>
                  <a:gd name="T65" fmla="*/ 2147483647 h 330"/>
                  <a:gd name="T66" fmla="*/ 2147483647 w 344"/>
                  <a:gd name="T67" fmla="*/ 2147483647 h 330"/>
                  <a:gd name="T68" fmla="*/ 2147483647 w 344"/>
                  <a:gd name="T69" fmla="*/ 2147483647 h 330"/>
                  <a:gd name="T70" fmla="*/ 2147483647 w 344"/>
                  <a:gd name="T71" fmla="*/ 2147483647 h 330"/>
                  <a:gd name="T72" fmla="*/ 2147483647 w 344"/>
                  <a:gd name="T73" fmla="*/ 2147483647 h 330"/>
                  <a:gd name="T74" fmla="*/ 2147483647 w 344"/>
                  <a:gd name="T75" fmla="*/ 2147483647 h 330"/>
                  <a:gd name="T76" fmla="*/ 2147483647 w 344"/>
                  <a:gd name="T77" fmla="*/ 2147483647 h 330"/>
                  <a:gd name="T78" fmla="*/ 2147483647 w 344"/>
                  <a:gd name="T79" fmla="*/ 2147483647 h 330"/>
                  <a:gd name="T80" fmla="*/ 2147483647 w 344"/>
                  <a:gd name="T81" fmla="*/ 2147483647 h 330"/>
                  <a:gd name="T82" fmla="*/ 2147483647 w 344"/>
                  <a:gd name="T83" fmla="*/ 2147483647 h 330"/>
                  <a:gd name="T84" fmla="*/ 2147483647 w 344"/>
                  <a:gd name="T85" fmla="*/ 2147483647 h 330"/>
                  <a:gd name="T86" fmla="*/ 2147483647 w 344"/>
                  <a:gd name="T87" fmla="*/ 2147483647 h 330"/>
                  <a:gd name="T88" fmla="*/ 2147483647 w 344"/>
                  <a:gd name="T89" fmla="*/ 2147483647 h 330"/>
                  <a:gd name="T90" fmla="*/ 2147483647 w 344"/>
                  <a:gd name="T91" fmla="*/ 2147483647 h 330"/>
                  <a:gd name="T92" fmla="*/ 2147483647 w 344"/>
                  <a:gd name="T93" fmla="*/ 2147483647 h 330"/>
                  <a:gd name="T94" fmla="*/ 2147483647 w 344"/>
                  <a:gd name="T95" fmla="*/ 2147483647 h 330"/>
                  <a:gd name="T96" fmla="*/ 2147483647 w 344"/>
                  <a:gd name="T97" fmla="*/ 2147483647 h 33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4"/>
                  <a:gd name="T148" fmla="*/ 0 h 330"/>
                  <a:gd name="T149" fmla="*/ 344 w 344"/>
                  <a:gd name="T150" fmla="*/ 330 h 33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4" h="330">
                    <a:moveTo>
                      <a:pt x="0" y="199"/>
                    </a:moveTo>
                    <a:lnTo>
                      <a:pt x="8" y="190"/>
                    </a:lnTo>
                    <a:lnTo>
                      <a:pt x="11" y="185"/>
                    </a:lnTo>
                    <a:lnTo>
                      <a:pt x="14" y="152"/>
                    </a:lnTo>
                    <a:lnTo>
                      <a:pt x="23" y="149"/>
                    </a:lnTo>
                    <a:lnTo>
                      <a:pt x="28" y="148"/>
                    </a:lnTo>
                    <a:lnTo>
                      <a:pt x="39" y="144"/>
                    </a:lnTo>
                    <a:lnTo>
                      <a:pt x="50" y="137"/>
                    </a:lnTo>
                    <a:lnTo>
                      <a:pt x="64" y="133"/>
                    </a:lnTo>
                    <a:lnTo>
                      <a:pt x="69" y="130"/>
                    </a:lnTo>
                    <a:lnTo>
                      <a:pt x="65" y="117"/>
                    </a:lnTo>
                    <a:lnTo>
                      <a:pt x="67" y="112"/>
                    </a:lnTo>
                    <a:lnTo>
                      <a:pt x="73" y="104"/>
                    </a:lnTo>
                    <a:lnTo>
                      <a:pt x="73" y="100"/>
                    </a:lnTo>
                    <a:lnTo>
                      <a:pt x="87" y="84"/>
                    </a:lnTo>
                    <a:lnTo>
                      <a:pt x="99" y="59"/>
                    </a:lnTo>
                    <a:lnTo>
                      <a:pt x="101" y="48"/>
                    </a:lnTo>
                    <a:lnTo>
                      <a:pt x="103" y="48"/>
                    </a:lnTo>
                    <a:lnTo>
                      <a:pt x="111" y="54"/>
                    </a:lnTo>
                    <a:lnTo>
                      <a:pt x="122" y="53"/>
                    </a:lnTo>
                    <a:lnTo>
                      <a:pt x="129" y="52"/>
                    </a:lnTo>
                    <a:lnTo>
                      <a:pt x="134" y="44"/>
                    </a:lnTo>
                    <a:lnTo>
                      <a:pt x="139" y="43"/>
                    </a:lnTo>
                    <a:lnTo>
                      <a:pt x="143" y="43"/>
                    </a:lnTo>
                    <a:lnTo>
                      <a:pt x="148" y="41"/>
                    </a:lnTo>
                    <a:lnTo>
                      <a:pt x="150" y="37"/>
                    </a:lnTo>
                    <a:lnTo>
                      <a:pt x="153" y="23"/>
                    </a:lnTo>
                    <a:lnTo>
                      <a:pt x="156" y="20"/>
                    </a:lnTo>
                    <a:lnTo>
                      <a:pt x="161" y="18"/>
                    </a:lnTo>
                    <a:lnTo>
                      <a:pt x="164" y="16"/>
                    </a:lnTo>
                    <a:lnTo>
                      <a:pt x="173" y="18"/>
                    </a:lnTo>
                    <a:lnTo>
                      <a:pt x="178" y="25"/>
                    </a:lnTo>
                    <a:lnTo>
                      <a:pt x="182" y="30"/>
                    </a:lnTo>
                    <a:lnTo>
                      <a:pt x="185" y="31"/>
                    </a:lnTo>
                    <a:lnTo>
                      <a:pt x="193" y="31"/>
                    </a:lnTo>
                    <a:lnTo>
                      <a:pt x="197" y="32"/>
                    </a:lnTo>
                    <a:lnTo>
                      <a:pt x="203" y="33"/>
                    </a:lnTo>
                    <a:lnTo>
                      <a:pt x="206" y="32"/>
                    </a:lnTo>
                    <a:lnTo>
                      <a:pt x="210" y="32"/>
                    </a:lnTo>
                    <a:lnTo>
                      <a:pt x="213" y="33"/>
                    </a:lnTo>
                    <a:lnTo>
                      <a:pt x="217" y="34"/>
                    </a:lnTo>
                    <a:lnTo>
                      <a:pt x="226" y="36"/>
                    </a:lnTo>
                    <a:lnTo>
                      <a:pt x="229" y="36"/>
                    </a:lnTo>
                    <a:lnTo>
                      <a:pt x="232" y="33"/>
                    </a:lnTo>
                    <a:lnTo>
                      <a:pt x="235" y="29"/>
                    </a:lnTo>
                    <a:lnTo>
                      <a:pt x="234" y="16"/>
                    </a:lnTo>
                    <a:lnTo>
                      <a:pt x="230" y="7"/>
                    </a:lnTo>
                    <a:lnTo>
                      <a:pt x="232" y="4"/>
                    </a:lnTo>
                    <a:lnTo>
                      <a:pt x="243" y="1"/>
                    </a:lnTo>
                    <a:lnTo>
                      <a:pt x="245" y="0"/>
                    </a:lnTo>
                    <a:lnTo>
                      <a:pt x="250" y="1"/>
                    </a:lnTo>
                    <a:lnTo>
                      <a:pt x="255" y="5"/>
                    </a:lnTo>
                    <a:lnTo>
                      <a:pt x="256" y="10"/>
                    </a:lnTo>
                    <a:lnTo>
                      <a:pt x="251" y="20"/>
                    </a:lnTo>
                    <a:lnTo>
                      <a:pt x="250" y="23"/>
                    </a:lnTo>
                    <a:lnTo>
                      <a:pt x="252" y="29"/>
                    </a:lnTo>
                    <a:lnTo>
                      <a:pt x="269" y="48"/>
                    </a:lnTo>
                    <a:lnTo>
                      <a:pt x="281" y="44"/>
                    </a:lnTo>
                    <a:lnTo>
                      <a:pt x="284" y="41"/>
                    </a:lnTo>
                    <a:lnTo>
                      <a:pt x="287" y="41"/>
                    </a:lnTo>
                    <a:lnTo>
                      <a:pt x="290" y="42"/>
                    </a:lnTo>
                    <a:lnTo>
                      <a:pt x="288" y="49"/>
                    </a:lnTo>
                    <a:lnTo>
                      <a:pt x="289" y="53"/>
                    </a:lnTo>
                    <a:lnTo>
                      <a:pt x="294" y="54"/>
                    </a:lnTo>
                    <a:lnTo>
                      <a:pt x="299" y="53"/>
                    </a:lnTo>
                    <a:lnTo>
                      <a:pt x="301" y="55"/>
                    </a:lnTo>
                    <a:lnTo>
                      <a:pt x="302" y="58"/>
                    </a:lnTo>
                    <a:lnTo>
                      <a:pt x="308" y="61"/>
                    </a:lnTo>
                    <a:lnTo>
                      <a:pt x="307" y="69"/>
                    </a:lnTo>
                    <a:lnTo>
                      <a:pt x="301" y="79"/>
                    </a:lnTo>
                    <a:lnTo>
                      <a:pt x="295" y="87"/>
                    </a:lnTo>
                    <a:lnTo>
                      <a:pt x="294" y="96"/>
                    </a:lnTo>
                    <a:lnTo>
                      <a:pt x="295" y="111"/>
                    </a:lnTo>
                    <a:lnTo>
                      <a:pt x="293" y="113"/>
                    </a:lnTo>
                    <a:lnTo>
                      <a:pt x="289" y="112"/>
                    </a:lnTo>
                    <a:lnTo>
                      <a:pt x="285" y="110"/>
                    </a:lnTo>
                    <a:lnTo>
                      <a:pt x="279" y="107"/>
                    </a:lnTo>
                    <a:lnTo>
                      <a:pt x="274" y="104"/>
                    </a:lnTo>
                    <a:lnTo>
                      <a:pt x="274" y="103"/>
                    </a:lnTo>
                    <a:lnTo>
                      <a:pt x="270" y="102"/>
                    </a:lnTo>
                    <a:lnTo>
                      <a:pt x="264" y="104"/>
                    </a:lnTo>
                    <a:lnTo>
                      <a:pt x="264" y="106"/>
                    </a:lnTo>
                    <a:lnTo>
                      <a:pt x="258" y="121"/>
                    </a:lnTo>
                    <a:lnTo>
                      <a:pt x="254" y="123"/>
                    </a:lnTo>
                    <a:lnTo>
                      <a:pt x="245" y="123"/>
                    </a:lnTo>
                    <a:lnTo>
                      <a:pt x="239" y="126"/>
                    </a:lnTo>
                    <a:lnTo>
                      <a:pt x="237" y="130"/>
                    </a:lnTo>
                    <a:lnTo>
                      <a:pt x="236" y="133"/>
                    </a:lnTo>
                    <a:lnTo>
                      <a:pt x="239" y="134"/>
                    </a:lnTo>
                    <a:lnTo>
                      <a:pt x="244" y="134"/>
                    </a:lnTo>
                    <a:lnTo>
                      <a:pt x="250" y="133"/>
                    </a:lnTo>
                    <a:lnTo>
                      <a:pt x="258" y="129"/>
                    </a:lnTo>
                    <a:lnTo>
                      <a:pt x="259" y="133"/>
                    </a:lnTo>
                    <a:lnTo>
                      <a:pt x="254" y="141"/>
                    </a:lnTo>
                    <a:lnTo>
                      <a:pt x="245" y="149"/>
                    </a:lnTo>
                    <a:lnTo>
                      <a:pt x="245" y="152"/>
                    </a:lnTo>
                    <a:lnTo>
                      <a:pt x="242" y="159"/>
                    </a:lnTo>
                    <a:lnTo>
                      <a:pt x="245" y="198"/>
                    </a:lnTo>
                    <a:lnTo>
                      <a:pt x="250" y="199"/>
                    </a:lnTo>
                    <a:lnTo>
                      <a:pt x="252" y="198"/>
                    </a:lnTo>
                    <a:lnTo>
                      <a:pt x="256" y="197"/>
                    </a:lnTo>
                    <a:lnTo>
                      <a:pt x="259" y="195"/>
                    </a:lnTo>
                    <a:lnTo>
                      <a:pt x="270" y="190"/>
                    </a:lnTo>
                    <a:lnTo>
                      <a:pt x="278" y="184"/>
                    </a:lnTo>
                    <a:lnTo>
                      <a:pt x="292" y="169"/>
                    </a:lnTo>
                    <a:lnTo>
                      <a:pt x="312" y="152"/>
                    </a:lnTo>
                    <a:lnTo>
                      <a:pt x="316" y="145"/>
                    </a:lnTo>
                    <a:lnTo>
                      <a:pt x="321" y="143"/>
                    </a:lnTo>
                    <a:lnTo>
                      <a:pt x="323" y="143"/>
                    </a:lnTo>
                    <a:lnTo>
                      <a:pt x="326" y="141"/>
                    </a:lnTo>
                    <a:lnTo>
                      <a:pt x="334" y="149"/>
                    </a:lnTo>
                    <a:lnTo>
                      <a:pt x="340" y="160"/>
                    </a:lnTo>
                    <a:lnTo>
                      <a:pt x="343" y="171"/>
                    </a:lnTo>
                    <a:lnTo>
                      <a:pt x="336" y="179"/>
                    </a:lnTo>
                    <a:lnTo>
                      <a:pt x="320" y="188"/>
                    </a:lnTo>
                    <a:lnTo>
                      <a:pt x="316" y="193"/>
                    </a:lnTo>
                    <a:lnTo>
                      <a:pt x="309" y="207"/>
                    </a:lnTo>
                    <a:lnTo>
                      <a:pt x="306" y="208"/>
                    </a:lnTo>
                    <a:lnTo>
                      <a:pt x="303" y="210"/>
                    </a:lnTo>
                    <a:lnTo>
                      <a:pt x="298" y="208"/>
                    </a:lnTo>
                    <a:lnTo>
                      <a:pt x="294" y="208"/>
                    </a:lnTo>
                    <a:lnTo>
                      <a:pt x="289" y="208"/>
                    </a:lnTo>
                    <a:lnTo>
                      <a:pt x="285" y="211"/>
                    </a:lnTo>
                    <a:lnTo>
                      <a:pt x="284" y="212"/>
                    </a:lnTo>
                    <a:lnTo>
                      <a:pt x="293" y="220"/>
                    </a:lnTo>
                    <a:lnTo>
                      <a:pt x="294" y="222"/>
                    </a:lnTo>
                    <a:lnTo>
                      <a:pt x="306" y="230"/>
                    </a:lnTo>
                    <a:lnTo>
                      <a:pt x="308" y="242"/>
                    </a:lnTo>
                    <a:lnTo>
                      <a:pt x="305" y="248"/>
                    </a:lnTo>
                    <a:lnTo>
                      <a:pt x="303" y="250"/>
                    </a:lnTo>
                    <a:lnTo>
                      <a:pt x="302" y="255"/>
                    </a:lnTo>
                    <a:lnTo>
                      <a:pt x="303" y="262"/>
                    </a:lnTo>
                    <a:lnTo>
                      <a:pt x="299" y="270"/>
                    </a:lnTo>
                    <a:lnTo>
                      <a:pt x="289" y="282"/>
                    </a:lnTo>
                    <a:lnTo>
                      <a:pt x="286" y="293"/>
                    </a:lnTo>
                    <a:lnTo>
                      <a:pt x="287" y="302"/>
                    </a:lnTo>
                    <a:lnTo>
                      <a:pt x="289" y="311"/>
                    </a:lnTo>
                    <a:lnTo>
                      <a:pt x="285" y="312"/>
                    </a:lnTo>
                    <a:lnTo>
                      <a:pt x="279" y="313"/>
                    </a:lnTo>
                    <a:lnTo>
                      <a:pt x="268" y="321"/>
                    </a:lnTo>
                    <a:lnTo>
                      <a:pt x="263" y="324"/>
                    </a:lnTo>
                    <a:lnTo>
                      <a:pt x="259" y="328"/>
                    </a:lnTo>
                    <a:lnTo>
                      <a:pt x="247" y="329"/>
                    </a:lnTo>
                    <a:lnTo>
                      <a:pt x="243" y="329"/>
                    </a:lnTo>
                    <a:lnTo>
                      <a:pt x="236" y="327"/>
                    </a:lnTo>
                    <a:lnTo>
                      <a:pt x="229" y="329"/>
                    </a:lnTo>
                    <a:lnTo>
                      <a:pt x="222" y="328"/>
                    </a:lnTo>
                    <a:lnTo>
                      <a:pt x="219" y="327"/>
                    </a:lnTo>
                    <a:lnTo>
                      <a:pt x="215" y="326"/>
                    </a:lnTo>
                    <a:lnTo>
                      <a:pt x="219" y="319"/>
                    </a:lnTo>
                    <a:lnTo>
                      <a:pt x="217" y="314"/>
                    </a:lnTo>
                    <a:lnTo>
                      <a:pt x="219" y="311"/>
                    </a:lnTo>
                    <a:lnTo>
                      <a:pt x="216" y="310"/>
                    </a:lnTo>
                    <a:lnTo>
                      <a:pt x="215" y="305"/>
                    </a:lnTo>
                    <a:lnTo>
                      <a:pt x="213" y="303"/>
                    </a:lnTo>
                    <a:lnTo>
                      <a:pt x="211" y="293"/>
                    </a:lnTo>
                    <a:lnTo>
                      <a:pt x="208" y="290"/>
                    </a:lnTo>
                    <a:lnTo>
                      <a:pt x="205" y="288"/>
                    </a:lnTo>
                    <a:lnTo>
                      <a:pt x="192" y="288"/>
                    </a:lnTo>
                    <a:lnTo>
                      <a:pt x="185" y="288"/>
                    </a:lnTo>
                    <a:lnTo>
                      <a:pt x="174" y="287"/>
                    </a:lnTo>
                    <a:lnTo>
                      <a:pt x="172" y="285"/>
                    </a:lnTo>
                    <a:lnTo>
                      <a:pt x="170" y="290"/>
                    </a:lnTo>
                    <a:lnTo>
                      <a:pt x="163" y="293"/>
                    </a:lnTo>
                    <a:lnTo>
                      <a:pt x="156" y="293"/>
                    </a:lnTo>
                    <a:lnTo>
                      <a:pt x="156" y="290"/>
                    </a:lnTo>
                    <a:lnTo>
                      <a:pt x="159" y="273"/>
                    </a:lnTo>
                    <a:lnTo>
                      <a:pt x="154" y="259"/>
                    </a:lnTo>
                    <a:lnTo>
                      <a:pt x="151" y="258"/>
                    </a:lnTo>
                    <a:lnTo>
                      <a:pt x="144" y="257"/>
                    </a:lnTo>
                    <a:lnTo>
                      <a:pt x="141" y="258"/>
                    </a:lnTo>
                    <a:lnTo>
                      <a:pt x="135" y="259"/>
                    </a:lnTo>
                    <a:lnTo>
                      <a:pt x="129" y="262"/>
                    </a:lnTo>
                    <a:lnTo>
                      <a:pt x="121" y="265"/>
                    </a:lnTo>
                    <a:lnTo>
                      <a:pt x="114" y="282"/>
                    </a:lnTo>
                    <a:lnTo>
                      <a:pt x="108" y="283"/>
                    </a:lnTo>
                    <a:lnTo>
                      <a:pt x="104" y="282"/>
                    </a:lnTo>
                    <a:lnTo>
                      <a:pt x="100" y="283"/>
                    </a:lnTo>
                    <a:lnTo>
                      <a:pt x="87" y="282"/>
                    </a:lnTo>
                    <a:lnTo>
                      <a:pt x="87" y="275"/>
                    </a:lnTo>
                    <a:lnTo>
                      <a:pt x="85" y="272"/>
                    </a:lnTo>
                    <a:lnTo>
                      <a:pt x="84" y="268"/>
                    </a:lnTo>
                    <a:lnTo>
                      <a:pt x="81" y="265"/>
                    </a:lnTo>
                    <a:lnTo>
                      <a:pt x="81" y="259"/>
                    </a:lnTo>
                    <a:lnTo>
                      <a:pt x="79" y="255"/>
                    </a:lnTo>
                    <a:lnTo>
                      <a:pt x="72" y="231"/>
                    </a:lnTo>
                    <a:lnTo>
                      <a:pt x="69" y="227"/>
                    </a:lnTo>
                    <a:lnTo>
                      <a:pt x="59" y="231"/>
                    </a:lnTo>
                    <a:lnTo>
                      <a:pt x="55" y="231"/>
                    </a:lnTo>
                    <a:lnTo>
                      <a:pt x="44" y="229"/>
                    </a:lnTo>
                    <a:lnTo>
                      <a:pt x="34" y="222"/>
                    </a:lnTo>
                    <a:lnTo>
                      <a:pt x="26" y="222"/>
                    </a:lnTo>
                    <a:lnTo>
                      <a:pt x="23" y="220"/>
                    </a:lnTo>
                    <a:lnTo>
                      <a:pt x="20" y="216"/>
                    </a:lnTo>
                    <a:lnTo>
                      <a:pt x="20" y="212"/>
                    </a:lnTo>
                    <a:lnTo>
                      <a:pt x="18" y="213"/>
                    </a:lnTo>
                    <a:lnTo>
                      <a:pt x="12" y="211"/>
                    </a:lnTo>
                    <a:lnTo>
                      <a:pt x="0" y="202"/>
                    </a:lnTo>
                    <a:lnTo>
                      <a:pt x="0" y="199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9" name="Freeform 13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4227755" y="4016560"/>
                <a:ext cx="307518" cy="234500"/>
              </a:xfrm>
              <a:custGeom>
                <a:avLst/>
                <a:gdLst>
                  <a:gd name="T0" fmla="*/ 0 w 194"/>
                  <a:gd name="T1" fmla="*/ 2147483647 h 153"/>
                  <a:gd name="T2" fmla="*/ 2147483647 w 194"/>
                  <a:gd name="T3" fmla="*/ 2147483647 h 153"/>
                  <a:gd name="T4" fmla="*/ 2147483647 w 194"/>
                  <a:gd name="T5" fmla="*/ 2147483647 h 153"/>
                  <a:gd name="T6" fmla="*/ 2147483647 w 194"/>
                  <a:gd name="T7" fmla="*/ 2147483647 h 153"/>
                  <a:gd name="T8" fmla="*/ 2147483647 w 194"/>
                  <a:gd name="T9" fmla="*/ 2147483647 h 153"/>
                  <a:gd name="T10" fmla="*/ 2147483647 w 194"/>
                  <a:gd name="T11" fmla="*/ 2147483647 h 153"/>
                  <a:gd name="T12" fmla="*/ 2147483647 w 194"/>
                  <a:gd name="T13" fmla="*/ 2147483647 h 153"/>
                  <a:gd name="T14" fmla="*/ 2147483647 w 194"/>
                  <a:gd name="T15" fmla="*/ 2147483647 h 153"/>
                  <a:gd name="T16" fmla="*/ 2147483647 w 194"/>
                  <a:gd name="T17" fmla="*/ 2147483647 h 153"/>
                  <a:gd name="T18" fmla="*/ 2147483647 w 194"/>
                  <a:gd name="T19" fmla="*/ 2147483647 h 153"/>
                  <a:gd name="T20" fmla="*/ 2147483647 w 194"/>
                  <a:gd name="T21" fmla="*/ 2147483647 h 153"/>
                  <a:gd name="T22" fmla="*/ 2147483647 w 194"/>
                  <a:gd name="T23" fmla="*/ 2147483647 h 153"/>
                  <a:gd name="T24" fmla="*/ 2147483647 w 194"/>
                  <a:gd name="T25" fmla="*/ 2147483647 h 153"/>
                  <a:gd name="T26" fmla="*/ 2147483647 w 194"/>
                  <a:gd name="T27" fmla="*/ 2147483647 h 153"/>
                  <a:gd name="T28" fmla="*/ 2147483647 w 194"/>
                  <a:gd name="T29" fmla="*/ 2147483647 h 153"/>
                  <a:gd name="T30" fmla="*/ 2147483647 w 194"/>
                  <a:gd name="T31" fmla="*/ 2147483647 h 153"/>
                  <a:gd name="T32" fmla="*/ 2147483647 w 194"/>
                  <a:gd name="T33" fmla="*/ 2147483647 h 153"/>
                  <a:gd name="T34" fmla="*/ 2147483647 w 194"/>
                  <a:gd name="T35" fmla="*/ 0 h 153"/>
                  <a:gd name="T36" fmla="*/ 2147483647 w 194"/>
                  <a:gd name="T37" fmla="*/ 0 h 153"/>
                  <a:gd name="T38" fmla="*/ 2147483647 w 194"/>
                  <a:gd name="T39" fmla="*/ 2147483647 h 153"/>
                  <a:gd name="T40" fmla="*/ 2147483647 w 194"/>
                  <a:gd name="T41" fmla="*/ 2147483647 h 153"/>
                  <a:gd name="T42" fmla="*/ 2147483647 w 194"/>
                  <a:gd name="T43" fmla="*/ 2147483647 h 153"/>
                  <a:gd name="T44" fmla="*/ 2147483647 w 194"/>
                  <a:gd name="T45" fmla="*/ 2147483647 h 153"/>
                  <a:gd name="T46" fmla="*/ 2147483647 w 194"/>
                  <a:gd name="T47" fmla="*/ 2147483647 h 153"/>
                  <a:gd name="T48" fmla="*/ 2147483647 w 194"/>
                  <a:gd name="T49" fmla="*/ 2147483647 h 153"/>
                  <a:gd name="T50" fmla="*/ 2147483647 w 194"/>
                  <a:gd name="T51" fmla="*/ 2147483647 h 153"/>
                  <a:gd name="T52" fmla="*/ 2147483647 w 194"/>
                  <a:gd name="T53" fmla="*/ 2147483647 h 153"/>
                  <a:gd name="T54" fmla="*/ 2147483647 w 194"/>
                  <a:gd name="T55" fmla="*/ 2147483647 h 153"/>
                  <a:gd name="T56" fmla="*/ 2147483647 w 194"/>
                  <a:gd name="T57" fmla="*/ 2147483647 h 153"/>
                  <a:gd name="T58" fmla="*/ 2147483647 w 194"/>
                  <a:gd name="T59" fmla="*/ 2147483647 h 153"/>
                  <a:gd name="T60" fmla="*/ 2147483647 w 194"/>
                  <a:gd name="T61" fmla="*/ 2147483647 h 153"/>
                  <a:gd name="T62" fmla="*/ 2147483647 w 194"/>
                  <a:gd name="T63" fmla="*/ 2147483647 h 153"/>
                  <a:gd name="T64" fmla="*/ 2147483647 w 194"/>
                  <a:gd name="T65" fmla="*/ 2147483647 h 153"/>
                  <a:gd name="T66" fmla="*/ 2147483647 w 194"/>
                  <a:gd name="T67" fmla="*/ 2147483647 h 153"/>
                  <a:gd name="T68" fmla="*/ 2147483647 w 194"/>
                  <a:gd name="T69" fmla="*/ 2147483647 h 153"/>
                  <a:gd name="T70" fmla="*/ 2147483647 w 194"/>
                  <a:gd name="T71" fmla="*/ 2147483647 h 153"/>
                  <a:gd name="T72" fmla="*/ 2147483647 w 194"/>
                  <a:gd name="T73" fmla="*/ 2147483647 h 153"/>
                  <a:gd name="T74" fmla="*/ 2147483647 w 194"/>
                  <a:gd name="T75" fmla="*/ 2147483647 h 153"/>
                  <a:gd name="T76" fmla="*/ 2147483647 w 194"/>
                  <a:gd name="T77" fmla="*/ 2147483647 h 153"/>
                  <a:gd name="T78" fmla="*/ 2147483647 w 194"/>
                  <a:gd name="T79" fmla="*/ 2147483647 h 153"/>
                  <a:gd name="T80" fmla="*/ 2147483647 w 194"/>
                  <a:gd name="T81" fmla="*/ 2147483647 h 153"/>
                  <a:gd name="T82" fmla="*/ 2147483647 w 194"/>
                  <a:gd name="T83" fmla="*/ 2147483647 h 153"/>
                  <a:gd name="T84" fmla="*/ 2147483647 w 194"/>
                  <a:gd name="T85" fmla="*/ 2147483647 h 153"/>
                  <a:gd name="T86" fmla="*/ 2147483647 w 194"/>
                  <a:gd name="T87" fmla="*/ 2147483647 h 153"/>
                  <a:gd name="T88" fmla="*/ 2147483647 w 194"/>
                  <a:gd name="T89" fmla="*/ 2147483647 h 153"/>
                  <a:gd name="T90" fmla="*/ 2147483647 w 194"/>
                  <a:gd name="T91" fmla="*/ 2147483647 h 153"/>
                  <a:gd name="T92" fmla="*/ 2147483647 w 194"/>
                  <a:gd name="T93" fmla="*/ 2147483647 h 153"/>
                  <a:gd name="T94" fmla="*/ 2147483647 w 194"/>
                  <a:gd name="T95" fmla="*/ 2147483647 h 153"/>
                  <a:gd name="T96" fmla="*/ 0 w 194"/>
                  <a:gd name="T97" fmla="*/ 2147483647 h 153"/>
                  <a:gd name="T98" fmla="*/ 0 w 194"/>
                  <a:gd name="T99" fmla="*/ 2147483647 h 1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4"/>
                  <a:gd name="T151" fmla="*/ 0 h 153"/>
                  <a:gd name="T152" fmla="*/ 194 w 194"/>
                  <a:gd name="T153" fmla="*/ 153 h 1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4" h="153">
                    <a:moveTo>
                      <a:pt x="0" y="98"/>
                    </a:moveTo>
                    <a:lnTo>
                      <a:pt x="1" y="86"/>
                    </a:lnTo>
                    <a:lnTo>
                      <a:pt x="7" y="74"/>
                    </a:lnTo>
                    <a:lnTo>
                      <a:pt x="20" y="65"/>
                    </a:lnTo>
                    <a:lnTo>
                      <a:pt x="39" y="55"/>
                    </a:lnTo>
                    <a:lnTo>
                      <a:pt x="47" y="49"/>
                    </a:lnTo>
                    <a:lnTo>
                      <a:pt x="51" y="44"/>
                    </a:lnTo>
                    <a:lnTo>
                      <a:pt x="62" y="30"/>
                    </a:lnTo>
                    <a:lnTo>
                      <a:pt x="67" y="34"/>
                    </a:lnTo>
                    <a:lnTo>
                      <a:pt x="70" y="33"/>
                    </a:lnTo>
                    <a:lnTo>
                      <a:pt x="79" y="27"/>
                    </a:lnTo>
                    <a:lnTo>
                      <a:pt x="87" y="23"/>
                    </a:lnTo>
                    <a:lnTo>
                      <a:pt x="93" y="20"/>
                    </a:lnTo>
                    <a:lnTo>
                      <a:pt x="101" y="20"/>
                    </a:lnTo>
                    <a:lnTo>
                      <a:pt x="104" y="16"/>
                    </a:lnTo>
                    <a:lnTo>
                      <a:pt x="108" y="13"/>
                    </a:lnTo>
                    <a:lnTo>
                      <a:pt x="115" y="1"/>
                    </a:lnTo>
                    <a:lnTo>
                      <a:pt x="119" y="0"/>
                    </a:lnTo>
                    <a:lnTo>
                      <a:pt x="123" y="0"/>
                    </a:lnTo>
                    <a:lnTo>
                      <a:pt x="132" y="14"/>
                    </a:lnTo>
                    <a:lnTo>
                      <a:pt x="149" y="20"/>
                    </a:lnTo>
                    <a:lnTo>
                      <a:pt x="149" y="25"/>
                    </a:lnTo>
                    <a:lnTo>
                      <a:pt x="152" y="30"/>
                    </a:lnTo>
                    <a:lnTo>
                      <a:pt x="157" y="37"/>
                    </a:lnTo>
                    <a:lnTo>
                      <a:pt x="166" y="47"/>
                    </a:lnTo>
                    <a:lnTo>
                      <a:pt x="169" y="54"/>
                    </a:lnTo>
                    <a:lnTo>
                      <a:pt x="166" y="63"/>
                    </a:lnTo>
                    <a:lnTo>
                      <a:pt x="169" y="69"/>
                    </a:lnTo>
                    <a:lnTo>
                      <a:pt x="177" y="72"/>
                    </a:lnTo>
                    <a:lnTo>
                      <a:pt x="185" y="78"/>
                    </a:lnTo>
                    <a:lnTo>
                      <a:pt x="193" y="82"/>
                    </a:lnTo>
                    <a:lnTo>
                      <a:pt x="188" y="87"/>
                    </a:lnTo>
                    <a:lnTo>
                      <a:pt x="188" y="95"/>
                    </a:lnTo>
                    <a:lnTo>
                      <a:pt x="175" y="103"/>
                    </a:lnTo>
                    <a:lnTo>
                      <a:pt x="157" y="110"/>
                    </a:lnTo>
                    <a:lnTo>
                      <a:pt x="157" y="116"/>
                    </a:lnTo>
                    <a:lnTo>
                      <a:pt x="154" y="120"/>
                    </a:lnTo>
                    <a:lnTo>
                      <a:pt x="125" y="145"/>
                    </a:lnTo>
                    <a:lnTo>
                      <a:pt x="100" y="142"/>
                    </a:lnTo>
                    <a:lnTo>
                      <a:pt x="92" y="139"/>
                    </a:lnTo>
                    <a:lnTo>
                      <a:pt x="66" y="129"/>
                    </a:lnTo>
                    <a:lnTo>
                      <a:pt x="55" y="126"/>
                    </a:lnTo>
                    <a:lnTo>
                      <a:pt x="42" y="125"/>
                    </a:lnTo>
                    <a:lnTo>
                      <a:pt x="35" y="129"/>
                    </a:lnTo>
                    <a:lnTo>
                      <a:pt x="30" y="144"/>
                    </a:lnTo>
                    <a:lnTo>
                      <a:pt x="30" y="152"/>
                    </a:lnTo>
                    <a:lnTo>
                      <a:pt x="21" y="149"/>
                    </a:lnTo>
                    <a:lnTo>
                      <a:pt x="5" y="133"/>
                    </a:lnTo>
                    <a:lnTo>
                      <a:pt x="0" y="124"/>
                    </a:lnTo>
                    <a:lnTo>
                      <a:pt x="0" y="98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0" name="Freeform 15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4481580" y="4189177"/>
                <a:ext cx="606899" cy="550425"/>
              </a:xfrm>
              <a:custGeom>
                <a:avLst/>
                <a:gdLst>
                  <a:gd name="T0" fmla="*/ 2147483647 w 384"/>
                  <a:gd name="T1" fmla="*/ 2147483647 h 356"/>
                  <a:gd name="T2" fmla="*/ 2147483647 w 384"/>
                  <a:gd name="T3" fmla="*/ 2147483647 h 356"/>
                  <a:gd name="T4" fmla="*/ 2147483647 w 384"/>
                  <a:gd name="T5" fmla="*/ 2147483647 h 356"/>
                  <a:gd name="T6" fmla="*/ 2147483647 w 384"/>
                  <a:gd name="T7" fmla="*/ 2147483647 h 356"/>
                  <a:gd name="T8" fmla="*/ 2147483647 w 384"/>
                  <a:gd name="T9" fmla="*/ 2147483647 h 356"/>
                  <a:gd name="T10" fmla="*/ 2147483647 w 384"/>
                  <a:gd name="T11" fmla="*/ 2147483647 h 356"/>
                  <a:gd name="T12" fmla="*/ 2147483647 w 384"/>
                  <a:gd name="T13" fmla="*/ 2147483647 h 356"/>
                  <a:gd name="T14" fmla="*/ 2147483647 w 384"/>
                  <a:gd name="T15" fmla="*/ 2147483647 h 356"/>
                  <a:gd name="T16" fmla="*/ 2147483647 w 384"/>
                  <a:gd name="T17" fmla="*/ 2147483647 h 356"/>
                  <a:gd name="T18" fmla="*/ 2147483647 w 384"/>
                  <a:gd name="T19" fmla="*/ 2147483647 h 356"/>
                  <a:gd name="T20" fmla="*/ 2147483647 w 384"/>
                  <a:gd name="T21" fmla="*/ 0 h 356"/>
                  <a:gd name="T22" fmla="*/ 2147483647 w 384"/>
                  <a:gd name="T23" fmla="*/ 2147483647 h 356"/>
                  <a:gd name="T24" fmla="*/ 2147483647 w 384"/>
                  <a:gd name="T25" fmla="*/ 2147483647 h 356"/>
                  <a:gd name="T26" fmla="*/ 2147483647 w 384"/>
                  <a:gd name="T27" fmla="*/ 2147483647 h 356"/>
                  <a:gd name="T28" fmla="*/ 2147483647 w 384"/>
                  <a:gd name="T29" fmla="*/ 2147483647 h 356"/>
                  <a:gd name="T30" fmla="*/ 2147483647 w 384"/>
                  <a:gd name="T31" fmla="*/ 2147483647 h 356"/>
                  <a:gd name="T32" fmla="*/ 2147483647 w 384"/>
                  <a:gd name="T33" fmla="*/ 2147483647 h 356"/>
                  <a:gd name="T34" fmla="*/ 2147483647 w 384"/>
                  <a:gd name="T35" fmla="*/ 2147483647 h 356"/>
                  <a:gd name="T36" fmla="*/ 2147483647 w 384"/>
                  <a:gd name="T37" fmla="*/ 2147483647 h 356"/>
                  <a:gd name="T38" fmla="*/ 2147483647 w 384"/>
                  <a:gd name="T39" fmla="*/ 2147483647 h 356"/>
                  <a:gd name="T40" fmla="*/ 2147483647 w 384"/>
                  <a:gd name="T41" fmla="*/ 2147483647 h 356"/>
                  <a:gd name="T42" fmla="*/ 2147483647 w 384"/>
                  <a:gd name="T43" fmla="*/ 2147483647 h 356"/>
                  <a:gd name="T44" fmla="*/ 2147483647 w 384"/>
                  <a:gd name="T45" fmla="*/ 2147483647 h 356"/>
                  <a:gd name="T46" fmla="*/ 2147483647 w 384"/>
                  <a:gd name="T47" fmla="*/ 2147483647 h 356"/>
                  <a:gd name="T48" fmla="*/ 2147483647 w 384"/>
                  <a:gd name="T49" fmla="*/ 2147483647 h 356"/>
                  <a:gd name="T50" fmla="*/ 2147483647 w 384"/>
                  <a:gd name="T51" fmla="*/ 2147483647 h 356"/>
                  <a:gd name="T52" fmla="*/ 2147483647 w 384"/>
                  <a:gd name="T53" fmla="*/ 2147483647 h 356"/>
                  <a:gd name="T54" fmla="*/ 2147483647 w 384"/>
                  <a:gd name="T55" fmla="*/ 2147483647 h 356"/>
                  <a:gd name="T56" fmla="*/ 2147483647 w 384"/>
                  <a:gd name="T57" fmla="*/ 2147483647 h 356"/>
                  <a:gd name="T58" fmla="*/ 2147483647 w 384"/>
                  <a:gd name="T59" fmla="*/ 2147483647 h 356"/>
                  <a:gd name="T60" fmla="*/ 2147483647 w 384"/>
                  <a:gd name="T61" fmla="*/ 2147483647 h 356"/>
                  <a:gd name="T62" fmla="*/ 2147483647 w 384"/>
                  <a:gd name="T63" fmla="*/ 2147483647 h 356"/>
                  <a:gd name="T64" fmla="*/ 2147483647 w 384"/>
                  <a:gd name="T65" fmla="*/ 2147483647 h 356"/>
                  <a:gd name="T66" fmla="*/ 2147483647 w 384"/>
                  <a:gd name="T67" fmla="*/ 2147483647 h 356"/>
                  <a:gd name="T68" fmla="*/ 2147483647 w 384"/>
                  <a:gd name="T69" fmla="*/ 2147483647 h 356"/>
                  <a:gd name="T70" fmla="*/ 2147483647 w 384"/>
                  <a:gd name="T71" fmla="*/ 2147483647 h 356"/>
                  <a:gd name="T72" fmla="*/ 2147483647 w 384"/>
                  <a:gd name="T73" fmla="*/ 2147483647 h 356"/>
                  <a:gd name="T74" fmla="*/ 2147483647 w 384"/>
                  <a:gd name="T75" fmla="*/ 2147483647 h 356"/>
                  <a:gd name="T76" fmla="*/ 2147483647 w 384"/>
                  <a:gd name="T77" fmla="*/ 2147483647 h 356"/>
                  <a:gd name="T78" fmla="*/ 2147483647 w 384"/>
                  <a:gd name="T79" fmla="*/ 2147483647 h 356"/>
                  <a:gd name="T80" fmla="*/ 2147483647 w 384"/>
                  <a:gd name="T81" fmla="*/ 2147483647 h 356"/>
                  <a:gd name="T82" fmla="*/ 2147483647 w 384"/>
                  <a:gd name="T83" fmla="*/ 2147483647 h 356"/>
                  <a:gd name="T84" fmla="*/ 2147483647 w 384"/>
                  <a:gd name="T85" fmla="*/ 2147483647 h 356"/>
                  <a:gd name="T86" fmla="*/ 2147483647 w 384"/>
                  <a:gd name="T87" fmla="*/ 2147483647 h 356"/>
                  <a:gd name="T88" fmla="*/ 2147483647 w 384"/>
                  <a:gd name="T89" fmla="*/ 2147483647 h 356"/>
                  <a:gd name="T90" fmla="*/ 2147483647 w 384"/>
                  <a:gd name="T91" fmla="*/ 2147483647 h 356"/>
                  <a:gd name="T92" fmla="*/ 2147483647 w 384"/>
                  <a:gd name="T93" fmla="*/ 2147483647 h 356"/>
                  <a:gd name="T94" fmla="*/ 2147483647 w 384"/>
                  <a:gd name="T95" fmla="*/ 2147483647 h 356"/>
                  <a:gd name="T96" fmla="*/ 2147483647 w 384"/>
                  <a:gd name="T97" fmla="*/ 2147483647 h 356"/>
                  <a:gd name="T98" fmla="*/ 2147483647 w 384"/>
                  <a:gd name="T99" fmla="*/ 2147483647 h 356"/>
                  <a:gd name="T100" fmla="*/ 2147483647 w 384"/>
                  <a:gd name="T101" fmla="*/ 2147483647 h 356"/>
                  <a:gd name="T102" fmla="*/ 2147483647 w 384"/>
                  <a:gd name="T103" fmla="*/ 2147483647 h 356"/>
                  <a:gd name="T104" fmla="*/ 2147483647 w 384"/>
                  <a:gd name="T105" fmla="*/ 2147483647 h 356"/>
                  <a:gd name="T106" fmla="*/ 2147483647 w 384"/>
                  <a:gd name="T107" fmla="*/ 2147483647 h 356"/>
                  <a:gd name="T108" fmla="*/ 2147483647 w 384"/>
                  <a:gd name="T109" fmla="*/ 2147483647 h 356"/>
                  <a:gd name="T110" fmla="*/ 2147483647 w 384"/>
                  <a:gd name="T111" fmla="*/ 2147483647 h 356"/>
                  <a:gd name="T112" fmla="*/ 2147483647 w 384"/>
                  <a:gd name="T113" fmla="*/ 2147483647 h 356"/>
                  <a:gd name="T114" fmla="*/ 2147483647 w 384"/>
                  <a:gd name="T115" fmla="*/ 2147483647 h 356"/>
                  <a:gd name="T116" fmla="*/ 2147483647 w 384"/>
                  <a:gd name="T117" fmla="*/ 2147483647 h 356"/>
                  <a:gd name="T118" fmla="*/ 2147483647 w 384"/>
                  <a:gd name="T119" fmla="*/ 2147483647 h 356"/>
                  <a:gd name="T120" fmla="*/ 2147483647 w 384"/>
                  <a:gd name="T121" fmla="*/ 2147483647 h 356"/>
                  <a:gd name="T122" fmla="*/ 0 w 384"/>
                  <a:gd name="T123" fmla="*/ 2147483647 h 3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4"/>
                  <a:gd name="T187" fmla="*/ 0 h 356"/>
                  <a:gd name="T188" fmla="*/ 384 w 384"/>
                  <a:gd name="T189" fmla="*/ 356 h 3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4" h="356">
                    <a:moveTo>
                      <a:pt x="0" y="253"/>
                    </a:moveTo>
                    <a:lnTo>
                      <a:pt x="3" y="252"/>
                    </a:lnTo>
                    <a:lnTo>
                      <a:pt x="20" y="228"/>
                    </a:lnTo>
                    <a:lnTo>
                      <a:pt x="25" y="222"/>
                    </a:lnTo>
                    <a:lnTo>
                      <a:pt x="24" y="205"/>
                    </a:lnTo>
                    <a:lnTo>
                      <a:pt x="19" y="205"/>
                    </a:lnTo>
                    <a:lnTo>
                      <a:pt x="10" y="199"/>
                    </a:lnTo>
                    <a:lnTo>
                      <a:pt x="2" y="183"/>
                    </a:lnTo>
                    <a:lnTo>
                      <a:pt x="6" y="177"/>
                    </a:lnTo>
                    <a:lnTo>
                      <a:pt x="10" y="171"/>
                    </a:lnTo>
                    <a:lnTo>
                      <a:pt x="27" y="149"/>
                    </a:lnTo>
                    <a:lnTo>
                      <a:pt x="27" y="143"/>
                    </a:lnTo>
                    <a:lnTo>
                      <a:pt x="31" y="139"/>
                    </a:lnTo>
                    <a:lnTo>
                      <a:pt x="41" y="129"/>
                    </a:lnTo>
                    <a:lnTo>
                      <a:pt x="48" y="120"/>
                    </a:lnTo>
                    <a:lnTo>
                      <a:pt x="50" y="114"/>
                    </a:lnTo>
                    <a:lnTo>
                      <a:pt x="55" y="110"/>
                    </a:lnTo>
                    <a:lnTo>
                      <a:pt x="54" y="101"/>
                    </a:lnTo>
                    <a:lnTo>
                      <a:pt x="60" y="96"/>
                    </a:lnTo>
                    <a:lnTo>
                      <a:pt x="67" y="100"/>
                    </a:lnTo>
                    <a:lnTo>
                      <a:pt x="69" y="95"/>
                    </a:lnTo>
                    <a:lnTo>
                      <a:pt x="76" y="94"/>
                    </a:lnTo>
                    <a:lnTo>
                      <a:pt x="91" y="74"/>
                    </a:lnTo>
                    <a:lnTo>
                      <a:pt x="80" y="61"/>
                    </a:lnTo>
                    <a:lnTo>
                      <a:pt x="74" y="50"/>
                    </a:lnTo>
                    <a:lnTo>
                      <a:pt x="76" y="43"/>
                    </a:lnTo>
                    <a:lnTo>
                      <a:pt x="80" y="35"/>
                    </a:lnTo>
                    <a:lnTo>
                      <a:pt x="85" y="29"/>
                    </a:lnTo>
                    <a:lnTo>
                      <a:pt x="91" y="24"/>
                    </a:lnTo>
                    <a:lnTo>
                      <a:pt x="93" y="21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102" y="0"/>
                    </a:lnTo>
                    <a:lnTo>
                      <a:pt x="106" y="3"/>
                    </a:lnTo>
                    <a:lnTo>
                      <a:pt x="113" y="3"/>
                    </a:lnTo>
                    <a:lnTo>
                      <a:pt x="118" y="4"/>
                    </a:lnTo>
                    <a:lnTo>
                      <a:pt x="125" y="7"/>
                    </a:lnTo>
                    <a:lnTo>
                      <a:pt x="129" y="17"/>
                    </a:lnTo>
                    <a:lnTo>
                      <a:pt x="146" y="19"/>
                    </a:lnTo>
                    <a:lnTo>
                      <a:pt x="161" y="21"/>
                    </a:lnTo>
                    <a:lnTo>
                      <a:pt x="170" y="19"/>
                    </a:lnTo>
                    <a:lnTo>
                      <a:pt x="182" y="38"/>
                    </a:lnTo>
                    <a:lnTo>
                      <a:pt x="195" y="45"/>
                    </a:lnTo>
                    <a:lnTo>
                      <a:pt x="199" y="45"/>
                    </a:lnTo>
                    <a:lnTo>
                      <a:pt x="210" y="54"/>
                    </a:lnTo>
                    <a:lnTo>
                      <a:pt x="215" y="59"/>
                    </a:lnTo>
                    <a:lnTo>
                      <a:pt x="222" y="63"/>
                    </a:lnTo>
                    <a:lnTo>
                      <a:pt x="230" y="65"/>
                    </a:lnTo>
                    <a:lnTo>
                      <a:pt x="241" y="63"/>
                    </a:lnTo>
                    <a:lnTo>
                      <a:pt x="245" y="56"/>
                    </a:lnTo>
                    <a:lnTo>
                      <a:pt x="246" y="46"/>
                    </a:lnTo>
                    <a:lnTo>
                      <a:pt x="253" y="42"/>
                    </a:lnTo>
                    <a:lnTo>
                      <a:pt x="270" y="35"/>
                    </a:lnTo>
                    <a:lnTo>
                      <a:pt x="277" y="38"/>
                    </a:lnTo>
                    <a:lnTo>
                      <a:pt x="284" y="38"/>
                    </a:lnTo>
                    <a:lnTo>
                      <a:pt x="291" y="38"/>
                    </a:lnTo>
                    <a:lnTo>
                      <a:pt x="297" y="38"/>
                    </a:lnTo>
                    <a:lnTo>
                      <a:pt x="302" y="45"/>
                    </a:lnTo>
                    <a:lnTo>
                      <a:pt x="307" y="48"/>
                    </a:lnTo>
                    <a:lnTo>
                      <a:pt x="334" y="65"/>
                    </a:lnTo>
                    <a:lnTo>
                      <a:pt x="340" y="65"/>
                    </a:lnTo>
                    <a:lnTo>
                      <a:pt x="354" y="68"/>
                    </a:lnTo>
                    <a:lnTo>
                      <a:pt x="361" y="68"/>
                    </a:lnTo>
                    <a:lnTo>
                      <a:pt x="365" y="71"/>
                    </a:lnTo>
                    <a:lnTo>
                      <a:pt x="365" y="81"/>
                    </a:lnTo>
                    <a:lnTo>
                      <a:pt x="369" y="83"/>
                    </a:lnTo>
                    <a:lnTo>
                      <a:pt x="369" y="94"/>
                    </a:lnTo>
                    <a:lnTo>
                      <a:pt x="372" y="100"/>
                    </a:lnTo>
                    <a:lnTo>
                      <a:pt x="383" y="100"/>
                    </a:lnTo>
                    <a:lnTo>
                      <a:pt x="383" y="109"/>
                    </a:lnTo>
                    <a:lnTo>
                      <a:pt x="372" y="114"/>
                    </a:lnTo>
                    <a:lnTo>
                      <a:pt x="370" y="120"/>
                    </a:lnTo>
                    <a:lnTo>
                      <a:pt x="360" y="124"/>
                    </a:lnTo>
                    <a:lnTo>
                      <a:pt x="352" y="120"/>
                    </a:lnTo>
                    <a:lnTo>
                      <a:pt x="346" y="116"/>
                    </a:lnTo>
                    <a:lnTo>
                      <a:pt x="344" y="113"/>
                    </a:lnTo>
                    <a:lnTo>
                      <a:pt x="335" y="114"/>
                    </a:lnTo>
                    <a:lnTo>
                      <a:pt x="333" y="120"/>
                    </a:lnTo>
                    <a:lnTo>
                      <a:pt x="325" y="139"/>
                    </a:lnTo>
                    <a:lnTo>
                      <a:pt x="322" y="148"/>
                    </a:lnTo>
                    <a:lnTo>
                      <a:pt x="322" y="154"/>
                    </a:lnTo>
                    <a:lnTo>
                      <a:pt x="320" y="158"/>
                    </a:lnTo>
                    <a:lnTo>
                      <a:pt x="315" y="161"/>
                    </a:lnTo>
                    <a:lnTo>
                      <a:pt x="312" y="161"/>
                    </a:lnTo>
                    <a:lnTo>
                      <a:pt x="310" y="158"/>
                    </a:lnTo>
                    <a:lnTo>
                      <a:pt x="306" y="158"/>
                    </a:lnTo>
                    <a:lnTo>
                      <a:pt x="298" y="153"/>
                    </a:lnTo>
                    <a:lnTo>
                      <a:pt x="290" y="152"/>
                    </a:lnTo>
                    <a:lnTo>
                      <a:pt x="287" y="152"/>
                    </a:lnTo>
                    <a:lnTo>
                      <a:pt x="286" y="152"/>
                    </a:lnTo>
                    <a:lnTo>
                      <a:pt x="283" y="164"/>
                    </a:lnTo>
                    <a:lnTo>
                      <a:pt x="282" y="167"/>
                    </a:lnTo>
                    <a:lnTo>
                      <a:pt x="277" y="168"/>
                    </a:lnTo>
                    <a:lnTo>
                      <a:pt x="268" y="167"/>
                    </a:lnTo>
                    <a:lnTo>
                      <a:pt x="262" y="163"/>
                    </a:lnTo>
                    <a:lnTo>
                      <a:pt x="258" y="163"/>
                    </a:lnTo>
                    <a:lnTo>
                      <a:pt x="256" y="163"/>
                    </a:lnTo>
                    <a:lnTo>
                      <a:pt x="252" y="164"/>
                    </a:lnTo>
                    <a:lnTo>
                      <a:pt x="249" y="176"/>
                    </a:lnTo>
                    <a:lnTo>
                      <a:pt x="246" y="177"/>
                    </a:lnTo>
                    <a:lnTo>
                      <a:pt x="244" y="193"/>
                    </a:lnTo>
                    <a:lnTo>
                      <a:pt x="245" y="208"/>
                    </a:lnTo>
                    <a:lnTo>
                      <a:pt x="253" y="223"/>
                    </a:lnTo>
                    <a:lnTo>
                      <a:pt x="258" y="226"/>
                    </a:lnTo>
                    <a:lnTo>
                      <a:pt x="260" y="256"/>
                    </a:lnTo>
                    <a:lnTo>
                      <a:pt x="263" y="262"/>
                    </a:lnTo>
                    <a:lnTo>
                      <a:pt x="267" y="263"/>
                    </a:lnTo>
                    <a:lnTo>
                      <a:pt x="272" y="273"/>
                    </a:lnTo>
                    <a:lnTo>
                      <a:pt x="287" y="284"/>
                    </a:lnTo>
                    <a:lnTo>
                      <a:pt x="287" y="288"/>
                    </a:lnTo>
                    <a:lnTo>
                      <a:pt x="298" y="297"/>
                    </a:lnTo>
                    <a:lnTo>
                      <a:pt x="301" y="304"/>
                    </a:lnTo>
                    <a:lnTo>
                      <a:pt x="306" y="309"/>
                    </a:lnTo>
                    <a:lnTo>
                      <a:pt x="302" y="315"/>
                    </a:lnTo>
                    <a:lnTo>
                      <a:pt x="302" y="321"/>
                    </a:lnTo>
                    <a:lnTo>
                      <a:pt x="301" y="323"/>
                    </a:lnTo>
                    <a:lnTo>
                      <a:pt x="298" y="325"/>
                    </a:lnTo>
                    <a:lnTo>
                      <a:pt x="298" y="327"/>
                    </a:lnTo>
                    <a:lnTo>
                      <a:pt x="291" y="334"/>
                    </a:lnTo>
                    <a:lnTo>
                      <a:pt x="284" y="347"/>
                    </a:lnTo>
                    <a:lnTo>
                      <a:pt x="277" y="352"/>
                    </a:lnTo>
                    <a:lnTo>
                      <a:pt x="267" y="355"/>
                    </a:lnTo>
                    <a:lnTo>
                      <a:pt x="261" y="355"/>
                    </a:lnTo>
                    <a:lnTo>
                      <a:pt x="259" y="353"/>
                    </a:lnTo>
                    <a:lnTo>
                      <a:pt x="256" y="353"/>
                    </a:lnTo>
                    <a:lnTo>
                      <a:pt x="249" y="353"/>
                    </a:lnTo>
                    <a:lnTo>
                      <a:pt x="238" y="353"/>
                    </a:lnTo>
                    <a:lnTo>
                      <a:pt x="232" y="355"/>
                    </a:lnTo>
                    <a:lnTo>
                      <a:pt x="227" y="353"/>
                    </a:lnTo>
                    <a:lnTo>
                      <a:pt x="225" y="353"/>
                    </a:lnTo>
                    <a:lnTo>
                      <a:pt x="223" y="352"/>
                    </a:lnTo>
                    <a:lnTo>
                      <a:pt x="210" y="350"/>
                    </a:lnTo>
                    <a:lnTo>
                      <a:pt x="200" y="355"/>
                    </a:lnTo>
                    <a:lnTo>
                      <a:pt x="199" y="353"/>
                    </a:lnTo>
                    <a:lnTo>
                      <a:pt x="195" y="353"/>
                    </a:lnTo>
                    <a:lnTo>
                      <a:pt x="194" y="353"/>
                    </a:lnTo>
                    <a:lnTo>
                      <a:pt x="195" y="349"/>
                    </a:lnTo>
                    <a:lnTo>
                      <a:pt x="200" y="344"/>
                    </a:lnTo>
                    <a:lnTo>
                      <a:pt x="203" y="340"/>
                    </a:lnTo>
                    <a:lnTo>
                      <a:pt x="200" y="329"/>
                    </a:lnTo>
                    <a:lnTo>
                      <a:pt x="196" y="327"/>
                    </a:lnTo>
                    <a:lnTo>
                      <a:pt x="187" y="325"/>
                    </a:lnTo>
                    <a:lnTo>
                      <a:pt x="180" y="327"/>
                    </a:lnTo>
                    <a:lnTo>
                      <a:pt x="173" y="325"/>
                    </a:lnTo>
                    <a:lnTo>
                      <a:pt x="170" y="329"/>
                    </a:lnTo>
                    <a:lnTo>
                      <a:pt x="159" y="325"/>
                    </a:lnTo>
                    <a:lnTo>
                      <a:pt x="156" y="330"/>
                    </a:lnTo>
                    <a:lnTo>
                      <a:pt x="154" y="332"/>
                    </a:lnTo>
                    <a:lnTo>
                      <a:pt x="149" y="332"/>
                    </a:lnTo>
                    <a:lnTo>
                      <a:pt x="142" y="333"/>
                    </a:lnTo>
                    <a:lnTo>
                      <a:pt x="139" y="333"/>
                    </a:lnTo>
                    <a:lnTo>
                      <a:pt x="136" y="332"/>
                    </a:lnTo>
                    <a:lnTo>
                      <a:pt x="136" y="329"/>
                    </a:lnTo>
                    <a:lnTo>
                      <a:pt x="133" y="332"/>
                    </a:lnTo>
                    <a:lnTo>
                      <a:pt x="130" y="330"/>
                    </a:lnTo>
                    <a:lnTo>
                      <a:pt x="128" y="332"/>
                    </a:lnTo>
                    <a:lnTo>
                      <a:pt x="121" y="325"/>
                    </a:lnTo>
                    <a:lnTo>
                      <a:pt x="116" y="315"/>
                    </a:lnTo>
                    <a:lnTo>
                      <a:pt x="113" y="277"/>
                    </a:lnTo>
                    <a:lnTo>
                      <a:pt x="108" y="277"/>
                    </a:lnTo>
                    <a:lnTo>
                      <a:pt x="104" y="278"/>
                    </a:lnTo>
                    <a:lnTo>
                      <a:pt x="102" y="278"/>
                    </a:lnTo>
                    <a:lnTo>
                      <a:pt x="93" y="272"/>
                    </a:lnTo>
                    <a:lnTo>
                      <a:pt x="90" y="271"/>
                    </a:lnTo>
                    <a:lnTo>
                      <a:pt x="87" y="275"/>
                    </a:lnTo>
                    <a:lnTo>
                      <a:pt x="85" y="275"/>
                    </a:lnTo>
                    <a:lnTo>
                      <a:pt x="83" y="280"/>
                    </a:lnTo>
                    <a:lnTo>
                      <a:pt x="78" y="282"/>
                    </a:lnTo>
                    <a:lnTo>
                      <a:pt x="77" y="288"/>
                    </a:lnTo>
                    <a:lnTo>
                      <a:pt x="69" y="292"/>
                    </a:lnTo>
                    <a:lnTo>
                      <a:pt x="65" y="294"/>
                    </a:lnTo>
                    <a:lnTo>
                      <a:pt x="59" y="290"/>
                    </a:lnTo>
                    <a:lnTo>
                      <a:pt x="54" y="290"/>
                    </a:lnTo>
                    <a:lnTo>
                      <a:pt x="50" y="287"/>
                    </a:lnTo>
                    <a:lnTo>
                      <a:pt x="38" y="286"/>
                    </a:lnTo>
                    <a:lnTo>
                      <a:pt x="37" y="285"/>
                    </a:lnTo>
                    <a:lnTo>
                      <a:pt x="33" y="276"/>
                    </a:lnTo>
                    <a:lnTo>
                      <a:pt x="34" y="269"/>
                    </a:lnTo>
                    <a:lnTo>
                      <a:pt x="30" y="265"/>
                    </a:lnTo>
                    <a:lnTo>
                      <a:pt x="31" y="258"/>
                    </a:lnTo>
                    <a:lnTo>
                      <a:pt x="21" y="253"/>
                    </a:lnTo>
                    <a:lnTo>
                      <a:pt x="20" y="260"/>
                    </a:lnTo>
                    <a:lnTo>
                      <a:pt x="16" y="259"/>
                    </a:lnTo>
                    <a:lnTo>
                      <a:pt x="11" y="253"/>
                    </a:lnTo>
                    <a:lnTo>
                      <a:pt x="3" y="255"/>
                    </a:lnTo>
                    <a:lnTo>
                      <a:pt x="0" y="253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1" name="Freeform 16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4471817" y="5021328"/>
                <a:ext cx="1023431" cy="672559"/>
              </a:xfrm>
              <a:custGeom>
                <a:avLst/>
                <a:gdLst>
                  <a:gd name="T0" fmla="*/ 2147483647 w 645"/>
                  <a:gd name="T1" fmla="*/ 2147483647 h 434"/>
                  <a:gd name="T2" fmla="*/ 2147483647 w 645"/>
                  <a:gd name="T3" fmla="*/ 2147483647 h 434"/>
                  <a:gd name="T4" fmla="*/ 2147483647 w 645"/>
                  <a:gd name="T5" fmla="*/ 2147483647 h 434"/>
                  <a:gd name="T6" fmla="*/ 2147483647 w 645"/>
                  <a:gd name="T7" fmla="*/ 2147483647 h 434"/>
                  <a:gd name="T8" fmla="*/ 2147483647 w 645"/>
                  <a:gd name="T9" fmla="*/ 2147483647 h 434"/>
                  <a:gd name="T10" fmla="*/ 2147483647 w 645"/>
                  <a:gd name="T11" fmla="*/ 2147483647 h 434"/>
                  <a:gd name="T12" fmla="*/ 2147483647 w 645"/>
                  <a:gd name="T13" fmla="*/ 2147483647 h 434"/>
                  <a:gd name="T14" fmla="*/ 2147483647 w 645"/>
                  <a:gd name="T15" fmla="*/ 2147483647 h 434"/>
                  <a:gd name="T16" fmla="*/ 2147483647 w 645"/>
                  <a:gd name="T17" fmla="*/ 2147483647 h 434"/>
                  <a:gd name="T18" fmla="*/ 2147483647 w 645"/>
                  <a:gd name="T19" fmla="*/ 2147483647 h 434"/>
                  <a:gd name="T20" fmla="*/ 2147483647 w 645"/>
                  <a:gd name="T21" fmla="*/ 2147483647 h 434"/>
                  <a:gd name="T22" fmla="*/ 2147483647 w 645"/>
                  <a:gd name="T23" fmla="*/ 2147483647 h 434"/>
                  <a:gd name="T24" fmla="*/ 2147483647 w 645"/>
                  <a:gd name="T25" fmla="*/ 2147483647 h 434"/>
                  <a:gd name="T26" fmla="*/ 2147483647 w 645"/>
                  <a:gd name="T27" fmla="*/ 2147483647 h 434"/>
                  <a:gd name="T28" fmla="*/ 2147483647 w 645"/>
                  <a:gd name="T29" fmla="*/ 2147483647 h 434"/>
                  <a:gd name="T30" fmla="*/ 2147483647 w 645"/>
                  <a:gd name="T31" fmla="*/ 2147483647 h 434"/>
                  <a:gd name="T32" fmla="*/ 2147483647 w 645"/>
                  <a:gd name="T33" fmla="*/ 2147483647 h 434"/>
                  <a:gd name="T34" fmla="*/ 2147483647 w 645"/>
                  <a:gd name="T35" fmla="*/ 2147483647 h 434"/>
                  <a:gd name="T36" fmla="*/ 2147483647 w 645"/>
                  <a:gd name="T37" fmla="*/ 2147483647 h 434"/>
                  <a:gd name="T38" fmla="*/ 2147483647 w 645"/>
                  <a:gd name="T39" fmla="*/ 2147483647 h 434"/>
                  <a:gd name="T40" fmla="*/ 2147483647 w 645"/>
                  <a:gd name="T41" fmla="*/ 2147483647 h 434"/>
                  <a:gd name="T42" fmla="*/ 2147483647 w 645"/>
                  <a:gd name="T43" fmla="*/ 2147483647 h 434"/>
                  <a:gd name="T44" fmla="*/ 2147483647 w 645"/>
                  <a:gd name="T45" fmla="*/ 2147483647 h 434"/>
                  <a:gd name="T46" fmla="*/ 2147483647 w 645"/>
                  <a:gd name="T47" fmla="*/ 2147483647 h 434"/>
                  <a:gd name="T48" fmla="*/ 2147483647 w 645"/>
                  <a:gd name="T49" fmla="*/ 2147483647 h 434"/>
                  <a:gd name="T50" fmla="*/ 2147483647 w 645"/>
                  <a:gd name="T51" fmla="*/ 2147483647 h 434"/>
                  <a:gd name="T52" fmla="*/ 2147483647 w 645"/>
                  <a:gd name="T53" fmla="*/ 2147483647 h 434"/>
                  <a:gd name="T54" fmla="*/ 2147483647 w 645"/>
                  <a:gd name="T55" fmla="*/ 2147483647 h 434"/>
                  <a:gd name="T56" fmla="*/ 2147483647 w 645"/>
                  <a:gd name="T57" fmla="*/ 2147483647 h 434"/>
                  <a:gd name="T58" fmla="*/ 2147483647 w 645"/>
                  <a:gd name="T59" fmla="*/ 2147483647 h 434"/>
                  <a:gd name="T60" fmla="*/ 2147483647 w 645"/>
                  <a:gd name="T61" fmla="*/ 2147483647 h 434"/>
                  <a:gd name="T62" fmla="*/ 2147483647 w 645"/>
                  <a:gd name="T63" fmla="*/ 2147483647 h 434"/>
                  <a:gd name="T64" fmla="*/ 2147483647 w 645"/>
                  <a:gd name="T65" fmla="*/ 2147483647 h 434"/>
                  <a:gd name="T66" fmla="*/ 2147483647 w 645"/>
                  <a:gd name="T67" fmla="*/ 2147483647 h 434"/>
                  <a:gd name="T68" fmla="*/ 2147483647 w 645"/>
                  <a:gd name="T69" fmla="*/ 2147483647 h 434"/>
                  <a:gd name="T70" fmla="*/ 2147483647 w 645"/>
                  <a:gd name="T71" fmla="*/ 2147483647 h 434"/>
                  <a:gd name="T72" fmla="*/ 2147483647 w 645"/>
                  <a:gd name="T73" fmla="*/ 2147483647 h 434"/>
                  <a:gd name="T74" fmla="*/ 2147483647 w 645"/>
                  <a:gd name="T75" fmla="*/ 2147483647 h 434"/>
                  <a:gd name="T76" fmla="*/ 2147483647 w 645"/>
                  <a:gd name="T77" fmla="*/ 2147483647 h 434"/>
                  <a:gd name="T78" fmla="*/ 2147483647 w 645"/>
                  <a:gd name="T79" fmla="*/ 2147483647 h 434"/>
                  <a:gd name="T80" fmla="*/ 2147483647 w 645"/>
                  <a:gd name="T81" fmla="*/ 2147483647 h 434"/>
                  <a:gd name="T82" fmla="*/ 2147483647 w 645"/>
                  <a:gd name="T83" fmla="*/ 2147483647 h 434"/>
                  <a:gd name="T84" fmla="*/ 2147483647 w 645"/>
                  <a:gd name="T85" fmla="*/ 2147483647 h 434"/>
                  <a:gd name="T86" fmla="*/ 2147483647 w 645"/>
                  <a:gd name="T87" fmla="*/ 2147483647 h 434"/>
                  <a:gd name="T88" fmla="*/ 2147483647 w 645"/>
                  <a:gd name="T89" fmla="*/ 2147483647 h 434"/>
                  <a:gd name="T90" fmla="*/ 2147483647 w 645"/>
                  <a:gd name="T91" fmla="*/ 2147483647 h 434"/>
                  <a:gd name="T92" fmla="*/ 2147483647 w 645"/>
                  <a:gd name="T93" fmla="*/ 2147483647 h 434"/>
                  <a:gd name="T94" fmla="*/ 2147483647 w 645"/>
                  <a:gd name="T95" fmla="*/ 2147483647 h 434"/>
                  <a:gd name="T96" fmla="*/ 2147483647 w 645"/>
                  <a:gd name="T97" fmla="*/ 2147483647 h 434"/>
                  <a:gd name="T98" fmla="*/ 2147483647 w 645"/>
                  <a:gd name="T99" fmla="*/ 2147483647 h 434"/>
                  <a:gd name="T100" fmla="*/ 2147483647 w 645"/>
                  <a:gd name="T101" fmla="*/ 2147483647 h 434"/>
                  <a:gd name="T102" fmla="*/ 2147483647 w 645"/>
                  <a:gd name="T103" fmla="*/ 2147483647 h 434"/>
                  <a:gd name="T104" fmla="*/ 2147483647 w 645"/>
                  <a:gd name="T105" fmla="*/ 2147483647 h 434"/>
                  <a:gd name="T106" fmla="*/ 2147483647 w 645"/>
                  <a:gd name="T107" fmla="*/ 2147483647 h 434"/>
                  <a:gd name="T108" fmla="*/ 2147483647 w 645"/>
                  <a:gd name="T109" fmla="*/ 2147483647 h 434"/>
                  <a:gd name="T110" fmla="*/ 2147483647 w 645"/>
                  <a:gd name="T111" fmla="*/ 2147483647 h 434"/>
                  <a:gd name="T112" fmla="*/ 2147483647 w 645"/>
                  <a:gd name="T113" fmla="*/ 2147483647 h 434"/>
                  <a:gd name="T114" fmla="*/ 2147483647 w 645"/>
                  <a:gd name="T115" fmla="*/ 2147483647 h 434"/>
                  <a:gd name="T116" fmla="*/ 2147483647 w 645"/>
                  <a:gd name="T117" fmla="*/ 2147483647 h 434"/>
                  <a:gd name="T118" fmla="*/ 2147483647 w 645"/>
                  <a:gd name="T119" fmla="*/ 2147483647 h 434"/>
                  <a:gd name="T120" fmla="*/ 2147483647 w 645"/>
                  <a:gd name="T121" fmla="*/ 2147483647 h 434"/>
                  <a:gd name="T122" fmla="*/ 2147483647 w 645"/>
                  <a:gd name="T123" fmla="*/ 2147483647 h 434"/>
                  <a:gd name="T124" fmla="*/ 2147483647 w 645"/>
                  <a:gd name="T125" fmla="*/ 2147483647 h 4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5"/>
                  <a:gd name="T190" fmla="*/ 0 h 434"/>
                  <a:gd name="T191" fmla="*/ 645 w 645"/>
                  <a:gd name="T192" fmla="*/ 434 h 4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5" h="434">
                    <a:moveTo>
                      <a:pt x="0" y="149"/>
                    </a:moveTo>
                    <a:lnTo>
                      <a:pt x="3" y="136"/>
                    </a:lnTo>
                    <a:lnTo>
                      <a:pt x="3" y="111"/>
                    </a:lnTo>
                    <a:lnTo>
                      <a:pt x="15" y="107"/>
                    </a:lnTo>
                    <a:lnTo>
                      <a:pt x="20" y="111"/>
                    </a:lnTo>
                    <a:lnTo>
                      <a:pt x="25" y="111"/>
                    </a:lnTo>
                    <a:lnTo>
                      <a:pt x="23" y="107"/>
                    </a:lnTo>
                    <a:lnTo>
                      <a:pt x="25" y="106"/>
                    </a:lnTo>
                    <a:lnTo>
                      <a:pt x="32" y="111"/>
                    </a:lnTo>
                    <a:lnTo>
                      <a:pt x="36" y="107"/>
                    </a:lnTo>
                    <a:lnTo>
                      <a:pt x="36" y="104"/>
                    </a:lnTo>
                    <a:lnTo>
                      <a:pt x="44" y="102"/>
                    </a:lnTo>
                    <a:lnTo>
                      <a:pt x="45" y="99"/>
                    </a:lnTo>
                    <a:lnTo>
                      <a:pt x="46" y="93"/>
                    </a:lnTo>
                    <a:lnTo>
                      <a:pt x="45" y="80"/>
                    </a:lnTo>
                    <a:lnTo>
                      <a:pt x="42" y="75"/>
                    </a:lnTo>
                    <a:lnTo>
                      <a:pt x="42" y="55"/>
                    </a:lnTo>
                    <a:lnTo>
                      <a:pt x="46" y="47"/>
                    </a:lnTo>
                    <a:lnTo>
                      <a:pt x="62" y="40"/>
                    </a:lnTo>
                    <a:lnTo>
                      <a:pt x="66" y="40"/>
                    </a:lnTo>
                    <a:lnTo>
                      <a:pt x="71" y="43"/>
                    </a:lnTo>
                    <a:lnTo>
                      <a:pt x="75" y="45"/>
                    </a:lnTo>
                    <a:lnTo>
                      <a:pt x="86" y="44"/>
                    </a:lnTo>
                    <a:lnTo>
                      <a:pt x="89" y="46"/>
                    </a:lnTo>
                    <a:lnTo>
                      <a:pt x="93" y="51"/>
                    </a:lnTo>
                    <a:lnTo>
                      <a:pt x="95" y="54"/>
                    </a:lnTo>
                    <a:lnTo>
                      <a:pt x="103" y="62"/>
                    </a:lnTo>
                    <a:lnTo>
                      <a:pt x="106" y="65"/>
                    </a:lnTo>
                    <a:lnTo>
                      <a:pt x="107" y="65"/>
                    </a:lnTo>
                    <a:lnTo>
                      <a:pt x="110" y="68"/>
                    </a:lnTo>
                    <a:lnTo>
                      <a:pt x="118" y="68"/>
                    </a:lnTo>
                    <a:lnTo>
                      <a:pt x="120" y="66"/>
                    </a:lnTo>
                    <a:lnTo>
                      <a:pt x="121" y="68"/>
                    </a:lnTo>
                    <a:lnTo>
                      <a:pt x="134" y="66"/>
                    </a:lnTo>
                    <a:lnTo>
                      <a:pt x="139" y="63"/>
                    </a:lnTo>
                    <a:lnTo>
                      <a:pt x="161" y="64"/>
                    </a:lnTo>
                    <a:lnTo>
                      <a:pt x="170" y="66"/>
                    </a:lnTo>
                    <a:lnTo>
                      <a:pt x="186" y="72"/>
                    </a:lnTo>
                    <a:lnTo>
                      <a:pt x="195" y="72"/>
                    </a:lnTo>
                    <a:lnTo>
                      <a:pt x="199" y="73"/>
                    </a:lnTo>
                    <a:lnTo>
                      <a:pt x="202" y="72"/>
                    </a:lnTo>
                    <a:lnTo>
                      <a:pt x="207" y="72"/>
                    </a:lnTo>
                    <a:lnTo>
                      <a:pt x="205" y="78"/>
                    </a:lnTo>
                    <a:lnTo>
                      <a:pt x="214" y="83"/>
                    </a:lnTo>
                    <a:lnTo>
                      <a:pt x="214" y="81"/>
                    </a:lnTo>
                    <a:lnTo>
                      <a:pt x="216" y="81"/>
                    </a:lnTo>
                    <a:lnTo>
                      <a:pt x="221" y="81"/>
                    </a:lnTo>
                    <a:lnTo>
                      <a:pt x="223" y="80"/>
                    </a:lnTo>
                    <a:lnTo>
                      <a:pt x="230" y="82"/>
                    </a:lnTo>
                    <a:lnTo>
                      <a:pt x="231" y="84"/>
                    </a:lnTo>
                    <a:lnTo>
                      <a:pt x="241" y="86"/>
                    </a:lnTo>
                    <a:lnTo>
                      <a:pt x="240" y="93"/>
                    </a:lnTo>
                    <a:lnTo>
                      <a:pt x="241" y="96"/>
                    </a:lnTo>
                    <a:lnTo>
                      <a:pt x="247" y="96"/>
                    </a:lnTo>
                    <a:lnTo>
                      <a:pt x="256" y="92"/>
                    </a:lnTo>
                    <a:lnTo>
                      <a:pt x="258" y="88"/>
                    </a:lnTo>
                    <a:lnTo>
                      <a:pt x="258" y="86"/>
                    </a:lnTo>
                    <a:lnTo>
                      <a:pt x="255" y="84"/>
                    </a:lnTo>
                    <a:lnTo>
                      <a:pt x="247" y="77"/>
                    </a:lnTo>
                    <a:lnTo>
                      <a:pt x="245" y="58"/>
                    </a:lnTo>
                    <a:lnTo>
                      <a:pt x="245" y="53"/>
                    </a:lnTo>
                    <a:lnTo>
                      <a:pt x="242" y="49"/>
                    </a:lnTo>
                    <a:lnTo>
                      <a:pt x="241" y="44"/>
                    </a:lnTo>
                    <a:lnTo>
                      <a:pt x="240" y="40"/>
                    </a:lnTo>
                    <a:lnTo>
                      <a:pt x="241" y="39"/>
                    </a:lnTo>
                    <a:lnTo>
                      <a:pt x="241" y="36"/>
                    </a:lnTo>
                    <a:lnTo>
                      <a:pt x="241" y="33"/>
                    </a:lnTo>
                    <a:lnTo>
                      <a:pt x="237" y="32"/>
                    </a:lnTo>
                    <a:lnTo>
                      <a:pt x="236" y="29"/>
                    </a:lnTo>
                    <a:lnTo>
                      <a:pt x="236" y="25"/>
                    </a:lnTo>
                    <a:lnTo>
                      <a:pt x="238" y="24"/>
                    </a:lnTo>
                    <a:lnTo>
                      <a:pt x="237" y="16"/>
                    </a:lnTo>
                    <a:lnTo>
                      <a:pt x="236" y="13"/>
                    </a:lnTo>
                    <a:lnTo>
                      <a:pt x="236" y="7"/>
                    </a:lnTo>
                    <a:lnTo>
                      <a:pt x="240" y="4"/>
                    </a:lnTo>
                    <a:lnTo>
                      <a:pt x="245" y="5"/>
                    </a:lnTo>
                    <a:lnTo>
                      <a:pt x="246" y="8"/>
                    </a:lnTo>
                    <a:lnTo>
                      <a:pt x="247" y="12"/>
                    </a:lnTo>
                    <a:lnTo>
                      <a:pt x="250" y="14"/>
                    </a:lnTo>
                    <a:lnTo>
                      <a:pt x="251" y="13"/>
                    </a:lnTo>
                    <a:lnTo>
                      <a:pt x="256" y="8"/>
                    </a:lnTo>
                    <a:lnTo>
                      <a:pt x="258" y="3"/>
                    </a:lnTo>
                    <a:lnTo>
                      <a:pt x="260" y="2"/>
                    </a:lnTo>
                    <a:lnTo>
                      <a:pt x="260" y="6"/>
                    </a:lnTo>
                    <a:lnTo>
                      <a:pt x="270" y="6"/>
                    </a:lnTo>
                    <a:lnTo>
                      <a:pt x="272" y="7"/>
                    </a:lnTo>
                    <a:lnTo>
                      <a:pt x="275" y="4"/>
                    </a:lnTo>
                    <a:lnTo>
                      <a:pt x="276" y="1"/>
                    </a:lnTo>
                    <a:lnTo>
                      <a:pt x="281" y="0"/>
                    </a:lnTo>
                    <a:lnTo>
                      <a:pt x="280" y="4"/>
                    </a:lnTo>
                    <a:lnTo>
                      <a:pt x="284" y="14"/>
                    </a:lnTo>
                    <a:lnTo>
                      <a:pt x="286" y="16"/>
                    </a:lnTo>
                    <a:lnTo>
                      <a:pt x="300" y="22"/>
                    </a:lnTo>
                    <a:lnTo>
                      <a:pt x="302" y="24"/>
                    </a:lnTo>
                    <a:lnTo>
                      <a:pt x="302" y="25"/>
                    </a:lnTo>
                    <a:lnTo>
                      <a:pt x="301" y="27"/>
                    </a:lnTo>
                    <a:lnTo>
                      <a:pt x="300" y="30"/>
                    </a:lnTo>
                    <a:lnTo>
                      <a:pt x="297" y="33"/>
                    </a:lnTo>
                    <a:lnTo>
                      <a:pt x="296" y="36"/>
                    </a:lnTo>
                    <a:lnTo>
                      <a:pt x="297" y="45"/>
                    </a:lnTo>
                    <a:lnTo>
                      <a:pt x="296" y="52"/>
                    </a:lnTo>
                    <a:lnTo>
                      <a:pt x="293" y="55"/>
                    </a:lnTo>
                    <a:lnTo>
                      <a:pt x="290" y="59"/>
                    </a:lnTo>
                    <a:lnTo>
                      <a:pt x="286" y="61"/>
                    </a:lnTo>
                    <a:lnTo>
                      <a:pt x="286" y="63"/>
                    </a:lnTo>
                    <a:lnTo>
                      <a:pt x="288" y="65"/>
                    </a:lnTo>
                    <a:lnTo>
                      <a:pt x="291" y="65"/>
                    </a:lnTo>
                    <a:lnTo>
                      <a:pt x="295" y="62"/>
                    </a:lnTo>
                    <a:lnTo>
                      <a:pt x="303" y="63"/>
                    </a:lnTo>
                    <a:lnTo>
                      <a:pt x="305" y="65"/>
                    </a:lnTo>
                    <a:lnTo>
                      <a:pt x="304" y="68"/>
                    </a:lnTo>
                    <a:lnTo>
                      <a:pt x="304" y="77"/>
                    </a:lnTo>
                    <a:lnTo>
                      <a:pt x="315" y="77"/>
                    </a:lnTo>
                    <a:lnTo>
                      <a:pt x="317" y="73"/>
                    </a:lnTo>
                    <a:lnTo>
                      <a:pt x="331" y="62"/>
                    </a:lnTo>
                    <a:lnTo>
                      <a:pt x="338" y="48"/>
                    </a:lnTo>
                    <a:lnTo>
                      <a:pt x="352" y="45"/>
                    </a:lnTo>
                    <a:lnTo>
                      <a:pt x="355" y="40"/>
                    </a:lnTo>
                    <a:lnTo>
                      <a:pt x="357" y="40"/>
                    </a:lnTo>
                    <a:lnTo>
                      <a:pt x="362" y="44"/>
                    </a:lnTo>
                    <a:lnTo>
                      <a:pt x="364" y="40"/>
                    </a:lnTo>
                    <a:lnTo>
                      <a:pt x="369" y="39"/>
                    </a:lnTo>
                    <a:lnTo>
                      <a:pt x="373" y="40"/>
                    </a:lnTo>
                    <a:lnTo>
                      <a:pt x="375" y="37"/>
                    </a:lnTo>
                    <a:lnTo>
                      <a:pt x="379" y="36"/>
                    </a:lnTo>
                    <a:lnTo>
                      <a:pt x="382" y="37"/>
                    </a:lnTo>
                    <a:lnTo>
                      <a:pt x="383" y="34"/>
                    </a:lnTo>
                    <a:lnTo>
                      <a:pt x="383" y="33"/>
                    </a:lnTo>
                    <a:lnTo>
                      <a:pt x="388" y="30"/>
                    </a:lnTo>
                    <a:lnTo>
                      <a:pt x="390" y="32"/>
                    </a:lnTo>
                    <a:lnTo>
                      <a:pt x="399" y="22"/>
                    </a:lnTo>
                    <a:lnTo>
                      <a:pt x="400" y="17"/>
                    </a:lnTo>
                    <a:lnTo>
                      <a:pt x="404" y="14"/>
                    </a:lnTo>
                    <a:lnTo>
                      <a:pt x="406" y="15"/>
                    </a:lnTo>
                    <a:lnTo>
                      <a:pt x="404" y="8"/>
                    </a:lnTo>
                    <a:lnTo>
                      <a:pt x="406" y="6"/>
                    </a:lnTo>
                    <a:lnTo>
                      <a:pt x="411" y="11"/>
                    </a:lnTo>
                    <a:lnTo>
                      <a:pt x="415" y="12"/>
                    </a:lnTo>
                    <a:lnTo>
                      <a:pt x="415" y="15"/>
                    </a:lnTo>
                    <a:lnTo>
                      <a:pt x="417" y="16"/>
                    </a:lnTo>
                    <a:lnTo>
                      <a:pt x="419" y="27"/>
                    </a:lnTo>
                    <a:lnTo>
                      <a:pt x="429" y="27"/>
                    </a:lnTo>
                    <a:lnTo>
                      <a:pt x="432" y="43"/>
                    </a:lnTo>
                    <a:lnTo>
                      <a:pt x="436" y="54"/>
                    </a:lnTo>
                    <a:lnTo>
                      <a:pt x="438" y="58"/>
                    </a:lnTo>
                    <a:lnTo>
                      <a:pt x="443" y="59"/>
                    </a:lnTo>
                    <a:lnTo>
                      <a:pt x="455" y="56"/>
                    </a:lnTo>
                    <a:lnTo>
                      <a:pt x="459" y="51"/>
                    </a:lnTo>
                    <a:lnTo>
                      <a:pt x="463" y="47"/>
                    </a:lnTo>
                    <a:lnTo>
                      <a:pt x="464" y="48"/>
                    </a:lnTo>
                    <a:lnTo>
                      <a:pt x="469" y="51"/>
                    </a:lnTo>
                    <a:lnTo>
                      <a:pt x="472" y="59"/>
                    </a:lnTo>
                    <a:lnTo>
                      <a:pt x="474" y="61"/>
                    </a:lnTo>
                    <a:lnTo>
                      <a:pt x="478" y="68"/>
                    </a:lnTo>
                    <a:lnTo>
                      <a:pt x="481" y="71"/>
                    </a:lnTo>
                    <a:lnTo>
                      <a:pt x="486" y="75"/>
                    </a:lnTo>
                    <a:lnTo>
                      <a:pt x="486" y="77"/>
                    </a:lnTo>
                    <a:lnTo>
                      <a:pt x="487" y="83"/>
                    </a:lnTo>
                    <a:lnTo>
                      <a:pt x="502" y="96"/>
                    </a:lnTo>
                    <a:lnTo>
                      <a:pt x="506" y="97"/>
                    </a:lnTo>
                    <a:lnTo>
                      <a:pt x="510" y="99"/>
                    </a:lnTo>
                    <a:lnTo>
                      <a:pt x="511" y="102"/>
                    </a:lnTo>
                    <a:lnTo>
                      <a:pt x="514" y="110"/>
                    </a:lnTo>
                    <a:lnTo>
                      <a:pt x="518" y="114"/>
                    </a:lnTo>
                    <a:lnTo>
                      <a:pt x="529" y="116"/>
                    </a:lnTo>
                    <a:lnTo>
                      <a:pt x="533" y="120"/>
                    </a:lnTo>
                    <a:lnTo>
                      <a:pt x="535" y="122"/>
                    </a:lnTo>
                    <a:lnTo>
                      <a:pt x="537" y="129"/>
                    </a:lnTo>
                    <a:lnTo>
                      <a:pt x="551" y="138"/>
                    </a:lnTo>
                    <a:lnTo>
                      <a:pt x="554" y="142"/>
                    </a:lnTo>
                    <a:lnTo>
                      <a:pt x="562" y="142"/>
                    </a:lnTo>
                    <a:lnTo>
                      <a:pt x="573" y="142"/>
                    </a:lnTo>
                    <a:lnTo>
                      <a:pt x="578" y="144"/>
                    </a:lnTo>
                    <a:lnTo>
                      <a:pt x="587" y="153"/>
                    </a:lnTo>
                    <a:lnTo>
                      <a:pt x="591" y="157"/>
                    </a:lnTo>
                    <a:lnTo>
                      <a:pt x="590" y="165"/>
                    </a:lnTo>
                    <a:lnTo>
                      <a:pt x="592" y="178"/>
                    </a:lnTo>
                    <a:lnTo>
                      <a:pt x="583" y="212"/>
                    </a:lnTo>
                    <a:lnTo>
                      <a:pt x="586" y="216"/>
                    </a:lnTo>
                    <a:lnTo>
                      <a:pt x="591" y="221"/>
                    </a:lnTo>
                    <a:lnTo>
                      <a:pt x="594" y="229"/>
                    </a:lnTo>
                    <a:lnTo>
                      <a:pt x="599" y="278"/>
                    </a:lnTo>
                    <a:lnTo>
                      <a:pt x="609" y="281"/>
                    </a:lnTo>
                    <a:lnTo>
                      <a:pt x="613" y="283"/>
                    </a:lnTo>
                    <a:lnTo>
                      <a:pt x="617" y="301"/>
                    </a:lnTo>
                    <a:lnTo>
                      <a:pt x="620" y="307"/>
                    </a:lnTo>
                    <a:lnTo>
                      <a:pt x="625" y="312"/>
                    </a:lnTo>
                    <a:lnTo>
                      <a:pt x="627" y="311"/>
                    </a:lnTo>
                    <a:lnTo>
                      <a:pt x="630" y="312"/>
                    </a:lnTo>
                    <a:lnTo>
                      <a:pt x="641" y="317"/>
                    </a:lnTo>
                    <a:lnTo>
                      <a:pt x="644" y="327"/>
                    </a:lnTo>
                    <a:lnTo>
                      <a:pt x="640" y="334"/>
                    </a:lnTo>
                    <a:lnTo>
                      <a:pt x="635" y="336"/>
                    </a:lnTo>
                    <a:lnTo>
                      <a:pt x="635" y="346"/>
                    </a:lnTo>
                    <a:lnTo>
                      <a:pt x="630" y="360"/>
                    </a:lnTo>
                    <a:lnTo>
                      <a:pt x="625" y="366"/>
                    </a:lnTo>
                    <a:lnTo>
                      <a:pt x="623" y="367"/>
                    </a:lnTo>
                    <a:lnTo>
                      <a:pt x="621" y="372"/>
                    </a:lnTo>
                    <a:lnTo>
                      <a:pt x="615" y="373"/>
                    </a:lnTo>
                    <a:lnTo>
                      <a:pt x="611" y="377"/>
                    </a:lnTo>
                    <a:lnTo>
                      <a:pt x="609" y="375"/>
                    </a:lnTo>
                    <a:lnTo>
                      <a:pt x="602" y="377"/>
                    </a:lnTo>
                    <a:lnTo>
                      <a:pt x="609" y="389"/>
                    </a:lnTo>
                    <a:lnTo>
                      <a:pt x="608" y="392"/>
                    </a:lnTo>
                    <a:lnTo>
                      <a:pt x="602" y="397"/>
                    </a:lnTo>
                    <a:lnTo>
                      <a:pt x="596" y="402"/>
                    </a:lnTo>
                    <a:lnTo>
                      <a:pt x="594" y="405"/>
                    </a:lnTo>
                    <a:lnTo>
                      <a:pt x="590" y="402"/>
                    </a:lnTo>
                    <a:lnTo>
                      <a:pt x="582" y="407"/>
                    </a:lnTo>
                    <a:lnTo>
                      <a:pt x="576" y="413"/>
                    </a:lnTo>
                    <a:lnTo>
                      <a:pt x="577" y="423"/>
                    </a:lnTo>
                    <a:lnTo>
                      <a:pt x="580" y="427"/>
                    </a:lnTo>
                    <a:lnTo>
                      <a:pt x="578" y="429"/>
                    </a:lnTo>
                    <a:lnTo>
                      <a:pt x="573" y="433"/>
                    </a:lnTo>
                    <a:lnTo>
                      <a:pt x="563" y="423"/>
                    </a:lnTo>
                    <a:lnTo>
                      <a:pt x="558" y="420"/>
                    </a:lnTo>
                    <a:lnTo>
                      <a:pt x="554" y="415"/>
                    </a:lnTo>
                    <a:lnTo>
                      <a:pt x="553" y="413"/>
                    </a:lnTo>
                    <a:lnTo>
                      <a:pt x="553" y="410"/>
                    </a:lnTo>
                    <a:lnTo>
                      <a:pt x="551" y="410"/>
                    </a:lnTo>
                    <a:lnTo>
                      <a:pt x="545" y="405"/>
                    </a:lnTo>
                    <a:lnTo>
                      <a:pt x="538" y="402"/>
                    </a:lnTo>
                    <a:lnTo>
                      <a:pt x="532" y="404"/>
                    </a:lnTo>
                    <a:lnTo>
                      <a:pt x="532" y="402"/>
                    </a:lnTo>
                    <a:lnTo>
                      <a:pt x="530" y="402"/>
                    </a:lnTo>
                    <a:lnTo>
                      <a:pt x="531" y="406"/>
                    </a:lnTo>
                    <a:lnTo>
                      <a:pt x="528" y="407"/>
                    </a:lnTo>
                    <a:lnTo>
                      <a:pt x="511" y="401"/>
                    </a:lnTo>
                    <a:lnTo>
                      <a:pt x="508" y="399"/>
                    </a:lnTo>
                    <a:lnTo>
                      <a:pt x="508" y="397"/>
                    </a:lnTo>
                    <a:lnTo>
                      <a:pt x="504" y="398"/>
                    </a:lnTo>
                    <a:lnTo>
                      <a:pt x="484" y="395"/>
                    </a:lnTo>
                    <a:lnTo>
                      <a:pt x="474" y="391"/>
                    </a:lnTo>
                    <a:lnTo>
                      <a:pt x="465" y="391"/>
                    </a:lnTo>
                    <a:lnTo>
                      <a:pt x="457" y="391"/>
                    </a:lnTo>
                    <a:lnTo>
                      <a:pt x="448" y="388"/>
                    </a:lnTo>
                    <a:lnTo>
                      <a:pt x="438" y="384"/>
                    </a:lnTo>
                    <a:lnTo>
                      <a:pt x="421" y="380"/>
                    </a:lnTo>
                    <a:lnTo>
                      <a:pt x="415" y="380"/>
                    </a:lnTo>
                    <a:lnTo>
                      <a:pt x="405" y="379"/>
                    </a:lnTo>
                    <a:lnTo>
                      <a:pt x="401" y="380"/>
                    </a:lnTo>
                    <a:lnTo>
                      <a:pt x="382" y="378"/>
                    </a:lnTo>
                    <a:lnTo>
                      <a:pt x="373" y="372"/>
                    </a:lnTo>
                    <a:lnTo>
                      <a:pt x="369" y="370"/>
                    </a:lnTo>
                    <a:lnTo>
                      <a:pt x="360" y="363"/>
                    </a:lnTo>
                    <a:lnTo>
                      <a:pt x="356" y="363"/>
                    </a:lnTo>
                    <a:lnTo>
                      <a:pt x="354" y="360"/>
                    </a:lnTo>
                    <a:lnTo>
                      <a:pt x="353" y="358"/>
                    </a:lnTo>
                    <a:lnTo>
                      <a:pt x="347" y="356"/>
                    </a:lnTo>
                    <a:lnTo>
                      <a:pt x="345" y="356"/>
                    </a:lnTo>
                    <a:lnTo>
                      <a:pt x="343" y="354"/>
                    </a:lnTo>
                    <a:lnTo>
                      <a:pt x="342" y="350"/>
                    </a:lnTo>
                    <a:lnTo>
                      <a:pt x="340" y="346"/>
                    </a:lnTo>
                    <a:lnTo>
                      <a:pt x="333" y="343"/>
                    </a:lnTo>
                    <a:lnTo>
                      <a:pt x="322" y="338"/>
                    </a:lnTo>
                    <a:lnTo>
                      <a:pt x="312" y="336"/>
                    </a:lnTo>
                    <a:lnTo>
                      <a:pt x="309" y="335"/>
                    </a:lnTo>
                    <a:lnTo>
                      <a:pt x="306" y="335"/>
                    </a:lnTo>
                    <a:lnTo>
                      <a:pt x="304" y="335"/>
                    </a:lnTo>
                    <a:lnTo>
                      <a:pt x="276" y="322"/>
                    </a:lnTo>
                    <a:lnTo>
                      <a:pt x="255" y="314"/>
                    </a:lnTo>
                    <a:lnTo>
                      <a:pt x="236" y="309"/>
                    </a:lnTo>
                    <a:lnTo>
                      <a:pt x="227" y="305"/>
                    </a:lnTo>
                    <a:lnTo>
                      <a:pt x="211" y="299"/>
                    </a:lnTo>
                    <a:lnTo>
                      <a:pt x="193" y="291"/>
                    </a:lnTo>
                    <a:lnTo>
                      <a:pt x="183" y="288"/>
                    </a:lnTo>
                    <a:lnTo>
                      <a:pt x="168" y="284"/>
                    </a:lnTo>
                    <a:lnTo>
                      <a:pt x="152" y="278"/>
                    </a:lnTo>
                    <a:lnTo>
                      <a:pt x="152" y="279"/>
                    </a:lnTo>
                    <a:lnTo>
                      <a:pt x="150" y="278"/>
                    </a:lnTo>
                    <a:lnTo>
                      <a:pt x="147" y="274"/>
                    </a:lnTo>
                    <a:lnTo>
                      <a:pt x="144" y="274"/>
                    </a:lnTo>
                    <a:lnTo>
                      <a:pt x="143" y="274"/>
                    </a:lnTo>
                    <a:lnTo>
                      <a:pt x="142" y="274"/>
                    </a:lnTo>
                    <a:lnTo>
                      <a:pt x="142" y="266"/>
                    </a:lnTo>
                    <a:lnTo>
                      <a:pt x="138" y="263"/>
                    </a:lnTo>
                    <a:lnTo>
                      <a:pt x="123" y="253"/>
                    </a:lnTo>
                    <a:lnTo>
                      <a:pt x="119" y="248"/>
                    </a:lnTo>
                    <a:lnTo>
                      <a:pt x="105" y="240"/>
                    </a:lnTo>
                    <a:lnTo>
                      <a:pt x="100" y="240"/>
                    </a:lnTo>
                    <a:lnTo>
                      <a:pt x="84" y="232"/>
                    </a:lnTo>
                    <a:lnTo>
                      <a:pt x="72" y="226"/>
                    </a:lnTo>
                    <a:lnTo>
                      <a:pt x="74" y="225"/>
                    </a:lnTo>
                    <a:lnTo>
                      <a:pt x="77" y="226"/>
                    </a:lnTo>
                    <a:lnTo>
                      <a:pt x="75" y="225"/>
                    </a:lnTo>
                    <a:lnTo>
                      <a:pt x="71" y="225"/>
                    </a:lnTo>
                    <a:lnTo>
                      <a:pt x="72" y="225"/>
                    </a:lnTo>
                    <a:lnTo>
                      <a:pt x="75" y="225"/>
                    </a:lnTo>
                    <a:lnTo>
                      <a:pt x="75" y="222"/>
                    </a:lnTo>
                    <a:lnTo>
                      <a:pt x="64" y="211"/>
                    </a:lnTo>
                    <a:lnTo>
                      <a:pt x="62" y="210"/>
                    </a:lnTo>
                    <a:lnTo>
                      <a:pt x="60" y="211"/>
                    </a:lnTo>
                    <a:lnTo>
                      <a:pt x="59" y="211"/>
                    </a:lnTo>
                    <a:lnTo>
                      <a:pt x="56" y="212"/>
                    </a:lnTo>
                    <a:lnTo>
                      <a:pt x="55" y="212"/>
                    </a:lnTo>
                    <a:lnTo>
                      <a:pt x="55" y="211"/>
                    </a:lnTo>
                    <a:lnTo>
                      <a:pt x="56" y="210"/>
                    </a:lnTo>
                    <a:lnTo>
                      <a:pt x="55" y="207"/>
                    </a:lnTo>
                    <a:lnTo>
                      <a:pt x="54" y="209"/>
                    </a:lnTo>
                    <a:lnTo>
                      <a:pt x="53" y="210"/>
                    </a:lnTo>
                    <a:lnTo>
                      <a:pt x="52" y="211"/>
                    </a:lnTo>
                    <a:lnTo>
                      <a:pt x="51" y="209"/>
                    </a:lnTo>
                    <a:lnTo>
                      <a:pt x="48" y="206"/>
                    </a:lnTo>
                    <a:lnTo>
                      <a:pt x="46" y="203"/>
                    </a:lnTo>
                    <a:lnTo>
                      <a:pt x="45" y="203"/>
                    </a:lnTo>
                    <a:lnTo>
                      <a:pt x="38" y="202"/>
                    </a:lnTo>
                    <a:lnTo>
                      <a:pt x="38" y="193"/>
                    </a:lnTo>
                    <a:lnTo>
                      <a:pt x="30" y="186"/>
                    </a:lnTo>
                    <a:lnTo>
                      <a:pt x="27" y="183"/>
                    </a:lnTo>
                    <a:lnTo>
                      <a:pt x="20" y="178"/>
                    </a:lnTo>
                    <a:lnTo>
                      <a:pt x="20" y="172"/>
                    </a:lnTo>
                    <a:lnTo>
                      <a:pt x="19" y="172"/>
                    </a:lnTo>
                    <a:lnTo>
                      <a:pt x="16" y="168"/>
                    </a:lnTo>
                    <a:lnTo>
                      <a:pt x="15" y="164"/>
                    </a:lnTo>
                    <a:lnTo>
                      <a:pt x="6" y="159"/>
                    </a:lnTo>
                    <a:lnTo>
                      <a:pt x="1" y="155"/>
                    </a:lnTo>
                    <a:lnTo>
                      <a:pt x="0" y="149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2" name="Freeform 17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4914381" y="4633753"/>
                <a:ext cx="476734" cy="512968"/>
              </a:xfrm>
              <a:custGeom>
                <a:avLst/>
                <a:gdLst>
                  <a:gd name="T0" fmla="*/ 2147483647 w 302"/>
                  <a:gd name="T1" fmla="*/ 2147483647 h 332"/>
                  <a:gd name="T2" fmla="*/ 2147483647 w 302"/>
                  <a:gd name="T3" fmla="*/ 2147483647 h 332"/>
                  <a:gd name="T4" fmla="*/ 2147483647 w 302"/>
                  <a:gd name="T5" fmla="*/ 2147483647 h 332"/>
                  <a:gd name="T6" fmla="*/ 2147483647 w 302"/>
                  <a:gd name="T7" fmla="*/ 2147483647 h 332"/>
                  <a:gd name="T8" fmla="*/ 2147483647 w 302"/>
                  <a:gd name="T9" fmla="*/ 2147483647 h 332"/>
                  <a:gd name="T10" fmla="*/ 2147483647 w 302"/>
                  <a:gd name="T11" fmla="*/ 2147483647 h 332"/>
                  <a:gd name="T12" fmla="*/ 2147483647 w 302"/>
                  <a:gd name="T13" fmla="*/ 2147483647 h 332"/>
                  <a:gd name="T14" fmla="*/ 2147483647 w 302"/>
                  <a:gd name="T15" fmla="*/ 2147483647 h 332"/>
                  <a:gd name="T16" fmla="*/ 2147483647 w 302"/>
                  <a:gd name="T17" fmla="*/ 2147483647 h 332"/>
                  <a:gd name="T18" fmla="*/ 2147483647 w 302"/>
                  <a:gd name="T19" fmla="*/ 2147483647 h 332"/>
                  <a:gd name="T20" fmla="*/ 2147483647 w 302"/>
                  <a:gd name="T21" fmla="*/ 2147483647 h 332"/>
                  <a:gd name="T22" fmla="*/ 2147483647 w 302"/>
                  <a:gd name="T23" fmla="*/ 2147483647 h 332"/>
                  <a:gd name="T24" fmla="*/ 2147483647 w 302"/>
                  <a:gd name="T25" fmla="*/ 2147483647 h 332"/>
                  <a:gd name="T26" fmla="*/ 2147483647 w 302"/>
                  <a:gd name="T27" fmla="*/ 2147483647 h 332"/>
                  <a:gd name="T28" fmla="*/ 2147483647 w 302"/>
                  <a:gd name="T29" fmla="*/ 2147483647 h 332"/>
                  <a:gd name="T30" fmla="*/ 2147483647 w 302"/>
                  <a:gd name="T31" fmla="*/ 2147483647 h 332"/>
                  <a:gd name="T32" fmla="*/ 2147483647 w 302"/>
                  <a:gd name="T33" fmla="*/ 2147483647 h 332"/>
                  <a:gd name="T34" fmla="*/ 2147483647 w 302"/>
                  <a:gd name="T35" fmla="*/ 2147483647 h 332"/>
                  <a:gd name="T36" fmla="*/ 2147483647 w 302"/>
                  <a:gd name="T37" fmla="*/ 2147483647 h 332"/>
                  <a:gd name="T38" fmla="*/ 2147483647 w 302"/>
                  <a:gd name="T39" fmla="*/ 2147483647 h 332"/>
                  <a:gd name="T40" fmla="*/ 2147483647 w 302"/>
                  <a:gd name="T41" fmla="*/ 2147483647 h 332"/>
                  <a:gd name="T42" fmla="*/ 2147483647 w 302"/>
                  <a:gd name="T43" fmla="*/ 2147483647 h 332"/>
                  <a:gd name="T44" fmla="*/ 2147483647 w 302"/>
                  <a:gd name="T45" fmla="*/ 2147483647 h 332"/>
                  <a:gd name="T46" fmla="*/ 2147483647 w 302"/>
                  <a:gd name="T47" fmla="*/ 2147483647 h 332"/>
                  <a:gd name="T48" fmla="*/ 2147483647 w 302"/>
                  <a:gd name="T49" fmla="*/ 2147483647 h 332"/>
                  <a:gd name="T50" fmla="*/ 2147483647 w 302"/>
                  <a:gd name="T51" fmla="*/ 2147483647 h 332"/>
                  <a:gd name="T52" fmla="*/ 2147483647 w 302"/>
                  <a:gd name="T53" fmla="*/ 2147483647 h 332"/>
                  <a:gd name="T54" fmla="*/ 2147483647 w 302"/>
                  <a:gd name="T55" fmla="*/ 2147483647 h 332"/>
                  <a:gd name="T56" fmla="*/ 2147483647 w 302"/>
                  <a:gd name="T57" fmla="*/ 2147483647 h 332"/>
                  <a:gd name="T58" fmla="*/ 2147483647 w 302"/>
                  <a:gd name="T59" fmla="*/ 2147483647 h 332"/>
                  <a:gd name="T60" fmla="*/ 2147483647 w 302"/>
                  <a:gd name="T61" fmla="*/ 2147483647 h 332"/>
                  <a:gd name="T62" fmla="*/ 2147483647 w 302"/>
                  <a:gd name="T63" fmla="*/ 2147483647 h 332"/>
                  <a:gd name="T64" fmla="*/ 2147483647 w 302"/>
                  <a:gd name="T65" fmla="*/ 2147483647 h 332"/>
                  <a:gd name="T66" fmla="*/ 2147483647 w 302"/>
                  <a:gd name="T67" fmla="*/ 2147483647 h 332"/>
                  <a:gd name="T68" fmla="*/ 2147483647 w 302"/>
                  <a:gd name="T69" fmla="*/ 2147483647 h 332"/>
                  <a:gd name="T70" fmla="*/ 2147483647 w 302"/>
                  <a:gd name="T71" fmla="*/ 2147483647 h 332"/>
                  <a:gd name="T72" fmla="*/ 2147483647 w 302"/>
                  <a:gd name="T73" fmla="*/ 2147483647 h 332"/>
                  <a:gd name="T74" fmla="*/ 2147483647 w 302"/>
                  <a:gd name="T75" fmla="*/ 2147483647 h 332"/>
                  <a:gd name="T76" fmla="*/ 2147483647 w 302"/>
                  <a:gd name="T77" fmla="*/ 2147483647 h 332"/>
                  <a:gd name="T78" fmla="*/ 2147483647 w 302"/>
                  <a:gd name="T79" fmla="*/ 2147483647 h 332"/>
                  <a:gd name="T80" fmla="*/ 2147483647 w 302"/>
                  <a:gd name="T81" fmla="*/ 2147483647 h 332"/>
                  <a:gd name="T82" fmla="*/ 2147483647 w 302"/>
                  <a:gd name="T83" fmla="*/ 2147483647 h 332"/>
                  <a:gd name="T84" fmla="*/ 2147483647 w 302"/>
                  <a:gd name="T85" fmla="*/ 2147483647 h 332"/>
                  <a:gd name="T86" fmla="*/ 2147483647 w 302"/>
                  <a:gd name="T87" fmla="*/ 2147483647 h 332"/>
                  <a:gd name="T88" fmla="*/ 2147483647 w 302"/>
                  <a:gd name="T89" fmla="*/ 2147483647 h 332"/>
                  <a:gd name="T90" fmla="*/ 2147483647 w 302"/>
                  <a:gd name="T91" fmla="*/ 2147483647 h 332"/>
                  <a:gd name="T92" fmla="*/ 2147483647 w 302"/>
                  <a:gd name="T93" fmla="*/ 2147483647 h 332"/>
                  <a:gd name="T94" fmla="*/ 2147483647 w 302"/>
                  <a:gd name="T95" fmla="*/ 2147483647 h 332"/>
                  <a:gd name="T96" fmla="*/ 2147483647 w 302"/>
                  <a:gd name="T97" fmla="*/ 2147483647 h 332"/>
                  <a:gd name="T98" fmla="*/ 2147483647 w 302"/>
                  <a:gd name="T99" fmla="*/ 2147483647 h 332"/>
                  <a:gd name="T100" fmla="*/ 2147483647 w 302"/>
                  <a:gd name="T101" fmla="*/ 2147483647 h 332"/>
                  <a:gd name="T102" fmla="*/ 2147483647 w 302"/>
                  <a:gd name="T103" fmla="*/ 2147483647 h 3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2"/>
                  <a:gd name="T157" fmla="*/ 0 h 332"/>
                  <a:gd name="T158" fmla="*/ 302 w 302"/>
                  <a:gd name="T159" fmla="*/ 332 h 3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2" h="332">
                    <a:moveTo>
                      <a:pt x="0" y="256"/>
                    </a:moveTo>
                    <a:lnTo>
                      <a:pt x="3" y="266"/>
                    </a:lnTo>
                    <a:lnTo>
                      <a:pt x="6" y="269"/>
                    </a:lnTo>
                    <a:lnTo>
                      <a:pt x="20" y="274"/>
                    </a:lnTo>
                    <a:lnTo>
                      <a:pt x="22" y="276"/>
                    </a:lnTo>
                    <a:lnTo>
                      <a:pt x="22" y="278"/>
                    </a:lnTo>
                    <a:lnTo>
                      <a:pt x="21" y="280"/>
                    </a:lnTo>
                    <a:lnTo>
                      <a:pt x="20" y="282"/>
                    </a:lnTo>
                    <a:lnTo>
                      <a:pt x="16" y="285"/>
                    </a:lnTo>
                    <a:lnTo>
                      <a:pt x="16" y="289"/>
                    </a:lnTo>
                    <a:lnTo>
                      <a:pt x="16" y="297"/>
                    </a:lnTo>
                    <a:lnTo>
                      <a:pt x="16" y="305"/>
                    </a:lnTo>
                    <a:lnTo>
                      <a:pt x="11" y="308"/>
                    </a:lnTo>
                    <a:lnTo>
                      <a:pt x="10" y="312"/>
                    </a:lnTo>
                    <a:lnTo>
                      <a:pt x="6" y="313"/>
                    </a:lnTo>
                    <a:lnTo>
                      <a:pt x="6" y="315"/>
                    </a:lnTo>
                    <a:lnTo>
                      <a:pt x="7" y="318"/>
                    </a:lnTo>
                    <a:lnTo>
                      <a:pt x="11" y="318"/>
                    </a:lnTo>
                    <a:lnTo>
                      <a:pt x="15" y="314"/>
                    </a:lnTo>
                    <a:lnTo>
                      <a:pt x="23" y="315"/>
                    </a:lnTo>
                    <a:lnTo>
                      <a:pt x="25" y="318"/>
                    </a:lnTo>
                    <a:lnTo>
                      <a:pt x="24" y="321"/>
                    </a:lnTo>
                    <a:lnTo>
                      <a:pt x="24" y="331"/>
                    </a:lnTo>
                    <a:lnTo>
                      <a:pt x="35" y="331"/>
                    </a:lnTo>
                    <a:lnTo>
                      <a:pt x="37" y="326"/>
                    </a:lnTo>
                    <a:lnTo>
                      <a:pt x="50" y="314"/>
                    </a:lnTo>
                    <a:lnTo>
                      <a:pt x="57" y="301"/>
                    </a:lnTo>
                    <a:lnTo>
                      <a:pt x="72" y="297"/>
                    </a:lnTo>
                    <a:lnTo>
                      <a:pt x="74" y="293"/>
                    </a:lnTo>
                    <a:lnTo>
                      <a:pt x="77" y="293"/>
                    </a:lnTo>
                    <a:lnTo>
                      <a:pt x="83" y="296"/>
                    </a:lnTo>
                    <a:lnTo>
                      <a:pt x="84" y="293"/>
                    </a:lnTo>
                    <a:lnTo>
                      <a:pt x="88" y="291"/>
                    </a:lnTo>
                    <a:lnTo>
                      <a:pt x="93" y="292"/>
                    </a:lnTo>
                    <a:lnTo>
                      <a:pt x="96" y="290"/>
                    </a:lnTo>
                    <a:lnTo>
                      <a:pt x="100" y="289"/>
                    </a:lnTo>
                    <a:lnTo>
                      <a:pt x="102" y="290"/>
                    </a:lnTo>
                    <a:lnTo>
                      <a:pt x="103" y="286"/>
                    </a:lnTo>
                    <a:lnTo>
                      <a:pt x="103" y="285"/>
                    </a:lnTo>
                    <a:lnTo>
                      <a:pt x="108" y="283"/>
                    </a:lnTo>
                    <a:lnTo>
                      <a:pt x="111" y="284"/>
                    </a:lnTo>
                    <a:lnTo>
                      <a:pt x="118" y="274"/>
                    </a:lnTo>
                    <a:lnTo>
                      <a:pt x="120" y="270"/>
                    </a:lnTo>
                    <a:lnTo>
                      <a:pt x="124" y="266"/>
                    </a:lnTo>
                    <a:lnTo>
                      <a:pt x="127" y="267"/>
                    </a:lnTo>
                    <a:lnTo>
                      <a:pt x="124" y="261"/>
                    </a:lnTo>
                    <a:lnTo>
                      <a:pt x="127" y="259"/>
                    </a:lnTo>
                    <a:lnTo>
                      <a:pt x="131" y="263"/>
                    </a:lnTo>
                    <a:lnTo>
                      <a:pt x="135" y="264"/>
                    </a:lnTo>
                    <a:lnTo>
                      <a:pt x="135" y="267"/>
                    </a:lnTo>
                    <a:lnTo>
                      <a:pt x="138" y="264"/>
                    </a:lnTo>
                    <a:lnTo>
                      <a:pt x="140" y="263"/>
                    </a:lnTo>
                    <a:lnTo>
                      <a:pt x="145" y="257"/>
                    </a:lnTo>
                    <a:lnTo>
                      <a:pt x="145" y="254"/>
                    </a:lnTo>
                    <a:lnTo>
                      <a:pt x="145" y="252"/>
                    </a:lnTo>
                    <a:lnTo>
                      <a:pt x="157" y="241"/>
                    </a:lnTo>
                    <a:lnTo>
                      <a:pt x="158" y="237"/>
                    </a:lnTo>
                    <a:lnTo>
                      <a:pt x="159" y="235"/>
                    </a:lnTo>
                    <a:lnTo>
                      <a:pt x="167" y="230"/>
                    </a:lnTo>
                    <a:lnTo>
                      <a:pt x="171" y="226"/>
                    </a:lnTo>
                    <a:lnTo>
                      <a:pt x="175" y="224"/>
                    </a:lnTo>
                    <a:lnTo>
                      <a:pt x="178" y="221"/>
                    </a:lnTo>
                    <a:lnTo>
                      <a:pt x="178" y="217"/>
                    </a:lnTo>
                    <a:lnTo>
                      <a:pt x="182" y="209"/>
                    </a:lnTo>
                    <a:lnTo>
                      <a:pt x="184" y="207"/>
                    </a:lnTo>
                    <a:lnTo>
                      <a:pt x="188" y="200"/>
                    </a:lnTo>
                    <a:lnTo>
                      <a:pt x="187" y="196"/>
                    </a:lnTo>
                    <a:lnTo>
                      <a:pt x="187" y="194"/>
                    </a:lnTo>
                    <a:lnTo>
                      <a:pt x="187" y="190"/>
                    </a:lnTo>
                    <a:lnTo>
                      <a:pt x="188" y="188"/>
                    </a:lnTo>
                    <a:lnTo>
                      <a:pt x="187" y="185"/>
                    </a:lnTo>
                    <a:lnTo>
                      <a:pt x="185" y="185"/>
                    </a:lnTo>
                    <a:lnTo>
                      <a:pt x="182" y="183"/>
                    </a:lnTo>
                    <a:lnTo>
                      <a:pt x="180" y="178"/>
                    </a:lnTo>
                    <a:lnTo>
                      <a:pt x="178" y="171"/>
                    </a:lnTo>
                    <a:lnTo>
                      <a:pt x="181" y="167"/>
                    </a:lnTo>
                    <a:lnTo>
                      <a:pt x="182" y="165"/>
                    </a:lnTo>
                    <a:lnTo>
                      <a:pt x="181" y="162"/>
                    </a:lnTo>
                    <a:lnTo>
                      <a:pt x="183" y="162"/>
                    </a:lnTo>
                    <a:lnTo>
                      <a:pt x="190" y="155"/>
                    </a:lnTo>
                    <a:lnTo>
                      <a:pt x="192" y="152"/>
                    </a:lnTo>
                    <a:lnTo>
                      <a:pt x="194" y="152"/>
                    </a:lnTo>
                    <a:lnTo>
                      <a:pt x="194" y="151"/>
                    </a:lnTo>
                    <a:lnTo>
                      <a:pt x="196" y="148"/>
                    </a:lnTo>
                    <a:lnTo>
                      <a:pt x="195" y="146"/>
                    </a:lnTo>
                    <a:lnTo>
                      <a:pt x="197" y="145"/>
                    </a:lnTo>
                    <a:lnTo>
                      <a:pt x="197" y="142"/>
                    </a:lnTo>
                    <a:lnTo>
                      <a:pt x="196" y="141"/>
                    </a:lnTo>
                    <a:lnTo>
                      <a:pt x="197" y="135"/>
                    </a:lnTo>
                    <a:lnTo>
                      <a:pt x="200" y="133"/>
                    </a:lnTo>
                    <a:lnTo>
                      <a:pt x="202" y="133"/>
                    </a:lnTo>
                    <a:lnTo>
                      <a:pt x="207" y="133"/>
                    </a:lnTo>
                    <a:lnTo>
                      <a:pt x="204" y="130"/>
                    </a:lnTo>
                    <a:lnTo>
                      <a:pt x="208" y="129"/>
                    </a:lnTo>
                    <a:lnTo>
                      <a:pt x="208" y="127"/>
                    </a:lnTo>
                    <a:lnTo>
                      <a:pt x="211" y="121"/>
                    </a:lnTo>
                    <a:lnTo>
                      <a:pt x="212" y="120"/>
                    </a:lnTo>
                    <a:lnTo>
                      <a:pt x="212" y="124"/>
                    </a:lnTo>
                    <a:lnTo>
                      <a:pt x="212" y="127"/>
                    </a:lnTo>
                    <a:lnTo>
                      <a:pt x="212" y="129"/>
                    </a:lnTo>
                    <a:lnTo>
                      <a:pt x="212" y="131"/>
                    </a:lnTo>
                    <a:lnTo>
                      <a:pt x="213" y="131"/>
                    </a:lnTo>
                    <a:lnTo>
                      <a:pt x="217" y="131"/>
                    </a:lnTo>
                    <a:lnTo>
                      <a:pt x="221" y="132"/>
                    </a:lnTo>
                    <a:lnTo>
                      <a:pt x="221" y="134"/>
                    </a:lnTo>
                    <a:lnTo>
                      <a:pt x="223" y="140"/>
                    </a:lnTo>
                    <a:lnTo>
                      <a:pt x="222" y="147"/>
                    </a:lnTo>
                    <a:lnTo>
                      <a:pt x="223" y="150"/>
                    </a:lnTo>
                    <a:lnTo>
                      <a:pt x="235" y="159"/>
                    </a:lnTo>
                    <a:lnTo>
                      <a:pt x="236" y="164"/>
                    </a:lnTo>
                    <a:lnTo>
                      <a:pt x="237" y="176"/>
                    </a:lnTo>
                    <a:lnTo>
                      <a:pt x="241" y="180"/>
                    </a:lnTo>
                    <a:lnTo>
                      <a:pt x="240" y="182"/>
                    </a:lnTo>
                    <a:lnTo>
                      <a:pt x="237" y="183"/>
                    </a:lnTo>
                    <a:lnTo>
                      <a:pt x="237" y="189"/>
                    </a:lnTo>
                    <a:lnTo>
                      <a:pt x="239" y="192"/>
                    </a:lnTo>
                    <a:lnTo>
                      <a:pt x="239" y="195"/>
                    </a:lnTo>
                    <a:lnTo>
                      <a:pt x="243" y="196"/>
                    </a:lnTo>
                    <a:lnTo>
                      <a:pt x="244" y="200"/>
                    </a:lnTo>
                    <a:lnTo>
                      <a:pt x="247" y="200"/>
                    </a:lnTo>
                    <a:lnTo>
                      <a:pt x="248" y="205"/>
                    </a:lnTo>
                    <a:lnTo>
                      <a:pt x="248" y="209"/>
                    </a:lnTo>
                    <a:lnTo>
                      <a:pt x="251" y="218"/>
                    </a:lnTo>
                    <a:lnTo>
                      <a:pt x="254" y="223"/>
                    </a:lnTo>
                    <a:lnTo>
                      <a:pt x="254" y="228"/>
                    </a:lnTo>
                    <a:lnTo>
                      <a:pt x="256" y="232"/>
                    </a:lnTo>
                    <a:lnTo>
                      <a:pt x="265" y="234"/>
                    </a:lnTo>
                    <a:lnTo>
                      <a:pt x="269" y="234"/>
                    </a:lnTo>
                    <a:lnTo>
                      <a:pt x="272" y="235"/>
                    </a:lnTo>
                    <a:lnTo>
                      <a:pt x="277" y="235"/>
                    </a:lnTo>
                    <a:lnTo>
                      <a:pt x="280" y="234"/>
                    </a:lnTo>
                    <a:lnTo>
                      <a:pt x="281" y="233"/>
                    </a:lnTo>
                    <a:lnTo>
                      <a:pt x="284" y="228"/>
                    </a:lnTo>
                    <a:lnTo>
                      <a:pt x="289" y="224"/>
                    </a:lnTo>
                    <a:lnTo>
                      <a:pt x="289" y="218"/>
                    </a:lnTo>
                    <a:lnTo>
                      <a:pt x="290" y="208"/>
                    </a:lnTo>
                    <a:lnTo>
                      <a:pt x="288" y="193"/>
                    </a:lnTo>
                    <a:lnTo>
                      <a:pt x="290" y="185"/>
                    </a:lnTo>
                    <a:lnTo>
                      <a:pt x="292" y="183"/>
                    </a:lnTo>
                    <a:lnTo>
                      <a:pt x="293" y="174"/>
                    </a:lnTo>
                    <a:lnTo>
                      <a:pt x="290" y="166"/>
                    </a:lnTo>
                    <a:lnTo>
                      <a:pt x="292" y="157"/>
                    </a:lnTo>
                    <a:lnTo>
                      <a:pt x="290" y="148"/>
                    </a:lnTo>
                    <a:lnTo>
                      <a:pt x="290" y="135"/>
                    </a:lnTo>
                    <a:lnTo>
                      <a:pt x="290" y="133"/>
                    </a:lnTo>
                    <a:lnTo>
                      <a:pt x="285" y="127"/>
                    </a:lnTo>
                    <a:lnTo>
                      <a:pt x="285" y="117"/>
                    </a:lnTo>
                    <a:lnTo>
                      <a:pt x="283" y="117"/>
                    </a:lnTo>
                    <a:lnTo>
                      <a:pt x="279" y="114"/>
                    </a:lnTo>
                    <a:lnTo>
                      <a:pt x="297" y="104"/>
                    </a:lnTo>
                    <a:lnTo>
                      <a:pt x="301" y="99"/>
                    </a:lnTo>
                    <a:lnTo>
                      <a:pt x="299" y="94"/>
                    </a:lnTo>
                    <a:lnTo>
                      <a:pt x="301" y="91"/>
                    </a:lnTo>
                    <a:lnTo>
                      <a:pt x="298" y="89"/>
                    </a:lnTo>
                    <a:lnTo>
                      <a:pt x="297" y="84"/>
                    </a:lnTo>
                    <a:lnTo>
                      <a:pt x="295" y="82"/>
                    </a:lnTo>
                    <a:lnTo>
                      <a:pt x="293" y="73"/>
                    </a:lnTo>
                    <a:lnTo>
                      <a:pt x="290" y="70"/>
                    </a:lnTo>
                    <a:lnTo>
                      <a:pt x="285" y="68"/>
                    </a:lnTo>
                    <a:lnTo>
                      <a:pt x="272" y="68"/>
                    </a:lnTo>
                    <a:lnTo>
                      <a:pt x="267" y="68"/>
                    </a:lnTo>
                    <a:lnTo>
                      <a:pt x="255" y="66"/>
                    </a:lnTo>
                    <a:lnTo>
                      <a:pt x="253" y="65"/>
                    </a:lnTo>
                    <a:lnTo>
                      <a:pt x="252" y="70"/>
                    </a:lnTo>
                    <a:lnTo>
                      <a:pt x="244" y="73"/>
                    </a:lnTo>
                    <a:lnTo>
                      <a:pt x="237" y="73"/>
                    </a:lnTo>
                    <a:lnTo>
                      <a:pt x="237" y="70"/>
                    </a:lnTo>
                    <a:lnTo>
                      <a:pt x="240" y="52"/>
                    </a:lnTo>
                    <a:lnTo>
                      <a:pt x="236" y="39"/>
                    </a:lnTo>
                    <a:lnTo>
                      <a:pt x="233" y="37"/>
                    </a:lnTo>
                    <a:lnTo>
                      <a:pt x="225" y="36"/>
                    </a:lnTo>
                    <a:lnTo>
                      <a:pt x="222" y="37"/>
                    </a:lnTo>
                    <a:lnTo>
                      <a:pt x="216" y="39"/>
                    </a:lnTo>
                    <a:lnTo>
                      <a:pt x="209" y="42"/>
                    </a:lnTo>
                    <a:lnTo>
                      <a:pt x="202" y="45"/>
                    </a:lnTo>
                    <a:lnTo>
                      <a:pt x="195" y="61"/>
                    </a:lnTo>
                    <a:lnTo>
                      <a:pt x="189" y="63"/>
                    </a:lnTo>
                    <a:lnTo>
                      <a:pt x="185" y="62"/>
                    </a:lnTo>
                    <a:lnTo>
                      <a:pt x="181" y="63"/>
                    </a:lnTo>
                    <a:lnTo>
                      <a:pt x="168" y="61"/>
                    </a:lnTo>
                    <a:lnTo>
                      <a:pt x="168" y="54"/>
                    </a:lnTo>
                    <a:lnTo>
                      <a:pt x="166" y="51"/>
                    </a:lnTo>
                    <a:lnTo>
                      <a:pt x="165" y="47"/>
                    </a:lnTo>
                    <a:lnTo>
                      <a:pt x="161" y="45"/>
                    </a:lnTo>
                    <a:lnTo>
                      <a:pt x="161" y="39"/>
                    </a:lnTo>
                    <a:lnTo>
                      <a:pt x="159" y="34"/>
                    </a:lnTo>
                    <a:lnTo>
                      <a:pt x="153" y="10"/>
                    </a:lnTo>
                    <a:lnTo>
                      <a:pt x="149" y="6"/>
                    </a:lnTo>
                    <a:lnTo>
                      <a:pt x="140" y="10"/>
                    </a:lnTo>
                    <a:lnTo>
                      <a:pt x="135" y="10"/>
                    </a:lnTo>
                    <a:lnTo>
                      <a:pt x="124" y="7"/>
                    </a:lnTo>
                    <a:lnTo>
                      <a:pt x="114" y="1"/>
                    </a:lnTo>
                    <a:lnTo>
                      <a:pt x="106" y="1"/>
                    </a:lnTo>
                    <a:lnTo>
                      <a:pt x="103" y="0"/>
                    </a:lnTo>
                    <a:lnTo>
                      <a:pt x="98" y="33"/>
                    </a:lnTo>
                    <a:lnTo>
                      <a:pt x="96" y="32"/>
                    </a:lnTo>
                    <a:lnTo>
                      <a:pt x="93" y="26"/>
                    </a:lnTo>
                    <a:lnTo>
                      <a:pt x="91" y="25"/>
                    </a:lnTo>
                    <a:lnTo>
                      <a:pt x="93" y="39"/>
                    </a:lnTo>
                    <a:lnTo>
                      <a:pt x="97" y="40"/>
                    </a:lnTo>
                    <a:lnTo>
                      <a:pt x="97" y="45"/>
                    </a:lnTo>
                    <a:lnTo>
                      <a:pt x="93" y="53"/>
                    </a:lnTo>
                    <a:lnTo>
                      <a:pt x="92" y="59"/>
                    </a:lnTo>
                    <a:lnTo>
                      <a:pt x="90" y="56"/>
                    </a:lnTo>
                    <a:lnTo>
                      <a:pt x="87" y="55"/>
                    </a:lnTo>
                    <a:lnTo>
                      <a:pt x="80" y="68"/>
                    </a:lnTo>
                    <a:lnTo>
                      <a:pt x="77" y="68"/>
                    </a:lnTo>
                    <a:lnTo>
                      <a:pt x="73" y="68"/>
                    </a:lnTo>
                    <a:lnTo>
                      <a:pt x="72" y="65"/>
                    </a:lnTo>
                    <a:lnTo>
                      <a:pt x="67" y="68"/>
                    </a:lnTo>
                    <a:lnTo>
                      <a:pt x="64" y="72"/>
                    </a:lnTo>
                    <a:lnTo>
                      <a:pt x="67" y="70"/>
                    </a:lnTo>
                    <a:lnTo>
                      <a:pt x="69" y="79"/>
                    </a:lnTo>
                    <a:lnTo>
                      <a:pt x="72" y="79"/>
                    </a:lnTo>
                    <a:lnTo>
                      <a:pt x="73" y="83"/>
                    </a:lnTo>
                    <a:lnTo>
                      <a:pt x="73" y="84"/>
                    </a:lnTo>
                    <a:lnTo>
                      <a:pt x="74" y="89"/>
                    </a:lnTo>
                    <a:lnTo>
                      <a:pt x="73" y="89"/>
                    </a:lnTo>
                    <a:lnTo>
                      <a:pt x="72" y="94"/>
                    </a:lnTo>
                    <a:lnTo>
                      <a:pt x="69" y="95"/>
                    </a:lnTo>
                    <a:lnTo>
                      <a:pt x="67" y="96"/>
                    </a:lnTo>
                    <a:lnTo>
                      <a:pt x="64" y="110"/>
                    </a:lnTo>
                    <a:lnTo>
                      <a:pt x="67" y="112"/>
                    </a:lnTo>
                    <a:lnTo>
                      <a:pt x="67" y="114"/>
                    </a:lnTo>
                    <a:lnTo>
                      <a:pt x="59" y="120"/>
                    </a:lnTo>
                    <a:lnTo>
                      <a:pt x="57" y="118"/>
                    </a:lnTo>
                    <a:lnTo>
                      <a:pt x="53" y="120"/>
                    </a:lnTo>
                    <a:lnTo>
                      <a:pt x="50" y="118"/>
                    </a:lnTo>
                    <a:lnTo>
                      <a:pt x="47" y="121"/>
                    </a:lnTo>
                    <a:lnTo>
                      <a:pt x="48" y="127"/>
                    </a:lnTo>
                    <a:lnTo>
                      <a:pt x="50" y="130"/>
                    </a:lnTo>
                    <a:lnTo>
                      <a:pt x="53" y="130"/>
                    </a:lnTo>
                    <a:lnTo>
                      <a:pt x="53" y="138"/>
                    </a:lnTo>
                    <a:lnTo>
                      <a:pt x="50" y="141"/>
                    </a:lnTo>
                    <a:lnTo>
                      <a:pt x="53" y="144"/>
                    </a:lnTo>
                    <a:lnTo>
                      <a:pt x="57" y="150"/>
                    </a:lnTo>
                    <a:lnTo>
                      <a:pt x="56" y="152"/>
                    </a:lnTo>
                    <a:lnTo>
                      <a:pt x="57" y="154"/>
                    </a:lnTo>
                    <a:lnTo>
                      <a:pt x="59" y="156"/>
                    </a:lnTo>
                    <a:lnTo>
                      <a:pt x="61" y="167"/>
                    </a:lnTo>
                    <a:lnTo>
                      <a:pt x="56" y="169"/>
                    </a:lnTo>
                    <a:lnTo>
                      <a:pt x="53" y="171"/>
                    </a:lnTo>
                    <a:lnTo>
                      <a:pt x="47" y="170"/>
                    </a:lnTo>
                    <a:lnTo>
                      <a:pt x="44" y="172"/>
                    </a:lnTo>
                    <a:lnTo>
                      <a:pt x="44" y="175"/>
                    </a:lnTo>
                    <a:lnTo>
                      <a:pt x="42" y="179"/>
                    </a:lnTo>
                    <a:lnTo>
                      <a:pt x="38" y="180"/>
                    </a:lnTo>
                    <a:lnTo>
                      <a:pt x="37" y="198"/>
                    </a:lnTo>
                    <a:lnTo>
                      <a:pt x="32" y="202"/>
                    </a:lnTo>
                    <a:lnTo>
                      <a:pt x="31" y="204"/>
                    </a:lnTo>
                    <a:lnTo>
                      <a:pt x="33" y="209"/>
                    </a:lnTo>
                    <a:lnTo>
                      <a:pt x="31" y="211"/>
                    </a:lnTo>
                    <a:lnTo>
                      <a:pt x="29" y="212"/>
                    </a:lnTo>
                    <a:lnTo>
                      <a:pt x="25" y="215"/>
                    </a:lnTo>
                    <a:lnTo>
                      <a:pt x="19" y="228"/>
                    </a:lnTo>
                    <a:lnTo>
                      <a:pt x="6" y="238"/>
                    </a:lnTo>
                    <a:lnTo>
                      <a:pt x="5" y="244"/>
                    </a:lnTo>
                    <a:lnTo>
                      <a:pt x="2" y="247"/>
                    </a:lnTo>
                    <a:lnTo>
                      <a:pt x="2" y="250"/>
                    </a:lnTo>
                    <a:lnTo>
                      <a:pt x="1" y="252"/>
                    </a:lnTo>
                    <a:lnTo>
                      <a:pt x="0" y="256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3" name="Freeform 18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3970678" y="4578384"/>
                <a:ext cx="1101532" cy="688843"/>
              </a:xfrm>
              <a:custGeom>
                <a:avLst/>
                <a:gdLst>
                  <a:gd name="T0" fmla="*/ 2147483647 w 695"/>
                  <a:gd name="T1" fmla="*/ 2147483647 h 447"/>
                  <a:gd name="T2" fmla="*/ 2147483647 w 695"/>
                  <a:gd name="T3" fmla="*/ 2147483647 h 447"/>
                  <a:gd name="T4" fmla="*/ 2147483647 w 695"/>
                  <a:gd name="T5" fmla="*/ 2147483647 h 447"/>
                  <a:gd name="T6" fmla="*/ 2147483647 w 695"/>
                  <a:gd name="T7" fmla="*/ 2147483647 h 447"/>
                  <a:gd name="T8" fmla="*/ 2147483647 w 695"/>
                  <a:gd name="T9" fmla="*/ 2147483647 h 447"/>
                  <a:gd name="T10" fmla="*/ 2147483647 w 695"/>
                  <a:gd name="T11" fmla="*/ 2147483647 h 447"/>
                  <a:gd name="T12" fmla="*/ 2147483647 w 695"/>
                  <a:gd name="T13" fmla="*/ 2147483647 h 447"/>
                  <a:gd name="T14" fmla="*/ 2147483647 w 695"/>
                  <a:gd name="T15" fmla="*/ 2147483647 h 447"/>
                  <a:gd name="T16" fmla="*/ 2147483647 w 695"/>
                  <a:gd name="T17" fmla="*/ 2147483647 h 447"/>
                  <a:gd name="T18" fmla="*/ 2147483647 w 695"/>
                  <a:gd name="T19" fmla="*/ 2147483647 h 447"/>
                  <a:gd name="T20" fmla="*/ 2147483647 w 695"/>
                  <a:gd name="T21" fmla="*/ 2147483647 h 447"/>
                  <a:gd name="T22" fmla="*/ 2147483647 w 695"/>
                  <a:gd name="T23" fmla="*/ 2147483647 h 447"/>
                  <a:gd name="T24" fmla="*/ 2147483647 w 695"/>
                  <a:gd name="T25" fmla="*/ 2147483647 h 447"/>
                  <a:gd name="T26" fmla="*/ 2147483647 w 695"/>
                  <a:gd name="T27" fmla="*/ 2147483647 h 447"/>
                  <a:gd name="T28" fmla="*/ 2147483647 w 695"/>
                  <a:gd name="T29" fmla="*/ 2147483647 h 447"/>
                  <a:gd name="T30" fmla="*/ 2147483647 w 695"/>
                  <a:gd name="T31" fmla="*/ 2147483647 h 447"/>
                  <a:gd name="T32" fmla="*/ 2147483647 w 695"/>
                  <a:gd name="T33" fmla="*/ 2147483647 h 447"/>
                  <a:gd name="T34" fmla="*/ 2147483647 w 695"/>
                  <a:gd name="T35" fmla="*/ 2147483647 h 447"/>
                  <a:gd name="T36" fmla="*/ 2147483647 w 695"/>
                  <a:gd name="T37" fmla="*/ 2147483647 h 447"/>
                  <a:gd name="T38" fmla="*/ 2147483647 w 695"/>
                  <a:gd name="T39" fmla="*/ 2147483647 h 447"/>
                  <a:gd name="T40" fmla="*/ 2147483647 w 695"/>
                  <a:gd name="T41" fmla="*/ 2147483647 h 447"/>
                  <a:gd name="T42" fmla="*/ 2147483647 w 695"/>
                  <a:gd name="T43" fmla="*/ 2147483647 h 447"/>
                  <a:gd name="T44" fmla="*/ 2147483647 w 695"/>
                  <a:gd name="T45" fmla="*/ 2147483647 h 447"/>
                  <a:gd name="T46" fmla="*/ 2147483647 w 695"/>
                  <a:gd name="T47" fmla="*/ 2147483647 h 447"/>
                  <a:gd name="T48" fmla="*/ 2147483647 w 695"/>
                  <a:gd name="T49" fmla="*/ 2147483647 h 447"/>
                  <a:gd name="T50" fmla="*/ 2147483647 w 695"/>
                  <a:gd name="T51" fmla="*/ 2147483647 h 447"/>
                  <a:gd name="T52" fmla="*/ 2147483647 w 695"/>
                  <a:gd name="T53" fmla="*/ 2147483647 h 447"/>
                  <a:gd name="T54" fmla="*/ 2147483647 w 695"/>
                  <a:gd name="T55" fmla="*/ 2147483647 h 447"/>
                  <a:gd name="T56" fmla="*/ 2147483647 w 695"/>
                  <a:gd name="T57" fmla="*/ 2147483647 h 447"/>
                  <a:gd name="T58" fmla="*/ 2147483647 w 695"/>
                  <a:gd name="T59" fmla="*/ 2147483647 h 447"/>
                  <a:gd name="T60" fmla="*/ 2147483647 w 695"/>
                  <a:gd name="T61" fmla="*/ 2147483647 h 447"/>
                  <a:gd name="T62" fmla="*/ 2147483647 w 695"/>
                  <a:gd name="T63" fmla="*/ 2147483647 h 447"/>
                  <a:gd name="T64" fmla="*/ 2147483647 w 695"/>
                  <a:gd name="T65" fmla="*/ 2147483647 h 447"/>
                  <a:gd name="T66" fmla="*/ 2147483647 w 695"/>
                  <a:gd name="T67" fmla="*/ 2147483647 h 447"/>
                  <a:gd name="T68" fmla="*/ 2147483647 w 695"/>
                  <a:gd name="T69" fmla="*/ 2147483647 h 447"/>
                  <a:gd name="T70" fmla="*/ 2147483647 w 695"/>
                  <a:gd name="T71" fmla="*/ 2147483647 h 447"/>
                  <a:gd name="T72" fmla="*/ 2147483647 w 695"/>
                  <a:gd name="T73" fmla="*/ 2147483647 h 447"/>
                  <a:gd name="T74" fmla="*/ 2147483647 w 695"/>
                  <a:gd name="T75" fmla="*/ 2147483647 h 447"/>
                  <a:gd name="T76" fmla="*/ 2147483647 w 695"/>
                  <a:gd name="T77" fmla="*/ 2147483647 h 447"/>
                  <a:gd name="T78" fmla="*/ 2147483647 w 695"/>
                  <a:gd name="T79" fmla="*/ 0 h 447"/>
                  <a:gd name="T80" fmla="*/ 2147483647 w 695"/>
                  <a:gd name="T81" fmla="*/ 2147483647 h 447"/>
                  <a:gd name="T82" fmla="*/ 2147483647 w 695"/>
                  <a:gd name="T83" fmla="*/ 2147483647 h 447"/>
                  <a:gd name="T84" fmla="*/ 2147483647 w 695"/>
                  <a:gd name="T85" fmla="*/ 2147483647 h 447"/>
                  <a:gd name="T86" fmla="*/ 2147483647 w 695"/>
                  <a:gd name="T87" fmla="*/ 2147483647 h 447"/>
                  <a:gd name="T88" fmla="*/ 2147483647 w 695"/>
                  <a:gd name="T89" fmla="*/ 2147483647 h 447"/>
                  <a:gd name="T90" fmla="*/ 2147483647 w 695"/>
                  <a:gd name="T91" fmla="*/ 2147483647 h 447"/>
                  <a:gd name="T92" fmla="*/ 2147483647 w 695"/>
                  <a:gd name="T93" fmla="*/ 2147483647 h 447"/>
                  <a:gd name="T94" fmla="*/ 2147483647 w 695"/>
                  <a:gd name="T95" fmla="*/ 2147483647 h 447"/>
                  <a:gd name="T96" fmla="*/ 2147483647 w 695"/>
                  <a:gd name="T97" fmla="*/ 2147483647 h 447"/>
                  <a:gd name="T98" fmla="*/ 2147483647 w 695"/>
                  <a:gd name="T99" fmla="*/ 2147483647 h 447"/>
                  <a:gd name="T100" fmla="*/ 2147483647 w 695"/>
                  <a:gd name="T101" fmla="*/ 2147483647 h 447"/>
                  <a:gd name="T102" fmla="*/ 2147483647 w 695"/>
                  <a:gd name="T103" fmla="*/ 2147483647 h 447"/>
                  <a:gd name="T104" fmla="*/ 2147483647 w 695"/>
                  <a:gd name="T105" fmla="*/ 2147483647 h 447"/>
                  <a:gd name="T106" fmla="*/ 2147483647 w 695"/>
                  <a:gd name="T107" fmla="*/ 2147483647 h 447"/>
                  <a:gd name="T108" fmla="*/ 2147483647 w 695"/>
                  <a:gd name="T109" fmla="*/ 2147483647 h 447"/>
                  <a:gd name="T110" fmla="*/ 2147483647 w 695"/>
                  <a:gd name="T111" fmla="*/ 2147483647 h 447"/>
                  <a:gd name="T112" fmla="*/ 2147483647 w 695"/>
                  <a:gd name="T113" fmla="*/ 2147483647 h 447"/>
                  <a:gd name="T114" fmla="*/ 2147483647 w 695"/>
                  <a:gd name="T115" fmla="*/ 2147483647 h 44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5"/>
                  <a:gd name="T175" fmla="*/ 0 h 447"/>
                  <a:gd name="T176" fmla="*/ 695 w 695"/>
                  <a:gd name="T177" fmla="*/ 447 h 44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5" h="447">
                    <a:moveTo>
                      <a:pt x="0" y="319"/>
                    </a:moveTo>
                    <a:lnTo>
                      <a:pt x="0" y="320"/>
                    </a:lnTo>
                    <a:lnTo>
                      <a:pt x="3" y="320"/>
                    </a:lnTo>
                    <a:lnTo>
                      <a:pt x="10" y="325"/>
                    </a:lnTo>
                    <a:lnTo>
                      <a:pt x="18" y="331"/>
                    </a:lnTo>
                    <a:lnTo>
                      <a:pt x="22" y="336"/>
                    </a:lnTo>
                    <a:lnTo>
                      <a:pt x="26" y="345"/>
                    </a:lnTo>
                    <a:lnTo>
                      <a:pt x="28" y="347"/>
                    </a:lnTo>
                    <a:lnTo>
                      <a:pt x="32" y="355"/>
                    </a:lnTo>
                    <a:lnTo>
                      <a:pt x="34" y="364"/>
                    </a:lnTo>
                    <a:lnTo>
                      <a:pt x="38" y="368"/>
                    </a:lnTo>
                    <a:lnTo>
                      <a:pt x="41" y="369"/>
                    </a:lnTo>
                    <a:lnTo>
                      <a:pt x="55" y="375"/>
                    </a:lnTo>
                    <a:lnTo>
                      <a:pt x="58" y="375"/>
                    </a:lnTo>
                    <a:lnTo>
                      <a:pt x="58" y="377"/>
                    </a:lnTo>
                    <a:lnTo>
                      <a:pt x="61" y="378"/>
                    </a:lnTo>
                    <a:lnTo>
                      <a:pt x="64" y="378"/>
                    </a:lnTo>
                    <a:lnTo>
                      <a:pt x="70" y="379"/>
                    </a:lnTo>
                    <a:lnTo>
                      <a:pt x="78" y="384"/>
                    </a:lnTo>
                    <a:lnTo>
                      <a:pt x="86" y="385"/>
                    </a:lnTo>
                    <a:lnTo>
                      <a:pt x="87" y="387"/>
                    </a:lnTo>
                    <a:lnTo>
                      <a:pt x="92" y="388"/>
                    </a:lnTo>
                    <a:lnTo>
                      <a:pt x="97" y="390"/>
                    </a:lnTo>
                    <a:lnTo>
                      <a:pt x="102" y="391"/>
                    </a:lnTo>
                    <a:lnTo>
                      <a:pt x="104" y="392"/>
                    </a:lnTo>
                    <a:lnTo>
                      <a:pt x="106" y="392"/>
                    </a:lnTo>
                    <a:lnTo>
                      <a:pt x="117" y="395"/>
                    </a:lnTo>
                    <a:lnTo>
                      <a:pt x="127" y="400"/>
                    </a:lnTo>
                    <a:lnTo>
                      <a:pt x="129" y="400"/>
                    </a:lnTo>
                    <a:lnTo>
                      <a:pt x="139" y="405"/>
                    </a:lnTo>
                    <a:lnTo>
                      <a:pt x="146" y="410"/>
                    </a:lnTo>
                    <a:lnTo>
                      <a:pt x="152" y="411"/>
                    </a:lnTo>
                    <a:lnTo>
                      <a:pt x="156" y="413"/>
                    </a:lnTo>
                    <a:lnTo>
                      <a:pt x="168" y="418"/>
                    </a:lnTo>
                    <a:lnTo>
                      <a:pt x="171" y="420"/>
                    </a:lnTo>
                    <a:lnTo>
                      <a:pt x="179" y="420"/>
                    </a:lnTo>
                    <a:lnTo>
                      <a:pt x="182" y="421"/>
                    </a:lnTo>
                    <a:lnTo>
                      <a:pt x="190" y="421"/>
                    </a:lnTo>
                    <a:lnTo>
                      <a:pt x="195" y="423"/>
                    </a:lnTo>
                    <a:lnTo>
                      <a:pt x="204" y="426"/>
                    </a:lnTo>
                    <a:lnTo>
                      <a:pt x="207" y="426"/>
                    </a:lnTo>
                    <a:lnTo>
                      <a:pt x="244" y="437"/>
                    </a:lnTo>
                    <a:lnTo>
                      <a:pt x="254" y="440"/>
                    </a:lnTo>
                    <a:lnTo>
                      <a:pt x="263" y="446"/>
                    </a:lnTo>
                    <a:lnTo>
                      <a:pt x="271" y="444"/>
                    </a:lnTo>
                    <a:lnTo>
                      <a:pt x="278" y="438"/>
                    </a:lnTo>
                    <a:lnTo>
                      <a:pt x="279" y="434"/>
                    </a:lnTo>
                    <a:lnTo>
                      <a:pt x="282" y="434"/>
                    </a:lnTo>
                    <a:lnTo>
                      <a:pt x="286" y="432"/>
                    </a:lnTo>
                    <a:lnTo>
                      <a:pt x="288" y="433"/>
                    </a:lnTo>
                    <a:lnTo>
                      <a:pt x="291" y="432"/>
                    </a:lnTo>
                    <a:lnTo>
                      <a:pt x="296" y="434"/>
                    </a:lnTo>
                    <a:lnTo>
                      <a:pt x="301" y="436"/>
                    </a:lnTo>
                    <a:lnTo>
                      <a:pt x="312" y="441"/>
                    </a:lnTo>
                    <a:lnTo>
                      <a:pt x="314" y="441"/>
                    </a:lnTo>
                    <a:lnTo>
                      <a:pt x="318" y="444"/>
                    </a:lnTo>
                    <a:lnTo>
                      <a:pt x="316" y="438"/>
                    </a:lnTo>
                    <a:lnTo>
                      <a:pt x="320" y="424"/>
                    </a:lnTo>
                    <a:lnTo>
                      <a:pt x="320" y="399"/>
                    </a:lnTo>
                    <a:lnTo>
                      <a:pt x="331" y="396"/>
                    </a:lnTo>
                    <a:lnTo>
                      <a:pt x="337" y="399"/>
                    </a:lnTo>
                    <a:lnTo>
                      <a:pt x="342" y="399"/>
                    </a:lnTo>
                    <a:lnTo>
                      <a:pt x="340" y="396"/>
                    </a:lnTo>
                    <a:lnTo>
                      <a:pt x="342" y="395"/>
                    </a:lnTo>
                    <a:lnTo>
                      <a:pt x="348" y="399"/>
                    </a:lnTo>
                    <a:lnTo>
                      <a:pt x="352" y="396"/>
                    </a:lnTo>
                    <a:lnTo>
                      <a:pt x="352" y="394"/>
                    </a:lnTo>
                    <a:lnTo>
                      <a:pt x="360" y="391"/>
                    </a:lnTo>
                    <a:lnTo>
                      <a:pt x="361" y="388"/>
                    </a:lnTo>
                    <a:lnTo>
                      <a:pt x="363" y="381"/>
                    </a:lnTo>
                    <a:lnTo>
                      <a:pt x="361" y="369"/>
                    </a:lnTo>
                    <a:lnTo>
                      <a:pt x="359" y="365"/>
                    </a:lnTo>
                    <a:lnTo>
                      <a:pt x="359" y="345"/>
                    </a:lnTo>
                    <a:lnTo>
                      <a:pt x="363" y="336"/>
                    </a:lnTo>
                    <a:lnTo>
                      <a:pt x="378" y="329"/>
                    </a:lnTo>
                    <a:lnTo>
                      <a:pt x="382" y="329"/>
                    </a:lnTo>
                    <a:lnTo>
                      <a:pt x="388" y="331"/>
                    </a:lnTo>
                    <a:lnTo>
                      <a:pt x="392" y="334"/>
                    </a:lnTo>
                    <a:lnTo>
                      <a:pt x="403" y="332"/>
                    </a:lnTo>
                    <a:lnTo>
                      <a:pt x="406" y="335"/>
                    </a:lnTo>
                    <a:lnTo>
                      <a:pt x="410" y="340"/>
                    </a:lnTo>
                    <a:lnTo>
                      <a:pt x="411" y="343"/>
                    </a:lnTo>
                    <a:lnTo>
                      <a:pt x="420" y="350"/>
                    </a:lnTo>
                    <a:lnTo>
                      <a:pt x="422" y="354"/>
                    </a:lnTo>
                    <a:lnTo>
                      <a:pt x="424" y="354"/>
                    </a:lnTo>
                    <a:lnTo>
                      <a:pt x="426" y="356"/>
                    </a:lnTo>
                    <a:lnTo>
                      <a:pt x="435" y="356"/>
                    </a:lnTo>
                    <a:lnTo>
                      <a:pt x="436" y="355"/>
                    </a:lnTo>
                    <a:lnTo>
                      <a:pt x="437" y="356"/>
                    </a:lnTo>
                    <a:lnTo>
                      <a:pt x="450" y="355"/>
                    </a:lnTo>
                    <a:lnTo>
                      <a:pt x="455" y="351"/>
                    </a:lnTo>
                    <a:lnTo>
                      <a:pt x="478" y="352"/>
                    </a:lnTo>
                    <a:lnTo>
                      <a:pt x="488" y="355"/>
                    </a:lnTo>
                    <a:lnTo>
                      <a:pt x="503" y="360"/>
                    </a:lnTo>
                    <a:lnTo>
                      <a:pt x="511" y="361"/>
                    </a:lnTo>
                    <a:lnTo>
                      <a:pt x="515" y="362"/>
                    </a:lnTo>
                    <a:lnTo>
                      <a:pt x="519" y="361"/>
                    </a:lnTo>
                    <a:lnTo>
                      <a:pt x="523" y="361"/>
                    </a:lnTo>
                    <a:lnTo>
                      <a:pt x="522" y="368"/>
                    </a:lnTo>
                    <a:lnTo>
                      <a:pt x="532" y="371"/>
                    </a:lnTo>
                    <a:lnTo>
                      <a:pt x="532" y="370"/>
                    </a:lnTo>
                    <a:lnTo>
                      <a:pt x="533" y="370"/>
                    </a:lnTo>
                    <a:lnTo>
                      <a:pt x="537" y="370"/>
                    </a:lnTo>
                    <a:lnTo>
                      <a:pt x="540" y="369"/>
                    </a:lnTo>
                    <a:lnTo>
                      <a:pt x="547" y="371"/>
                    </a:lnTo>
                    <a:lnTo>
                      <a:pt x="549" y="373"/>
                    </a:lnTo>
                    <a:lnTo>
                      <a:pt x="557" y="374"/>
                    </a:lnTo>
                    <a:lnTo>
                      <a:pt x="556" y="381"/>
                    </a:lnTo>
                    <a:lnTo>
                      <a:pt x="558" y="384"/>
                    </a:lnTo>
                    <a:lnTo>
                      <a:pt x="565" y="384"/>
                    </a:lnTo>
                    <a:lnTo>
                      <a:pt x="573" y="380"/>
                    </a:lnTo>
                    <a:lnTo>
                      <a:pt x="574" y="377"/>
                    </a:lnTo>
                    <a:lnTo>
                      <a:pt x="574" y="374"/>
                    </a:lnTo>
                    <a:lnTo>
                      <a:pt x="571" y="373"/>
                    </a:lnTo>
                    <a:lnTo>
                      <a:pt x="565" y="366"/>
                    </a:lnTo>
                    <a:lnTo>
                      <a:pt x="562" y="347"/>
                    </a:lnTo>
                    <a:lnTo>
                      <a:pt x="562" y="342"/>
                    </a:lnTo>
                    <a:lnTo>
                      <a:pt x="559" y="339"/>
                    </a:lnTo>
                    <a:lnTo>
                      <a:pt x="558" y="332"/>
                    </a:lnTo>
                    <a:lnTo>
                      <a:pt x="556" y="329"/>
                    </a:lnTo>
                    <a:lnTo>
                      <a:pt x="557" y="327"/>
                    </a:lnTo>
                    <a:lnTo>
                      <a:pt x="558" y="325"/>
                    </a:lnTo>
                    <a:lnTo>
                      <a:pt x="557" y="322"/>
                    </a:lnTo>
                    <a:lnTo>
                      <a:pt x="554" y="321"/>
                    </a:lnTo>
                    <a:lnTo>
                      <a:pt x="553" y="318"/>
                    </a:lnTo>
                    <a:lnTo>
                      <a:pt x="553" y="315"/>
                    </a:lnTo>
                    <a:lnTo>
                      <a:pt x="555" y="312"/>
                    </a:lnTo>
                    <a:lnTo>
                      <a:pt x="554" y="305"/>
                    </a:lnTo>
                    <a:lnTo>
                      <a:pt x="553" y="301"/>
                    </a:lnTo>
                    <a:lnTo>
                      <a:pt x="552" y="297"/>
                    </a:lnTo>
                    <a:lnTo>
                      <a:pt x="556" y="293"/>
                    </a:lnTo>
                    <a:lnTo>
                      <a:pt x="562" y="294"/>
                    </a:lnTo>
                    <a:lnTo>
                      <a:pt x="564" y="297"/>
                    </a:lnTo>
                    <a:lnTo>
                      <a:pt x="565" y="301"/>
                    </a:lnTo>
                    <a:lnTo>
                      <a:pt x="566" y="302"/>
                    </a:lnTo>
                    <a:lnTo>
                      <a:pt x="568" y="301"/>
                    </a:lnTo>
                    <a:lnTo>
                      <a:pt x="572" y="297"/>
                    </a:lnTo>
                    <a:lnTo>
                      <a:pt x="574" y="292"/>
                    </a:lnTo>
                    <a:lnTo>
                      <a:pt x="577" y="292"/>
                    </a:lnTo>
                    <a:lnTo>
                      <a:pt x="577" y="296"/>
                    </a:lnTo>
                    <a:lnTo>
                      <a:pt x="586" y="296"/>
                    </a:lnTo>
                    <a:lnTo>
                      <a:pt x="588" y="297"/>
                    </a:lnTo>
                    <a:lnTo>
                      <a:pt x="592" y="293"/>
                    </a:lnTo>
                    <a:lnTo>
                      <a:pt x="593" y="290"/>
                    </a:lnTo>
                    <a:lnTo>
                      <a:pt x="597" y="288"/>
                    </a:lnTo>
                    <a:lnTo>
                      <a:pt x="599" y="286"/>
                    </a:lnTo>
                    <a:lnTo>
                      <a:pt x="599" y="283"/>
                    </a:lnTo>
                    <a:lnTo>
                      <a:pt x="601" y="280"/>
                    </a:lnTo>
                    <a:lnTo>
                      <a:pt x="603" y="275"/>
                    </a:lnTo>
                    <a:lnTo>
                      <a:pt x="615" y="264"/>
                    </a:lnTo>
                    <a:lnTo>
                      <a:pt x="623" y="252"/>
                    </a:lnTo>
                    <a:lnTo>
                      <a:pt x="626" y="248"/>
                    </a:lnTo>
                    <a:lnTo>
                      <a:pt x="628" y="247"/>
                    </a:lnTo>
                    <a:lnTo>
                      <a:pt x="630" y="246"/>
                    </a:lnTo>
                    <a:lnTo>
                      <a:pt x="628" y="241"/>
                    </a:lnTo>
                    <a:lnTo>
                      <a:pt x="628" y="238"/>
                    </a:lnTo>
                    <a:lnTo>
                      <a:pt x="633" y="234"/>
                    </a:lnTo>
                    <a:lnTo>
                      <a:pt x="636" y="217"/>
                    </a:lnTo>
                    <a:lnTo>
                      <a:pt x="639" y="216"/>
                    </a:lnTo>
                    <a:lnTo>
                      <a:pt x="641" y="211"/>
                    </a:lnTo>
                    <a:lnTo>
                      <a:pt x="641" y="208"/>
                    </a:lnTo>
                    <a:lnTo>
                      <a:pt x="644" y="206"/>
                    </a:lnTo>
                    <a:lnTo>
                      <a:pt x="651" y="207"/>
                    </a:lnTo>
                    <a:lnTo>
                      <a:pt x="653" y="205"/>
                    </a:lnTo>
                    <a:lnTo>
                      <a:pt x="658" y="204"/>
                    </a:lnTo>
                    <a:lnTo>
                      <a:pt x="656" y="194"/>
                    </a:lnTo>
                    <a:lnTo>
                      <a:pt x="654" y="191"/>
                    </a:lnTo>
                    <a:lnTo>
                      <a:pt x="653" y="188"/>
                    </a:lnTo>
                    <a:lnTo>
                      <a:pt x="654" y="186"/>
                    </a:lnTo>
                    <a:lnTo>
                      <a:pt x="651" y="181"/>
                    </a:lnTo>
                    <a:lnTo>
                      <a:pt x="647" y="177"/>
                    </a:lnTo>
                    <a:lnTo>
                      <a:pt x="651" y="175"/>
                    </a:lnTo>
                    <a:lnTo>
                      <a:pt x="651" y="167"/>
                    </a:lnTo>
                    <a:lnTo>
                      <a:pt x="647" y="167"/>
                    </a:lnTo>
                    <a:lnTo>
                      <a:pt x="645" y="164"/>
                    </a:lnTo>
                    <a:lnTo>
                      <a:pt x="644" y="157"/>
                    </a:lnTo>
                    <a:lnTo>
                      <a:pt x="647" y="155"/>
                    </a:lnTo>
                    <a:lnTo>
                      <a:pt x="651" y="156"/>
                    </a:lnTo>
                    <a:lnTo>
                      <a:pt x="654" y="155"/>
                    </a:lnTo>
                    <a:lnTo>
                      <a:pt x="656" y="156"/>
                    </a:lnTo>
                    <a:lnTo>
                      <a:pt x="663" y="151"/>
                    </a:lnTo>
                    <a:lnTo>
                      <a:pt x="663" y="148"/>
                    </a:lnTo>
                    <a:lnTo>
                      <a:pt x="661" y="147"/>
                    </a:lnTo>
                    <a:lnTo>
                      <a:pt x="663" y="133"/>
                    </a:lnTo>
                    <a:lnTo>
                      <a:pt x="666" y="132"/>
                    </a:lnTo>
                    <a:lnTo>
                      <a:pt x="668" y="131"/>
                    </a:lnTo>
                    <a:lnTo>
                      <a:pt x="669" y="126"/>
                    </a:lnTo>
                    <a:lnTo>
                      <a:pt x="671" y="125"/>
                    </a:lnTo>
                    <a:lnTo>
                      <a:pt x="670" y="122"/>
                    </a:lnTo>
                    <a:lnTo>
                      <a:pt x="669" y="120"/>
                    </a:lnTo>
                    <a:lnTo>
                      <a:pt x="668" y="117"/>
                    </a:lnTo>
                    <a:lnTo>
                      <a:pt x="666" y="117"/>
                    </a:lnTo>
                    <a:lnTo>
                      <a:pt x="665" y="106"/>
                    </a:lnTo>
                    <a:lnTo>
                      <a:pt x="661" y="108"/>
                    </a:lnTo>
                    <a:lnTo>
                      <a:pt x="663" y="104"/>
                    </a:lnTo>
                    <a:lnTo>
                      <a:pt x="668" y="102"/>
                    </a:lnTo>
                    <a:lnTo>
                      <a:pt x="670" y="104"/>
                    </a:lnTo>
                    <a:lnTo>
                      <a:pt x="673" y="104"/>
                    </a:lnTo>
                    <a:lnTo>
                      <a:pt x="676" y="104"/>
                    </a:lnTo>
                    <a:lnTo>
                      <a:pt x="683" y="93"/>
                    </a:lnTo>
                    <a:lnTo>
                      <a:pt x="686" y="94"/>
                    </a:lnTo>
                    <a:lnTo>
                      <a:pt x="689" y="96"/>
                    </a:lnTo>
                    <a:lnTo>
                      <a:pt x="690" y="90"/>
                    </a:lnTo>
                    <a:lnTo>
                      <a:pt x="694" y="82"/>
                    </a:lnTo>
                    <a:lnTo>
                      <a:pt x="694" y="76"/>
                    </a:lnTo>
                    <a:lnTo>
                      <a:pt x="690" y="75"/>
                    </a:lnTo>
                    <a:lnTo>
                      <a:pt x="650" y="67"/>
                    </a:lnTo>
                    <a:lnTo>
                      <a:pt x="646" y="64"/>
                    </a:lnTo>
                    <a:lnTo>
                      <a:pt x="628" y="55"/>
                    </a:lnTo>
                    <a:lnTo>
                      <a:pt x="624" y="62"/>
                    </a:lnTo>
                    <a:lnTo>
                      <a:pt x="624" y="67"/>
                    </a:lnTo>
                    <a:lnTo>
                      <a:pt x="623" y="69"/>
                    </a:lnTo>
                    <a:lnTo>
                      <a:pt x="619" y="71"/>
                    </a:lnTo>
                    <a:lnTo>
                      <a:pt x="619" y="73"/>
                    </a:lnTo>
                    <a:lnTo>
                      <a:pt x="613" y="80"/>
                    </a:lnTo>
                    <a:lnTo>
                      <a:pt x="606" y="93"/>
                    </a:lnTo>
                    <a:lnTo>
                      <a:pt x="599" y="97"/>
                    </a:lnTo>
                    <a:lnTo>
                      <a:pt x="588" y="99"/>
                    </a:lnTo>
                    <a:lnTo>
                      <a:pt x="583" y="99"/>
                    </a:lnTo>
                    <a:lnTo>
                      <a:pt x="581" y="99"/>
                    </a:lnTo>
                    <a:lnTo>
                      <a:pt x="578" y="99"/>
                    </a:lnTo>
                    <a:lnTo>
                      <a:pt x="571" y="99"/>
                    </a:lnTo>
                    <a:lnTo>
                      <a:pt x="559" y="99"/>
                    </a:lnTo>
                    <a:lnTo>
                      <a:pt x="554" y="99"/>
                    </a:lnTo>
                    <a:lnTo>
                      <a:pt x="549" y="99"/>
                    </a:lnTo>
                    <a:lnTo>
                      <a:pt x="547" y="99"/>
                    </a:lnTo>
                    <a:lnTo>
                      <a:pt x="544" y="97"/>
                    </a:lnTo>
                    <a:lnTo>
                      <a:pt x="532" y="96"/>
                    </a:lnTo>
                    <a:lnTo>
                      <a:pt x="522" y="99"/>
                    </a:lnTo>
                    <a:lnTo>
                      <a:pt x="520" y="99"/>
                    </a:lnTo>
                    <a:lnTo>
                      <a:pt x="517" y="99"/>
                    </a:lnTo>
                    <a:lnTo>
                      <a:pt x="514" y="99"/>
                    </a:lnTo>
                    <a:lnTo>
                      <a:pt x="515" y="95"/>
                    </a:lnTo>
                    <a:lnTo>
                      <a:pt x="522" y="90"/>
                    </a:lnTo>
                    <a:lnTo>
                      <a:pt x="524" y="86"/>
                    </a:lnTo>
                    <a:lnTo>
                      <a:pt x="522" y="75"/>
                    </a:lnTo>
                    <a:lnTo>
                      <a:pt x="518" y="73"/>
                    </a:lnTo>
                    <a:lnTo>
                      <a:pt x="509" y="71"/>
                    </a:lnTo>
                    <a:lnTo>
                      <a:pt x="500" y="73"/>
                    </a:lnTo>
                    <a:lnTo>
                      <a:pt x="495" y="71"/>
                    </a:lnTo>
                    <a:lnTo>
                      <a:pt x="492" y="75"/>
                    </a:lnTo>
                    <a:lnTo>
                      <a:pt x="481" y="71"/>
                    </a:lnTo>
                    <a:lnTo>
                      <a:pt x="478" y="76"/>
                    </a:lnTo>
                    <a:lnTo>
                      <a:pt x="475" y="78"/>
                    </a:lnTo>
                    <a:lnTo>
                      <a:pt x="469" y="78"/>
                    </a:lnTo>
                    <a:lnTo>
                      <a:pt x="464" y="79"/>
                    </a:lnTo>
                    <a:lnTo>
                      <a:pt x="460" y="79"/>
                    </a:lnTo>
                    <a:lnTo>
                      <a:pt x="456" y="78"/>
                    </a:lnTo>
                    <a:lnTo>
                      <a:pt x="456" y="75"/>
                    </a:lnTo>
                    <a:lnTo>
                      <a:pt x="454" y="78"/>
                    </a:lnTo>
                    <a:lnTo>
                      <a:pt x="451" y="76"/>
                    </a:lnTo>
                    <a:lnTo>
                      <a:pt x="450" y="78"/>
                    </a:lnTo>
                    <a:lnTo>
                      <a:pt x="441" y="71"/>
                    </a:lnTo>
                    <a:lnTo>
                      <a:pt x="437" y="62"/>
                    </a:lnTo>
                    <a:lnTo>
                      <a:pt x="435" y="23"/>
                    </a:lnTo>
                    <a:lnTo>
                      <a:pt x="429" y="23"/>
                    </a:lnTo>
                    <a:lnTo>
                      <a:pt x="425" y="24"/>
                    </a:lnTo>
                    <a:lnTo>
                      <a:pt x="423" y="24"/>
                    </a:lnTo>
                    <a:lnTo>
                      <a:pt x="414" y="18"/>
                    </a:lnTo>
                    <a:lnTo>
                      <a:pt x="411" y="17"/>
                    </a:lnTo>
                    <a:lnTo>
                      <a:pt x="409" y="21"/>
                    </a:lnTo>
                    <a:lnTo>
                      <a:pt x="407" y="21"/>
                    </a:lnTo>
                    <a:lnTo>
                      <a:pt x="405" y="26"/>
                    </a:lnTo>
                    <a:lnTo>
                      <a:pt x="400" y="29"/>
                    </a:lnTo>
                    <a:lnTo>
                      <a:pt x="399" y="34"/>
                    </a:lnTo>
                    <a:lnTo>
                      <a:pt x="391" y="39"/>
                    </a:lnTo>
                    <a:lnTo>
                      <a:pt x="387" y="40"/>
                    </a:lnTo>
                    <a:lnTo>
                      <a:pt x="379" y="36"/>
                    </a:lnTo>
                    <a:lnTo>
                      <a:pt x="376" y="36"/>
                    </a:lnTo>
                    <a:lnTo>
                      <a:pt x="372" y="33"/>
                    </a:lnTo>
                    <a:lnTo>
                      <a:pt x="359" y="32"/>
                    </a:lnTo>
                    <a:lnTo>
                      <a:pt x="358" y="31"/>
                    </a:lnTo>
                    <a:lnTo>
                      <a:pt x="353" y="22"/>
                    </a:lnTo>
                    <a:lnTo>
                      <a:pt x="355" y="15"/>
                    </a:lnTo>
                    <a:lnTo>
                      <a:pt x="350" y="11"/>
                    </a:lnTo>
                    <a:lnTo>
                      <a:pt x="351" y="4"/>
                    </a:lnTo>
                    <a:lnTo>
                      <a:pt x="342" y="0"/>
                    </a:lnTo>
                    <a:lnTo>
                      <a:pt x="341" y="6"/>
                    </a:lnTo>
                    <a:lnTo>
                      <a:pt x="336" y="6"/>
                    </a:lnTo>
                    <a:lnTo>
                      <a:pt x="333" y="0"/>
                    </a:lnTo>
                    <a:lnTo>
                      <a:pt x="325" y="1"/>
                    </a:lnTo>
                    <a:lnTo>
                      <a:pt x="320" y="0"/>
                    </a:lnTo>
                    <a:lnTo>
                      <a:pt x="297" y="7"/>
                    </a:lnTo>
                    <a:lnTo>
                      <a:pt x="290" y="12"/>
                    </a:lnTo>
                    <a:lnTo>
                      <a:pt x="281" y="8"/>
                    </a:lnTo>
                    <a:lnTo>
                      <a:pt x="274" y="8"/>
                    </a:lnTo>
                    <a:lnTo>
                      <a:pt x="269" y="13"/>
                    </a:lnTo>
                    <a:lnTo>
                      <a:pt x="260" y="11"/>
                    </a:lnTo>
                    <a:lnTo>
                      <a:pt x="246" y="15"/>
                    </a:lnTo>
                    <a:lnTo>
                      <a:pt x="242" y="14"/>
                    </a:lnTo>
                    <a:lnTo>
                      <a:pt x="240" y="15"/>
                    </a:lnTo>
                    <a:lnTo>
                      <a:pt x="228" y="15"/>
                    </a:lnTo>
                    <a:lnTo>
                      <a:pt x="228" y="21"/>
                    </a:lnTo>
                    <a:lnTo>
                      <a:pt x="224" y="22"/>
                    </a:lnTo>
                    <a:lnTo>
                      <a:pt x="223" y="22"/>
                    </a:lnTo>
                    <a:lnTo>
                      <a:pt x="220" y="24"/>
                    </a:lnTo>
                    <a:lnTo>
                      <a:pt x="215" y="25"/>
                    </a:lnTo>
                    <a:lnTo>
                      <a:pt x="213" y="30"/>
                    </a:lnTo>
                    <a:lnTo>
                      <a:pt x="204" y="35"/>
                    </a:lnTo>
                    <a:lnTo>
                      <a:pt x="197" y="36"/>
                    </a:lnTo>
                    <a:lnTo>
                      <a:pt x="195" y="36"/>
                    </a:lnTo>
                    <a:lnTo>
                      <a:pt x="195" y="41"/>
                    </a:lnTo>
                    <a:lnTo>
                      <a:pt x="192" y="41"/>
                    </a:lnTo>
                    <a:lnTo>
                      <a:pt x="190" y="40"/>
                    </a:lnTo>
                    <a:lnTo>
                      <a:pt x="188" y="34"/>
                    </a:lnTo>
                    <a:lnTo>
                      <a:pt x="186" y="30"/>
                    </a:lnTo>
                    <a:lnTo>
                      <a:pt x="180" y="29"/>
                    </a:lnTo>
                    <a:lnTo>
                      <a:pt x="173" y="26"/>
                    </a:lnTo>
                    <a:lnTo>
                      <a:pt x="172" y="30"/>
                    </a:lnTo>
                    <a:lnTo>
                      <a:pt x="175" y="31"/>
                    </a:lnTo>
                    <a:lnTo>
                      <a:pt x="178" y="31"/>
                    </a:lnTo>
                    <a:lnTo>
                      <a:pt x="178" y="36"/>
                    </a:lnTo>
                    <a:lnTo>
                      <a:pt x="175" y="35"/>
                    </a:lnTo>
                    <a:lnTo>
                      <a:pt x="172" y="32"/>
                    </a:lnTo>
                    <a:lnTo>
                      <a:pt x="165" y="33"/>
                    </a:lnTo>
                    <a:lnTo>
                      <a:pt x="163" y="30"/>
                    </a:lnTo>
                    <a:lnTo>
                      <a:pt x="157" y="32"/>
                    </a:lnTo>
                    <a:lnTo>
                      <a:pt x="157" y="44"/>
                    </a:lnTo>
                    <a:lnTo>
                      <a:pt x="154" y="51"/>
                    </a:lnTo>
                    <a:lnTo>
                      <a:pt x="156" y="61"/>
                    </a:lnTo>
                    <a:lnTo>
                      <a:pt x="151" y="70"/>
                    </a:lnTo>
                    <a:lnTo>
                      <a:pt x="157" y="74"/>
                    </a:lnTo>
                    <a:lnTo>
                      <a:pt x="161" y="70"/>
                    </a:lnTo>
                    <a:lnTo>
                      <a:pt x="166" y="69"/>
                    </a:lnTo>
                    <a:lnTo>
                      <a:pt x="172" y="74"/>
                    </a:lnTo>
                    <a:lnTo>
                      <a:pt x="179" y="65"/>
                    </a:lnTo>
                    <a:lnTo>
                      <a:pt x="186" y="74"/>
                    </a:lnTo>
                    <a:lnTo>
                      <a:pt x="193" y="75"/>
                    </a:lnTo>
                    <a:lnTo>
                      <a:pt x="201" y="80"/>
                    </a:lnTo>
                    <a:lnTo>
                      <a:pt x="205" y="85"/>
                    </a:lnTo>
                    <a:lnTo>
                      <a:pt x="207" y="94"/>
                    </a:lnTo>
                    <a:lnTo>
                      <a:pt x="202" y="101"/>
                    </a:lnTo>
                    <a:lnTo>
                      <a:pt x="196" y="102"/>
                    </a:lnTo>
                    <a:lnTo>
                      <a:pt x="190" y="108"/>
                    </a:lnTo>
                    <a:lnTo>
                      <a:pt x="192" y="116"/>
                    </a:lnTo>
                    <a:lnTo>
                      <a:pt x="200" y="119"/>
                    </a:lnTo>
                    <a:lnTo>
                      <a:pt x="202" y="126"/>
                    </a:lnTo>
                    <a:lnTo>
                      <a:pt x="205" y="127"/>
                    </a:lnTo>
                    <a:lnTo>
                      <a:pt x="214" y="134"/>
                    </a:lnTo>
                    <a:lnTo>
                      <a:pt x="213" y="142"/>
                    </a:lnTo>
                    <a:lnTo>
                      <a:pt x="214" y="150"/>
                    </a:lnTo>
                    <a:lnTo>
                      <a:pt x="214" y="152"/>
                    </a:lnTo>
                    <a:lnTo>
                      <a:pt x="210" y="156"/>
                    </a:lnTo>
                    <a:lnTo>
                      <a:pt x="211" y="158"/>
                    </a:lnTo>
                    <a:lnTo>
                      <a:pt x="220" y="154"/>
                    </a:lnTo>
                    <a:lnTo>
                      <a:pt x="223" y="157"/>
                    </a:lnTo>
                    <a:lnTo>
                      <a:pt x="229" y="154"/>
                    </a:lnTo>
                    <a:lnTo>
                      <a:pt x="233" y="151"/>
                    </a:lnTo>
                    <a:lnTo>
                      <a:pt x="238" y="151"/>
                    </a:lnTo>
                    <a:lnTo>
                      <a:pt x="242" y="157"/>
                    </a:lnTo>
                    <a:lnTo>
                      <a:pt x="242" y="159"/>
                    </a:lnTo>
                    <a:lnTo>
                      <a:pt x="240" y="162"/>
                    </a:lnTo>
                    <a:lnTo>
                      <a:pt x="240" y="168"/>
                    </a:lnTo>
                    <a:lnTo>
                      <a:pt x="238" y="172"/>
                    </a:lnTo>
                    <a:lnTo>
                      <a:pt x="237" y="174"/>
                    </a:lnTo>
                    <a:lnTo>
                      <a:pt x="234" y="176"/>
                    </a:lnTo>
                    <a:lnTo>
                      <a:pt x="232" y="178"/>
                    </a:lnTo>
                    <a:lnTo>
                      <a:pt x="229" y="182"/>
                    </a:lnTo>
                    <a:lnTo>
                      <a:pt x="228" y="184"/>
                    </a:lnTo>
                    <a:lnTo>
                      <a:pt x="224" y="190"/>
                    </a:lnTo>
                    <a:lnTo>
                      <a:pt x="224" y="192"/>
                    </a:lnTo>
                    <a:lnTo>
                      <a:pt x="224" y="198"/>
                    </a:lnTo>
                    <a:lnTo>
                      <a:pt x="218" y="201"/>
                    </a:lnTo>
                    <a:lnTo>
                      <a:pt x="215" y="198"/>
                    </a:lnTo>
                    <a:lnTo>
                      <a:pt x="211" y="198"/>
                    </a:lnTo>
                    <a:lnTo>
                      <a:pt x="207" y="196"/>
                    </a:lnTo>
                    <a:lnTo>
                      <a:pt x="199" y="198"/>
                    </a:lnTo>
                    <a:lnTo>
                      <a:pt x="198" y="199"/>
                    </a:lnTo>
                    <a:lnTo>
                      <a:pt x="187" y="204"/>
                    </a:lnTo>
                    <a:lnTo>
                      <a:pt x="176" y="214"/>
                    </a:lnTo>
                    <a:lnTo>
                      <a:pt x="170" y="218"/>
                    </a:lnTo>
                    <a:lnTo>
                      <a:pt x="167" y="225"/>
                    </a:lnTo>
                    <a:lnTo>
                      <a:pt x="157" y="229"/>
                    </a:lnTo>
                    <a:lnTo>
                      <a:pt x="154" y="233"/>
                    </a:lnTo>
                    <a:lnTo>
                      <a:pt x="137" y="240"/>
                    </a:lnTo>
                    <a:lnTo>
                      <a:pt x="134" y="239"/>
                    </a:lnTo>
                    <a:lnTo>
                      <a:pt x="133" y="243"/>
                    </a:lnTo>
                    <a:lnTo>
                      <a:pt x="131" y="244"/>
                    </a:lnTo>
                    <a:lnTo>
                      <a:pt x="124" y="248"/>
                    </a:lnTo>
                    <a:lnTo>
                      <a:pt x="115" y="248"/>
                    </a:lnTo>
                    <a:lnTo>
                      <a:pt x="108" y="235"/>
                    </a:lnTo>
                    <a:lnTo>
                      <a:pt x="107" y="234"/>
                    </a:lnTo>
                    <a:lnTo>
                      <a:pt x="101" y="240"/>
                    </a:lnTo>
                    <a:lnTo>
                      <a:pt x="93" y="246"/>
                    </a:lnTo>
                    <a:lnTo>
                      <a:pt x="87" y="246"/>
                    </a:lnTo>
                    <a:lnTo>
                      <a:pt x="72" y="241"/>
                    </a:lnTo>
                    <a:lnTo>
                      <a:pt x="70" y="244"/>
                    </a:lnTo>
                    <a:lnTo>
                      <a:pt x="66" y="245"/>
                    </a:lnTo>
                    <a:lnTo>
                      <a:pt x="66" y="247"/>
                    </a:lnTo>
                    <a:lnTo>
                      <a:pt x="64" y="252"/>
                    </a:lnTo>
                    <a:lnTo>
                      <a:pt x="61" y="254"/>
                    </a:lnTo>
                    <a:lnTo>
                      <a:pt x="60" y="253"/>
                    </a:lnTo>
                    <a:lnTo>
                      <a:pt x="56" y="250"/>
                    </a:lnTo>
                    <a:lnTo>
                      <a:pt x="55" y="252"/>
                    </a:lnTo>
                    <a:lnTo>
                      <a:pt x="52" y="249"/>
                    </a:lnTo>
                    <a:lnTo>
                      <a:pt x="50" y="253"/>
                    </a:lnTo>
                    <a:lnTo>
                      <a:pt x="51" y="254"/>
                    </a:lnTo>
                    <a:lnTo>
                      <a:pt x="51" y="259"/>
                    </a:lnTo>
                    <a:lnTo>
                      <a:pt x="51" y="262"/>
                    </a:lnTo>
                    <a:lnTo>
                      <a:pt x="48" y="264"/>
                    </a:lnTo>
                    <a:lnTo>
                      <a:pt x="38" y="271"/>
                    </a:lnTo>
                    <a:lnTo>
                      <a:pt x="35" y="277"/>
                    </a:lnTo>
                    <a:lnTo>
                      <a:pt x="31" y="282"/>
                    </a:lnTo>
                    <a:lnTo>
                      <a:pt x="18" y="296"/>
                    </a:lnTo>
                    <a:lnTo>
                      <a:pt x="2" y="308"/>
                    </a:lnTo>
                    <a:lnTo>
                      <a:pt x="4" y="312"/>
                    </a:lnTo>
                    <a:lnTo>
                      <a:pt x="3" y="313"/>
                    </a:lnTo>
                    <a:lnTo>
                      <a:pt x="3" y="316"/>
                    </a:lnTo>
                    <a:lnTo>
                      <a:pt x="2" y="317"/>
                    </a:lnTo>
                    <a:lnTo>
                      <a:pt x="2" y="318"/>
                    </a:lnTo>
                    <a:lnTo>
                      <a:pt x="0" y="319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4" name="Freeform 20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5238170" y="4475790"/>
                <a:ext cx="621543" cy="806095"/>
              </a:xfrm>
              <a:custGeom>
                <a:avLst/>
                <a:gdLst>
                  <a:gd name="T0" fmla="*/ 2147483647 w 391"/>
                  <a:gd name="T1" fmla="*/ 2147483647 h 523"/>
                  <a:gd name="T2" fmla="*/ 2147483647 w 391"/>
                  <a:gd name="T3" fmla="*/ 2147483647 h 523"/>
                  <a:gd name="T4" fmla="*/ 2147483647 w 391"/>
                  <a:gd name="T5" fmla="*/ 2147483647 h 523"/>
                  <a:gd name="T6" fmla="*/ 2147483647 w 391"/>
                  <a:gd name="T7" fmla="*/ 2147483647 h 523"/>
                  <a:gd name="T8" fmla="*/ 2147483647 w 391"/>
                  <a:gd name="T9" fmla="*/ 2147483647 h 523"/>
                  <a:gd name="T10" fmla="*/ 2147483647 w 391"/>
                  <a:gd name="T11" fmla="*/ 2147483647 h 523"/>
                  <a:gd name="T12" fmla="*/ 2147483647 w 391"/>
                  <a:gd name="T13" fmla="*/ 2147483647 h 523"/>
                  <a:gd name="T14" fmla="*/ 2147483647 w 391"/>
                  <a:gd name="T15" fmla="*/ 2147483647 h 523"/>
                  <a:gd name="T16" fmla="*/ 2147483647 w 391"/>
                  <a:gd name="T17" fmla="*/ 2147483647 h 523"/>
                  <a:gd name="T18" fmla="*/ 2147483647 w 391"/>
                  <a:gd name="T19" fmla="*/ 2147483647 h 523"/>
                  <a:gd name="T20" fmla="*/ 2147483647 w 391"/>
                  <a:gd name="T21" fmla="*/ 2147483647 h 523"/>
                  <a:gd name="T22" fmla="*/ 2147483647 w 391"/>
                  <a:gd name="T23" fmla="*/ 2147483647 h 523"/>
                  <a:gd name="T24" fmla="*/ 2147483647 w 391"/>
                  <a:gd name="T25" fmla="*/ 2147483647 h 523"/>
                  <a:gd name="T26" fmla="*/ 2147483647 w 391"/>
                  <a:gd name="T27" fmla="*/ 2147483647 h 523"/>
                  <a:gd name="T28" fmla="*/ 2147483647 w 391"/>
                  <a:gd name="T29" fmla="*/ 2147483647 h 523"/>
                  <a:gd name="T30" fmla="*/ 2147483647 w 391"/>
                  <a:gd name="T31" fmla="*/ 2147483647 h 523"/>
                  <a:gd name="T32" fmla="*/ 2147483647 w 391"/>
                  <a:gd name="T33" fmla="*/ 2147483647 h 523"/>
                  <a:gd name="T34" fmla="*/ 2147483647 w 391"/>
                  <a:gd name="T35" fmla="*/ 2147483647 h 523"/>
                  <a:gd name="T36" fmla="*/ 2147483647 w 391"/>
                  <a:gd name="T37" fmla="*/ 2147483647 h 523"/>
                  <a:gd name="T38" fmla="*/ 2147483647 w 391"/>
                  <a:gd name="T39" fmla="*/ 2147483647 h 523"/>
                  <a:gd name="T40" fmla="*/ 2147483647 w 391"/>
                  <a:gd name="T41" fmla="*/ 2147483647 h 523"/>
                  <a:gd name="T42" fmla="*/ 2147483647 w 391"/>
                  <a:gd name="T43" fmla="*/ 2147483647 h 523"/>
                  <a:gd name="T44" fmla="*/ 2147483647 w 391"/>
                  <a:gd name="T45" fmla="*/ 2147483647 h 523"/>
                  <a:gd name="T46" fmla="*/ 2147483647 w 391"/>
                  <a:gd name="T47" fmla="*/ 2147483647 h 523"/>
                  <a:gd name="T48" fmla="*/ 2147483647 w 391"/>
                  <a:gd name="T49" fmla="*/ 2147483647 h 523"/>
                  <a:gd name="T50" fmla="*/ 2147483647 w 391"/>
                  <a:gd name="T51" fmla="*/ 2147483647 h 523"/>
                  <a:gd name="T52" fmla="*/ 2147483647 w 391"/>
                  <a:gd name="T53" fmla="*/ 2147483647 h 523"/>
                  <a:gd name="T54" fmla="*/ 2147483647 w 391"/>
                  <a:gd name="T55" fmla="*/ 2147483647 h 523"/>
                  <a:gd name="T56" fmla="*/ 2147483647 w 391"/>
                  <a:gd name="T57" fmla="*/ 2147483647 h 523"/>
                  <a:gd name="T58" fmla="*/ 2147483647 w 391"/>
                  <a:gd name="T59" fmla="*/ 2147483647 h 523"/>
                  <a:gd name="T60" fmla="*/ 2147483647 w 391"/>
                  <a:gd name="T61" fmla="*/ 2147483647 h 523"/>
                  <a:gd name="T62" fmla="*/ 2147483647 w 391"/>
                  <a:gd name="T63" fmla="*/ 2147483647 h 523"/>
                  <a:gd name="T64" fmla="*/ 2147483647 w 391"/>
                  <a:gd name="T65" fmla="*/ 2147483647 h 523"/>
                  <a:gd name="T66" fmla="*/ 2147483647 w 391"/>
                  <a:gd name="T67" fmla="*/ 2147483647 h 523"/>
                  <a:gd name="T68" fmla="*/ 2147483647 w 391"/>
                  <a:gd name="T69" fmla="*/ 2147483647 h 523"/>
                  <a:gd name="T70" fmla="*/ 2147483647 w 391"/>
                  <a:gd name="T71" fmla="*/ 2147483647 h 523"/>
                  <a:gd name="T72" fmla="*/ 2147483647 w 391"/>
                  <a:gd name="T73" fmla="*/ 2147483647 h 523"/>
                  <a:gd name="T74" fmla="*/ 2147483647 w 391"/>
                  <a:gd name="T75" fmla="*/ 2147483647 h 523"/>
                  <a:gd name="T76" fmla="*/ 2147483647 w 391"/>
                  <a:gd name="T77" fmla="*/ 2147483647 h 523"/>
                  <a:gd name="T78" fmla="*/ 2147483647 w 391"/>
                  <a:gd name="T79" fmla="*/ 2147483647 h 523"/>
                  <a:gd name="T80" fmla="*/ 2147483647 w 391"/>
                  <a:gd name="T81" fmla="*/ 2147483647 h 523"/>
                  <a:gd name="T82" fmla="*/ 2147483647 w 391"/>
                  <a:gd name="T83" fmla="*/ 2147483647 h 523"/>
                  <a:gd name="T84" fmla="*/ 2147483647 w 391"/>
                  <a:gd name="T85" fmla="*/ 2147483647 h 523"/>
                  <a:gd name="T86" fmla="*/ 2147483647 w 391"/>
                  <a:gd name="T87" fmla="*/ 2147483647 h 523"/>
                  <a:gd name="T88" fmla="*/ 2147483647 w 391"/>
                  <a:gd name="T89" fmla="*/ 2147483647 h 523"/>
                  <a:gd name="T90" fmla="*/ 2147483647 w 391"/>
                  <a:gd name="T91" fmla="*/ 2147483647 h 523"/>
                  <a:gd name="T92" fmla="*/ 2147483647 w 391"/>
                  <a:gd name="T93" fmla="*/ 2147483647 h 523"/>
                  <a:gd name="T94" fmla="*/ 2147483647 w 391"/>
                  <a:gd name="T95" fmla="*/ 2147483647 h 523"/>
                  <a:gd name="T96" fmla="*/ 2147483647 w 391"/>
                  <a:gd name="T97" fmla="*/ 2147483647 h 523"/>
                  <a:gd name="T98" fmla="*/ 2147483647 w 391"/>
                  <a:gd name="T99" fmla="*/ 2147483647 h 523"/>
                  <a:gd name="T100" fmla="*/ 2147483647 w 391"/>
                  <a:gd name="T101" fmla="*/ 2147483647 h 523"/>
                  <a:gd name="T102" fmla="*/ 2147483647 w 391"/>
                  <a:gd name="T103" fmla="*/ 2147483647 h 523"/>
                  <a:gd name="T104" fmla="*/ 2147483647 w 391"/>
                  <a:gd name="T105" fmla="*/ 2147483647 h 523"/>
                  <a:gd name="T106" fmla="*/ 2147483647 w 391"/>
                  <a:gd name="T107" fmla="*/ 2147483647 h 523"/>
                  <a:gd name="T108" fmla="*/ 2147483647 w 391"/>
                  <a:gd name="T109" fmla="*/ 2147483647 h 523"/>
                  <a:gd name="T110" fmla="*/ 2147483647 w 391"/>
                  <a:gd name="T111" fmla="*/ 2147483647 h 523"/>
                  <a:gd name="T112" fmla="*/ 2147483647 w 391"/>
                  <a:gd name="T113" fmla="*/ 2147483647 h 523"/>
                  <a:gd name="T114" fmla="*/ 2147483647 w 391"/>
                  <a:gd name="T115" fmla="*/ 2147483647 h 523"/>
                  <a:gd name="T116" fmla="*/ 2147483647 w 391"/>
                  <a:gd name="T117" fmla="*/ 2147483647 h 523"/>
                  <a:gd name="T118" fmla="*/ 2147483647 w 391"/>
                  <a:gd name="T119" fmla="*/ 2147483647 h 523"/>
                  <a:gd name="T120" fmla="*/ 2147483647 w 391"/>
                  <a:gd name="T121" fmla="*/ 2147483647 h 523"/>
                  <a:gd name="T122" fmla="*/ 2147483647 w 391"/>
                  <a:gd name="T123" fmla="*/ 2147483647 h 5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91"/>
                  <a:gd name="T187" fmla="*/ 0 h 523"/>
                  <a:gd name="T188" fmla="*/ 391 w 391"/>
                  <a:gd name="T189" fmla="*/ 523 h 52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91" h="523">
                    <a:moveTo>
                      <a:pt x="0" y="442"/>
                    </a:moveTo>
                    <a:lnTo>
                      <a:pt x="3" y="438"/>
                    </a:lnTo>
                    <a:lnTo>
                      <a:pt x="3" y="436"/>
                    </a:lnTo>
                    <a:lnTo>
                      <a:pt x="12" y="432"/>
                    </a:lnTo>
                    <a:lnTo>
                      <a:pt x="18" y="432"/>
                    </a:lnTo>
                    <a:lnTo>
                      <a:pt x="20" y="430"/>
                    </a:lnTo>
                    <a:lnTo>
                      <a:pt x="22" y="429"/>
                    </a:lnTo>
                    <a:lnTo>
                      <a:pt x="23" y="423"/>
                    </a:lnTo>
                    <a:lnTo>
                      <a:pt x="32" y="421"/>
                    </a:lnTo>
                    <a:lnTo>
                      <a:pt x="38" y="416"/>
                    </a:lnTo>
                    <a:lnTo>
                      <a:pt x="41" y="411"/>
                    </a:lnTo>
                    <a:lnTo>
                      <a:pt x="45" y="411"/>
                    </a:lnTo>
                    <a:lnTo>
                      <a:pt x="47" y="415"/>
                    </a:lnTo>
                    <a:lnTo>
                      <a:pt x="51" y="417"/>
                    </a:lnTo>
                    <a:lnTo>
                      <a:pt x="55" y="422"/>
                    </a:lnTo>
                    <a:lnTo>
                      <a:pt x="60" y="424"/>
                    </a:lnTo>
                    <a:lnTo>
                      <a:pt x="65" y="421"/>
                    </a:lnTo>
                    <a:lnTo>
                      <a:pt x="65" y="408"/>
                    </a:lnTo>
                    <a:lnTo>
                      <a:pt x="65" y="404"/>
                    </a:lnTo>
                    <a:lnTo>
                      <a:pt x="65" y="399"/>
                    </a:lnTo>
                    <a:lnTo>
                      <a:pt x="66" y="394"/>
                    </a:lnTo>
                    <a:lnTo>
                      <a:pt x="65" y="391"/>
                    </a:lnTo>
                    <a:lnTo>
                      <a:pt x="66" y="389"/>
                    </a:lnTo>
                    <a:lnTo>
                      <a:pt x="69" y="390"/>
                    </a:lnTo>
                    <a:lnTo>
                      <a:pt x="73" y="389"/>
                    </a:lnTo>
                    <a:lnTo>
                      <a:pt x="77" y="389"/>
                    </a:lnTo>
                    <a:lnTo>
                      <a:pt x="78" y="386"/>
                    </a:lnTo>
                    <a:lnTo>
                      <a:pt x="77" y="384"/>
                    </a:lnTo>
                    <a:lnTo>
                      <a:pt x="75" y="381"/>
                    </a:lnTo>
                    <a:lnTo>
                      <a:pt x="73" y="376"/>
                    </a:lnTo>
                    <a:lnTo>
                      <a:pt x="69" y="374"/>
                    </a:lnTo>
                    <a:lnTo>
                      <a:pt x="68" y="374"/>
                    </a:lnTo>
                    <a:lnTo>
                      <a:pt x="65" y="372"/>
                    </a:lnTo>
                    <a:lnTo>
                      <a:pt x="66" y="365"/>
                    </a:lnTo>
                    <a:lnTo>
                      <a:pt x="75" y="357"/>
                    </a:lnTo>
                    <a:lnTo>
                      <a:pt x="75" y="353"/>
                    </a:lnTo>
                    <a:lnTo>
                      <a:pt x="73" y="352"/>
                    </a:lnTo>
                    <a:lnTo>
                      <a:pt x="78" y="348"/>
                    </a:lnTo>
                    <a:lnTo>
                      <a:pt x="79" y="347"/>
                    </a:lnTo>
                    <a:lnTo>
                      <a:pt x="79" y="346"/>
                    </a:lnTo>
                    <a:lnTo>
                      <a:pt x="79" y="339"/>
                    </a:lnTo>
                    <a:lnTo>
                      <a:pt x="79" y="329"/>
                    </a:lnTo>
                    <a:lnTo>
                      <a:pt x="79" y="323"/>
                    </a:lnTo>
                    <a:lnTo>
                      <a:pt x="81" y="314"/>
                    </a:lnTo>
                    <a:lnTo>
                      <a:pt x="78" y="298"/>
                    </a:lnTo>
                    <a:lnTo>
                      <a:pt x="80" y="291"/>
                    </a:lnTo>
                    <a:lnTo>
                      <a:pt x="82" y="289"/>
                    </a:lnTo>
                    <a:lnTo>
                      <a:pt x="83" y="279"/>
                    </a:lnTo>
                    <a:lnTo>
                      <a:pt x="81" y="272"/>
                    </a:lnTo>
                    <a:lnTo>
                      <a:pt x="82" y="263"/>
                    </a:lnTo>
                    <a:lnTo>
                      <a:pt x="81" y="253"/>
                    </a:lnTo>
                    <a:lnTo>
                      <a:pt x="81" y="241"/>
                    </a:lnTo>
                    <a:lnTo>
                      <a:pt x="93" y="243"/>
                    </a:lnTo>
                    <a:lnTo>
                      <a:pt x="105" y="239"/>
                    </a:lnTo>
                    <a:lnTo>
                      <a:pt x="106" y="240"/>
                    </a:lnTo>
                    <a:lnTo>
                      <a:pt x="107" y="243"/>
                    </a:lnTo>
                    <a:lnTo>
                      <a:pt x="110" y="248"/>
                    </a:lnTo>
                    <a:lnTo>
                      <a:pt x="112" y="248"/>
                    </a:lnTo>
                    <a:lnTo>
                      <a:pt x="118" y="260"/>
                    </a:lnTo>
                    <a:lnTo>
                      <a:pt x="122" y="263"/>
                    </a:lnTo>
                    <a:lnTo>
                      <a:pt x="124" y="267"/>
                    </a:lnTo>
                    <a:lnTo>
                      <a:pt x="125" y="269"/>
                    </a:lnTo>
                    <a:lnTo>
                      <a:pt x="127" y="275"/>
                    </a:lnTo>
                    <a:lnTo>
                      <a:pt x="137" y="283"/>
                    </a:lnTo>
                    <a:lnTo>
                      <a:pt x="137" y="286"/>
                    </a:lnTo>
                    <a:lnTo>
                      <a:pt x="148" y="292"/>
                    </a:lnTo>
                    <a:lnTo>
                      <a:pt x="154" y="295"/>
                    </a:lnTo>
                    <a:lnTo>
                      <a:pt x="155" y="296"/>
                    </a:lnTo>
                    <a:lnTo>
                      <a:pt x="156" y="298"/>
                    </a:lnTo>
                    <a:lnTo>
                      <a:pt x="167" y="299"/>
                    </a:lnTo>
                    <a:lnTo>
                      <a:pt x="178" y="292"/>
                    </a:lnTo>
                    <a:lnTo>
                      <a:pt x="179" y="288"/>
                    </a:lnTo>
                    <a:lnTo>
                      <a:pt x="180" y="286"/>
                    </a:lnTo>
                    <a:lnTo>
                      <a:pt x="190" y="281"/>
                    </a:lnTo>
                    <a:lnTo>
                      <a:pt x="192" y="282"/>
                    </a:lnTo>
                    <a:lnTo>
                      <a:pt x="193" y="287"/>
                    </a:lnTo>
                    <a:lnTo>
                      <a:pt x="198" y="289"/>
                    </a:lnTo>
                    <a:lnTo>
                      <a:pt x="200" y="292"/>
                    </a:lnTo>
                    <a:lnTo>
                      <a:pt x="204" y="291"/>
                    </a:lnTo>
                    <a:lnTo>
                      <a:pt x="206" y="290"/>
                    </a:lnTo>
                    <a:lnTo>
                      <a:pt x="210" y="285"/>
                    </a:lnTo>
                    <a:lnTo>
                      <a:pt x="214" y="283"/>
                    </a:lnTo>
                    <a:lnTo>
                      <a:pt x="213" y="279"/>
                    </a:lnTo>
                    <a:lnTo>
                      <a:pt x="214" y="275"/>
                    </a:lnTo>
                    <a:lnTo>
                      <a:pt x="219" y="273"/>
                    </a:lnTo>
                    <a:lnTo>
                      <a:pt x="224" y="272"/>
                    </a:lnTo>
                    <a:lnTo>
                      <a:pt x="229" y="273"/>
                    </a:lnTo>
                    <a:lnTo>
                      <a:pt x="234" y="273"/>
                    </a:lnTo>
                    <a:lnTo>
                      <a:pt x="241" y="275"/>
                    </a:lnTo>
                    <a:lnTo>
                      <a:pt x="244" y="273"/>
                    </a:lnTo>
                    <a:lnTo>
                      <a:pt x="250" y="266"/>
                    </a:lnTo>
                    <a:lnTo>
                      <a:pt x="249" y="260"/>
                    </a:lnTo>
                    <a:lnTo>
                      <a:pt x="248" y="259"/>
                    </a:lnTo>
                    <a:lnTo>
                      <a:pt x="243" y="257"/>
                    </a:lnTo>
                    <a:lnTo>
                      <a:pt x="239" y="259"/>
                    </a:lnTo>
                    <a:lnTo>
                      <a:pt x="236" y="256"/>
                    </a:lnTo>
                    <a:lnTo>
                      <a:pt x="234" y="250"/>
                    </a:lnTo>
                    <a:lnTo>
                      <a:pt x="233" y="244"/>
                    </a:lnTo>
                    <a:lnTo>
                      <a:pt x="228" y="242"/>
                    </a:lnTo>
                    <a:lnTo>
                      <a:pt x="224" y="242"/>
                    </a:lnTo>
                    <a:lnTo>
                      <a:pt x="219" y="243"/>
                    </a:lnTo>
                    <a:lnTo>
                      <a:pt x="211" y="244"/>
                    </a:lnTo>
                    <a:lnTo>
                      <a:pt x="209" y="243"/>
                    </a:lnTo>
                    <a:lnTo>
                      <a:pt x="210" y="238"/>
                    </a:lnTo>
                    <a:lnTo>
                      <a:pt x="209" y="234"/>
                    </a:lnTo>
                    <a:lnTo>
                      <a:pt x="210" y="227"/>
                    </a:lnTo>
                    <a:lnTo>
                      <a:pt x="207" y="223"/>
                    </a:lnTo>
                    <a:lnTo>
                      <a:pt x="201" y="223"/>
                    </a:lnTo>
                    <a:lnTo>
                      <a:pt x="199" y="221"/>
                    </a:lnTo>
                    <a:lnTo>
                      <a:pt x="194" y="216"/>
                    </a:lnTo>
                    <a:lnTo>
                      <a:pt x="190" y="216"/>
                    </a:lnTo>
                    <a:lnTo>
                      <a:pt x="189" y="214"/>
                    </a:lnTo>
                    <a:lnTo>
                      <a:pt x="183" y="209"/>
                    </a:lnTo>
                    <a:lnTo>
                      <a:pt x="179" y="211"/>
                    </a:lnTo>
                    <a:lnTo>
                      <a:pt x="176" y="210"/>
                    </a:lnTo>
                    <a:lnTo>
                      <a:pt x="172" y="208"/>
                    </a:lnTo>
                    <a:lnTo>
                      <a:pt x="169" y="206"/>
                    </a:lnTo>
                    <a:lnTo>
                      <a:pt x="163" y="206"/>
                    </a:lnTo>
                    <a:lnTo>
                      <a:pt x="159" y="204"/>
                    </a:lnTo>
                    <a:lnTo>
                      <a:pt x="162" y="196"/>
                    </a:lnTo>
                    <a:lnTo>
                      <a:pt x="160" y="186"/>
                    </a:lnTo>
                    <a:lnTo>
                      <a:pt x="159" y="177"/>
                    </a:lnTo>
                    <a:lnTo>
                      <a:pt x="162" y="167"/>
                    </a:lnTo>
                    <a:lnTo>
                      <a:pt x="171" y="154"/>
                    </a:lnTo>
                    <a:lnTo>
                      <a:pt x="176" y="148"/>
                    </a:lnTo>
                    <a:lnTo>
                      <a:pt x="175" y="139"/>
                    </a:lnTo>
                    <a:lnTo>
                      <a:pt x="176" y="134"/>
                    </a:lnTo>
                    <a:lnTo>
                      <a:pt x="178" y="132"/>
                    </a:lnTo>
                    <a:lnTo>
                      <a:pt x="181" y="126"/>
                    </a:lnTo>
                    <a:lnTo>
                      <a:pt x="179" y="114"/>
                    </a:lnTo>
                    <a:lnTo>
                      <a:pt x="167" y="106"/>
                    </a:lnTo>
                    <a:lnTo>
                      <a:pt x="166" y="104"/>
                    </a:lnTo>
                    <a:lnTo>
                      <a:pt x="156" y="97"/>
                    </a:lnTo>
                    <a:lnTo>
                      <a:pt x="156" y="95"/>
                    </a:lnTo>
                    <a:lnTo>
                      <a:pt x="162" y="92"/>
                    </a:lnTo>
                    <a:lnTo>
                      <a:pt x="167" y="92"/>
                    </a:lnTo>
                    <a:lnTo>
                      <a:pt x="170" y="93"/>
                    </a:lnTo>
                    <a:lnTo>
                      <a:pt x="176" y="94"/>
                    </a:lnTo>
                    <a:lnTo>
                      <a:pt x="179" y="93"/>
                    </a:lnTo>
                    <a:lnTo>
                      <a:pt x="182" y="91"/>
                    </a:lnTo>
                    <a:lnTo>
                      <a:pt x="188" y="77"/>
                    </a:lnTo>
                    <a:lnTo>
                      <a:pt x="193" y="73"/>
                    </a:lnTo>
                    <a:lnTo>
                      <a:pt x="209" y="63"/>
                    </a:lnTo>
                    <a:lnTo>
                      <a:pt x="214" y="55"/>
                    </a:lnTo>
                    <a:lnTo>
                      <a:pt x="213" y="44"/>
                    </a:lnTo>
                    <a:lnTo>
                      <a:pt x="218" y="39"/>
                    </a:lnTo>
                    <a:lnTo>
                      <a:pt x="222" y="28"/>
                    </a:lnTo>
                    <a:lnTo>
                      <a:pt x="218" y="23"/>
                    </a:lnTo>
                    <a:lnTo>
                      <a:pt x="215" y="17"/>
                    </a:lnTo>
                    <a:lnTo>
                      <a:pt x="219" y="16"/>
                    </a:lnTo>
                    <a:lnTo>
                      <a:pt x="229" y="15"/>
                    </a:lnTo>
                    <a:lnTo>
                      <a:pt x="234" y="11"/>
                    </a:lnTo>
                    <a:lnTo>
                      <a:pt x="233" y="1"/>
                    </a:lnTo>
                    <a:lnTo>
                      <a:pt x="234" y="3"/>
                    </a:lnTo>
                    <a:lnTo>
                      <a:pt x="238" y="1"/>
                    </a:lnTo>
                    <a:lnTo>
                      <a:pt x="248" y="1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60" y="10"/>
                    </a:lnTo>
                    <a:lnTo>
                      <a:pt x="255" y="26"/>
                    </a:lnTo>
                    <a:lnTo>
                      <a:pt x="257" y="32"/>
                    </a:lnTo>
                    <a:lnTo>
                      <a:pt x="262" y="35"/>
                    </a:lnTo>
                    <a:lnTo>
                      <a:pt x="265" y="42"/>
                    </a:lnTo>
                    <a:lnTo>
                      <a:pt x="269" y="43"/>
                    </a:lnTo>
                    <a:lnTo>
                      <a:pt x="273" y="42"/>
                    </a:lnTo>
                    <a:lnTo>
                      <a:pt x="278" y="46"/>
                    </a:lnTo>
                    <a:lnTo>
                      <a:pt x="286" y="51"/>
                    </a:lnTo>
                    <a:lnTo>
                      <a:pt x="286" y="61"/>
                    </a:lnTo>
                    <a:lnTo>
                      <a:pt x="282" y="64"/>
                    </a:lnTo>
                    <a:lnTo>
                      <a:pt x="273" y="68"/>
                    </a:lnTo>
                    <a:lnTo>
                      <a:pt x="268" y="74"/>
                    </a:lnTo>
                    <a:lnTo>
                      <a:pt x="265" y="73"/>
                    </a:lnTo>
                    <a:lnTo>
                      <a:pt x="264" y="68"/>
                    </a:lnTo>
                    <a:lnTo>
                      <a:pt x="262" y="68"/>
                    </a:lnTo>
                    <a:lnTo>
                      <a:pt x="258" y="69"/>
                    </a:lnTo>
                    <a:lnTo>
                      <a:pt x="252" y="74"/>
                    </a:lnTo>
                    <a:lnTo>
                      <a:pt x="248" y="120"/>
                    </a:lnTo>
                    <a:lnTo>
                      <a:pt x="255" y="124"/>
                    </a:lnTo>
                    <a:lnTo>
                      <a:pt x="258" y="128"/>
                    </a:lnTo>
                    <a:lnTo>
                      <a:pt x="262" y="129"/>
                    </a:lnTo>
                    <a:lnTo>
                      <a:pt x="269" y="129"/>
                    </a:lnTo>
                    <a:lnTo>
                      <a:pt x="269" y="134"/>
                    </a:lnTo>
                    <a:lnTo>
                      <a:pt x="273" y="142"/>
                    </a:lnTo>
                    <a:lnTo>
                      <a:pt x="276" y="142"/>
                    </a:lnTo>
                    <a:lnTo>
                      <a:pt x="279" y="141"/>
                    </a:lnTo>
                    <a:lnTo>
                      <a:pt x="282" y="139"/>
                    </a:lnTo>
                    <a:lnTo>
                      <a:pt x="286" y="133"/>
                    </a:lnTo>
                    <a:lnTo>
                      <a:pt x="292" y="129"/>
                    </a:lnTo>
                    <a:lnTo>
                      <a:pt x="296" y="125"/>
                    </a:lnTo>
                    <a:lnTo>
                      <a:pt x="297" y="119"/>
                    </a:lnTo>
                    <a:lnTo>
                      <a:pt x="304" y="116"/>
                    </a:lnTo>
                    <a:lnTo>
                      <a:pt x="305" y="117"/>
                    </a:lnTo>
                    <a:lnTo>
                      <a:pt x="306" y="117"/>
                    </a:lnTo>
                    <a:lnTo>
                      <a:pt x="309" y="117"/>
                    </a:lnTo>
                    <a:lnTo>
                      <a:pt x="311" y="117"/>
                    </a:lnTo>
                    <a:lnTo>
                      <a:pt x="315" y="119"/>
                    </a:lnTo>
                    <a:lnTo>
                      <a:pt x="318" y="124"/>
                    </a:lnTo>
                    <a:lnTo>
                      <a:pt x="321" y="125"/>
                    </a:lnTo>
                    <a:lnTo>
                      <a:pt x="344" y="138"/>
                    </a:lnTo>
                    <a:lnTo>
                      <a:pt x="349" y="138"/>
                    </a:lnTo>
                    <a:lnTo>
                      <a:pt x="352" y="138"/>
                    </a:lnTo>
                    <a:lnTo>
                      <a:pt x="350" y="145"/>
                    </a:lnTo>
                    <a:lnTo>
                      <a:pt x="348" y="145"/>
                    </a:lnTo>
                    <a:lnTo>
                      <a:pt x="345" y="148"/>
                    </a:lnTo>
                    <a:lnTo>
                      <a:pt x="342" y="152"/>
                    </a:lnTo>
                    <a:lnTo>
                      <a:pt x="339" y="153"/>
                    </a:lnTo>
                    <a:lnTo>
                      <a:pt x="334" y="160"/>
                    </a:lnTo>
                    <a:lnTo>
                      <a:pt x="333" y="164"/>
                    </a:lnTo>
                    <a:lnTo>
                      <a:pt x="329" y="165"/>
                    </a:lnTo>
                    <a:lnTo>
                      <a:pt x="325" y="170"/>
                    </a:lnTo>
                    <a:lnTo>
                      <a:pt x="325" y="173"/>
                    </a:lnTo>
                    <a:lnTo>
                      <a:pt x="319" y="185"/>
                    </a:lnTo>
                    <a:lnTo>
                      <a:pt x="315" y="199"/>
                    </a:lnTo>
                    <a:lnTo>
                      <a:pt x="313" y="206"/>
                    </a:lnTo>
                    <a:lnTo>
                      <a:pt x="306" y="220"/>
                    </a:lnTo>
                    <a:lnTo>
                      <a:pt x="306" y="223"/>
                    </a:lnTo>
                    <a:lnTo>
                      <a:pt x="304" y="225"/>
                    </a:lnTo>
                    <a:lnTo>
                      <a:pt x="300" y="228"/>
                    </a:lnTo>
                    <a:lnTo>
                      <a:pt x="296" y="234"/>
                    </a:lnTo>
                    <a:lnTo>
                      <a:pt x="296" y="238"/>
                    </a:lnTo>
                    <a:lnTo>
                      <a:pt x="296" y="240"/>
                    </a:lnTo>
                    <a:lnTo>
                      <a:pt x="299" y="242"/>
                    </a:lnTo>
                    <a:lnTo>
                      <a:pt x="305" y="248"/>
                    </a:lnTo>
                    <a:lnTo>
                      <a:pt x="305" y="250"/>
                    </a:lnTo>
                    <a:lnTo>
                      <a:pt x="300" y="257"/>
                    </a:lnTo>
                    <a:lnTo>
                      <a:pt x="299" y="259"/>
                    </a:lnTo>
                    <a:lnTo>
                      <a:pt x="300" y="262"/>
                    </a:lnTo>
                    <a:lnTo>
                      <a:pt x="301" y="264"/>
                    </a:lnTo>
                    <a:lnTo>
                      <a:pt x="311" y="269"/>
                    </a:lnTo>
                    <a:lnTo>
                      <a:pt x="314" y="269"/>
                    </a:lnTo>
                    <a:lnTo>
                      <a:pt x="315" y="270"/>
                    </a:lnTo>
                    <a:lnTo>
                      <a:pt x="321" y="273"/>
                    </a:lnTo>
                    <a:lnTo>
                      <a:pt x="327" y="275"/>
                    </a:lnTo>
                    <a:lnTo>
                      <a:pt x="330" y="275"/>
                    </a:lnTo>
                    <a:lnTo>
                      <a:pt x="337" y="279"/>
                    </a:lnTo>
                    <a:lnTo>
                      <a:pt x="345" y="279"/>
                    </a:lnTo>
                    <a:lnTo>
                      <a:pt x="353" y="280"/>
                    </a:lnTo>
                    <a:lnTo>
                      <a:pt x="359" y="282"/>
                    </a:lnTo>
                    <a:lnTo>
                      <a:pt x="360" y="285"/>
                    </a:lnTo>
                    <a:lnTo>
                      <a:pt x="363" y="286"/>
                    </a:lnTo>
                    <a:lnTo>
                      <a:pt x="360" y="293"/>
                    </a:lnTo>
                    <a:lnTo>
                      <a:pt x="356" y="298"/>
                    </a:lnTo>
                    <a:lnTo>
                      <a:pt x="350" y="301"/>
                    </a:lnTo>
                    <a:lnTo>
                      <a:pt x="335" y="305"/>
                    </a:lnTo>
                    <a:lnTo>
                      <a:pt x="330" y="302"/>
                    </a:lnTo>
                    <a:lnTo>
                      <a:pt x="326" y="307"/>
                    </a:lnTo>
                    <a:lnTo>
                      <a:pt x="320" y="307"/>
                    </a:lnTo>
                    <a:lnTo>
                      <a:pt x="318" y="305"/>
                    </a:lnTo>
                    <a:lnTo>
                      <a:pt x="315" y="308"/>
                    </a:lnTo>
                    <a:lnTo>
                      <a:pt x="314" y="312"/>
                    </a:lnTo>
                    <a:lnTo>
                      <a:pt x="311" y="346"/>
                    </a:lnTo>
                    <a:lnTo>
                      <a:pt x="309" y="349"/>
                    </a:lnTo>
                    <a:lnTo>
                      <a:pt x="306" y="350"/>
                    </a:lnTo>
                    <a:lnTo>
                      <a:pt x="300" y="355"/>
                    </a:lnTo>
                    <a:lnTo>
                      <a:pt x="296" y="362"/>
                    </a:lnTo>
                    <a:lnTo>
                      <a:pt x="295" y="363"/>
                    </a:lnTo>
                    <a:lnTo>
                      <a:pt x="293" y="367"/>
                    </a:lnTo>
                    <a:lnTo>
                      <a:pt x="291" y="369"/>
                    </a:lnTo>
                    <a:lnTo>
                      <a:pt x="291" y="382"/>
                    </a:lnTo>
                    <a:lnTo>
                      <a:pt x="297" y="387"/>
                    </a:lnTo>
                    <a:lnTo>
                      <a:pt x="300" y="389"/>
                    </a:lnTo>
                    <a:lnTo>
                      <a:pt x="309" y="390"/>
                    </a:lnTo>
                    <a:lnTo>
                      <a:pt x="311" y="391"/>
                    </a:lnTo>
                    <a:lnTo>
                      <a:pt x="315" y="391"/>
                    </a:lnTo>
                    <a:lnTo>
                      <a:pt x="324" y="394"/>
                    </a:lnTo>
                    <a:lnTo>
                      <a:pt x="328" y="397"/>
                    </a:lnTo>
                    <a:lnTo>
                      <a:pt x="328" y="399"/>
                    </a:lnTo>
                    <a:lnTo>
                      <a:pt x="327" y="407"/>
                    </a:lnTo>
                    <a:lnTo>
                      <a:pt x="327" y="411"/>
                    </a:lnTo>
                    <a:lnTo>
                      <a:pt x="330" y="416"/>
                    </a:lnTo>
                    <a:lnTo>
                      <a:pt x="334" y="428"/>
                    </a:lnTo>
                    <a:lnTo>
                      <a:pt x="344" y="429"/>
                    </a:lnTo>
                    <a:lnTo>
                      <a:pt x="347" y="426"/>
                    </a:lnTo>
                    <a:lnTo>
                      <a:pt x="348" y="426"/>
                    </a:lnTo>
                    <a:lnTo>
                      <a:pt x="350" y="424"/>
                    </a:lnTo>
                    <a:lnTo>
                      <a:pt x="352" y="425"/>
                    </a:lnTo>
                    <a:lnTo>
                      <a:pt x="356" y="425"/>
                    </a:lnTo>
                    <a:lnTo>
                      <a:pt x="363" y="423"/>
                    </a:lnTo>
                    <a:lnTo>
                      <a:pt x="370" y="419"/>
                    </a:lnTo>
                    <a:lnTo>
                      <a:pt x="378" y="419"/>
                    </a:lnTo>
                    <a:lnTo>
                      <a:pt x="379" y="422"/>
                    </a:lnTo>
                    <a:lnTo>
                      <a:pt x="383" y="432"/>
                    </a:lnTo>
                    <a:lnTo>
                      <a:pt x="386" y="434"/>
                    </a:lnTo>
                    <a:lnTo>
                      <a:pt x="390" y="437"/>
                    </a:lnTo>
                    <a:lnTo>
                      <a:pt x="383" y="451"/>
                    </a:lnTo>
                    <a:lnTo>
                      <a:pt x="381" y="452"/>
                    </a:lnTo>
                    <a:lnTo>
                      <a:pt x="378" y="455"/>
                    </a:lnTo>
                    <a:lnTo>
                      <a:pt x="372" y="457"/>
                    </a:lnTo>
                    <a:lnTo>
                      <a:pt x="369" y="456"/>
                    </a:lnTo>
                    <a:lnTo>
                      <a:pt x="360" y="458"/>
                    </a:lnTo>
                    <a:lnTo>
                      <a:pt x="352" y="463"/>
                    </a:lnTo>
                    <a:lnTo>
                      <a:pt x="345" y="469"/>
                    </a:lnTo>
                    <a:lnTo>
                      <a:pt x="341" y="472"/>
                    </a:lnTo>
                    <a:lnTo>
                      <a:pt x="336" y="472"/>
                    </a:lnTo>
                    <a:lnTo>
                      <a:pt x="331" y="472"/>
                    </a:lnTo>
                    <a:lnTo>
                      <a:pt x="324" y="467"/>
                    </a:lnTo>
                    <a:lnTo>
                      <a:pt x="321" y="467"/>
                    </a:lnTo>
                    <a:lnTo>
                      <a:pt x="314" y="468"/>
                    </a:lnTo>
                    <a:lnTo>
                      <a:pt x="311" y="469"/>
                    </a:lnTo>
                    <a:lnTo>
                      <a:pt x="304" y="471"/>
                    </a:lnTo>
                    <a:lnTo>
                      <a:pt x="297" y="472"/>
                    </a:lnTo>
                    <a:lnTo>
                      <a:pt x="292" y="475"/>
                    </a:lnTo>
                    <a:lnTo>
                      <a:pt x="285" y="481"/>
                    </a:lnTo>
                    <a:lnTo>
                      <a:pt x="281" y="481"/>
                    </a:lnTo>
                    <a:lnTo>
                      <a:pt x="276" y="486"/>
                    </a:lnTo>
                    <a:lnTo>
                      <a:pt x="271" y="491"/>
                    </a:lnTo>
                    <a:lnTo>
                      <a:pt x="270" y="496"/>
                    </a:lnTo>
                    <a:lnTo>
                      <a:pt x="269" y="504"/>
                    </a:lnTo>
                    <a:lnTo>
                      <a:pt x="267" y="504"/>
                    </a:lnTo>
                    <a:lnTo>
                      <a:pt x="265" y="497"/>
                    </a:lnTo>
                    <a:lnTo>
                      <a:pt x="267" y="496"/>
                    </a:lnTo>
                    <a:lnTo>
                      <a:pt x="263" y="490"/>
                    </a:lnTo>
                    <a:lnTo>
                      <a:pt x="261" y="494"/>
                    </a:lnTo>
                    <a:lnTo>
                      <a:pt x="262" y="497"/>
                    </a:lnTo>
                    <a:lnTo>
                      <a:pt x="257" y="497"/>
                    </a:lnTo>
                    <a:lnTo>
                      <a:pt x="253" y="494"/>
                    </a:lnTo>
                    <a:lnTo>
                      <a:pt x="249" y="478"/>
                    </a:lnTo>
                    <a:lnTo>
                      <a:pt x="237" y="467"/>
                    </a:lnTo>
                    <a:lnTo>
                      <a:pt x="239" y="448"/>
                    </a:lnTo>
                    <a:lnTo>
                      <a:pt x="239" y="447"/>
                    </a:lnTo>
                    <a:lnTo>
                      <a:pt x="234" y="444"/>
                    </a:lnTo>
                    <a:lnTo>
                      <a:pt x="222" y="447"/>
                    </a:lnTo>
                    <a:lnTo>
                      <a:pt x="218" y="447"/>
                    </a:lnTo>
                    <a:lnTo>
                      <a:pt x="213" y="453"/>
                    </a:lnTo>
                    <a:lnTo>
                      <a:pt x="205" y="457"/>
                    </a:lnTo>
                    <a:lnTo>
                      <a:pt x="195" y="480"/>
                    </a:lnTo>
                    <a:lnTo>
                      <a:pt x="198" y="481"/>
                    </a:lnTo>
                    <a:lnTo>
                      <a:pt x="200" y="491"/>
                    </a:lnTo>
                    <a:lnTo>
                      <a:pt x="205" y="494"/>
                    </a:lnTo>
                    <a:lnTo>
                      <a:pt x="209" y="497"/>
                    </a:lnTo>
                    <a:lnTo>
                      <a:pt x="209" y="499"/>
                    </a:lnTo>
                    <a:lnTo>
                      <a:pt x="209" y="503"/>
                    </a:lnTo>
                    <a:lnTo>
                      <a:pt x="198" y="510"/>
                    </a:lnTo>
                    <a:lnTo>
                      <a:pt x="193" y="510"/>
                    </a:lnTo>
                    <a:lnTo>
                      <a:pt x="190" y="513"/>
                    </a:lnTo>
                    <a:lnTo>
                      <a:pt x="185" y="505"/>
                    </a:lnTo>
                    <a:lnTo>
                      <a:pt x="182" y="504"/>
                    </a:lnTo>
                    <a:lnTo>
                      <a:pt x="171" y="504"/>
                    </a:lnTo>
                    <a:lnTo>
                      <a:pt x="165" y="503"/>
                    </a:lnTo>
                    <a:lnTo>
                      <a:pt x="156" y="497"/>
                    </a:lnTo>
                    <a:lnTo>
                      <a:pt x="152" y="499"/>
                    </a:lnTo>
                    <a:lnTo>
                      <a:pt x="147" y="499"/>
                    </a:lnTo>
                    <a:lnTo>
                      <a:pt x="141" y="499"/>
                    </a:lnTo>
                    <a:lnTo>
                      <a:pt x="137" y="497"/>
                    </a:lnTo>
                    <a:lnTo>
                      <a:pt x="132" y="503"/>
                    </a:lnTo>
                    <a:lnTo>
                      <a:pt x="132" y="519"/>
                    </a:lnTo>
                    <a:lnTo>
                      <a:pt x="127" y="522"/>
                    </a:lnTo>
                    <a:lnTo>
                      <a:pt x="124" y="515"/>
                    </a:lnTo>
                    <a:lnTo>
                      <a:pt x="122" y="514"/>
                    </a:lnTo>
                    <a:lnTo>
                      <a:pt x="123" y="509"/>
                    </a:lnTo>
                    <a:lnTo>
                      <a:pt x="120" y="507"/>
                    </a:lnTo>
                    <a:lnTo>
                      <a:pt x="117" y="514"/>
                    </a:lnTo>
                    <a:lnTo>
                      <a:pt x="113" y="516"/>
                    </a:lnTo>
                    <a:lnTo>
                      <a:pt x="109" y="511"/>
                    </a:lnTo>
                    <a:lnTo>
                      <a:pt x="107" y="515"/>
                    </a:lnTo>
                    <a:lnTo>
                      <a:pt x="103" y="515"/>
                    </a:lnTo>
                    <a:lnTo>
                      <a:pt x="98" y="511"/>
                    </a:lnTo>
                    <a:lnTo>
                      <a:pt x="90" y="503"/>
                    </a:lnTo>
                    <a:lnTo>
                      <a:pt x="84" y="499"/>
                    </a:lnTo>
                    <a:lnTo>
                      <a:pt x="74" y="499"/>
                    </a:lnTo>
                    <a:lnTo>
                      <a:pt x="66" y="499"/>
                    </a:lnTo>
                    <a:lnTo>
                      <a:pt x="64" y="496"/>
                    </a:lnTo>
                    <a:lnTo>
                      <a:pt x="50" y="487"/>
                    </a:lnTo>
                    <a:lnTo>
                      <a:pt x="47" y="481"/>
                    </a:lnTo>
                    <a:lnTo>
                      <a:pt x="45" y="478"/>
                    </a:lnTo>
                    <a:lnTo>
                      <a:pt x="40" y="474"/>
                    </a:lnTo>
                    <a:lnTo>
                      <a:pt x="30" y="472"/>
                    </a:lnTo>
                    <a:lnTo>
                      <a:pt x="25" y="468"/>
                    </a:lnTo>
                    <a:lnTo>
                      <a:pt x="23" y="461"/>
                    </a:lnTo>
                    <a:lnTo>
                      <a:pt x="22" y="457"/>
                    </a:lnTo>
                    <a:lnTo>
                      <a:pt x="18" y="456"/>
                    </a:lnTo>
                    <a:lnTo>
                      <a:pt x="13" y="455"/>
                    </a:lnTo>
                    <a:lnTo>
                      <a:pt x="0" y="442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5" name="Freeform 27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5373216" y="5054712"/>
                <a:ext cx="1321186" cy="835405"/>
              </a:xfrm>
              <a:custGeom>
                <a:avLst/>
                <a:gdLst>
                  <a:gd name="T0" fmla="*/ 2147483647 w 834"/>
                  <a:gd name="T1" fmla="*/ 2147483647 h 541"/>
                  <a:gd name="T2" fmla="*/ 2147483647 w 834"/>
                  <a:gd name="T3" fmla="*/ 2147483647 h 541"/>
                  <a:gd name="T4" fmla="*/ 2147483647 w 834"/>
                  <a:gd name="T5" fmla="*/ 2147483647 h 541"/>
                  <a:gd name="T6" fmla="*/ 2147483647 w 834"/>
                  <a:gd name="T7" fmla="*/ 2147483647 h 541"/>
                  <a:gd name="T8" fmla="*/ 2147483647 w 834"/>
                  <a:gd name="T9" fmla="*/ 2147483647 h 541"/>
                  <a:gd name="T10" fmla="*/ 2147483647 w 834"/>
                  <a:gd name="T11" fmla="*/ 2147483647 h 541"/>
                  <a:gd name="T12" fmla="*/ 2147483647 w 834"/>
                  <a:gd name="T13" fmla="*/ 2147483647 h 541"/>
                  <a:gd name="T14" fmla="*/ 2147483647 w 834"/>
                  <a:gd name="T15" fmla="*/ 2147483647 h 541"/>
                  <a:gd name="T16" fmla="*/ 2147483647 w 834"/>
                  <a:gd name="T17" fmla="*/ 2147483647 h 541"/>
                  <a:gd name="T18" fmla="*/ 2147483647 w 834"/>
                  <a:gd name="T19" fmla="*/ 2147483647 h 541"/>
                  <a:gd name="T20" fmla="*/ 2147483647 w 834"/>
                  <a:gd name="T21" fmla="*/ 2147483647 h 541"/>
                  <a:gd name="T22" fmla="*/ 2147483647 w 834"/>
                  <a:gd name="T23" fmla="*/ 2147483647 h 541"/>
                  <a:gd name="T24" fmla="*/ 2147483647 w 834"/>
                  <a:gd name="T25" fmla="*/ 2147483647 h 541"/>
                  <a:gd name="T26" fmla="*/ 2147483647 w 834"/>
                  <a:gd name="T27" fmla="*/ 2147483647 h 541"/>
                  <a:gd name="T28" fmla="*/ 2147483647 w 834"/>
                  <a:gd name="T29" fmla="*/ 2147483647 h 541"/>
                  <a:gd name="T30" fmla="*/ 2147483647 w 834"/>
                  <a:gd name="T31" fmla="*/ 2147483647 h 541"/>
                  <a:gd name="T32" fmla="*/ 2147483647 w 834"/>
                  <a:gd name="T33" fmla="*/ 2147483647 h 541"/>
                  <a:gd name="T34" fmla="*/ 2147483647 w 834"/>
                  <a:gd name="T35" fmla="*/ 2147483647 h 541"/>
                  <a:gd name="T36" fmla="*/ 2147483647 w 834"/>
                  <a:gd name="T37" fmla="*/ 2147483647 h 541"/>
                  <a:gd name="T38" fmla="*/ 2147483647 w 834"/>
                  <a:gd name="T39" fmla="*/ 2147483647 h 541"/>
                  <a:gd name="T40" fmla="*/ 2147483647 w 834"/>
                  <a:gd name="T41" fmla="*/ 2147483647 h 541"/>
                  <a:gd name="T42" fmla="*/ 2147483647 w 834"/>
                  <a:gd name="T43" fmla="*/ 2147483647 h 541"/>
                  <a:gd name="T44" fmla="*/ 2147483647 w 834"/>
                  <a:gd name="T45" fmla="*/ 2147483647 h 541"/>
                  <a:gd name="T46" fmla="*/ 2147483647 w 834"/>
                  <a:gd name="T47" fmla="*/ 2147483647 h 541"/>
                  <a:gd name="T48" fmla="*/ 2147483647 w 834"/>
                  <a:gd name="T49" fmla="*/ 2147483647 h 541"/>
                  <a:gd name="T50" fmla="*/ 2147483647 w 834"/>
                  <a:gd name="T51" fmla="*/ 2147483647 h 541"/>
                  <a:gd name="T52" fmla="*/ 2147483647 w 834"/>
                  <a:gd name="T53" fmla="*/ 2147483647 h 541"/>
                  <a:gd name="T54" fmla="*/ 2147483647 w 834"/>
                  <a:gd name="T55" fmla="*/ 2147483647 h 541"/>
                  <a:gd name="T56" fmla="*/ 2147483647 w 834"/>
                  <a:gd name="T57" fmla="*/ 2147483647 h 541"/>
                  <a:gd name="T58" fmla="*/ 2147483647 w 834"/>
                  <a:gd name="T59" fmla="*/ 2147483647 h 541"/>
                  <a:gd name="T60" fmla="*/ 2147483647 w 834"/>
                  <a:gd name="T61" fmla="*/ 2147483647 h 541"/>
                  <a:gd name="T62" fmla="*/ 2147483647 w 834"/>
                  <a:gd name="T63" fmla="*/ 2147483647 h 541"/>
                  <a:gd name="T64" fmla="*/ 2147483647 w 834"/>
                  <a:gd name="T65" fmla="*/ 2147483647 h 541"/>
                  <a:gd name="T66" fmla="*/ 2147483647 w 834"/>
                  <a:gd name="T67" fmla="*/ 2147483647 h 541"/>
                  <a:gd name="T68" fmla="*/ 2147483647 w 834"/>
                  <a:gd name="T69" fmla="*/ 2147483647 h 541"/>
                  <a:gd name="T70" fmla="*/ 2147483647 w 834"/>
                  <a:gd name="T71" fmla="*/ 2147483647 h 541"/>
                  <a:gd name="T72" fmla="*/ 2147483647 w 834"/>
                  <a:gd name="T73" fmla="*/ 2147483647 h 541"/>
                  <a:gd name="T74" fmla="*/ 2147483647 w 834"/>
                  <a:gd name="T75" fmla="*/ 2147483647 h 541"/>
                  <a:gd name="T76" fmla="*/ 2147483647 w 834"/>
                  <a:gd name="T77" fmla="*/ 2147483647 h 541"/>
                  <a:gd name="T78" fmla="*/ 2147483647 w 834"/>
                  <a:gd name="T79" fmla="*/ 2147483647 h 541"/>
                  <a:gd name="T80" fmla="*/ 2147483647 w 834"/>
                  <a:gd name="T81" fmla="*/ 2147483647 h 541"/>
                  <a:gd name="T82" fmla="*/ 2147483647 w 834"/>
                  <a:gd name="T83" fmla="*/ 2147483647 h 541"/>
                  <a:gd name="T84" fmla="*/ 2147483647 w 834"/>
                  <a:gd name="T85" fmla="*/ 2147483647 h 541"/>
                  <a:gd name="T86" fmla="*/ 2147483647 w 834"/>
                  <a:gd name="T87" fmla="*/ 2147483647 h 541"/>
                  <a:gd name="T88" fmla="*/ 2147483647 w 834"/>
                  <a:gd name="T89" fmla="*/ 2147483647 h 541"/>
                  <a:gd name="T90" fmla="*/ 2147483647 w 834"/>
                  <a:gd name="T91" fmla="*/ 2147483647 h 541"/>
                  <a:gd name="T92" fmla="*/ 2147483647 w 834"/>
                  <a:gd name="T93" fmla="*/ 2147483647 h 541"/>
                  <a:gd name="T94" fmla="*/ 2147483647 w 834"/>
                  <a:gd name="T95" fmla="*/ 2147483647 h 541"/>
                  <a:gd name="T96" fmla="*/ 2147483647 w 834"/>
                  <a:gd name="T97" fmla="*/ 2147483647 h 541"/>
                  <a:gd name="T98" fmla="*/ 2147483647 w 834"/>
                  <a:gd name="T99" fmla="*/ 2147483647 h 541"/>
                  <a:gd name="T100" fmla="*/ 2147483647 w 834"/>
                  <a:gd name="T101" fmla="*/ 2147483647 h 541"/>
                  <a:gd name="T102" fmla="*/ 2147483647 w 834"/>
                  <a:gd name="T103" fmla="*/ 2147483647 h 541"/>
                  <a:gd name="T104" fmla="*/ 2147483647 w 834"/>
                  <a:gd name="T105" fmla="*/ 2147483647 h 541"/>
                  <a:gd name="T106" fmla="*/ 2147483647 w 834"/>
                  <a:gd name="T107" fmla="*/ 2147483647 h 541"/>
                  <a:gd name="T108" fmla="*/ 2147483647 w 834"/>
                  <a:gd name="T109" fmla="*/ 2147483647 h 541"/>
                  <a:gd name="T110" fmla="*/ 2147483647 w 834"/>
                  <a:gd name="T111" fmla="*/ 2147483647 h 541"/>
                  <a:gd name="T112" fmla="*/ 2147483647 w 834"/>
                  <a:gd name="T113" fmla="*/ 2147483647 h 541"/>
                  <a:gd name="T114" fmla="*/ 2147483647 w 834"/>
                  <a:gd name="T115" fmla="*/ 2147483647 h 5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34"/>
                  <a:gd name="T175" fmla="*/ 0 h 541"/>
                  <a:gd name="T176" fmla="*/ 834 w 834"/>
                  <a:gd name="T177" fmla="*/ 541 h 5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34" h="541">
                    <a:moveTo>
                      <a:pt x="0" y="412"/>
                    </a:moveTo>
                    <a:lnTo>
                      <a:pt x="5" y="408"/>
                    </a:lnTo>
                    <a:lnTo>
                      <a:pt x="6" y="406"/>
                    </a:lnTo>
                    <a:lnTo>
                      <a:pt x="3" y="401"/>
                    </a:lnTo>
                    <a:lnTo>
                      <a:pt x="2" y="392"/>
                    </a:lnTo>
                    <a:lnTo>
                      <a:pt x="9" y="386"/>
                    </a:lnTo>
                    <a:lnTo>
                      <a:pt x="16" y="381"/>
                    </a:lnTo>
                    <a:lnTo>
                      <a:pt x="20" y="384"/>
                    </a:lnTo>
                    <a:lnTo>
                      <a:pt x="23" y="381"/>
                    </a:lnTo>
                    <a:lnTo>
                      <a:pt x="28" y="376"/>
                    </a:lnTo>
                    <a:lnTo>
                      <a:pt x="35" y="371"/>
                    </a:lnTo>
                    <a:lnTo>
                      <a:pt x="36" y="368"/>
                    </a:lnTo>
                    <a:lnTo>
                      <a:pt x="28" y="356"/>
                    </a:lnTo>
                    <a:lnTo>
                      <a:pt x="36" y="353"/>
                    </a:lnTo>
                    <a:lnTo>
                      <a:pt x="38" y="356"/>
                    </a:lnTo>
                    <a:lnTo>
                      <a:pt x="41" y="352"/>
                    </a:lnTo>
                    <a:lnTo>
                      <a:pt x="48" y="351"/>
                    </a:lnTo>
                    <a:lnTo>
                      <a:pt x="50" y="346"/>
                    </a:lnTo>
                    <a:lnTo>
                      <a:pt x="52" y="345"/>
                    </a:lnTo>
                    <a:lnTo>
                      <a:pt x="56" y="340"/>
                    </a:lnTo>
                    <a:lnTo>
                      <a:pt x="62" y="324"/>
                    </a:lnTo>
                    <a:lnTo>
                      <a:pt x="62" y="315"/>
                    </a:lnTo>
                    <a:lnTo>
                      <a:pt x="67" y="313"/>
                    </a:lnTo>
                    <a:lnTo>
                      <a:pt x="69" y="305"/>
                    </a:lnTo>
                    <a:lnTo>
                      <a:pt x="68" y="295"/>
                    </a:lnTo>
                    <a:lnTo>
                      <a:pt x="56" y="292"/>
                    </a:lnTo>
                    <a:lnTo>
                      <a:pt x="54" y="290"/>
                    </a:lnTo>
                    <a:lnTo>
                      <a:pt x="52" y="291"/>
                    </a:lnTo>
                    <a:lnTo>
                      <a:pt x="47" y="286"/>
                    </a:lnTo>
                    <a:lnTo>
                      <a:pt x="43" y="280"/>
                    </a:lnTo>
                    <a:lnTo>
                      <a:pt x="40" y="262"/>
                    </a:lnTo>
                    <a:lnTo>
                      <a:pt x="36" y="260"/>
                    </a:lnTo>
                    <a:lnTo>
                      <a:pt x="25" y="257"/>
                    </a:lnTo>
                    <a:lnTo>
                      <a:pt x="20" y="208"/>
                    </a:lnTo>
                    <a:lnTo>
                      <a:pt x="18" y="200"/>
                    </a:lnTo>
                    <a:lnTo>
                      <a:pt x="11" y="196"/>
                    </a:lnTo>
                    <a:lnTo>
                      <a:pt x="10" y="191"/>
                    </a:lnTo>
                    <a:lnTo>
                      <a:pt x="19" y="157"/>
                    </a:lnTo>
                    <a:lnTo>
                      <a:pt x="16" y="144"/>
                    </a:lnTo>
                    <a:lnTo>
                      <a:pt x="18" y="135"/>
                    </a:lnTo>
                    <a:lnTo>
                      <a:pt x="22" y="135"/>
                    </a:lnTo>
                    <a:lnTo>
                      <a:pt x="24" y="132"/>
                    </a:lnTo>
                    <a:lnTo>
                      <a:pt x="28" y="137"/>
                    </a:lnTo>
                    <a:lnTo>
                      <a:pt x="32" y="134"/>
                    </a:lnTo>
                    <a:lnTo>
                      <a:pt x="35" y="128"/>
                    </a:lnTo>
                    <a:lnTo>
                      <a:pt x="38" y="129"/>
                    </a:lnTo>
                    <a:lnTo>
                      <a:pt x="37" y="134"/>
                    </a:lnTo>
                    <a:lnTo>
                      <a:pt x="39" y="135"/>
                    </a:lnTo>
                    <a:lnTo>
                      <a:pt x="42" y="142"/>
                    </a:lnTo>
                    <a:lnTo>
                      <a:pt x="46" y="139"/>
                    </a:lnTo>
                    <a:lnTo>
                      <a:pt x="47" y="123"/>
                    </a:lnTo>
                    <a:lnTo>
                      <a:pt x="52" y="117"/>
                    </a:lnTo>
                    <a:lnTo>
                      <a:pt x="55" y="120"/>
                    </a:lnTo>
                    <a:lnTo>
                      <a:pt x="61" y="120"/>
                    </a:lnTo>
                    <a:lnTo>
                      <a:pt x="67" y="120"/>
                    </a:lnTo>
                    <a:lnTo>
                      <a:pt x="71" y="119"/>
                    </a:lnTo>
                    <a:lnTo>
                      <a:pt x="79" y="123"/>
                    </a:lnTo>
                    <a:lnTo>
                      <a:pt x="86" y="124"/>
                    </a:lnTo>
                    <a:lnTo>
                      <a:pt x="97" y="124"/>
                    </a:lnTo>
                    <a:lnTo>
                      <a:pt x="100" y="125"/>
                    </a:lnTo>
                    <a:lnTo>
                      <a:pt x="105" y="133"/>
                    </a:lnTo>
                    <a:lnTo>
                      <a:pt x="108" y="131"/>
                    </a:lnTo>
                    <a:lnTo>
                      <a:pt x="113" y="131"/>
                    </a:lnTo>
                    <a:lnTo>
                      <a:pt x="123" y="123"/>
                    </a:lnTo>
                    <a:lnTo>
                      <a:pt x="124" y="120"/>
                    </a:lnTo>
                    <a:lnTo>
                      <a:pt x="123" y="117"/>
                    </a:lnTo>
                    <a:lnTo>
                      <a:pt x="120" y="114"/>
                    </a:lnTo>
                    <a:lnTo>
                      <a:pt x="115" y="112"/>
                    </a:lnTo>
                    <a:lnTo>
                      <a:pt x="113" y="102"/>
                    </a:lnTo>
                    <a:lnTo>
                      <a:pt x="110" y="100"/>
                    </a:lnTo>
                    <a:lnTo>
                      <a:pt x="120" y="77"/>
                    </a:lnTo>
                    <a:lnTo>
                      <a:pt x="127" y="74"/>
                    </a:lnTo>
                    <a:lnTo>
                      <a:pt x="131" y="68"/>
                    </a:lnTo>
                    <a:lnTo>
                      <a:pt x="136" y="67"/>
                    </a:lnTo>
                    <a:lnTo>
                      <a:pt x="149" y="65"/>
                    </a:lnTo>
                    <a:lnTo>
                      <a:pt x="154" y="67"/>
                    </a:lnTo>
                    <a:lnTo>
                      <a:pt x="154" y="69"/>
                    </a:lnTo>
                    <a:lnTo>
                      <a:pt x="151" y="87"/>
                    </a:lnTo>
                    <a:lnTo>
                      <a:pt x="164" y="99"/>
                    </a:lnTo>
                    <a:lnTo>
                      <a:pt x="168" y="114"/>
                    </a:lnTo>
                    <a:lnTo>
                      <a:pt x="172" y="117"/>
                    </a:lnTo>
                    <a:lnTo>
                      <a:pt x="176" y="117"/>
                    </a:lnTo>
                    <a:lnTo>
                      <a:pt x="175" y="114"/>
                    </a:lnTo>
                    <a:lnTo>
                      <a:pt x="177" y="110"/>
                    </a:lnTo>
                    <a:lnTo>
                      <a:pt x="182" y="116"/>
                    </a:lnTo>
                    <a:lnTo>
                      <a:pt x="180" y="119"/>
                    </a:lnTo>
                    <a:lnTo>
                      <a:pt x="182" y="124"/>
                    </a:lnTo>
                    <a:lnTo>
                      <a:pt x="184" y="124"/>
                    </a:lnTo>
                    <a:lnTo>
                      <a:pt x="185" y="116"/>
                    </a:lnTo>
                    <a:lnTo>
                      <a:pt x="186" y="112"/>
                    </a:lnTo>
                    <a:lnTo>
                      <a:pt x="190" y="106"/>
                    </a:lnTo>
                    <a:lnTo>
                      <a:pt x="196" y="102"/>
                    </a:lnTo>
                    <a:lnTo>
                      <a:pt x="199" y="101"/>
                    </a:lnTo>
                    <a:lnTo>
                      <a:pt x="206" y="96"/>
                    </a:lnTo>
                    <a:lnTo>
                      <a:pt x="212" y="94"/>
                    </a:lnTo>
                    <a:lnTo>
                      <a:pt x="217" y="91"/>
                    </a:lnTo>
                    <a:lnTo>
                      <a:pt x="226" y="90"/>
                    </a:lnTo>
                    <a:lnTo>
                      <a:pt x="228" y="88"/>
                    </a:lnTo>
                    <a:lnTo>
                      <a:pt x="235" y="87"/>
                    </a:lnTo>
                    <a:lnTo>
                      <a:pt x="239" y="87"/>
                    </a:lnTo>
                    <a:lnTo>
                      <a:pt x="246" y="93"/>
                    </a:lnTo>
                    <a:lnTo>
                      <a:pt x="250" y="94"/>
                    </a:lnTo>
                    <a:lnTo>
                      <a:pt x="256" y="94"/>
                    </a:lnTo>
                    <a:lnTo>
                      <a:pt x="260" y="90"/>
                    </a:lnTo>
                    <a:lnTo>
                      <a:pt x="266" y="84"/>
                    </a:lnTo>
                    <a:lnTo>
                      <a:pt x="275" y="78"/>
                    </a:lnTo>
                    <a:lnTo>
                      <a:pt x="284" y="76"/>
                    </a:lnTo>
                    <a:lnTo>
                      <a:pt x="287" y="77"/>
                    </a:lnTo>
                    <a:lnTo>
                      <a:pt x="292" y="75"/>
                    </a:lnTo>
                    <a:lnTo>
                      <a:pt x="294" y="73"/>
                    </a:lnTo>
                    <a:lnTo>
                      <a:pt x="298" y="72"/>
                    </a:lnTo>
                    <a:lnTo>
                      <a:pt x="303" y="57"/>
                    </a:lnTo>
                    <a:lnTo>
                      <a:pt x="307" y="56"/>
                    </a:lnTo>
                    <a:lnTo>
                      <a:pt x="308" y="52"/>
                    </a:lnTo>
                    <a:lnTo>
                      <a:pt x="311" y="48"/>
                    </a:lnTo>
                    <a:lnTo>
                      <a:pt x="317" y="45"/>
                    </a:lnTo>
                    <a:lnTo>
                      <a:pt x="320" y="45"/>
                    </a:lnTo>
                    <a:lnTo>
                      <a:pt x="322" y="43"/>
                    </a:lnTo>
                    <a:lnTo>
                      <a:pt x="324" y="36"/>
                    </a:lnTo>
                    <a:lnTo>
                      <a:pt x="334" y="21"/>
                    </a:lnTo>
                    <a:lnTo>
                      <a:pt x="334" y="16"/>
                    </a:lnTo>
                    <a:lnTo>
                      <a:pt x="332" y="9"/>
                    </a:lnTo>
                    <a:lnTo>
                      <a:pt x="331" y="0"/>
                    </a:lnTo>
                    <a:lnTo>
                      <a:pt x="337" y="0"/>
                    </a:lnTo>
                    <a:lnTo>
                      <a:pt x="340" y="0"/>
                    </a:lnTo>
                    <a:lnTo>
                      <a:pt x="349" y="6"/>
                    </a:lnTo>
                    <a:lnTo>
                      <a:pt x="352" y="7"/>
                    </a:lnTo>
                    <a:lnTo>
                      <a:pt x="362" y="11"/>
                    </a:lnTo>
                    <a:lnTo>
                      <a:pt x="369" y="16"/>
                    </a:lnTo>
                    <a:lnTo>
                      <a:pt x="376" y="19"/>
                    </a:lnTo>
                    <a:lnTo>
                      <a:pt x="379" y="19"/>
                    </a:lnTo>
                    <a:lnTo>
                      <a:pt x="390" y="24"/>
                    </a:lnTo>
                    <a:lnTo>
                      <a:pt x="393" y="28"/>
                    </a:lnTo>
                    <a:lnTo>
                      <a:pt x="398" y="38"/>
                    </a:lnTo>
                    <a:lnTo>
                      <a:pt x="398" y="40"/>
                    </a:lnTo>
                    <a:lnTo>
                      <a:pt x="399" y="42"/>
                    </a:lnTo>
                    <a:lnTo>
                      <a:pt x="400" y="47"/>
                    </a:lnTo>
                    <a:lnTo>
                      <a:pt x="400" y="57"/>
                    </a:lnTo>
                    <a:lnTo>
                      <a:pt x="403" y="59"/>
                    </a:lnTo>
                    <a:lnTo>
                      <a:pt x="406" y="63"/>
                    </a:lnTo>
                    <a:lnTo>
                      <a:pt x="417" y="67"/>
                    </a:lnTo>
                    <a:lnTo>
                      <a:pt x="418" y="71"/>
                    </a:lnTo>
                    <a:lnTo>
                      <a:pt x="418" y="75"/>
                    </a:lnTo>
                    <a:lnTo>
                      <a:pt x="417" y="77"/>
                    </a:lnTo>
                    <a:lnTo>
                      <a:pt x="417" y="80"/>
                    </a:lnTo>
                    <a:lnTo>
                      <a:pt x="419" y="81"/>
                    </a:lnTo>
                    <a:lnTo>
                      <a:pt x="423" y="87"/>
                    </a:lnTo>
                    <a:lnTo>
                      <a:pt x="428" y="88"/>
                    </a:lnTo>
                    <a:lnTo>
                      <a:pt x="437" y="86"/>
                    </a:lnTo>
                    <a:lnTo>
                      <a:pt x="448" y="90"/>
                    </a:lnTo>
                    <a:lnTo>
                      <a:pt x="460" y="87"/>
                    </a:lnTo>
                    <a:lnTo>
                      <a:pt x="468" y="87"/>
                    </a:lnTo>
                    <a:lnTo>
                      <a:pt x="476" y="97"/>
                    </a:lnTo>
                    <a:lnTo>
                      <a:pt x="483" y="109"/>
                    </a:lnTo>
                    <a:lnTo>
                      <a:pt x="486" y="120"/>
                    </a:lnTo>
                    <a:lnTo>
                      <a:pt x="485" y="134"/>
                    </a:lnTo>
                    <a:lnTo>
                      <a:pt x="480" y="144"/>
                    </a:lnTo>
                    <a:lnTo>
                      <a:pt x="469" y="156"/>
                    </a:lnTo>
                    <a:lnTo>
                      <a:pt x="469" y="158"/>
                    </a:lnTo>
                    <a:lnTo>
                      <a:pt x="476" y="187"/>
                    </a:lnTo>
                    <a:lnTo>
                      <a:pt x="483" y="199"/>
                    </a:lnTo>
                    <a:lnTo>
                      <a:pt x="492" y="202"/>
                    </a:lnTo>
                    <a:lnTo>
                      <a:pt x="501" y="202"/>
                    </a:lnTo>
                    <a:lnTo>
                      <a:pt x="510" y="205"/>
                    </a:lnTo>
                    <a:lnTo>
                      <a:pt x="523" y="204"/>
                    </a:lnTo>
                    <a:lnTo>
                      <a:pt x="538" y="192"/>
                    </a:lnTo>
                    <a:lnTo>
                      <a:pt x="543" y="185"/>
                    </a:lnTo>
                    <a:lnTo>
                      <a:pt x="558" y="182"/>
                    </a:lnTo>
                    <a:lnTo>
                      <a:pt x="581" y="170"/>
                    </a:lnTo>
                    <a:lnTo>
                      <a:pt x="583" y="164"/>
                    </a:lnTo>
                    <a:lnTo>
                      <a:pt x="584" y="167"/>
                    </a:lnTo>
                    <a:lnTo>
                      <a:pt x="590" y="167"/>
                    </a:lnTo>
                    <a:lnTo>
                      <a:pt x="597" y="172"/>
                    </a:lnTo>
                    <a:lnTo>
                      <a:pt x="605" y="176"/>
                    </a:lnTo>
                    <a:lnTo>
                      <a:pt x="604" y="185"/>
                    </a:lnTo>
                    <a:lnTo>
                      <a:pt x="600" y="185"/>
                    </a:lnTo>
                    <a:lnTo>
                      <a:pt x="595" y="187"/>
                    </a:lnTo>
                    <a:lnTo>
                      <a:pt x="592" y="187"/>
                    </a:lnTo>
                    <a:lnTo>
                      <a:pt x="591" y="190"/>
                    </a:lnTo>
                    <a:lnTo>
                      <a:pt x="589" y="190"/>
                    </a:lnTo>
                    <a:lnTo>
                      <a:pt x="587" y="191"/>
                    </a:lnTo>
                    <a:lnTo>
                      <a:pt x="590" y="195"/>
                    </a:lnTo>
                    <a:lnTo>
                      <a:pt x="591" y="198"/>
                    </a:lnTo>
                    <a:lnTo>
                      <a:pt x="597" y="202"/>
                    </a:lnTo>
                    <a:lnTo>
                      <a:pt x="604" y="216"/>
                    </a:lnTo>
                    <a:lnTo>
                      <a:pt x="615" y="229"/>
                    </a:lnTo>
                    <a:lnTo>
                      <a:pt x="640" y="241"/>
                    </a:lnTo>
                    <a:lnTo>
                      <a:pt x="642" y="243"/>
                    </a:lnTo>
                    <a:lnTo>
                      <a:pt x="644" y="243"/>
                    </a:lnTo>
                    <a:lnTo>
                      <a:pt x="648" y="242"/>
                    </a:lnTo>
                    <a:lnTo>
                      <a:pt x="649" y="261"/>
                    </a:lnTo>
                    <a:lnTo>
                      <a:pt x="666" y="263"/>
                    </a:lnTo>
                    <a:lnTo>
                      <a:pt x="677" y="262"/>
                    </a:lnTo>
                    <a:lnTo>
                      <a:pt x="690" y="260"/>
                    </a:lnTo>
                    <a:lnTo>
                      <a:pt x="705" y="263"/>
                    </a:lnTo>
                    <a:lnTo>
                      <a:pt x="714" y="261"/>
                    </a:lnTo>
                    <a:lnTo>
                      <a:pt x="744" y="263"/>
                    </a:lnTo>
                    <a:lnTo>
                      <a:pt x="793" y="266"/>
                    </a:lnTo>
                    <a:lnTo>
                      <a:pt x="821" y="264"/>
                    </a:lnTo>
                    <a:lnTo>
                      <a:pt x="833" y="266"/>
                    </a:lnTo>
                    <a:lnTo>
                      <a:pt x="800" y="348"/>
                    </a:lnTo>
                    <a:lnTo>
                      <a:pt x="784" y="394"/>
                    </a:lnTo>
                    <a:lnTo>
                      <a:pt x="795" y="422"/>
                    </a:lnTo>
                    <a:lnTo>
                      <a:pt x="794" y="452"/>
                    </a:lnTo>
                    <a:lnTo>
                      <a:pt x="793" y="453"/>
                    </a:lnTo>
                    <a:lnTo>
                      <a:pt x="786" y="451"/>
                    </a:lnTo>
                    <a:lnTo>
                      <a:pt x="784" y="451"/>
                    </a:lnTo>
                    <a:lnTo>
                      <a:pt x="768" y="445"/>
                    </a:lnTo>
                    <a:lnTo>
                      <a:pt x="766" y="445"/>
                    </a:lnTo>
                    <a:lnTo>
                      <a:pt x="748" y="438"/>
                    </a:lnTo>
                    <a:lnTo>
                      <a:pt x="738" y="435"/>
                    </a:lnTo>
                    <a:lnTo>
                      <a:pt x="721" y="434"/>
                    </a:lnTo>
                    <a:lnTo>
                      <a:pt x="705" y="432"/>
                    </a:lnTo>
                    <a:lnTo>
                      <a:pt x="689" y="431"/>
                    </a:lnTo>
                    <a:lnTo>
                      <a:pt x="687" y="432"/>
                    </a:lnTo>
                    <a:lnTo>
                      <a:pt x="685" y="428"/>
                    </a:lnTo>
                    <a:lnTo>
                      <a:pt x="691" y="425"/>
                    </a:lnTo>
                    <a:lnTo>
                      <a:pt x="697" y="424"/>
                    </a:lnTo>
                    <a:lnTo>
                      <a:pt x="706" y="421"/>
                    </a:lnTo>
                    <a:lnTo>
                      <a:pt x="706" y="418"/>
                    </a:lnTo>
                    <a:lnTo>
                      <a:pt x="708" y="417"/>
                    </a:lnTo>
                    <a:lnTo>
                      <a:pt x="712" y="410"/>
                    </a:lnTo>
                    <a:lnTo>
                      <a:pt x="711" y="408"/>
                    </a:lnTo>
                    <a:lnTo>
                      <a:pt x="708" y="405"/>
                    </a:lnTo>
                    <a:lnTo>
                      <a:pt x="702" y="403"/>
                    </a:lnTo>
                    <a:lnTo>
                      <a:pt x="695" y="401"/>
                    </a:lnTo>
                    <a:lnTo>
                      <a:pt x="691" y="406"/>
                    </a:lnTo>
                    <a:lnTo>
                      <a:pt x="689" y="407"/>
                    </a:lnTo>
                    <a:lnTo>
                      <a:pt x="687" y="410"/>
                    </a:lnTo>
                    <a:lnTo>
                      <a:pt x="687" y="413"/>
                    </a:lnTo>
                    <a:lnTo>
                      <a:pt x="685" y="414"/>
                    </a:lnTo>
                    <a:lnTo>
                      <a:pt x="678" y="414"/>
                    </a:lnTo>
                    <a:lnTo>
                      <a:pt x="675" y="418"/>
                    </a:lnTo>
                    <a:lnTo>
                      <a:pt x="671" y="417"/>
                    </a:lnTo>
                    <a:lnTo>
                      <a:pt x="671" y="415"/>
                    </a:lnTo>
                    <a:lnTo>
                      <a:pt x="677" y="412"/>
                    </a:lnTo>
                    <a:lnTo>
                      <a:pt x="678" y="409"/>
                    </a:lnTo>
                    <a:lnTo>
                      <a:pt x="676" y="407"/>
                    </a:lnTo>
                    <a:lnTo>
                      <a:pt x="675" y="406"/>
                    </a:lnTo>
                    <a:lnTo>
                      <a:pt x="672" y="401"/>
                    </a:lnTo>
                    <a:lnTo>
                      <a:pt x="671" y="401"/>
                    </a:lnTo>
                    <a:lnTo>
                      <a:pt x="671" y="400"/>
                    </a:lnTo>
                    <a:lnTo>
                      <a:pt x="671" y="398"/>
                    </a:lnTo>
                    <a:lnTo>
                      <a:pt x="671" y="396"/>
                    </a:lnTo>
                    <a:lnTo>
                      <a:pt x="666" y="394"/>
                    </a:lnTo>
                    <a:lnTo>
                      <a:pt x="666" y="391"/>
                    </a:lnTo>
                    <a:lnTo>
                      <a:pt x="662" y="390"/>
                    </a:lnTo>
                    <a:lnTo>
                      <a:pt x="661" y="390"/>
                    </a:lnTo>
                    <a:lnTo>
                      <a:pt x="659" y="392"/>
                    </a:lnTo>
                    <a:lnTo>
                      <a:pt x="652" y="392"/>
                    </a:lnTo>
                    <a:lnTo>
                      <a:pt x="651" y="393"/>
                    </a:lnTo>
                    <a:lnTo>
                      <a:pt x="646" y="399"/>
                    </a:lnTo>
                    <a:lnTo>
                      <a:pt x="643" y="408"/>
                    </a:lnTo>
                    <a:lnTo>
                      <a:pt x="641" y="410"/>
                    </a:lnTo>
                    <a:lnTo>
                      <a:pt x="635" y="410"/>
                    </a:lnTo>
                    <a:lnTo>
                      <a:pt x="632" y="413"/>
                    </a:lnTo>
                    <a:lnTo>
                      <a:pt x="629" y="416"/>
                    </a:lnTo>
                    <a:lnTo>
                      <a:pt x="628" y="416"/>
                    </a:lnTo>
                    <a:lnTo>
                      <a:pt x="627" y="417"/>
                    </a:lnTo>
                    <a:lnTo>
                      <a:pt x="628" y="422"/>
                    </a:lnTo>
                    <a:lnTo>
                      <a:pt x="629" y="423"/>
                    </a:lnTo>
                    <a:lnTo>
                      <a:pt x="632" y="423"/>
                    </a:lnTo>
                    <a:lnTo>
                      <a:pt x="637" y="424"/>
                    </a:lnTo>
                    <a:lnTo>
                      <a:pt x="637" y="425"/>
                    </a:lnTo>
                    <a:lnTo>
                      <a:pt x="637" y="426"/>
                    </a:lnTo>
                    <a:lnTo>
                      <a:pt x="637" y="434"/>
                    </a:lnTo>
                    <a:lnTo>
                      <a:pt x="631" y="435"/>
                    </a:lnTo>
                    <a:lnTo>
                      <a:pt x="619" y="436"/>
                    </a:lnTo>
                    <a:lnTo>
                      <a:pt x="617" y="435"/>
                    </a:lnTo>
                    <a:lnTo>
                      <a:pt x="615" y="434"/>
                    </a:lnTo>
                    <a:lnTo>
                      <a:pt x="614" y="434"/>
                    </a:lnTo>
                    <a:lnTo>
                      <a:pt x="614" y="436"/>
                    </a:lnTo>
                    <a:lnTo>
                      <a:pt x="613" y="438"/>
                    </a:lnTo>
                    <a:lnTo>
                      <a:pt x="613" y="441"/>
                    </a:lnTo>
                    <a:lnTo>
                      <a:pt x="610" y="441"/>
                    </a:lnTo>
                    <a:lnTo>
                      <a:pt x="605" y="439"/>
                    </a:lnTo>
                    <a:lnTo>
                      <a:pt x="604" y="439"/>
                    </a:lnTo>
                    <a:lnTo>
                      <a:pt x="604" y="441"/>
                    </a:lnTo>
                    <a:lnTo>
                      <a:pt x="601" y="441"/>
                    </a:lnTo>
                    <a:lnTo>
                      <a:pt x="597" y="443"/>
                    </a:lnTo>
                    <a:lnTo>
                      <a:pt x="596" y="447"/>
                    </a:lnTo>
                    <a:lnTo>
                      <a:pt x="595" y="447"/>
                    </a:lnTo>
                    <a:lnTo>
                      <a:pt x="591" y="448"/>
                    </a:lnTo>
                    <a:lnTo>
                      <a:pt x="590" y="452"/>
                    </a:lnTo>
                    <a:lnTo>
                      <a:pt x="587" y="454"/>
                    </a:lnTo>
                    <a:lnTo>
                      <a:pt x="578" y="457"/>
                    </a:lnTo>
                    <a:lnTo>
                      <a:pt x="575" y="458"/>
                    </a:lnTo>
                    <a:lnTo>
                      <a:pt x="573" y="464"/>
                    </a:lnTo>
                    <a:lnTo>
                      <a:pt x="573" y="466"/>
                    </a:lnTo>
                    <a:lnTo>
                      <a:pt x="574" y="469"/>
                    </a:lnTo>
                    <a:lnTo>
                      <a:pt x="572" y="470"/>
                    </a:lnTo>
                    <a:lnTo>
                      <a:pt x="568" y="471"/>
                    </a:lnTo>
                    <a:lnTo>
                      <a:pt x="563" y="473"/>
                    </a:lnTo>
                    <a:lnTo>
                      <a:pt x="560" y="477"/>
                    </a:lnTo>
                    <a:lnTo>
                      <a:pt x="557" y="477"/>
                    </a:lnTo>
                    <a:lnTo>
                      <a:pt x="553" y="477"/>
                    </a:lnTo>
                    <a:lnTo>
                      <a:pt x="551" y="480"/>
                    </a:lnTo>
                    <a:lnTo>
                      <a:pt x="538" y="481"/>
                    </a:lnTo>
                    <a:lnTo>
                      <a:pt x="532" y="484"/>
                    </a:lnTo>
                    <a:lnTo>
                      <a:pt x="532" y="485"/>
                    </a:lnTo>
                    <a:lnTo>
                      <a:pt x="531" y="485"/>
                    </a:lnTo>
                    <a:lnTo>
                      <a:pt x="528" y="485"/>
                    </a:lnTo>
                    <a:lnTo>
                      <a:pt x="523" y="489"/>
                    </a:lnTo>
                    <a:lnTo>
                      <a:pt x="514" y="490"/>
                    </a:lnTo>
                    <a:lnTo>
                      <a:pt x="507" y="490"/>
                    </a:lnTo>
                    <a:lnTo>
                      <a:pt x="504" y="493"/>
                    </a:lnTo>
                    <a:lnTo>
                      <a:pt x="504" y="495"/>
                    </a:lnTo>
                    <a:lnTo>
                      <a:pt x="487" y="500"/>
                    </a:lnTo>
                    <a:lnTo>
                      <a:pt x="486" y="503"/>
                    </a:lnTo>
                    <a:lnTo>
                      <a:pt x="474" y="506"/>
                    </a:lnTo>
                    <a:lnTo>
                      <a:pt x="471" y="509"/>
                    </a:lnTo>
                    <a:lnTo>
                      <a:pt x="466" y="510"/>
                    </a:lnTo>
                    <a:lnTo>
                      <a:pt x="456" y="515"/>
                    </a:lnTo>
                    <a:lnTo>
                      <a:pt x="455" y="517"/>
                    </a:lnTo>
                    <a:lnTo>
                      <a:pt x="452" y="518"/>
                    </a:lnTo>
                    <a:lnTo>
                      <a:pt x="450" y="518"/>
                    </a:lnTo>
                    <a:lnTo>
                      <a:pt x="448" y="518"/>
                    </a:lnTo>
                    <a:lnTo>
                      <a:pt x="450" y="519"/>
                    </a:lnTo>
                    <a:lnTo>
                      <a:pt x="447" y="521"/>
                    </a:lnTo>
                    <a:lnTo>
                      <a:pt x="443" y="519"/>
                    </a:lnTo>
                    <a:lnTo>
                      <a:pt x="443" y="522"/>
                    </a:lnTo>
                    <a:lnTo>
                      <a:pt x="441" y="522"/>
                    </a:lnTo>
                    <a:lnTo>
                      <a:pt x="442" y="524"/>
                    </a:lnTo>
                    <a:lnTo>
                      <a:pt x="441" y="525"/>
                    </a:lnTo>
                    <a:lnTo>
                      <a:pt x="438" y="524"/>
                    </a:lnTo>
                    <a:lnTo>
                      <a:pt x="438" y="527"/>
                    </a:lnTo>
                    <a:lnTo>
                      <a:pt x="436" y="527"/>
                    </a:lnTo>
                    <a:lnTo>
                      <a:pt x="429" y="529"/>
                    </a:lnTo>
                    <a:lnTo>
                      <a:pt x="428" y="528"/>
                    </a:lnTo>
                    <a:lnTo>
                      <a:pt x="428" y="532"/>
                    </a:lnTo>
                    <a:lnTo>
                      <a:pt x="425" y="532"/>
                    </a:lnTo>
                    <a:lnTo>
                      <a:pt x="423" y="534"/>
                    </a:lnTo>
                    <a:lnTo>
                      <a:pt x="421" y="534"/>
                    </a:lnTo>
                    <a:lnTo>
                      <a:pt x="417" y="533"/>
                    </a:lnTo>
                    <a:lnTo>
                      <a:pt x="413" y="534"/>
                    </a:lnTo>
                    <a:lnTo>
                      <a:pt x="407" y="533"/>
                    </a:lnTo>
                    <a:lnTo>
                      <a:pt x="404" y="534"/>
                    </a:lnTo>
                    <a:lnTo>
                      <a:pt x="403" y="533"/>
                    </a:lnTo>
                    <a:lnTo>
                      <a:pt x="400" y="534"/>
                    </a:lnTo>
                    <a:lnTo>
                      <a:pt x="389" y="533"/>
                    </a:lnTo>
                    <a:lnTo>
                      <a:pt x="384" y="535"/>
                    </a:lnTo>
                    <a:lnTo>
                      <a:pt x="383" y="535"/>
                    </a:lnTo>
                    <a:lnTo>
                      <a:pt x="382" y="537"/>
                    </a:lnTo>
                    <a:lnTo>
                      <a:pt x="380" y="537"/>
                    </a:lnTo>
                    <a:lnTo>
                      <a:pt x="379" y="538"/>
                    </a:lnTo>
                    <a:lnTo>
                      <a:pt x="378" y="540"/>
                    </a:lnTo>
                    <a:lnTo>
                      <a:pt x="366" y="538"/>
                    </a:lnTo>
                    <a:lnTo>
                      <a:pt x="364" y="540"/>
                    </a:lnTo>
                    <a:lnTo>
                      <a:pt x="361" y="537"/>
                    </a:lnTo>
                    <a:lnTo>
                      <a:pt x="352" y="535"/>
                    </a:lnTo>
                    <a:lnTo>
                      <a:pt x="347" y="532"/>
                    </a:lnTo>
                    <a:lnTo>
                      <a:pt x="341" y="529"/>
                    </a:lnTo>
                    <a:lnTo>
                      <a:pt x="338" y="528"/>
                    </a:lnTo>
                    <a:lnTo>
                      <a:pt x="320" y="527"/>
                    </a:lnTo>
                    <a:lnTo>
                      <a:pt x="313" y="527"/>
                    </a:lnTo>
                    <a:lnTo>
                      <a:pt x="298" y="518"/>
                    </a:lnTo>
                    <a:lnTo>
                      <a:pt x="292" y="515"/>
                    </a:lnTo>
                    <a:lnTo>
                      <a:pt x="286" y="515"/>
                    </a:lnTo>
                    <a:lnTo>
                      <a:pt x="279" y="512"/>
                    </a:lnTo>
                    <a:lnTo>
                      <a:pt x="278" y="512"/>
                    </a:lnTo>
                    <a:lnTo>
                      <a:pt x="278" y="509"/>
                    </a:lnTo>
                    <a:lnTo>
                      <a:pt x="277" y="509"/>
                    </a:lnTo>
                    <a:lnTo>
                      <a:pt x="276" y="506"/>
                    </a:lnTo>
                    <a:lnTo>
                      <a:pt x="275" y="505"/>
                    </a:lnTo>
                    <a:lnTo>
                      <a:pt x="272" y="504"/>
                    </a:lnTo>
                    <a:lnTo>
                      <a:pt x="264" y="499"/>
                    </a:lnTo>
                    <a:lnTo>
                      <a:pt x="255" y="495"/>
                    </a:lnTo>
                    <a:lnTo>
                      <a:pt x="239" y="492"/>
                    </a:lnTo>
                    <a:lnTo>
                      <a:pt x="235" y="493"/>
                    </a:lnTo>
                    <a:lnTo>
                      <a:pt x="230" y="492"/>
                    </a:lnTo>
                    <a:lnTo>
                      <a:pt x="226" y="492"/>
                    </a:lnTo>
                    <a:lnTo>
                      <a:pt x="222" y="493"/>
                    </a:lnTo>
                    <a:lnTo>
                      <a:pt x="213" y="493"/>
                    </a:lnTo>
                    <a:lnTo>
                      <a:pt x="201" y="490"/>
                    </a:lnTo>
                    <a:lnTo>
                      <a:pt x="199" y="490"/>
                    </a:lnTo>
                    <a:lnTo>
                      <a:pt x="192" y="489"/>
                    </a:lnTo>
                    <a:lnTo>
                      <a:pt x="188" y="490"/>
                    </a:lnTo>
                    <a:lnTo>
                      <a:pt x="184" y="490"/>
                    </a:lnTo>
                    <a:lnTo>
                      <a:pt x="173" y="487"/>
                    </a:lnTo>
                    <a:lnTo>
                      <a:pt x="169" y="487"/>
                    </a:lnTo>
                    <a:lnTo>
                      <a:pt x="164" y="490"/>
                    </a:lnTo>
                    <a:lnTo>
                      <a:pt x="151" y="487"/>
                    </a:lnTo>
                    <a:lnTo>
                      <a:pt x="144" y="486"/>
                    </a:lnTo>
                    <a:lnTo>
                      <a:pt x="141" y="481"/>
                    </a:lnTo>
                    <a:lnTo>
                      <a:pt x="129" y="473"/>
                    </a:lnTo>
                    <a:lnTo>
                      <a:pt x="126" y="471"/>
                    </a:lnTo>
                    <a:lnTo>
                      <a:pt x="120" y="466"/>
                    </a:lnTo>
                    <a:lnTo>
                      <a:pt x="114" y="464"/>
                    </a:lnTo>
                    <a:lnTo>
                      <a:pt x="113" y="462"/>
                    </a:lnTo>
                    <a:lnTo>
                      <a:pt x="110" y="461"/>
                    </a:lnTo>
                    <a:lnTo>
                      <a:pt x="108" y="460"/>
                    </a:lnTo>
                    <a:lnTo>
                      <a:pt x="107" y="460"/>
                    </a:lnTo>
                    <a:lnTo>
                      <a:pt x="103" y="456"/>
                    </a:lnTo>
                    <a:lnTo>
                      <a:pt x="93" y="452"/>
                    </a:lnTo>
                    <a:lnTo>
                      <a:pt x="92" y="451"/>
                    </a:lnTo>
                    <a:lnTo>
                      <a:pt x="77" y="444"/>
                    </a:lnTo>
                    <a:lnTo>
                      <a:pt x="69" y="439"/>
                    </a:lnTo>
                    <a:lnTo>
                      <a:pt x="65" y="439"/>
                    </a:lnTo>
                    <a:lnTo>
                      <a:pt x="56" y="437"/>
                    </a:lnTo>
                    <a:lnTo>
                      <a:pt x="48" y="435"/>
                    </a:lnTo>
                    <a:lnTo>
                      <a:pt x="40" y="433"/>
                    </a:lnTo>
                    <a:lnTo>
                      <a:pt x="33" y="433"/>
                    </a:lnTo>
                    <a:lnTo>
                      <a:pt x="25" y="429"/>
                    </a:lnTo>
                    <a:lnTo>
                      <a:pt x="10" y="425"/>
                    </a:lnTo>
                    <a:lnTo>
                      <a:pt x="7" y="423"/>
                    </a:lnTo>
                    <a:lnTo>
                      <a:pt x="7" y="421"/>
                    </a:lnTo>
                    <a:lnTo>
                      <a:pt x="0" y="412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6" name="Freeform 28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7055614" y="4368309"/>
                <a:ext cx="929061" cy="866348"/>
              </a:xfrm>
              <a:custGeom>
                <a:avLst/>
                <a:gdLst>
                  <a:gd name="T0" fmla="*/ 2147483647 w 588"/>
                  <a:gd name="T1" fmla="*/ 2147483647 h 559"/>
                  <a:gd name="T2" fmla="*/ 2147483647 w 588"/>
                  <a:gd name="T3" fmla="*/ 2147483647 h 559"/>
                  <a:gd name="T4" fmla="*/ 2147483647 w 588"/>
                  <a:gd name="T5" fmla="*/ 2147483647 h 559"/>
                  <a:gd name="T6" fmla="*/ 2147483647 w 588"/>
                  <a:gd name="T7" fmla="*/ 2147483647 h 559"/>
                  <a:gd name="T8" fmla="*/ 2147483647 w 588"/>
                  <a:gd name="T9" fmla="*/ 2147483647 h 559"/>
                  <a:gd name="T10" fmla="*/ 2147483647 w 588"/>
                  <a:gd name="T11" fmla="*/ 2147483647 h 559"/>
                  <a:gd name="T12" fmla="*/ 2147483647 w 588"/>
                  <a:gd name="T13" fmla="*/ 2147483647 h 559"/>
                  <a:gd name="T14" fmla="*/ 2147483647 w 588"/>
                  <a:gd name="T15" fmla="*/ 2147483647 h 559"/>
                  <a:gd name="T16" fmla="*/ 2147483647 w 588"/>
                  <a:gd name="T17" fmla="*/ 2147483647 h 559"/>
                  <a:gd name="T18" fmla="*/ 2147483647 w 588"/>
                  <a:gd name="T19" fmla="*/ 2147483647 h 559"/>
                  <a:gd name="T20" fmla="*/ 2147483647 w 588"/>
                  <a:gd name="T21" fmla="*/ 2147483647 h 559"/>
                  <a:gd name="T22" fmla="*/ 2147483647 w 588"/>
                  <a:gd name="T23" fmla="*/ 2147483647 h 559"/>
                  <a:gd name="T24" fmla="*/ 2147483647 w 588"/>
                  <a:gd name="T25" fmla="*/ 2147483647 h 559"/>
                  <a:gd name="T26" fmla="*/ 2147483647 w 588"/>
                  <a:gd name="T27" fmla="*/ 2147483647 h 559"/>
                  <a:gd name="T28" fmla="*/ 2147483647 w 588"/>
                  <a:gd name="T29" fmla="*/ 2147483647 h 559"/>
                  <a:gd name="T30" fmla="*/ 2147483647 w 588"/>
                  <a:gd name="T31" fmla="*/ 2147483647 h 559"/>
                  <a:gd name="T32" fmla="*/ 2147483647 w 588"/>
                  <a:gd name="T33" fmla="*/ 2147483647 h 559"/>
                  <a:gd name="T34" fmla="*/ 2147483647 w 588"/>
                  <a:gd name="T35" fmla="*/ 2147483647 h 559"/>
                  <a:gd name="T36" fmla="*/ 2147483647 w 588"/>
                  <a:gd name="T37" fmla="*/ 2147483647 h 559"/>
                  <a:gd name="T38" fmla="*/ 2147483647 w 588"/>
                  <a:gd name="T39" fmla="*/ 2147483647 h 559"/>
                  <a:gd name="T40" fmla="*/ 2147483647 w 588"/>
                  <a:gd name="T41" fmla="*/ 0 h 559"/>
                  <a:gd name="T42" fmla="*/ 2147483647 w 588"/>
                  <a:gd name="T43" fmla="*/ 2147483647 h 559"/>
                  <a:gd name="T44" fmla="*/ 2147483647 w 588"/>
                  <a:gd name="T45" fmla="*/ 2147483647 h 559"/>
                  <a:gd name="T46" fmla="*/ 2147483647 w 588"/>
                  <a:gd name="T47" fmla="*/ 2147483647 h 559"/>
                  <a:gd name="T48" fmla="*/ 2147483647 w 588"/>
                  <a:gd name="T49" fmla="*/ 2147483647 h 559"/>
                  <a:gd name="T50" fmla="*/ 2147483647 w 588"/>
                  <a:gd name="T51" fmla="*/ 2147483647 h 559"/>
                  <a:gd name="T52" fmla="*/ 2147483647 w 588"/>
                  <a:gd name="T53" fmla="*/ 2147483647 h 559"/>
                  <a:gd name="T54" fmla="*/ 2147483647 w 588"/>
                  <a:gd name="T55" fmla="*/ 2147483647 h 559"/>
                  <a:gd name="T56" fmla="*/ 2147483647 w 588"/>
                  <a:gd name="T57" fmla="*/ 2147483647 h 559"/>
                  <a:gd name="T58" fmla="*/ 2147483647 w 588"/>
                  <a:gd name="T59" fmla="*/ 2147483647 h 559"/>
                  <a:gd name="T60" fmla="*/ 2147483647 w 588"/>
                  <a:gd name="T61" fmla="*/ 2147483647 h 559"/>
                  <a:gd name="T62" fmla="*/ 2147483647 w 588"/>
                  <a:gd name="T63" fmla="*/ 2147483647 h 559"/>
                  <a:gd name="T64" fmla="*/ 2147483647 w 588"/>
                  <a:gd name="T65" fmla="*/ 2147483647 h 559"/>
                  <a:gd name="T66" fmla="*/ 2147483647 w 588"/>
                  <a:gd name="T67" fmla="*/ 2147483647 h 559"/>
                  <a:gd name="T68" fmla="*/ 0 w 588"/>
                  <a:gd name="T69" fmla="*/ 2147483647 h 559"/>
                  <a:gd name="T70" fmla="*/ 2147483647 w 588"/>
                  <a:gd name="T71" fmla="*/ 2147483647 h 559"/>
                  <a:gd name="T72" fmla="*/ 2147483647 w 588"/>
                  <a:gd name="T73" fmla="*/ 2147483647 h 5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8"/>
                  <a:gd name="T112" fmla="*/ 0 h 559"/>
                  <a:gd name="T113" fmla="*/ 588 w 588"/>
                  <a:gd name="T114" fmla="*/ 559 h 5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8" h="559">
                    <a:moveTo>
                      <a:pt x="48" y="497"/>
                    </a:moveTo>
                    <a:lnTo>
                      <a:pt x="50" y="511"/>
                    </a:lnTo>
                    <a:lnTo>
                      <a:pt x="56" y="511"/>
                    </a:lnTo>
                    <a:lnTo>
                      <a:pt x="59" y="519"/>
                    </a:lnTo>
                    <a:lnTo>
                      <a:pt x="64" y="521"/>
                    </a:lnTo>
                    <a:lnTo>
                      <a:pt x="69" y="521"/>
                    </a:lnTo>
                    <a:lnTo>
                      <a:pt x="72" y="521"/>
                    </a:lnTo>
                    <a:lnTo>
                      <a:pt x="74" y="526"/>
                    </a:lnTo>
                    <a:lnTo>
                      <a:pt x="79" y="526"/>
                    </a:lnTo>
                    <a:lnTo>
                      <a:pt x="83" y="526"/>
                    </a:lnTo>
                    <a:lnTo>
                      <a:pt x="84" y="527"/>
                    </a:lnTo>
                    <a:lnTo>
                      <a:pt x="89" y="533"/>
                    </a:lnTo>
                    <a:lnTo>
                      <a:pt x="101" y="540"/>
                    </a:lnTo>
                    <a:lnTo>
                      <a:pt x="102" y="544"/>
                    </a:lnTo>
                    <a:lnTo>
                      <a:pt x="104" y="546"/>
                    </a:lnTo>
                    <a:lnTo>
                      <a:pt x="140" y="545"/>
                    </a:lnTo>
                    <a:lnTo>
                      <a:pt x="147" y="546"/>
                    </a:lnTo>
                    <a:lnTo>
                      <a:pt x="146" y="540"/>
                    </a:lnTo>
                    <a:lnTo>
                      <a:pt x="155" y="539"/>
                    </a:lnTo>
                    <a:lnTo>
                      <a:pt x="154" y="521"/>
                    </a:lnTo>
                    <a:lnTo>
                      <a:pt x="161" y="511"/>
                    </a:lnTo>
                    <a:lnTo>
                      <a:pt x="169" y="510"/>
                    </a:lnTo>
                    <a:lnTo>
                      <a:pt x="183" y="511"/>
                    </a:lnTo>
                    <a:lnTo>
                      <a:pt x="191" y="515"/>
                    </a:lnTo>
                    <a:lnTo>
                      <a:pt x="199" y="516"/>
                    </a:lnTo>
                    <a:lnTo>
                      <a:pt x="230" y="533"/>
                    </a:lnTo>
                    <a:lnTo>
                      <a:pt x="260" y="533"/>
                    </a:lnTo>
                    <a:lnTo>
                      <a:pt x="264" y="558"/>
                    </a:lnTo>
                    <a:lnTo>
                      <a:pt x="345" y="552"/>
                    </a:lnTo>
                    <a:lnTo>
                      <a:pt x="553" y="538"/>
                    </a:lnTo>
                    <a:lnTo>
                      <a:pt x="587" y="536"/>
                    </a:lnTo>
                    <a:lnTo>
                      <a:pt x="583" y="511"/>
                    </a:lnTo>
                    <a:lnTo>
                      <a:pt x="569" y="325"/>
                    </a:lnTo>
                    <a:lnTo>
                      <a:pt x="566" y="278"/>
                    </a:lnTo>
                    <a:lnTo>
                      <a:pt x="428" y="99"/>
                    </a:lnTo>
                    <a:lnTo>
                      <a:pt x="402" y="65"/>
                    </a:lnTo>
                    <a:lnTo>
                      <a:pt x="395" y="73"/>
                    </a:lnTo>
                    <a:lnTo>
                      <a:pt x="379" y="69"/>
                    </a:lnTo>
                    <a:lnTo>
                      <a:pt x="374" y="65"/>
                    </a:lnTo>
                    <a:lnTo>
                      <a:pt x="364" y="63"/>
                    </a:lnTo>
                    <a:lnTo>
                      <a:pt x="347" y="64"/>
                    </a:lnTo>
                    <a:lnTo>
                      <a:pt x="345" y="0"/>
                    </a:lnTo>
                    <a:lnTo>
                      <a:pt x="340" y="0"/>
                    </a:lnTo>
                    <a:lnTo>
                      <a:pt x="331" y="21"/>
                    </a:lnTo>
                    <a:lnTo>
                      <a:pt x="322" y="65"/>
                    </a:lnTo>
                    <a:lnTo>
                      <a:pt x="330" y="152"/>
                    </a:lnTo>
                    <a:lnTo>
                      <a:pt x="335" y="168"/>
                    </a:lnTo>
                    <a:lnTo>
                      <a:pt x="335" y="174"/>
                    </a:lnTo>
                    <a:lnTo>
                      <a:pt x="325" y="183"/>
                    </a:lnTo>
                    <a:lnTo>
                      <a:pt x="317" y="187"/>
                    </a:lnTo>
                    <a:lnTo>
                      <a:pt x="305" y="201"/>
                    </a:lnTo>
                    <a:lnTo>
                      <a:pt x="299" y="201"/>
                    </a:lnTo>
                    <a:lnTo>
                      <a:pt x="297" y="206"/>
                    </a:lnTo>
                    <a:lnTo>
                      <a:pt x="295" y="238"/>
                    </a:lnTo>
                    <a:lnTo>
                      <a:pt x="296" y="257"/>
                    </a:lnTo>
                    <a:lnTo>
                      <a:pt x="294" y="270"/>
                    </a:lnTo>
                    <a:lnTo>
                      <a:pt x="288" y="286"/>
                    </a:lnTo>
                    <a:lnTo>
                      <a:pt x="278" y="298"/>
                    </a:lnTo>
                    <a:lnTo>
                      <a:pt x="266" y="310"/>
                    </a:lnTo>
                    <a:lnTo>
                      <a:pt x="166" y="383"/>
                    </a:lnTo>
                    <a:lnTo>
                      <a:pt x="162" y="388"/>
                    </a:lnTo>
                    <a:lnTo>
                      <a:pt x="146" y="392"/>
                    </a:lnTo>
                    <a:lnTo>
                      <a:pt x="144" y="395"/>
                    </a:lnTo>
                    <a:lnTo>
                      <a:pt x="137" y="396"/>
                    </a:lnTo>
                    <a:lnTo>
                      <a:pt x="136" y="397"/>
                    </a:lnTo>
                    <a:lnTo>
                      <a:pt x="124" y="404"/>
                    </a:lnTo>
                    <a:lnTo>
                      <a:pt x="123" y="404"/>
                    </a:lnTo>
                    <a:lnTo>
                      <a:pt x="118" y="407"/>
                    </a:lnTo>
                    <a:lnTo>
                      <a:pt x="109" y="408"/>
                    </a:lnTo>
                    <a:lnTo>
                      <a:pt x="0" y="419"/>
                    </a:lnTo>
                    <a:lnTo>
                      <a:pt x="19" y="446"/>
                    </a:lnTo>
                    <a:lnTo>
                      <a:pt x="46" y="453"/>
                    </a:lnTo>
                    <a:lnTo>
                      <a:pt x="48" y="481"/>
                    </a:lnTo>
                    <a:lnTo>
                      <a:pt x="48" y="497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" name="Freeform 29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6617931" y="5220002"/>
                <a:ext cx="1072243" cy="946143"/>
              </a:xfrm>
              <a:custGeom>
                <a:avLst/>
                <a:gdLst>
                  <a:gd name="T0" fmla="*/ 2147483647 w 678"/>
                  <a:gd name="T1" fmla="*/ 2147483647 h 611"/>
                  <a:gd name="T2" fmla="*/ 2147483647 w 678"/>
                  <a:gd name="T3" fmla="*/ 2147483647 h 611"/>
                  <a:gd name="T4" fmla="*/ 2147483647 w 678"/>
                  <a:gd name="T5" fmla="*/ 2147483647 h 611"/>
                  <a:gd name="T6" fmla="*/ 2147483647 w 678"/>
                  <a:gd name="T7" fmla="*/ 2147483647 h 611"/>
                  <a:gd name="T8" fmla="*/ 2147483647 w 678"/>
                  <a:gd name="T9" fmla="*/ 2147483647 h 611"/>
                  <a:gd name="T10" fmla="*/ 2147483647 w 678"/>
                  <a:gd name="T11" fmla="*/ 2147483647 h 611"/>
                  <a:gd name="T12" fmla="*/ 2147483647 w 678"/>
                  <a:gd name="T13" fmla="*/ 2147483647 h 611"/>
                  <a:gd name="T14" fmla="*/ 2147483647 w 678"/>
                  <a:gd name="T15" fmla="*/ 2147483647 h 611"/>
                  <a:gd name="T16" fmla="*/ 2147483647 w 678"/>
                  <a:gd name="T17" fmla="*/ 2147483647 h 611"/>
                  <a:gd name="T18" fmla="*/ 2147483647 w 678"/>
                  <a:gd name="T19" fmla="*/ 2147483647 h 611"/>
                  <a:gd name="T20" fmla="*/ 2147483647 w 678"/>
                  <a:gd name="T21" fmla="*/ 2147483647 h 611"/>
                  <a:gd name="T22" fmla="*/ 2147483647 w 678"/>
                  <a:gd name="T23" fmla="*/ 2147483647 h 611"/>
                  <a:gd name="T24" fmla="*/ 2147483647 w 678"/>
                  <a:gd name="T25" fmla="*/ 2147483647 h 611"/>
                  <a:gd name="T26" fmla="*/ 2147483647 w 678"/>
                  <a:gd name="T27" fmla="*/ 2147483647 h 611"/>
                  <a:gd name="T28" fmla="*/ 2147483647 w 678"/>
                  <a:gd name="T29" fmla="*/ 2147483647 h 611"/>
                  <a:gd name="T30" fmla="*/ 2147483647 w 678"/>
                  <a:gd name="T31" fmla="*/ 2147483647 h 611"/>
                  <a:gd name="T32" fmla="*/ 2147483647 w 678"/>
                  <a:gd name="T33" fmla="*/ 2147483647 h 611"/>
                  <a:gd name="T34" fmla="*/ 2147483647 w 678"/>
                  <a:gd name="T35" fmla="*/ 2147483647 h 611"/>
                  <a:gd name="T36" fmla="*/ 2147483647 w 678"/>
                  <a:gd name="T37" fmla="*/ 2147483647 h 611"/>
                  <a:gd name="T38" fmla="*/ 2147483647 w 678"/>
                  <a:gd name="T39" fmla="*/ 2147483647 h 611"/>
                  <a:gd name="T40" fmla="*/ 2147483647 w 678"/>
                  <a:gd name="T41" fmla="*/ 2147483647 h 611"/>
                  <a:gd name="T42" fmla="*/ 2147483647 w 678"/>
                  <a:gd name="T43" fmla="*/ 2147483647 h 611"/>
                  <a:gd name="T44" fmla="*/ 2147483647 w 678"/>
                  <a:gd name="T45" fmla="*/ 2147483647 h 611"/>
                  <a:gd name="T46" fmla="*/ 2147483647 w 678"/>
                  <a:gd name="T47" fmla="*/ 2147483647 h 611"/>
                  <a:gd name="T48" fmla="*/ 2147483647 w 678"/>
                  <a:gd name="T49" fmla="*/ 2147483647 h 611"/>
                  <a:gd name="T50" fmla="*/ 2147483647 w 678"/>
                  <a:gd name="T51" fmla="*/ 2147483647 h 611"/>
                  <a:gd name="T52" fmla="*/ 2147483647 w 678"/>
                  <a:gd name="T53" fmla="*/ 2147483647 h 611"/>
                  <a:gd name="T54" fmla="*/ 2147483647 w 678"/>
                  <a:gd name="T55" fmla="*/ 2147483647 h 611"/>
                  <a:gd name="T56" fmla="*/ 2147483647 w 678"/>
                  <a:gd name="T57" fmla="*/ 2147483647 h 611"/>
                  <a:gd name="T58" fmla="*/ 2147483647 w 678"/>
                  <a:gd name="T59" fmla="*/ 2147483647 h 611"/>
                  <a:gd name="T60" fmla="*/ 2147483647 w 678"/>
                  <a:gd name="T61" fmla="*/ 2147483647 h 611"/>
                  <a:gd name="T62" fmla="*/ 2147483647 w 678"/>
                  <a:gd name="T63" fmla="*/ 2147483647 h 611"/>
                  <a:gd name="T64" fmla="*/ 2147483647 w 678"/>
                  <a:gd name="T65" fmla="*/ 2147483647 h 611"/>
                  <a:gd name="T66" fmla="*/ 2147483647 w 678"/>
                  <a:gd name="T67" fmla="*/ 2147483647 h 611"/>
                  <a:gd name="T68" fmla="*/ 2147483647 w 678"/>
                  <a:gd name="T69" fmla="*/ 2147483647 h 611"/>
                  <a:gd name="T70" fmla="*/ 2147483647 w 678"/>
                  <a:gd name="T71" fmla="*/ 2147483647 h 611"/>
                  <a:gd name="T72" fmla="*/ 2147483647 w 678"/>
                  <a:gd name="T73" fmla="*/ 2147483647 h 611"/>
                  <a:gd name="T74" fmla="*/ 2147483647 w 678"/>
                  <a:gd name="T75" fmla="*/ 2147483647 h 611"/>
                  <a:gd name="T76" fmla="*/ 2147483647 w 678"/>
                  <a:gd name="T77" fmla="*/ 2147483647 h 611"/>
                  <a:gd name="T78" fmla="*/ 2147483647 w 678"/>
                  <a:gd name="T79" fmla="*/ 2147483647 h 611"/>
                  <a:gd name="T80" fmla="*/ 2147483647 w 678"/>
                  <a:gd name="T81" fmla="*/ 2147483647 h 611"/>
                  <a:gd name="T82" fmla="*/ 2147483647 w 678"/>
                  <a:gd name="T83" fmla="*/ 2147483647 h 611"/>
                  <a:gd name="T84" fmla="*/ 2147483647 w 678"/>
                  <a:gd name="T85" fmla="*/ 2147483647 h 611"/>
                  <a:gd name="T86" fmla="*/ 2147483647 w 678"/>
                  <a:gd name="T87" fmla="*/ 2147483647 h 611"/>
                  <a:gd name="T88" fmla="*/ 2147483647 w 678"/>
                  <a:gd name="T89" fmla="*/ 2147483647 h 611"/>
                  <a:gd name="T90" fmla="*/ 2147483647 w 678"/>
                  <a:gd name="T91" fmla="*/ 2147483647 h 611"/>
                  <a:gd name="T92" fmla="*/ 2147483647 w 678"/>
                  <a:gd name="T93" fmla="*/ 2147483647 h 611"/>
                  <a:gd name="T94" fmla="*/ 2147483647 w 678"/>
                  <a:gd name="T95" fmla="*/ 2147483647 h 611"/>
                  <a:gd name="T96" fmla="*/ 2147483647 w 678"/>
                  <a:gd name="T97" fmla="*/ 2147483647 h 611"/>
                  <a:gd name="T98" fmla="*/ 2147483647 w 678"/>
                  <a:gd name="T99" fmla="*/ 2147483647 h 611"/>
                  <a:gd name="T100" fmla="*/ 2147483647 w 678"/>
                  <a:gd name="T101" fmla="*/ 2147483647 h 611"/>
                  <a:gd name="T102" fmla="*/ 2147483647 w 678"/>
                  <a:gd name="T103" fmla="*/ 2147483647 h 611"/>
                  <a:gd name="T104" fmla="*/ 2147483647 w 678"/>
                  <a:gd name="T105" fmla="*/ 2147483647 h 611"/>
                  <a:gd name="T106" fmla="*/ 2147483647 w 678"/>
                  <a:gd name="T107" fmla="*/ 2147483647 h 611"/>
                  <a:gd name="T108" fmla="*/ 2147483647 w 678"/>
                  <a:gd name="T109" fmla="*/ 2147483647 h 611"/>
                  <a:gd name="T110" fmla="*/ 2147483647 w 678"/>
                  <a:gd name="T111" fmla="*/ 2147483647 h 611"/>
                  <a:gd name="T112" fmla="*/ 2147483647 w 678"/>
                  <a:gd name="T113" fmla="*/ 2147483647 h 6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78"/>
                  <a:gd name="T172" fmla="*/ 0 h 611"/>
                  <a:gd name="T173" fmla="*/ 678 w 678"/>
                  <a:gd name="T174" fmla="*/ 611 h 6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78" h="611">
                    <a:moveTo>
                      <a:pt x="0" y="287"/>
                    </a:moveTo>
                    <a:lnTo>
                      <a:pt x="16" y="241"/>
                    </a:lnTo>
                    <a:lnTo>
                      <a:pt x="47" y="158"/>
                    </a:lnTo>
                    <a:lnTo>
                      <a:pt x="54" y="152"/>
                    </a:lnTo>
                    <a:lnTo>
                      <a:pt x="68" y="142"/>
                    </a:lnTo>
                    <a:lnTo>
                      <a:pt x="75" y="141"/>
                    </a:lnTo>
                    <a:lnTo>
                      <a:pt x="72" y="140"/>
                    </a:lnTo>
                    <a:lnTo>
                      <a:pt x="80" y="133"/>
                    </a:lnTo>
                    <a:lnTo>
                      <a:pt x="84" y="132"/>
                    </a:lnTo>
                    <a:lnTo>
                      <a:pt x="84" y="125"/>
                    </a:lnTo>
                    <a:lnTo>
                      <a:pt x="101" y="81"/>
                    </a:lnTo>
                    <a:lnTo>
                      <a:pt x="105" y="81"/>
                    </a:lnTo>
                    <a:lnTo>
                      <a:pt x="108" y="78"/>
                    </a:lnTo>
                    <a:lnTo>
                      <a:pt x="109" y="76"/>
                    </a:lnTo>
                    <a:lnTo>
                      <a:pt x="112" y="72"/>
                    </a:lnTo>
                    <a:lnTo>
                      <a:pt x="112" y="69"/>
                    </a:lnTo>
                    <a:lnTo>
                      <a:pt x="120" y="62"/>
                    </a:lnTo>
                    <a:lnTo>
                      <a:pt x="123" y="21"/>
                    </a:lnTo>
                    <a:lnTo>
                      <a:pt x="133" y="5"/>
                    </a:lnTo>
                    <a:lnTo>
                      <a:pt x="137" y="3"/>
                    </a:lnTo>
                    <a:lnTo>
                      <a:pt x="141" y="4"/>
                    </a:lnTo>
                    <a:lnTo>
                      <a:pt x="157" y="4"/>
                    </a:lnTo>
                    <a:lnTo>
                      <a:pt x="163" y="7"/>
                    </a:lnTo>
                    <a:lnTo>
                      <a:pt x="172" y="20"/>
                    </a:lnTo>
                    <a:lnTo>
                      <a:pt x="181" y="25"/>
                    </a:lnTo>
                    <a:lnTo>
                      <a:pt x="182" y="33"/>
                    </a:lnTo>
                    <a:lnTo>
                      <a:pt x="180" y="45"/>
                    </a:lnTo>
                    <a:lnTo>
                      <a:pt x="181" y="59"/>
                    </a:lnTo>
                    <a:lnTo>
                      <a:pt x="184" y="64"/>
                    </a:lnTo>
                    <a:lnTo>
                      <a:pt x="189" y="84"/>
                    </a:lnTo>
                    <a:lnTo>
                      <a:pt x="194" y="87"/>
                    </a:lnTo>
                    <a:lnTo>
                      <a:pt x="210" y="87"/>
                    </a:lnTo>
                    <a:lnTo>
                      <a:pt x="218" y="92"/>
                    </a:lnTo>
                    <a:lnTo>
                      <a:pt x="229" y="105"/>
                    </a:lnTo>
                    <a:lnTo>
                      <a:pt x="234" y="106"/>
                    </a:lnTo>
                    <a:lnTo>
                      <a:pt x="243" y="107"/>
                    </a:lnTo>
                    <a:lnTo>
                      <a:pt x="246" y="105"/>
                    </a:lnTo>
                    <a:lnTo>
                      <a:pt x="269" y="75"/>
                    </a:lnTo>
                    <a:lnTo>
                      <a:pt x="298" y="45"/>
                    </a:lnTo>
                    <a:lnTo>
                      <a:pt x="299" y="39"/>
                    </a:lnTo>
                    <a:lnTo>
                      <a:pt x="301" y="36"/>
                    </a:lnTo>
                    <a:lnTo>
                      <a:pt x="305" y="34"/>
                    </a:lnTo>
                    <a:lnTo>
                      <a:pt x="310" y="30"/>
                    </a:lnTo>
                    <a:lnTo>
                      <a:pt x="319" y="25"/>
                    </a:lnTo>
                    <a:lnTo>
                      <a:pt x="325" y="23"/>
                    </a:lnTo>
                    <a:lnTo>
                      <a:pt x="328" y="20"/>
                    </a:lnTo>
                    <a:lnTo>
                      <a:pt x="337" y="20"/>
                    </a:lnTo>
                    <a:lnTo>
                      <a:pt x="340" y="21"/>
                    </a:lnTo>
                    <a:lnTo>
                      <a:pt x="343" y="18"/>
                    </a:lnTo>
                    <a:lnTo>
                      <a:pt x="347" y="4"/>
                    </a:lnTo>
                    <a:lnTo>
                      <a:pt x="349" y="4"/>
                    </a:lnTo>
                    <a:lnTo>
                      <a:pt x="362" y="0"/>
                    </a:lnTo>
                    <a:lnTo>
                      <a:pt x="363" y="2"/>
                    </a:lnTo>
                    <a:lnTo>
                      <a:pt x="363" y="7"/>
                    </a:lnTo>
                    <a:lnTo>
                      <a:pt x="366" y="8"/>
                    </a:lnTo>
                    <a:lnTo>
                      <a:pt x="368" y="8"/>
                    </a:lnTo>
                    <a:lnTo>
                      <a:pt x="373" y="6"/>
                    </a:lnTo>
                    <a:lnTo>
                      <a:pt x="379" y="11"/>
                    </a:lnTo>
                    <a:lnTo>
                      <a:pt x="380" y="14"/>
                    </a:lnTo>
                    <a:lnTo>
                      <a:pt x="386" y="14"/>
                    </a:lnTo>
                    <a:lnTo>
                      <a:pt x="391" y="11"/>
                    </a:lnTo>
                    <a:lnTo>
                      <a:pt x="395" y="12"/>
                    </a:lnTo>
                    <a:lnTo>
                      <a:pt x="396" y="14"/>
                    </a:lnTo>
                    <a:lnTo>
                      <a:pt x="399" y="24"/>
                    </a:lnTo>
                    <a:lnTo>
                      <a:pt x="403" y="37"/>
                    </a:lnTo>
                    <a:lnTo>
                      <a:pt x="406" y="39"/>
                    </a:lnTo>
                    <a:lnTo>
                      <a:pt x="417" y="40"/>
                    </a:lnTo>
                    <a:lnTo>
                      <a:pt x="422" y="43"/>
                    </a:lnTo>
                    <a:lnTo>
                      <a:pt x="430" y="54"/>
                    </a:lnTo>
                    <a:lnTo>
                      <a:pt x="429" y="59"/>
                    </a:lnTo>
                    <a:lnTo>
                      <a:pt x="424" y="69"/>
                    </a:lnTo>
                    <a:lnTo>
                      <a:pt x="424" y="77"/>
                    </a:lnTo>
                    <a:lnTo>
                      <a:pt x="429" y="80"/>
                    </a:lnTo>
                    <a:lnTo>
                      <a:pt x="447" y="81"/>
                    </a:lnTo>
                    <a:lnTo>
                      <a:pt x="455" y="84"/>
                    </a:lnTo>
                    <a:lnTo>
                      <a:pt x="455" y="90"/>
                    </a:lnTo>
                    <a:lnTo>
                      <a:pt x="459" y="90"/>
                    </a:lnTo>
                    <a:lnTo>
                      <a:pt x="472" y="90"/>
                    </a:lnTo>
                    <a:lnTo>
                      <a:pt x="473" y="97"/>
                    </a:lnTo>
                    <a:lnTo>
                      <a:pt x="477" y="97"/>
                    </a:lnTo>
                    <a:lnTo>
                      <a:pt x="477" y="101"/>
                    </a:lnTo>
                    <a:lnTo>
                      <a:pt x="475" y="102"/>
                    </a:lnTo>
                    <a:lnTo>
                      <a:pt x="473" y="109"/>
                    </a:lnTo>
                    <a:lnTo>
                      <a:pt x="471" y="111"/>
                    </a:lnTo>
                    <a:lnTo>
                      <a:pt x="468" y="113"/>
                    </a:lnTo>
                    <a:lnTo>
                      <a:pt x="473" y="113"/>
                    </a:lnTo>
                    <a:lnTo>
                      <a:pt x="496" y="123"/>
                    </a:lnTo>
                    <a:lnTo>
                      <a:pt x="541" y="161"/>
                    </a:lnTo>
                    <a:lnTo>
                      <a:pt x="568" y="178"/>
                    </a:lnTo>
                    <a:lnTo>
                      <a:pt x="598" y="193"/>
                    </a:lnTo>
                    <a:lnTo>
                      <a:pt x="623" y="213"/>
                    </a:lnTo>
                    <a:lnTo>
                      <a:pt x="643" y="239"/>
                    </a:lnTo>
                    <a:lnTo>
                      <a:pt x="659" y="244"/>
                    </a:lnTo>
                    <a:lnTo>
                      <a:pt x="677" y="251"/>
                    </a:lnTo>
                    <a:lnTo>
                      <a:pt x="670" y="281"/>
                    </a:lnTo>
                    <a:lnTo>
                      <a:pt x="652" y="313"/>
                    </a:lnTo>
                    <a:lnTo>
                      <a:pt x="445" y="331"/>
                    </a:lnTo>
                    <a:lnTo>
                      <a:pt x="424" y="356"/>
                    </a:lnTo>
                    <a:lnTo>
                      <a:pt x="414" y="378"/>
                    </a:lnTo>
                    <a:lnTo>
                      <a:pt x="375" y="445"/>
                    </a:lnTo>
                    <a:lnTo>
                      <a:pt x="365" y="450"/>
                    </a:lnTo>
                    <a:lnTo>
                      <a:pt x="362" y="454"/>
                    </a:lnTo>
                    <a:lnTo>
                      <a:pt x="362" y="456"/>
                    </a:lnTo>
                    <a:lnTo>
                      <a:pt x="362" y="458"/>
                    </a:lnTo>
                    <a:lnTo>
                      <a:pt x="370" y="460"/>
                    </a:lnTo>
                    <a:lnTo>
                      <a:pt x="370" y="479"/>
                    </a:lnTo>
                    <a:lnTo>
                      <a:pt x="363" y="492"/>
                    </a:lnTo>
                    <a:lnTo>
                      <a:pt x="368" y="497"/>
                    </a:lnTo>
                    <a:lnTo>
                      <a:pt x="385" y="502"/>
                    </a:lnTo>
                    <a:lnTo>
                      <a:pt x="385" y="526"/>
                    </a:lnTo>
                    <a:lnTo>
                      <a:pt x="379" y="534"/>
                    </a:lnTo>
                    <a:lnTo>
                      <a:pt x="372" y="540"/>
                    </a:lnTo>
                    <a:lnTo>
                      <a:pt x="373" y="564"/>
                    </a:lnTo>
                    <a:lnTo>
                      <a:pt x="372" y="572"/>
                    </a:lnTo>
                    <a:lnTo>
                      <a:pt x="376" y="588"/>
                    </a:lnTo>
                    <a:lnTo>
                      <a:pt x="362" y="610"/>
                    </a:lnTo>
                    <a:lnTo>
                      <a:pt x="358" y="605"/>
                    </a:lnTo>
                    <a:lnTo>
                      <a:pt x="357" y="603"/>
                    </a:lnTo>
                    <a:lnTo>
                      <a:pt x="358" y="604"/>
                    </a:lnTo>
                    <a:lnTo>
                      <a:pt x="354" y="601"/>
                    </a:lnTo>
                    <a:lnTo>
                      <a:pt x="305" y="559"/>
                    </a:lnTo>
                    <a:lnTo>
                      <a:pt x="283" y="539"/>
                    </a:lnTo>
                    <a:lnTo>
                      <a:pt x="281" y="535"/>
                    </a:lnTo>
                    <a:lnTo>
                      <a:pt x="281" y="536"/>
                    </a:lnTo>
                    <a:lnTo>
                      <a:pt x="275" y="533"/>
                    </a:lnTo>
                    <a:lnTo>
                      <a:pt x="262" y="520"/>
                    </a:lnTo>
                    <a:lnTo>
                      <a:pt x="262" y="514"/>
                    </a:lnTo>
                    <a:lnTo>
                      <a:pt x="260" y="512"/>
                    </a:lnTo>
                    <a:lnTo>
                      <a:pt x="255" y="514"/>
                    </a:lnTo>
                    <a:lnTo>
                      <a:pt x="237" y="493"/>
                    </a:lnTo>
                    <a:lnTo>
                      <a:pt x="239" y="495"/>
                    </a:lnTo>
                    <a:lnTo>
                      <a:pt x="239" y="492"/>
                    </a:lnTo>
                    <a:lnTo>
                      <a:pt x="233" y="488"/>
                    </a:lnTo>
                    <a:lnTo>
                      <a:pt x="231" y="485"/>
                    </a:lnTo>
                    <a:lnTo>
                      <a:pt x="228" y="485"/>
                    </a:lnTo>
                    <a:lnTo>
                      <a:pt x="228" y="483"/>
                    </a:lnTo>
                    <a:lnTo>
                      <a:pt x="223" y="482"/>
                    </a:lnTo>
                    <a:lnTo>
                      <a:pt x="217" y="478"/>
                    </a:lnTo>
                    <a:lnTo>
                      <a:pt x="216" y="478"/>
                    </a:lnTo>
                    <a:lnTo>
                      <a:pt x="219" y="482"/>
                    </a:lnTo>
                    <a:lnTo>
                      <a:pt x="218" y="482"/>
                    </a:lnTo>
                    <a:lnTo>
                      <a:pt x="214" y="477"/>
                    </a:lnTo>
                    <a:lnTo>
                      <a:pt x="212" y="476"/>
                    </a:lnTo>
                    <a:lnTo>
                      <a:pt x="208" y="472"/>
                    </a:lnTo>
                    <a:lnTo>
                      <a:pt x="203" y="468"/>
                    </a:lnTo>
                    <a:lnTo>
                      <a:pt x="182" y="449"/>
                    </a:lnTo>
                    <a:lnTo>
                      <a:pt x="177" y="445"/>
                    </a:lnTo>
                    <a:lnTo>
                      <a:pt x="175" y="443"/>
                    </a:lnTo>
                    <a:lnTo>
                      <a:pt x="152" y="427"/>
                    </a:lnTo>
                    <a:lnTo>
                      <a:pt x="151" y="424"/>
                    </a:lnTo>
                    <a:lnTo>
                      <a:pt x="141" y="416"/>
                    </a:lnTo>
                    <a:lnTo>
                      <a:pt x="123" y="403"/>
                    </a:lnTo>
                    <a:lnTo>
                      <a:pt x="108" y="393"/>
                    </a:lnTo>
                    <a:lnTo>
                      <a:pt x="105" y="392"/>
                    </a:lnTo>
                    <a:lnTo>
                      <a:pt x="101" y="390"/>
                    </a:lnTo>
                    <a:lnTo>
                      <a:pt x="90" y="380"/>
                    </a:lnTo>
                    <a:lnTo>
                      <a:pt x="83" y="377"/>
                    </a:lnTo>
                    <a:lnTo>
                      <a:pt x="74" y="370"/>
                    </a:lnTo>
                    <a:lnTo>
                      <a:pt x="68" y="368"/>
                    </a:lnTo>
                    <a:lnTo>
                      <a:pt x="64" y="364"/>
                    </a:lnTo>
                    <a:lnTo>
                      <a:pt x="54" y="360"/>
                    </a:lnTo>
                    <a:lnTo>
                      <a:pt x="45" y="357"/>
                    </a:lnTo>
                    <a:lnTo>
                      <a:pt x="42" y="357"/>
                    </a:lnTo>
                    <a:lnTo>
                      <a:pt x="40" y="355"/>
                    </a:lnTo>
                    <a:lnTo>
                      <a:pt x="38" y="352"/>
                    </a:lnTo>
                    <a:lnTo>
                      <a:pt x="36" y="350"/>
                    </a:lnTo>
                    <a:lnTo>
                      <a:pt x="26" y="350"/>
                    </a:lnTo>
                    <a:lnTo>
                      <a:pt x="21" y="351"/>
                    </a:lnTo>
                    <a:lnTo>
                      <a:pt x="10" y="347"/>
                    </a:lnTo>
                    <a:lnTo>
                      <a:pt x="9" y="345"/>
                    </a:lnTo>
                    <a:lnTo>
                      <a:pt x="10" y="315"/>
                    </a:lnTo>
                    <a:lnTo>
                      <a:pt x="0" y="287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" name="Freeform 30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7947252" y="4101240"/>
                <a:ext cx="610153" cy="1082936"/>
              </a:xfrm>
              <a:custGeom>
                <a:avLst/>
                <a:gdLst>
                  <a:gd name="T0" fmla="*/ 2147483647 w 385"/>
                  <a:gd name="T1" fmla="*/ 2147483647 h 700"/>
                  <a:gd name="T2" fmla="*/ 2147483647 w 385"/>
                  <a:gd name="T3" fmla="*/ 2147483647 h 700"/>
                  <a:gd name="T4" fmla="*/ 2147483647 w 385"/>
                  <a:gd name="T5" fmla="*/ 2147483647 h 700"/>
                  <a:gd name="T6" fmla="*/ 2147483647 w 385"/>
                  <a:gd name="T7" fmla="*/ 2147483647 h 700"/>
                  <a:gd name="T8" fmla="*/ 2147483647 w 385"/>
                  <a:gd name="T9" fmla="*/ 2147483647 h 700"/>
                  <a:gd name="T10" fmla="*/ 2147483647 w 385"/>
                  <a:gd name="T11" fmla="*/ 2147483647 h 700"/>
                  <a:gd name="T12" fmla="*/ 2147483647 w 385"/>
                  <a:gd name="T13" fmla="*/ 2147483647 h 700"/>
                  <a:gd name="T14" fmla="*/ 2147483647 w 385"/>
                  <a:gd name="T15" fmla="*/ 2147483647 h 700"/>
                  <a:gd name="T16" fmla="*/ 2147483647 w 385"/>
                  <a:gd name="T17" fmla="*/ 2147483647 h 700"/>
                  <a:gd name="T18" fmla="*/ 2147483647 w 385"/>
                  <a:gd name="T19" fmla="*/ 2147483647 h 700"/>
                  <a:gd name="T20" fmla="*/ 2147483647 w 385"/>
                  <a:gd name="T21" fmla="*/ 2147483647 h 700"/>
                  <a:gd name="T22" fmla="*/ 2147483647 w 385"/>
                  <a:gd name="T23" fmla="*/ 2147483647 h 700"/>
                  <a:gd name="T24" fmla="*/ 2147483647 w 385"/>
                  <a:gd name="T25" fmla="*/ 2147483647 h 700"/>
                  <a:gd name="T26" fmla="*/ 2147483647 w 385"/>
                  <a:gd name="T27" fmla="*/ 2147483647 h 700"/>
                  <a:gd name="T28" fmla="*/ 2147483647 w 385"/>
                  <a:gd name="T29" fmla="*/ 2147483647 h 700"/>
                  <a:gd name="T30" fmla="*/ 2147483647 w 385"/>
                  <a:gd name="T31" fmla="*/ 2147483647 h 700"/>
                  <a:gd name="T32" fmla="*/ 2147483647 w 385"/>
                  <a:gd name="T33" fmla="*/ 2147483647 h 700"/>
                  <a:gd name="T34" fmla="*/ 2147483647 w 385"/>
                  <a:gd name="T35" fmla="*/ 2147483647 h 700"/>
                  <a:gd name="T36" fmla="*/ 2147483647 w 385"/>
                  <a:gd name="T37" fmla="*/ 2147483647 h 700"/>
                  <a:gd name="T38" fmla="*/ 2147483647 w 385"/>
                  <a:gd name="T39" fmla="*/ 2147483647 h 700"/>
                  <a:gd name="T40" fmla="*/ 2147483647 w 385"/>
                  <a:gd name="T41" fmla="*/ 2147483647 h 700"/>
                  <a:gd name="T42" fmla="*/ 2147483647 w 385"/>
                  <a:gd name="T43" fmla="*/ 2147483647 h 700"/>
                  <a:gd name="T44" fmla="*/ 2147483647 w 385"/>
                  <a:gd name="T45" fmla="*/ 2147483647 h 700"/>
                  <a:gd name="T46" fmla="*/ 2147483647 w 385"/>
                  <a:gd name="T47" fmla="*/ 2147483647 h 700"/>
                  <a:gd name="T48" fmla="*/ 2147483647 w 385"/>
                  <a:gd name="T49" fmla="*/ 2147483647 h 700"/>
                  <a:gd name="T50" fmla="*/ 2147483647 w 385"/>
                  <a:gd name="T51" fmla="*/ 2147483647 h 700"/>
                  <a:gd name="T52" fmla="*/ 2147483647 w 385"/>
                  <a:gd name="T53" fmla="*/ 2147483647 h 700"/>
                  <a:gd name="T54" fmla="*/ 2147483647 w 385"/>
                  <a:gd name="T55" fmla="*/ 2147483647 h 700"/>
                  <a:gd name="T56" fmla="*/ 2147483647 w 385"/>
                  <a:gd name="T57" fmla="*/ 2147483647 h 700"/>
                  <a:gd name="T58" fmla="*/ 2147483647 w 385"/>
                  <a:gd name="T59" fmla="*/ 2147483647 h 700"/>
                  <a:gd name="T60" fmla="*/ 2147483647 w 385"/>
                  <a:gd name="T61" fmla="*/ 2147483647 h 700"/>
                  <a:gd name="T62" fmla="*/ 2147483647 w 385"/>
                  <a:gd name="T63" fmla="*/ 2147483647 h 700"/>
                  <a:gd name="T64" fmla="*/ 2147483647 w 385"/>
                  <a:gd name="T65" fmla="*/ 2147483647 h 700"/>
                  <a:gd name="T66" fmla="*/ 2147483647 w 385"/>
                  <a:gd name="T67" fmla="*/ 2147483647 h 700"/>
                  <a:gd name="T68" fmla="*/ 2147483647 w 385"/>
                  <a:gd name="T69" fmla="*/ 2147483647 h 700"/>
                  <a:gd name="T70" fmla="*/ 2147483647 w 385"/>
                  <a:gd name="T71" fmla="*/ 2147483647 h 700"/>
                  <a:gd name="T72" fmla="*/ 2147483647 w 385"/>
                  <a:gd name="T73" fmla="*/ 2147483647 h 700"/>
                  <a:gd name="T74" fmla="*/ 2147483647 w 385"/>
                  <a:gd name="T75" fmla="*/ 2147483647 h 700"/>
                  <a:gd name="T76" fmla="*/ 2147483647 w 385"/>
                  <a:gd name="T77" fmla="*/ 2147483647 h 700"/>
                  <a:gd name="T78" fmla="*/ 2147483647 w 385"/>
                  <a:gd name="T79" fmla="*/ 2147483647 h 700"/>
                  <a:gd name="T80" fmla="*/ 2147483647 w 385"/>
                  <a:gd name="T81" fmla="*/ 2147483647 h 700"/>
                  <a:gd name="T82" fmla="*/ 2147483647 w 385"/>
                  <a:gd name="T83" fmla="*/ 2147483647 h 700"/>
                  <a:gd name="T84" fmla="*/ 2147483647 w 385"/>
                  <a:gd name="T85" fmla="*/ 2147483647 h 700"/>
                  <a:gd name="T86" fmla="*/ 2147483647 w 385"/>
                  <a:gd name="T87" fmla="*/ 2147483647 h 700"/>
                  <a:gd name="T88" fmla="*/ 2147483647 w 385"/>
                  <a:gd name="T89" fmla="*/ 2147483647 h 700"/>
                  <a:gd name="T90" fmla="*/ 2147483647 w 385"/>
                  <a:gd name="T91" fmla="*/ 2147483647 h 700"/>
                  <a:gd name="T92" fmla="*/ 2147483647 w 385"/>
                  <a:gd name="T93" fmla="*/ 2147483647 h 700"/>
                  <a:gd name="T94" fmla="*/ 2147483647 w 385"/>
                  <a:gd name="T95" fmla="*/ 2147483647 h 700"/>
                  <a:gd name="T96" fmla="*/ 2147483647 w 385"/>
                  <a:gd name="T97" fmla="*/ 2147483647 h 700"/>
                  <a:gd name="T98" fmla="*/ 2147483647 w 385"/>
                  <a:gd name="T99" fmla="*/ 2147483647 h 700"/>
                  <a:gd name="T100" fmla="*/ 2147483647 w 385"/>
                  <a:gd name="T101" fmla="*/ 2147483647 h 700"/>
                  <a:gd name="T102" fmla="*/ 2147483647 w 385"/>
                  <a:gd name="T103" fmla="*/ 2147483647 h 700"/>
                  <a:gd name="T104" fmla="*/ 2147483647 w 385"/>
                  <a:gd name="T105" fmla="*/ 2147483647 h 700"/>
                  <a:gd name="T106" fmla="*/ 2147483647 w 385"/>
                  <a:gd name="T107" fmla="*/ 2147483647 h 700"/>
                  <a:gd name="T108" fmla="*/ 2147483647 w 385"/>
                  <a:gd name="T109" fmla="*/ 0 h 700"/>
                  <a:gd name="T110" fmla="*/ 2147483647 w 385"/>
                  <a:gd name="T111" fmla="*/ 2147483647 h 700"/>
                  <a:gd name="T112" fmla="*/ 2147483647 w 385"/>
                  <a:gd name="T113" fmla="*/ 2147483647 h 700"/>
                  <a:gd name="T114" fmla="*/ 2147483647 w 385"/>
                  <a:gd name="T115" fmla="*/ 2147483647 h 700"/>
                  <a:gd name="T116" fmla="*/ 2147483647 w 385"/>
                  <a:gd name="T117" fmla="*/ 2147483647 h 7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85"/>
                  <a:gd name="T178" fmla="*/ 0 h 700"/>
                  <a:gd name="T179" fmla="*/ 385 w 385"/>
                  <a:gd name="T180" fmla="*/ 700 h 7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85" h="700">
                    <a:moveTo>
                      <a:pt x="0" y="451"/>
                    </a:moveTo>
                    <a:lnTo>
                      <a:pt x="3" y="499"/>
                    </a:lnTo>
                    <a:lnTo>
                      <a:pt x="17" y="687"/>
                    </a:lnTo>
                    <a:lnTo>
                      <a:pt x="19" y="687"/>
                    </a:lnTo>
                    <a:lnTo>
                      <a:pt x="21" y="684"/>
                    </a:lnTo>
                    <a:lnTo>
                      <a:pt x="24" y="683"/>
                    </a:lnTo>
                    <a:lnTo>
                      <a:pt x="26" y="680"/>
                    </a:lnTo>
                    <a:lnTo>
                      <a:pt x="35" y="676"/>
                    </a:lnTo>
                    <a:lnTo>
                      <a:pt x="37" y="676"/>
                    </a:lnTo>
                    <a:lnTo>
                      <a:pt x="42" y="680"/>
                    </a:lnTo>
                    <a:lnTo>
                      <a:pt x="46" y="684"/>
                    </a:lnTo>
                    <a:lnTo>
                      <a:pt x="47" y="683"/>
                    </a:lnTo>
                    <a:lnTo>
                      <a:pt x="48" y="684"/>
                    </a:lnTo>
                    <a:lnTo>
                      <a:pt x="53" y="683"/>
                    </a:lnTo>
                    <a:lnTo>
                      <a:pt x="57" y="690"/>
                    </a:lnTo>
                    <a:lnTo>
                      <a:pt x="65" y="692"/>
                    </a:lnTo>
                    <a:lnTo>
                      <a:pt x="70" y="699"/>
                    </a:lnTo>
                    <a:lnTo>
                      <a:pt x="70" y="688"/>
                    </a:lnTo>
                    <a:lnTo>
                      <a:pt x="71" y="686"/>
                    </a:lnTo>
                    <a:lnTo>
                      <a:pt x="76" y="683"/>
                    </a:lnTo>
                    <a:lnTo>
                      <a:pt x="77" y="678"/>
                    </a:lnTo>
                    <a:lnTo>
                      <a:pt x="80" y="677"/>
                    </a:lnTo>
                    <a:lnTo>
                      <a:pt x="80" y="674"/>
                    </a:lnTo>
                    <a:lnTo>
                      <a:pt x="83" y="672"/>
                    </a:lnTo>
                    <a:lnTo>
                      <a:pt x="84" y="668"/>
                    </a:lnTo>
                    <a:lnTo>
                      <a:pt x="86" y="665"/>
                    </a:lnTo>
                    <a:lnTo>
                      <a:pt x="94" y="661"/>
                    </a:lnTo>
                    <a:lnTo>
                      <a:pt x="95" y="659"/>
                    </a:lnTo>
                    <a:lnTo>
                      <a:pt x="95" y="653"/>
                    </a:lnTo>
                    <a:lnTo>
                      <a:pt x="99" y="647"/>
                    </a:lnTo>
                    <a:lnTo>
                      <a:pt x="100" y="641"/>
                    </a:lnTo>
                    <a:lnTo>
                      <a:pt x="104" y="633"/>
                    </a:lnTo>
                    <a:lnTo>
                      <a:pt x="106" y="632"/>
                    </a:lnTo>
                    <a:lnTo>
                      <a:pt x="108" y="629"/>
                    </a:lnTo>
                    <a:lnTo>
                      <a:pt x="109" y="617"/>
                    </a:lnTo>
                    <a:lnTo>
                      <a:pt x="116" y="607"/>
                    </a:lnTo>
                    <a:lnTo>
                      <a:pt x="115" y="604"/>
                    </a:lnTo>
                    <a:lnTo>
                      <a:pt x="117" y="597"/>
                    </a:lnTo>
                    <a:lnTo>
                      <a:pt x="121" y="587"/>
                    </a:lnTo>
                    <a:lnTo>
                      <a:pt x="126" y="581"/>
                    </a:lnTo>
                    <a:lnTo>
                      <a:pt x="130" y="581"/>
                    </a:lnTo>
                    <a:lnTo>
                      <a:pt x="131" y="582"/>
                    </a:lnTo>
                    <a:lnTo>
                      <a:pt x="133" y="583"/>
                    </a:lnTo>
                    <a:lnTo>
                      <a:pt x="140" y="578"/>
                    </a:lnTo>
                    <a:lnTo>
                      <a:pt x="143" y="581"/>
                    </a:lnTo>
                    <a:lnTo>
                      <a:pt x="152" y="579"/>
                    </a:lnTo>
                    <a:lnTo>
                      <a:pt x="155" y="579"/>
                    </a:lnTo>
                    <a:lnTo>
                      <a:pt x="159" y="579"/>
                    </a:lnTo>
                    <a:lnTo>
                      <a:pt x="164" y="574"/>
                    </a:lnTo>
                    <a:lnTo>
                      <a:pt x="164" y="572"/>
                    </a:lnTo>
                    <a:lnTo>
                      <a:pt x="169" y="559"/>
                    </a:lnTo>
                    <a:lnTo>
                      <a:pt x="169" y="558"/>
                    </a:lnTo>
                    <a:lnTo>
                      <a:pt x="172" y="556"/>
                    </a:lnTo>
                    <a:lnTo>
                      <a:pt x="172" y="552"/>
                    </a:lnTo>
                    <a:lnTo>
                      <a:pt x="173" y="548"/>
                    </a:lnTo>
                    <a:lnTo>
                      <a:pt x="176" y="544"/>
                    </a:lnTo>
                    <a:lnTo>
                      <a:pt x="181" y="541"/>
                    </a:lnTo>
                    <a:lnTo>
                      <a:pt x="182" y="537"/>
                    </a:lnTo>
                    <a:lnTo>
                      <a:pt x="183" y="537"/>
                    </a:lnTo>
                    <a:lnTo>
                      <a:pt x="184" y="535"/>
                    </a:lnTo>
                    <a:lnTo>
                      <a:pt x="183" y="534"/>
                    </a:lnTo>
                    <a:lnTo>
                      <a:pt x="184" y="528"/>
                    </a:lnTo>
                    <a:lnTo>
                      <a:pt x="184" y="526"/>
                    </a:lnTo>
                    <a:lnTo>
                      <a:pt x="187" y="521"/>
                    </a:lnTo>
                    <a:lnTo>
                      <a:pt x="187" y="518"/>
                    </a:lnTo>
                    <a:lnTo>
                      <a:pt x="187" y="517"/>
                    </a:lnTo>
                    <a:lnTo>
                      <a:pt x="192" y="513"/>
                    </a:lnTo>
                    <a:lnTo>
                      <a:pt x="193" y="508"/>
                    </a:lnTo>
                    <a:lnTo>
                      <a:pt x="197" y="508"/>
                    </a:lnTo>
                    <a:lnTo>
                      <a:pt x="198" y="509"/>
                    </a:lnTo>
                    <a:lnTo>
                      <a:pt x="199" y="516"/>
                    </a:lnTo>
                    <a:lnTo>
                      <a:pt x="201" y="517"/>
                    </a:lnTo>
                    <a:lnTo>
                      <a:pt x="202" y="521"/>
                    </a:lnTo>
                    <a:lnTo>
                      <a:pt x="204" y="525"/>
                    </a:lnTo>
                    <a:lnTo>
                      <a:pt x="205" y="530"/>
                    </a:lnTo>
                    <a:lnTo>
                      <a:pt x="204" y="534"/>
                    </a:lnTo>
                    <a:lnTo>
                      <a:pt x="204" y="536"/>
                    </a:lnTo>
                    <a:lnTo>
                      <a:pt x="205" y="538"/>
                    </a:lnTo>
                    <a:lnTo>
                      <a:pt x="204" y="549"/>
                    </a:lnTo>
                    <a:lnTo>
                      <a:pt x="201" y="552"/>
                    </a:lnTo>
                    <a:lnTo>
                      <a:pt x="200" y="557"/>
                    </a:lnTo>
                    <a:lnTo>
                      <a:pt x="200" y="558"/>
                    </a:lnTo>
                    <a:lnTo>
                      <a:pt x="200" y="559"/>
                    </a:lnTo>
                    <a:lnTo>
                      <a:pt x="200" y="565"/>
                    </a:lnTo>
                    <a:lnTo>
                      <a:pt x="199" y="566"/>
                    </a:lnTo>
                    <a:lnTo>
                      <a:pt x="195" y="569"/>
                    </a:lnTo>
                    <a:lnTo>
                      <a:pt x="195" y="570"/>
                    </a:lnTo>
                    <a:lnTo>
                      <a:pt x="196" y="573"/>
                    </a:lnTo>
                    <a:lnTo>
                      <a:pt x="196" y="576"/>
                    </a:lnTo>
                    <a:lnTo>
                      <a:pt x="199" y="576"/>
                    </a:lnTo>
                    <a:lnTo>
                      <a:pt x="213" y="582"/>
                    </a:lnTo>
                    <a:lnTo>
                      <a:pt x="219" y="583"/>
                    </a:lnTo>
                    <a:lnTo>
                      <a:pt x="220" y="584"/>
                    </a:lnTo>
                    <a:lnTo>
                      <a:pt x="220" y="589"/>
                    </a:lnTo>
                    <a:lnTo>
                      <a:pt x="220" y="591"/>
                    </a:lnTo>
                    <a:lnTo>
                      <a:pt x="223" y="593"/>
                    </a:lnTo>
                    <a:lnTo>
                      <a:pt x="224" y="593"/>
                    </a:lnTo>
                    <a:lnTo>
                      <a:pt x="226" y="593"/>
                    </a:lnTo>
                    <a:lnTo>
                      <a:pt x="228" y="595"/>
                    </a:lnTo>
                    <a:lnTo>
                      <a:pt x="229" y="598"/>
                    </a:lnTo>
                    <a:lnTo>
                      <a:pt x="231" y="599"/>
                    </a:lnTo>
                    <a:lnTo>
                      <a:pt x="231" y="603"/>
                    </a:lnTo>
                    <a:lnTo>
                      <a:pt x="230" y="607"/>
                    </a:lnTo>
                    <a:lnTo>
                      <a:pt x="229" y="606"/>
                    </a:lnTo>
                    <a:lnTo>
                      <a:pt x="229" y="607"/>
                    </a:lnTo>
                    <a:lnTo>
                      <a:pt x="229" y="612"/>
                    </a:lnTo>
                    <a:lnTo>
                      <a:pt x="230" y="613"/>
                    </a:lnTo>
                    <a:lnTo>
                      <a:pt x="231" y="612"/>
                    </a:lnTo>
                    <a:lnTo>
                      <a:pt x="232" y="612"/>
                    </a:lnTo>
                    <a:lnTo>
                      <a:pt x="233" y="618"/>
                    </a:lnTo>
                    <a:lnTo>
                      <a:pt x="231" y="621"/>
                    </a:lnTo>
                    <a:lnTo>
                      <a:pt x="232" y="623"/>
                    </a:lnTo>
                    <a:lnTo>
                      <a:pt x="235" y="624"/>
                    </a:lnTo>
                    <a:lnTo>
                      <a:pt x="237" y="623"/>
                    </a:lnTo>
                    <a:lnTo>
                      <a:pt x="235" y="622"/>
                    </a:lnTo>
                    <a:lnTo>
                      <a:pt x="238" y="620"/>
                    </a:lnTo>
                    <a:lnTo>
                      <a:pt x="238" y="624"/>
                    </a:lnTo>
                    <a:lnTo>
                      <a:pt x="239" y="625"/>
                    </a:lnTo>
                    <a:lnTo>
                      <a:pt x="240" y="629"/>
                    </a:lnTo>
                    <a:lnTo>
                      <a:pt x="242" y="629"/>
                    </a:lnTo>
                    <a:lnTo>
                      <a:pt x="242" y="622"/>
                    </a:lnTo>
                    <a:lnTo>
                      <a:pt x="242" y="607"/>
                    </a:lnTo>
                    <a:lnTo>
                      <a:pt x="244" y="601"/>
                    </a:lnTo>
                    <a:lnTo>
                      <a:pt x="245" y="599"/>
                    </a:lnTo>
                    <a:lnTo>
                      <a:pt x="246" y="595"/>
                    </a:lnTo>
                    <a:lnTo>
                      <a:pt x="252" y="585"/>
                    </a:lnTo>
                    <a:lnTo>
                      <a:pt x="252" y="579"/>
                    </a:lnTo>
                    <a:lnTo>
                      <a:pt x="252" y="578"/>
                    </a:lnTo>
                    <a:lnTo>
                      <a:pt x="252" y="568"/>
                    </a:lnTo>
                    <a:lnTo>
                      <a:pt x="255" y="562"/>
                    </a:lnTo>
                    <a:lnTo>
                      <a:pt x="254" y="549"/>
                    </a:lnTo>
                    <a:lnTo>
                      <a:pt x="254" y="537"/>
                    </a:lnTo>
                    <a:lnTo>
                      <a:pt x="256" y="530"/>
                    </a:lnTo>
                    <a:lnTo>
                      <a:pt x="260" y="526"/>
                    </a:lnTo>
                    <a:lnTo>
                      <a:pt x="264" y="522"/>
                    </a:lnTo>
                    <a:lnTo>
                      <a:pt x="264" y="517"/>
                    </a:lnTo>
                    <a:lnTo>
                      <a:pt x="266" y="507"/>
                    </a:lnTo>
                    <a:lnTo>
                      <a:pt x="269" y="502"/>
                    </a:lnTo>
                    <a:lnTo>
                      <a:pt x="269" y="487"/>
                    </a:lnTo>
                    <a:lnTo>
                      <a:pt x="270" y="478"/>
                    </a:lnTo>
                    <a:lnTo>
                      <a:pt x="270" y="476"/>
                    </a:lnTo>
                    <a:lnTo>
                      <a:pt x="274" y="471"/>
                    </a:lnTo>
                    <a:lnTo>
                      <a:pt x="272" y="470"/>
                    </a:lnTo>
                    <a:lnTo>
                      <a:pt x="274" y="469"/>
                    </a:lnTo>
                    <a:lnTo>
                      <a:pt x="274" y="464"/>
                    </a:lnTo>
                    <a:lnTo>
                      <a:pt x="276" y="458"/>
                    </a:lnTo>
                    <a:lnTo>
                      <a:pt x="275" y="451"/>
                    </a:lnTo>
                    <a:lnTo>
                      <a:pt x="279" y="435"/>
                    </a:lnTo>
                    <a:lnTo>
                      <a:pt x="289" y="420"/>
                    </a:lnTo>
                    <a:lnTo>
                      <a:pt x="289" y="417"/>
                    </a:lnTo>
                    <a:lnTo>
                      <a:pt x="288" y="420"/>
                    </a:lnTo>
                    <a:lnTo>
                      <a:pt x="285" y="421"/>
                    </a:lnTo>
                    <a:lnTo>
                      <a:pt x="283" y="417"/>
                    </a:lnTo>
                    <a:lnTo>
                      <a:pt x="281" y="417"/>
                    </a:lnTo>
                    <a:lnTo>
                      <a:pt x="279" y="419"/>
                    </a:lnTo>
                    <a:lnTo>
                      <a:pt x="274" y="420"/>
                    </a:lnTo>
                    <a:lnTo>
                      <a:pt x="264" y="432"/>
                    </a:lnTo>
                    <a:lnTo>
                      <a:pt x="258" y="437"/>
                    </a:lnTo>
                    <a:lnTo>
                      <a:pt x="254" y="436"/>
                    </a:lnTo>
                    <a:lnTo>
                      <a:pt x="254" y="435"/>
                    </a:lnTo>
                    <a:lnTo>
                      <a:pt x="254" y="430"/>
                    </a:lnTo>
                    <a:lnTo>
                      <a:pt x="256" y="426"/>
                    </a:lnTo>
                    <a:lnTo>
                      <a:pt x="256" y="425"/>
                    </a:lnTo>
                    <a:lnTo>
                      <a:pt x="255" y="425"/>
                    </a:lnTo>
                    <a:lnTo>
                      <a:pt x="254" y="424"/>
                    </a:lnTo>
                    <a:lnTo>
                      <a:pt x="255" y="422"/>
                    </a:lnTo>
                    <a:lnTo>
                      <a:pt x="256" y="417"/>
                    </a:lnTo>
                    <a:lnTo>
                      <a:pt x="254" y="416"/>
                    </a:lnTo>
                    <a:lnTo>
                      <a:pt x="257" y="410"/>
                    </a:lnTo>
                    <a:lnTo>
                      <a:pt x="259" y="408"/>
                    </a:lnTo>
                    <a:lnTo>
                      <a:pt x="264" y="407"/>
                    </a:lnTo>
                    <a:lnTo>
                      <a:pt x="267" y="403"/>
                    </a:lnTo>
                    <a:lnTo>
                      <a:pt x="269" y="406"/>
                    </a:lnTo>
                    <a:lnTo>
                      <a:pt x="274" y="407"/>
                    </a:lnTo>
                    <a:lnTo>
                      <a:pt x="276" y="404"/>
                    </a:lnTo>
                    <a:lnTo>
                      <a:pt x="283" y="398"/>
                    </a:lnTo>
                    <a:lnTo>
                      <a:pt x="289" y="392"/>
                    </a:lnTo>
                    <a:lnTo>
                      <a:pt x="289" y="391"/>
                    </a:lnTo>
                    <a:lnTo>
                      <a:pt x="294" y="372"/>
                    </a:lnTo>
                    <a:lnTo>
                      <a:pt x="293" y="369"/>
                    </a:lnTo>
                    <a:lnTo>
                      <a:pt x="289" y="365"/>
                    </a:lnTo>
                    <a:lnTo>
                      <a:pt x="288" y="361"/>
                    </a:lnTo>
                    <a:lnTo>
                      <a:pt x="286" y="361"/>
                    </a:lnTo>
                    <a:lnTo>
                      <a:pt x="286" y="362"/>
                    </a:lnTo>
                    <a:lnTo>
                      <a:pt x="289" y="365"/>
                    </a:lnTo>
                    <a:lnTo>
                      <a:pt x="289" y="366"/>
                    </a:lnTo>
                    <a:lnTo>
                      <a:pt x="285" y="367"/>
                    </a:lnTo>
                    <a:lnTo>
                      <a:pt x="285" y="369"/>
                    </a:lnTo>
                    <a:lnTo>
                      <a:pt x="283" y="369"/>
                    </a:lnTo>
                    <a:lnTo>
                      <a:pt x="279" y="371"/>
                    </a:lnTo>
                    <a:lnTo>
                      <a:pt x="274" y="371"/>
                    </a:lnTo>
                    <a:lnTo>
                      <a:pt x="271" y="373"/>
                    </a:lnTo>
                    <a:lnTo>
                      <a:pt x="270" y="373"/>
                    </a:lnTo>
                    <a:lnTo>
                      <a:pt x="266" y="376"/>
                    </a:lnTo>
                    <a:lnTo>
                      <a:pt x="261" y="378"/>
                    </a:lnTo>
                    <a:lnTo>
                      <a:pt x="259" y="380"/>
                    </a:lnTo>
                    <a:lnTo>
                      <a:pt x="253" y="378"/>
                    </a:lnTo>
                    <a:lnTo>
                      <a:pt x="252" y="376"/>
                    </a:lnTo>
                    <a:lnTo>
                      <a:pt x="249" y="376"/>
                    </a:lnTo>
                    <a:lnTo>
                      <a:pt x="247" y="378"/>
                    </a:lnTo>
                    <a:lnTo>
                      <a:pt x="245" y="378"/>
                    </a:lnTo>
                    <a:lnTo>
                      <a:pt x="244" y="374"/>
                    </a:lnTo>
                    <a:lnTo>
                      <a:pt x="248" y="367"/>
                    </a:lnTo>
                    <a:lnTo>
                      <a:pt x="250" y="366"/>
                    </a:lnTo>
                    <a:lnTo>
                      <a:pt x="253" y="354"/>
                    </a:lnTo>
                    <a:lnTo>
                      <a:pt x="256" y="348"/>
                    </a:lnTo>
                    <a:lnTo>
                      <a:pt x="262" y="334"/>
                    </a:lnTo>
                    <a:lnTo>
                      <a:pt x="264" y="331"/>
                    </a:lnTo>
                    <a:lnTo>
                      <a:pt x="267" y="333"/>
                    </a:lnTo>
                    <a:lnTo>
                      <a:pt x="274" y="331"/>
                    </a:lnTo>
                    <a:lnTo>
                      <a:pt x="279" y="330"/>
                    </a:lnTo>
                    <a:lnTo>
                      <a:pt x="279" y="334"/>
                    </a:lnTo>
                    <a:lnTo>
                      <a:pt x="281" y="334"/>
                    </a:lnTo>
                    <a:lnTo>
                      <a:pt x="281" y="326"/>
                    </a:lnTo>
                    <a:lnTo>
                      <a:pt x="285" y="324"/>
                    </a:lnTo>
                    <a:lnTo>
                      <a:pt x="286" y="315"/>
                    </a:lnTo>
                    <a:lnTo>
                      <a:pt x="285" y="305"/>
                    </a:lnTo>
                    <a:lnTo>
                      <a:pt x="283" y="306"/>
                    </a:lnTo>
                    <a:lnTo>
                      <a:pt x="279" y="302"/>
                    </a:lnTo>
                    <a:lnTo>
                      <a:pt x="276" y="293"/>
                    </a:lnTo>
                    <a:lnTo>
                      <a:pt x="275" y="274"/>
                    </a:lnTo>
                    <a:lnTo>
                      <a:pt x="283" y="252"/>
                    </a:lnTo>
                    <a:lnTo>
                      <a:pt x="286" y="246"/>
                    </a:lnTo>
                    <a:lnTo>
                      <a:pt x="289" y="245"/>
                    </a:lnTo>
                    <a:lnTo>
                      <a:pt x="289" y="243"/>
                    </a:lnTo>
                    <a:lnTo>
                      <a:pt x="290" y="243"/>
                    </a:lnTo>
                    <a:lnTo>
                      <a:pt x="293" y="233"/>
                    </a:lnTo>
                    <a:lnTo>
                      <a:pt x="304" y="211"/>
                    </a:lnTo>
                    <a:lnTo>
                      <a:pt x="308" y="206"/>
                    </a:lnTo>
                    <a:lnTo>
                      <a:pt x="309" y="206"/>
                    </a:lnTo>
                    <a:lnTo>
                      <a:pt x="309" y="204"/>
                    </a:lnTo>
                    <a:lnTo>
                      <a:pt x="325" y="189"/>
                    </a:lnTo>
                    <a:lnTo>
                      <a:pt x="326" y="189"/>
                    </a:lnTo>
                    <a:lnTo>
                      <a:pt x="341" y="171"/>
                    </a:lnTo>
                    <a:lnTo>
                      <a:pt x="344" y="165"/>
                    </a:lnTo>
                    <a:lnTo>
                      <a:pt x="350" y="159"/>
                    </a:lnTo>
                    <a:lnTo>
                      <a:pt x="351" y="156"/>
                    </a:lnTo>
                    <a:lnTo>
                      <a:pt x="358" y="145"/>
                    </a:lnTo>
                    <a:lnTo>
                      <a:pt x="362" y="141"/>
                    </a:lnTo>
                    <a:lnTo>
                      <a:pt x="366" y="135"/>
                    </a:lnTo>
                    <a:lnTo>
                      <a:pt x="366" y="129"/>
                    </a:lnTo>
                    <a:lnTo>
                      <a:pt x="367" y="124"/>
                    </a:lnTo>
                    <a:lnTo>
                      <a:pt x="368" y="124"/>
                    </a:lnTo>
                    <a:lnTo>
                      <a:pt x="372" y="106"/>
                    </a:lnTo>
                    <a:lnTo>
                      <a:pt x="373" y="101"/>
                    </a:lnTo>
                    <a:lnTo>
                      <a:pt x="376" y="99"/>
                    </a:lnTo>
                    <a:lnTo>
                      <a:pt x="377" y="100"/>
                    </a:lnTo>
                    <a:lnTo>
                      <a:pt x="380" y="99"/>
                    </a:lnTo>
                    <a:lnTo>
                      <a:pt x="378" y="96"/>
                    </a:lnTo>
                    <a:lnTo>
                      <a:pt x="381" y="86"/>
                    </a:lnTo>
                    <a:lnTo>
                      <a:pt x="384" y="77"/>
                    </a:lnTo>
                    <a:lnTo>
                      <a:pt x="374" y="77"/>
                    </a:lnTo>
                    <a:lnTo>
                      <a:pt x="373" y="76"/>
                    </a:lnTo>
                    <a:lnTo>
                      <a:pt x="372" y="72"/>
                    </a:lnTo>
                    <a:lnTo>
                      <a:pt x="372" y="62"/>
                    </a:lnTo>
                    <a:lnTo>
                      <a:pt x="367" y="54"/>
                    </a:lnTo>
                    <a:lnTo>
                      <a:pt x="367" y="49"/>
                    </a:lnTo>
                    <a:lnTo>
                      <a:pt x="370" y="44"/>
                    </a:lnTo>
                    <a:lnTo>
                      <a:pt x="372" y="39"/>
                    </a:lnTo>
                    <a:lnTo>
                      <a:pt x="368" y="33"/>
                    </a:lnTo>
                    <a:lnTo>
                      <a:pt x="366" y="29"/>
                    </a:lnTo>
                    <a:lnTo>
                      <a:pt x="363" y="28"/>
                    </a:lnTo>
                    <a:lnTo>
                      <a:pt x="363" y="29"/>
                    </a:lnTo>
                    <a:lnTo>
                      <a:pt x="360" y="29"/>
                    </a:lnTo>
                    <a:lnTo>
                      <a:pt x="358" y="25"/>
                    </a:lnTo>
                    <a:lnTo>
                      <a:pt x="355" y="28"/>
                    </a:lnTo>
                    <a:lnTo>
                      <a:pt x="352" y="26"/>
                    </a:lnTo>
                    <a:lnTo>
                      <a:pt x="349" y="24"/>
                    </a:lnTo>
                    <a:lnTo>
                      <a:pt x="349" y="21"/>
                    </a:lnTo>
                    <a:lnTo>
                      <a:pt x="346" y="20"/>
                    </a:lnTo>
                    <a:lnTo>
                      <a:pt x="345" y="19"/>
                    </a:lnTo>
                    <a:lnTo>
                      <a:pt x="343" y="17"/>
                    </a:lnTo>
                    <a:lnTo>
                      <a:pt x="334" y="5"/>
                    </a:lnTo>
                    <a:lnTo>
                      <a:pt x="332" y="4"/>
                    </a:lnTo>
                    <a:lnTo>
                      <a:pt x="316" y="0"/>
                    </a:lnTo>
                    <a:lnTo>
                      <a:pt x="314" y="0"/>
                    </a:lnTo>
                    <a:lnTo>
                      <a:pt x="308" y="5"/>
                    </a:lnTo>
                    <a:lnTo>
                      <a:pt x="298" y="11"/>
                    </a:lnTo>
                    <a:lnTo>
                      <a:pt x="290" y="14"/>
                    </a:lnTo>
                    <a:lnTo>
                      <a:pt x="285" y="14"/>
                    </a:lnTo>
                    <a:lnTo>
                      <a:pt x="279" y="13"/>
                    </a:lnTo>
                    <a:lnTo>
                      <a:pt x="275" y="11"/>
                    </a:lnTo>
                    <a:lnTo>
                      <a:pt x="274" y="11"/>
                    </a:lnTo>
                    <a:lnTo>
                      <a:pt x="269" y="16"/>
                    </a:lnTo>
                    <a:lnTo>
                      <a:pt x="266" y="20"/>
                    </a:lnTo>
                    <a:lnTo>
                      <a:pt x="264" y="20"/>
                    </a:lnTo>
                    <a:lnTo>
                      <a:pt x="261" y="23"/>
                    </a:lnTo>
                    <a:lnTo>
                      <a:pt x="256" y="24"/>
                    </a:lnTo>
                    <a:lnTo>
                      <a:pt x="254" y="26"/>
                    </a:lnTo>
                    <a:lnTo>
                      <a:pt x="252" y="26"/>
                    </a:lnTo>
                    <a:lnTo>
                      <a:pt x="252" y="25"/>
                    </a:lnTo>
                    <a:lnTo>
                      <a:pt x="246" y="26"/>
                    </a:lnTo>
                    <a:lnTo>
                      <a:pt x="254" y="91"/>
                    </a:lnTo>
                    <a:lnTo>
                      <a:pt x="240" y="148"/>
                    </a:lnTo>
                    <a:lnTo>
                      <a:pt x="190" y="209"/>
                    </a:lnTo>
                    <a:lnTo>
                      <a:pt x="0" y="451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9" name="Freeform 31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6614676" y="5018071"/>
                <a:ext cx="873740" cy="407117"/>
              </a:xfrm>
              <a:custGeom>
                <a:avLst/>
                <a:gdLst>
                  <a:gd name="T0" fmla="*/ 0 w 554"/>
                  <a:gd name="T1" fmla="*/ 2147483647 h 261"/>
                  <a:gd name="T2" fmla="*/ 2147483647 w 554"/>
                  <a:gd name="T3" fmla="*/ 2147483647 h 261"/>
                  <a:gd name="T4" fmla="*/ 2147483647 w 554"/>
                  <a:gd name="T5" fmla="*/ 2147483647 h 261"/>
                  <a:gd name="T6" fmla="*/ 2147483647 w 554"/>
                  <a:gd name="T7" fmla="*/ 2147483647 h 261"/>
                  <a:gd name="T8" fmla="*/ 2147483647 w 554"/>
                  <a:gd name="T9" fmla="*/ 2147483647 h 261"/>
                  <a:gd name="T10" fmla="*/ 2147483647 w 554"/>
                  <a:gd name="T11" fmla="*/ 2147483647 h 261"/>
                  <a:gd name="T12" fmla="*/ 2147483647 w 554"/>
                  <a:gd name="T13" fmla="*/ 2147483647 h 261"/>
                  <a:gd name="T14" fmla="*/ 2147483647 w 554"/>
                  <a:gd name="T15" fmla="*/ 2147483647 h 261"/>
                  <a:gd name="T16" fmla="*/ 2147483647 w 554"/>
                  <a:gd name="T17" fmla="*/ 2147483647 h 261"/>
                  <a:gd name="T18" fmla="*/ 2147483647 w 554"/>
                  <a:gd name="T19" fmla="*/ 2147483647 h 261"/>
                  <a:gd name="T20" fmla="*/ 2147483647 w 554"/>
                  <a:gd name="T21" fmla="*/ 2147483647 h 261"/>
                  <a:gd name="T22" fmla="*/ 2147483647 w 554"/>
                  <a:gd name="T23" fmla="*/ 2147483647 h 261"/>
                  <a:gd name="T24" fmla="*/ 2147483647 w 554"/>
                  <a:gd name="T25" fmla="*/ 2147483647 h 261"/>
                  <a:gd name="T26" fmla="*/ 2147483647 w 554"/>
                  <a:gd name="T27" fmla="*/ 2147483647 h 261"/>
                  <a:gd name="T28" fmla="*/ 2147483647 w 554"/>
                  <a:gd name="T29" fmla="*/ 2147483647 h 261"/>
                  <a:gd name="T30" fmla="*/ 2147483647 w 554"/>
                  <a:gd name="T31" fmla="*/ 2147483647 h 261"/>
                  <a:gd name="T32" fmla="*/ 2147483647 w 554"/>
                  <a:gd name="T33" fmla="*/ 2147483647 h 261"/>
                  <a:gd name="T34" fmla="*/ 2147483647 w 554"/>
                  <a:gd name="T35" fmla="*/ 2147483647 h 261"/>
                  <a:gd name="T36" fmla="*/ 2147483647 w 554"/>
                  <a:gd name="T37" fmla="*/ 2147483647 h 261"/>
                  <a:gd name="T38" fmla="*/ 2147483647 w 554"/>
                  <a:gd name="T39" fmla="*/ 2147483647 h 261"/>
                  <a:gd name="T40" fmla="*/ 2147483647 w 554"/>
                  <a:gd name="T41" fmla="*/ 2147483647 h 261"/>
                  <a:gd name="T42" fmla="*/ 2147483647 w 554"/>
                  <a:gd name="T43" fmla="*/ 2147483647 h 261"/>
                  <a:gd name="T44" fmla="*/ 2147483647 w 554"/>
                  <a:gd name="T45" fmla="*/ 2147483647 h 261"/>
                  <a:gd name="T46" fmla="*/ 2147483647 w 554"/>
                  <a:gd name="T47" fmla="*/ 2147483647 h 261"/>
                  <a:gd name="T48" fmla="*/ 2147483647 w 554"/>
                  <a:gd name="T49" fmla="*/ 2147483647 h 261"/>
                  <a:gd name="T50" fmla="*/ 2147483647 w 554"/>
                  <a:gd name="T51" fmla="*/ 2147483647 h 261"/>
                  <a:gd name="T52" fmla="*/ 2147483647 w 554"/>
                  <a:gd name="T53" fmla="*/ 2147483647 h 261"/>
                  <a:gd name="T54" fmla="*/ 2147483647 w 554"/>
                  <a:gd name="T55" fmla="*/ 2147483647 h 261"/>
                  <a:gd name="T56" fmla="*/ 2147483647 w 554"/>
                  <a:gd name="T57" fmla="*/ 2147483647 h 261"/>
                  <a:gd name="T58" fmla="*/ 2147483647 w 554"/>
                  <a:gd name="T59" fmla="*/ 2147483647 h 261"/>
                  <a:gd name="T60" fmla="*/ 2147483647 w 554"/>
                  <a:gd name="T61" fmla="*/ 2147483647 h 261"/>
                  <a:gd name="T62" fmla="*/ 2147483647 w 554"/>
                  <a:gd name="T63" fmla="*/ 2147483647 h 261"/>
                  <a:gd name="T64" fmla="*/ 2147483647 w 554"/>
                  <a:gd name="T65" fmla="*/ 2147483647 h 261"/>
                  <a:gd name="T66" fmla="*/ 2147483647 w 554"/>
                  <a:gd name="T67" fmla="*/ 2147483647 h 261"/>
                  <a:gd name="T68" fmla="*/ 2147483647 w 554"/>
                  <a:gd name="T69" fmla="*/ 2147483647 h 261"/>
                  <a:gd name="T70" fmla="*/ 2147483647 w 554"/>
                  <a:gd name="T71" fmla="*/ 2147483647 h 261"/>
                  <a:gd name="T72" fmla="*/ 2147483647 w 554"/>
                  <a:gd name="T73" fmla="*/ 2147483647 h 261"/>
                  <a:gd name="T74" fmla="*/ 2147483647 w 554"/>
                  <a:gd name="T75" fmla="*/ 2147483647 h 261"/>
                  <a:gd name="T76" fmla="*/ 2147483647 w 554"/>
                  <a:gd name="T77" fmla="*/ 2147483647 h 261"/>
                  <a:gd name="T78" fmla="*/ 2147483647 w 554"/>
                  <a:gd name="T79" fmla="*/ 2147483647 h 261"/>
                  <a:gd name="T80" fmla="*/ 2147483647 w 554"/>
                  <a:gd name="T81" fmla="*/ 2147483647 h 261"/>
                  <a:gd name="T82" fmla="*/ 2147483647 w 554"/>
                  <a:gd name="T83" fmla="*/ 2147483647 h 261"/>
                  <a:gd name="T84" fmla="*/ 2147483647 w 554"/>
                  <a:gd name="T85" fmla="*/ 2147483647 h 261"/>
                  <a:gd name="T86" fmla="*/ 2147483647 w 554"/>
                  <a:gd name="T87" fmla="*/ 2147483647 h 261"/>
                  <a:gd name="T88" fmla="*/ 2147483647 w 554"/>
                  <a:gd name="T89" fmla="*/ 2147483647 h 261"/>
                  <a:gd name="T90" fmla="*/ 2147483647 w 554"/>
                  <a:gd name="T91" fmla="*/ 2147483647 h 261"/>
                  <a:gd name="T92" fmla="*/ 2147483647 w 554"/>
                  <a:gd name="T93" fmla="*/ 2147483647 h 261"/>
                  <a:gd name="T94" fmla="*/ 2147483647 w 554"/>
                  <a:gd name="T95" fmla="*/ 2147483647 h 261"/>
                  <a:gd name="T96" fmla="*/ 2147483647 w 554"/>
                  <a:gd name="T97" fmla="*/ 2147483647 h 261"/>
                  <a:gd name="T98" fmla="*/ 2147483647 w 554"/>
                  <a:gd name="T99" fmla="*/ 2147483647 h 261"/>
                  <a:gd name="T100" fmla="*/ 2147483647 w 554"/>
                  <a:gd name="T101" fmla="*/ 2147483647 h 261"/>
                  <a:gd name="T102" fmla="*/ 2147483647 w 554"/>
                  <a:gd name="T103" fmla="*/ 2147483647 h 261"/>
                  <a:gd name="T104" fmla="*/ 2147483647 w 554"/>
                  <a:gd name="T105" fmla="*/ 2147483647 h 261"/>
                  <a:gd name="T106" fmla="*/ 2147483647 w 554"/>
                  <a:gd name="T107" fmla="*/ 2147483647 h 261"/>
                  <a:gd name="T108" fmla="*/ 2147483647 w 554"/>
                  <a:gd name="T109" fmla="*/ 2147483647 h 26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54"/>
                  <a:gd name="T166" fmla="*/ 0 h 261"/>
                  <a:gd name="T167" fmla="*/ 554 w 554"/>
                  <a:gd name="T168" fmla="*/ 261 h 26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54" h="261">
                    <a:moveTo>
                      <a:pt x="1" y="90"/>
                    </a:moveTo>
                    <a:lnTo>
                      <a:pt x="0" y="111"/>
                    </a:lnTo>
                    <a:lnTo>
                      <a:pt x="0" y="114"/>
                    </a:lnTo>
                    <a:lnTo>
                      <a:pt x="2" y="121"/>
                    </a:lnTo>
                    <a:lnTo>
                      <a:pt x="2" y="129"/>
                    </a:lnTo>
                    <a:lnTo>
                      <a:pt x="6" y="132"/>
                    </a:lnTo>
                    <a:lnTo>
                      <a:pt x="7" y="133"/>
                    </a:lnTo>
                    <a:lnTo>
                      <a:pt x="3" y="140"/>
                    </a:lnTo>
                    <a:lnTo>
                      <a:pt x="5" y="159"/>
                    </a:lnTo>
                    <a:lnTo>
                      <a:pt x="6" y="161"/>
                    </a:lnTo>
                    <a:lnTo>
                      <a:pt x="10" y="162"/>
                    </a:lnTo>
                    <a:lnTo>
                      <a:pt x="10" y="164"/>
                    </a:lnTo>
                    <a:lnTo>
                      <a:pt x="16" y="160"/>
                    </a:lnTo>
                    <a:lnTo>
                      <a:pt x="19" y="161"/>
                    </a:lnTo>
                    <a:lnTo>
                      <a:pt x="25" y="176"/>
                    </a:lnTo>
                    <a:lnTo>
                      <a:pt x="32" y="179"/>
                    </a:lnTo>
                    <a:lnTo>
                      <a:pt x="37" y="186"/>
                    </a:lnTo>
                    <a:lnTo>
                      <a:pt x="44" y="192"/>
                    </a:lnTo>
                    <a:lnTo>
                      <a:pt x="49" y="190"/>
                    </a:lnTo>
                    <a:lnTo>
                      <a:pt x="51" y="193"/>
                    </a:lnTo>
                    <a:lnTo>
                      <a:pt x="56" y="196"/>
                    </a:lnTo>
                    <a:lnTo>
                      <a:pt x="61" y="204"/>
                    </a:lnTo>
                    <a:lnTo>
                      <a:pt x="63" y="205"/>
                    </a:lnTo>
                    <a:lnTo>
                      <a:pt x="66" y="214"/>
                    </a:lnTo>
                    <a:lnTo>
                      <a:pt x="69" y="218"/>
                    </a:lnTo>
                    <a:lnTo>
                      <a:pt x="75" y="221"/>
                    </a:lnTo>
                    <a:lnTo>
                      <a:pt x="78" y="252"/>
                    </a:lnTo>
                    <a:lnTo>
                      <a:pt x="82" y="259"/>
                    </a:lnTo>
                    <a:lnTo>
                      <a:pt x="86" y="260"/>
                    </a:lnTo>
                    <a:lnTo>
                      <a:pt x="103" y="215"/>
                    </a:lnTo>
                    <a:lnTo>
                      <a:pt x="107" y="215"/>
                    </a:lnTo>
                    <a:lnTo>
                      <a:pt x="110" y="213"/>
                    </a:lnTo>
                    <a:lnTo>
                      <a:pt x="111" y="210"/>
                    </a:lnTo>
                    <a:lnTo>
                      <a:pt x="114" y="206"/>
                    </a:lnTo>
                    <a:lnTo>
                      <a:pt x="114" y="204"/>
                    </a:lnTo>
                    <a:lnTo>
                      <a:pt x="122" y="196"/>
                    </a:lnTo>
                    <a:lnTo>
                      <a:pt x="125" y="156"/>
                    </a:lnTo>
                    <a:lnTo>
                      <a:pt x="135" y="140"/>
                    </a:lnTo>
                    <a:lnTo>
                      <a:pt x="139" y="138"/>
                    </a:lnTo>
                    <a:lnTo>
                      <a:pt x="142" y="138"/>
                    </a:lnTo>
                    <a:lnTo>
                      <a:pt x="159" y="138"/>
                    </a:lnTo>
                    <a:lnTo>
                      <a:pt x="165" y="142"/>
                    </a:lnTo>
                    <a:lnTo>
                      <a:pt x="175" y="154"/>
                    </a:lnTo>
                    <a:lnTo>
                      <a:pt x="183" y="159"/>
                    </a:lnTo>
                    <a:lnTo>
                      <a:pt x="184" y="167"/>
                    </a:lnTo>
                    <a:lnTo>
                      <a:pt x="182" y="180"/>
                    </a:lnTo>
                    <a:lnTo>
                      <a:pt x="183" y="194"/>
                    </a:lnTo>
                    <a:lnTo>
                      <a:pt x="186" y="199"/>
                    </a:lnTo>
                    <a:lnTo>
                      <a:pt x="192" y="219"/>
                    </a:lnTo>
                    <a:lnTo>
                      <a:pt x="196" y="222"/>
                    </a:lnTo>
                    <a:lnTo>
                      <a:pt x="212" y="222"/>
                    </a:lnTo>
                    <a:lnTo>
                      <a:pt x="221" y="226"/>
                    </a:lnTo>
                    <a:lnTo>
                      <a:pt x="231" y="240"/>
                    </a:lnTo>
                    <a:lnTo>
                      <a:pt x="237" y="241"/>
                    </a:lnTo>
                    <a:lnTo>
                      <a:pt x="245" y="242"/>
                    </a:lnTo>
                    <a:lnTo>
                      <a:pt x="248" y="240"/>
                    </a:lnTo>
                    <a:lnTo>
                      <a:pt x="271" y="209"/>
                    </a:lnTo>
                    <a:lnTo>
                      <a:pt x="299" y="180"/>
                    </a:lnTo>
                    <a:lnTo>
                      <a:pt x="300" y="173"/>
                    </a:lnTo>
                    <a:lnTo>
                      <a:pt x="303" y="171"/>
                    </a:lnTo>
                    <a:lnTo>
                      <a:pt x="307" y="169"/>
                    </a:lnTo>
                    <a:lnTo>
                      <a:pt x="311" y="164"/>
                    </a:lnTo>
                    <a:lnTo>
                      <a:pt x="322" y="159"/>
                    </a:lnTo>
                    <a:lnTo>
                      <a:pt x="327" y="156"/>
                    </a:lnTo>
                    <a:lnTo>
                      <a:pt x="329" y="154"/>
                    </a:lnTo>
                    <a:lnTo>
                      <a:pt x="340" y="154"/>
                    </a:lnTo>
                    <a:lnTo>
                      <a:pt x="342" y="156"/>
                    </a:lnTo>
                    <a:lnTo>
                      <a:pt x="345" y="153"/>
                    </a:lnTo>
                    <a:lnTo>
                      <a:pt x="348" y="138"/>
                    </a:lnTo>
                    <a:lnTo>
                      <a:pt x="352" y="138"/>
                    </a:lnTo>
                    <a:lnTo>
                      <a:pt x="364" y="133"/>
                    </a:lnTo>
                    <a:lnTo>
                      <a:pt x="366" y="137"/>
                    </a:lnTo>
                    <a:lnTo>
                      <a:pt x="366" y="142"/>
                    </a:lnTo>
                    <a:lnTo>
                      <a:pt x="368" y="143"/>
                    </a:lnTo>
                    <a:lnTo>
                      <a:pt x="370" y="143"/>
                    </a:lnTo>
                    <a:lnTo>
                      <a:pt x="374" y="141"/>
                    </a:lnTo>
                    <a:lnTo>
                      <a:pt x="381" y="146"/>
                    </a:lnTo>
                    <a:lnTo>
                      <a:pt x="382" y="148"/>
                    </a:lnTo>
                    <a:lnTo>
                      <a:pt x="387" y="148"/>
                    </a:lnTo>
                    <a:lnTo>
                      <a:pt x="393" y="146"/>
                    </a:lnTo>
                    <a:lnTo>
                      <a:pt x="397" y="147"/>
                    </a:lnTo>
                    <a:lnTo>
                      <a:pt x="399" y="148"/>
                    </a:lnTo>
                    <a:lnTo>
                      <a:pt x="400" y="157"/>
                    </a:lnTo>
                    <a:lnTo>
                      <a:pt x="405" y="172"/>
                    </a:lnTo>
                    <a:lnTo>
                      <a:pt x="409" y="173"/>
                    </a:lnTo>
                    <a:lnTo>
                      <a:pt x="419" y="174"/>
                    </a:lnTo>
                    <a:lnTo>
                      <a:pt x="425" y="177"/>
                    </a:lnTo>
                    <a:lnTo>
                      <a:pt x="431" y="189"/>
                    </a:lnTo>
                    <a:lnTo>
                      <a:pt x="430" y="194"/>
                    </a:lnTo>
                    <a:lnTo>
                      <a:pt x="426" y="204"/>
                    </a:lnTo>
                    <a:lnTo>
                      <a:pt x="426" y="211"/>
                    </a:lnTo>
                    <a:lnTo>
                      <a:pt x="430" y="214"/>
                    </a:lnTo>
                    <a:lnTo>
                      <a:pt x="448" y="215"/>
                    </a:lnTo>
                    <a:lnTo>
                      <a:pt x="457" y="219"/>
                    </a:lnTo>
                    <a:lnTo>
                      <a:pt x="457" y="224"/>
                    </a:lnTo>
                    <a:lnTo>
                      <a:pt x="460" y="224"/>
                    </a:lnTo>
                    <a:lnTo>
                      <a:pt x="473" y="224"/>
                    </a:lnTo>
                    <a:lnTo>
                      <a:pt x="474" y="231"/>
                    </a:lnTo>
                    <a:lnTo>
                      <a:pt x="478" y="232"/>
                    </a:lnTo>
                    <a:lnTo>
                      <a:pt x="478" y="235"/>
                    </a:lnTo>
                    <a:lnTo>
                      <a:pt x="477" y="237"/>
                    </a:lnTo>
                    <a:lnTo>
                      <a:pt x="474" y="242"/>
                    </a:lnTo>
                    <a:lnTo>
                      <a:pt x="553" y="237"/>
                    </a:lnTo>
                    <a:lnTo>
                      <a:pt x="546" y="137"/>
                    </a:lnTo>
                    <a:lnTo>
                      <a:pt x="545" y="137"/>
                    </a:lnTo>
                    <a:lnTo>
                      <a:pt x="541" y="112"/>
                    </a:lnTo>
                    <a:lnTo>
                      <a:pt x="511" y="112"/>
                    </a:lnTo>
                    <a:lnTo>
                      <a:pt x="481" y="96"/>
                    </a:lnTo>
                    <a:lnTo>
                      <a:pt x="472" y="95"/>
                    </a:lnTo>
                    <a:lnTo>
                      <a:pt x="463" y="91"/>
                    </a:lnTo>
                    <a:lnTo>
                      <a:pt x="449" y="89"/>
                    </a:lnTo>
                    <a:lnTo>
                      <a:pt x="442" y="91"/>
                    </a:lnTo>
                    <a:lnTo>
                      <a:pt x="435" y="101"/>
                    </a:lnTo>
                    <a:lnTo>
                      <a:pt x="437" y="119"/>
                    </a:lnTo>
                    <a:lnTo>
                      <a:pt x="427" y="121"/>
                    </a:lnTo>
                    <a:lnTo>
                      <a:pt x="428" y="127"/>
                    </a:lnTo>
                    <a:lnTo>
                      <a:pt x="421" y="125"/>
                    </a:lnTo>
                    <a:lnTo>
                      <a:pt x="385" y="127"/>
                    </a:lnTo>
                    <a:lnTo>
                      <a:pt x="382" y="124"/>
                    </a:lnTo>
                    <a:lnTo>
                      <a:pt x="381" y="121"/>
                    </a:lnTo>
                    <a:lnTo>
                      <a:pt x="369" y="112"/>
                    </a:lnTo>
                    <a:lnTo>
                      <a:pt x="366" y="107"/>
                    </a:lnTo>
                    <a:lnTo>
                      <a:pt x="364" y="105"/>
                    </a:lnTo>
                    <a:lnTo>
                      <a:pt x="360" y="105"/>
                    </a:lnTo>
                    <a:lnTo>
                      <a:pt x="354" y="105"/>
                    </a:lnTo>
                    <a:lnTo>
                      <a:pt x="353" y="102"/>
                    </a:lnTo>
                    <a:lnTo>
                      <a:pt x="351" y="101"/>
                    </a:lnTo>
                    <a:lnTo>
                      <a:pt x="345" y="101"/>
                    </a:lnTo>
                    <a:lnTo>
                      <a:pt x="340" y="99"/>
                    </a:lnTo>
                    <a:lnTo>
                      <a:pt x="338" y="90"/>
                    </a:lnTo>
                    <a:lnTo>
                      <a:pt x="331" y="90"/>
                    </a:lnTo>
                    <a:lnTo>
                      <a:pt x="328" y="78"/>
                    </a:lnTo>
                    <a:lnTo>
                      <a:pt x="328" y="60"/>
                    </a:lnTo>
                    <a:lnTo>
                      <a:pt x="327" y="32"/>
                    </a:lnTo>
                    <a:lnTo>
                      <a:pt x="299" y="26"/>
                    </a:lnTo>
                    <a:lnTo>
                      <a:pt x="280" y="0"/>
                    </a:lnTo>
                    <a:lnTo>
                      <a:pt x="278" y="0"/>
                    </a:lnTo>
                    <a:lnTo>
                      <a:pt x="259" y="8"/>
                    </a:lnTo>
                    <a:lnTo>
                      <a:pt x="250" y="10"/>
                    </a:lnTo>
                    <a:lnTo>
                      <a:pt x="242" y="8"/>
                    </a:lnTo>
                    <a:lnTo>
                      <a:pt x="244" y="8"/>
                    </a:lnTo>
                    <a:lnTo>
                      <a:pt x="240" y="12"/>
                    </a:lnTo>
                    <a:lnTo>
                      <a:pt x="240" y="14"/>
                    </a:lnTo>
                    <a:lnTo>
                      <a:pt x="238" y="17"/>
                    </a:lnTo>
                    <a:lnTo>
                      <a:pt x="237" y="20"/>
                    </a:lnTo>
                    <a:lnTo>
                      <a:pt x="226" y="29"/>
                    </a:lnTo>
                    <a:lnTo>
                      <a:pt x="212" y="36"/>
                    </a:lnTo>
                    <a:lnTo>
                      <a:pt x="200" y="42"/>
                    </a:lnTo>
                    <a:lnTo>
                      <a:pt x="193" y="43"/>
                    </a:lnTo>
                    <a:lnTo>
                      <a:pt x="175" y="43"/>
                    </a:lnTo>
                    <a:lnTo>
                      <a:pt x="175" y="44"/>
                    </a:lnTo>
                    <a:lnTo>
                      <a:pt x="173" y="43"/>
                    </a:lnTo>
                    <a:lnTo>
                      <a:pt x="172" y="42"/>
                    </a:lnTo>
                    <a:lnTo>
                      <a:pt x="166" y="43"/>
                    </a:lnTo>
                    <a:lnTo>
                      <a:pt x="163" y="43"/>
                    </a:lnTo>
                    <a:lnTo>
                      <a:pt x="141" y="44"/>
                    </a:lnTo>
                    <a:lnTo>
                      <a:pt x="120" y="44"/>
                    </a:lnTo>
                    <a:lnTo>
                      <a:pt x="119" y="44"/>
                    </a:lnTo>
                    <a:lnTo>
                      <a:pt x="118" y="44"/>
                    </a:lnTo>
                    <a:lnTo>
                      <a:pt x="107" y="46"/>
                    </a:lnTo>
                    <a:lnTo>
                      <a:pt x="84" y="52"/>
                    </a:lnTo>
                    <a:lnTo>
                      <a:pt x="61" y="64"/>
                    </a:lnTo>
                    <a:lnTo>
                      <a:pt x="56" y="65"/>
                    </a:lnTo>
                    <a:lnTo>
                      <a:pt x="44" y="72"/>
                    </a:lnTo>
                    <a:lnTo>
                      <a:pt x="44" y="73"/>
                    </a:lnTo>
                    <a:lnTo>
                      <a:pt x="42" y="72"/>
                    </a:lnTo>
                    <a:lnTo>
                      <a:pt x="1" y="90"/>
                    </a:lnTo>
                  </a:path>
                </a:pathLst>
              </a:custGeom>
              <a:no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0" name="Freeform 32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5391114" y="4013303"/>
                <a:ext cx="1363491" cy="1459112"/>
              </a:xfrm>
              <a:custGeom>
                <a:avLst/>
                <a:gdLst>
                  <a:gd name="T0" fmla="*/ 2147483647 w 860"/>
                  <a:gd name="T1" fmla="*/ 2147483647 h 943"/>
                  <a:gd name="T2" fmla="*/ 2147483647 w 860"/>
                  <a:gd name="T3" fmla="*/ 2147483647 h 943"/>
                  <a:gd name="T4" fmla="*/ 2147483647 w 860"/>
                  <a:gd name="T5" fmla="*/ 2147483647 h 943"/>
                  <a:gd name="T6" fmla="*/ 2147483647 w 860"/>
                  <a:gd name="T7" fmla="*/ 2147483647 h 943"/>
                  <a:gd name="T8" fmla="*/ 2147483647 w 860"/>
                  <a:gd name="T9" fmla="*/ 2147483647 h 943"/>
                  <a:gd name="T10" fmla="*/ 2147483647 w 860"/>
                  <a:gd name="T11" fmla="*/ 2147483647 h 943"/>
                  <a:gd name="T12" fmla="*/ 2147483647 w 860"/>
                  <a:gd name="T13" fmla="*/ 2147483647 h 943"/>
                  <a:gd name="T14" fmla="*/ 2147483647 w 860"/>
                  <a:gd name="T15" fmla="*/ 2147483647 h 943"/>
                  <a:gd name="T16" fmla="*/ 2147483647 w 860"/>
                  <a:gd name="T17" fmla="*/ 2147483647 h 943"/>
                  <a:gd name="T18" fmla="*/ 2147483647 w 860"/>
                  <a:gd name="T19" fmla="*/ 2147483647 h 943"/>
                  <a:gd name="T20" fmla="*/ 2147483647 w 860"/>
                  <a:gd name="T21" fmla="*/ 2147483647 h 943"/>
                  <a:gd name="T22" fmla="*/ 2147483647 w 860"/>
                  <a:gd name="T23" fmla="*/ 2147483647 h 943"/>
                  <a:gd name="T24" fmla="*/ 2147483647 w 860"/>
                  <a:gd name="T25" fmla="*/ 2147483647 h 943"/>
                  <a:gd name="T26" fmla="*/ 2147483647 w 860"/>
                  <a:gd name="T27" fmla="*/ 2147483647 h 943"/>
                  <a:gd name="T28" fmla="*/ 2147483647 w 860"/>
                  <a:gd name="T29" fmla="*/ 2147483647 h 943"/>
                  <a:gd name="T30" fmla="*/ 2147483647 w 860"/>
                  <a:gd name="T31" fmla="*/ 2147483647 h 943"/>
                  <a:gd name="T32" fmla="*/ 2147483647 w 860"/>
                  <a:gd name="T33" fmla="*/ 2147483647 h 943"/>
                  <a:gd name="T34" fmla="*/ 2147483647 w 860"/>
                  <a:gd name="T35" fmla="*/ 2147483647 h 943"/>
                  <a:gd name="T36" fmla="*/ 2147483647 w 860"/>
                  <a:gd name="T37" fmla="*/ 2147483647 h 943"/>
                  <a:gd name="T38" fmla="*/ 2147483647 w 860"/>
                  <a:gd name="T39" fmla="*/ 2147483647 h 943"/>
                  <a:gd name="T40" fmla="*/ 2147483647 w 860"/>
                  <a:gd name="T41" fmla="*/ 2147483647 h 943"/>
                  <a:gd name="T42" fmla="*/ 2147483647 w 860"/>
                  <a:gd name="T43" fmla="*/ 2147483647 h 943"/>
                  <a:gd name="T44" fmla="*/ 2147483647 w 860"/>
                  <a:gd name="T45" fmla="*/ 2147483647 h 943"/>
                  <a:gd name="T46" fmla="*/ 2147483647 w 860"/>
                  <a:gd name="T47" fmla="*/ 2147483647 h 943"/>
                  <a:gd name="T48" fmla="*/ 2147483647 w 860"/>
                  <a:gd name="T49" fmla="*/ 2147483647 h 943"/>
                  <a:gd name="T50" fmla="*/ 2147483647 w 860"/>
                  <a:gd name="T51" fmla="*/ 2147483647 h 943"/>
                  <a:gd name="T52" fmla="*/ 2147483647 w 860"/>
                  <a:gd name="T53" fmla="*/ 2147483647 h 943"/>
                  <a:gd name="T54" fmla="*/ 2147483647 w 860"/>
                  <a:gd name="T55" fmla="*/ 2147483647 h 943"/>
                  <a:gd name="T56" fmla="*/ 2147483647 w 860"/>
                  <a:gd name="T57" fmla="*/ 2147483647 h 943"/>
                  <a:gd name="T58" fmla="*/ 2147483647 w 860"/>
                  <a:gd name="T59" fmla="*/ 2147483647 h 943"/>
                  <a:gd name="T60" fmla="*/ 2147483647 w 860"/>
                  <a:gd name="T61" fmla="*/ 2147483647 h 943"/>
                  <a:gd name="T62" fmla="*/ 2147483647 w 860"/>
                  <a:gd name="T63" fmla="*/ 2147483647 h 943"/>
                  <a:gd name="T64" fmla="*/ 2147483647 w 860"/>
                  <a:gd name="T65" fmla="*/ 2147483647 h 943"/>
                  <a:gd name="T66" fmla="*/ 2147483647 w 860"/>
                  <a:gd name="T67" fmla="*/ 2147483647 h 943"/>
                  <a:gd name="T68" fmla="*/ 2147483647 w 860"/>
                  <a:gd name="T69" fmla="*/ 2147483647 h 943"/>
                  <a:gd name="T70" fmla="*/ 2147483647 w 860"/>
                  <a:gd name="T71" fmla="*/ 2147483647 h 943"/>
                  <a:gd name="T72" fmla="*/ 2147483647 w 860"/>
                  <a:gd name="T73" fmla="*/ 2147483647 h 943"/>
                  <a:gd name="T74" fmla="*/ 2147483647 w 860"/>
                  <a:gd name="T75" fmla="*/ 2147483647 h 943"/>
                  <a:gd name="T76" fmla="*/ 2147483647 w 860"/>
                  <a:gd name="T77" fmla="*/ 2147483647 h 943"/>
                  <a:gd name="T78" fmla="*/ 2147483647 w 860"/>
                  <a:gd name="T79" fmla="*/ 2147483647 h 943"/>
                  <a:gd name="T80" fmla="*/ 2147483647 w 860"/>
                  <a:gd name="T81" fmla="*/ 2147483647 h 943"/>
                  <a:gd name="T82" fmla="*/ 2147483647 w 860"/>
                  <a:gd name="T83" fmla="*/ 2147483647 h 943"/>
                  <a:gd name="T84" fmla="*/ 2147483647 w 860"/>
                  <a:gd name="T85" fmla="*/ 2147483647 h 943"/>
                  <a:gd name="T86" fmla="*/ 2147483647 w 860"/>
                  <a:gd name="T87" fmla="*/ 2147483647 h 943"/>
                  <a:gd name="T88" fmla="*/ 2147483647 w 860"/>
                  <a:gd name="T89" fmla="*/ 2147483647 h 943"/>
                  <a:gd name="T90" fmla="*/ 2147483647 w 860"/>
                  <a:gd name="T91" fmla="*/ 2147483647 h 943"/>
                  <a:gd name="T92" fmla="*/ 2147483647 w 860"/>
                  <a:gd name="T93" fmla="*/ 2147483647 h 943"/>
                  <a:gd name="T94" fmla="*/ 2147483647 w 860"/>
                  <a:gd name="T95" fmla="*/ 2147483647 h 943"/>
                  <a:gd name="T96" fmla="*/ 2147483647 w 860"/>
                  <a:gd name="T97" fmla="*/ 2147483647 h 943"/>
                  <a:gd name="T98" fmla="*/ 2147483647 w 860"/>
                  <a:gd name="T99" fmla="*/ 2147483647 h 943"/>
                  <a:gd name="T100" fmla="*/ 2147483647 w 860"/>
                  <a:gd name="T101" fmla="*/ 2147483647 h 943"/>
                  <a:gd name="T102" fmla="*/ 2147483647 w 860"/>
                  <a:gd name="T103" fmla="*/ 2147483647 h 943"/>
                  <a:gd name="T104" fmla="*/ 2147483647 w 860"/>
                  <a:gd name="T105" fmla="*/ 2147483647 h 943"/>
                  <a:gd name="T106" fmla="*/ 2147483647 w 860"/>
                  <a:gd name="T107" fmla="*/ 2147483647 h 943"/>
                  <a:gd name="T108" fmla="*/ 2147483647 w 860"/>
                  <a:gd name="T109" fmla="*/ 2147483647 h 943"/>
                  <a:gd name="T110" fmla="*/ 2147483647 w 860"/>
                  <a:gd name="T111" fmla="*/ 2147483647 h 943"/>
                  <a:gd name="T112" fmla="*/ 2147483647 w 860"/>
                  <a:gd name="T113" fmla="*/ 0 h 943"/>
                  <a:gd name="T114" fmla="*/ 2147483647 w 860"/>
                  <a:gd name="T115" fmla="*/ 2147483647 h 943"/>
                  <a:gd name="T116" fmla="*/ 2147483647 w 860"/>
                  <a:gd name="T117" fmla="*/ 2147483647 h 94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0"/>
                  <a:gd name="T178" fmla="*/ 0 h 943"/>
                  <a:gd name="T179" fmla="*/ 860 w 860"/>
                  <a:gd name="T180" fmla="*/ 943 h 94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0" h="943">
                    <a:moveTo>
                      <a:pt x="0" y="83"/>
                    </a:moveTo>
                    <a:lnTo>
                      <a:pt x="24" y="87"/>
                    </a:lnTo>
                    <a:lnTo>
                      <a:pt x="31" y="91"/>
                    </a:lnTo>
                    <a:lnTo>
                      <a:pt x="32" y="93"/>
                    </a:lnTo>
                    <a:lnTo>
                      <a:pt x="30" y="96"/>
                    </a:lnTo>
                    <a:lnTo>
                      <a:pt x="30" y="105"/>
                    </a:lnTo>
                    <a:lnTo>
                      <a:pt x="31" y="109"/>
                    </a:lnTo>
                    <a:lnTo>
                      <a:pt x="35" y="113"/>
                    </a:lnTo>
                    <a:lnTo>
                      <a:pt x="35" y="120"/>
                    </a:lnTo>
                    <a:lnTo>
                      <a:pt x="34" y="125"/>
                    </a:lnTo>
                    <a:lnTo>
                      <a:pt x="26" y="130"/>
                    </a:lnTo>
                    <a:lnTo>
                      <a:pt x="18" y="140"/>
                    </a:lnTo>
                    <a:lnTo>
                      <a:pt x="12" y="151"/>
                    </a:lnTo>
                    <a:lnTo>
                      <a:pt x="16" y="154"/>
                    </a:lnTo>
                    <a:lnTo>
                      <a:pt x="16" y="160"/>
                    </a:lnTo>
                    <a:lnTo>
                      <a:pt x="18" y="164"/>
                    </a:lnTo>
                    <a:lnTo>
                      <a:pt x="25" y="169"/>
                    </a:lnTo>
                    <a:lnTo>
                      <a:pt x="26" y="174"/>
                    </a:lnTo>
                    <a:lnTo>
                      <a:pt x="24" y="177"/>
                    </a:lnTo>
                    <a:lnTo>
                      <a:pt x="21" y="180"/>
                    </a:lnTo>
                    <a:lnTo>
                      <a:pt x="25" y="182"/>
                    </a:lnTo>
                    <a:lnTo>
                      <a:pt x="31" y="186"/>
                    </a:lnTo>
                    <a:lnTo>
                      <a:pt x="32" y="191"/>
                    </a:lnTo>
                    <a:lnTo>
                      <a:pt x="26" y="200"/>
                    </a:lnTo>
                    <a:lnTo>
                      <a:pt x="25" y="205"/>
                    </a:lnTo>
                    <a:lnTo>
                      <a:pt x="27" y="210"/>
                    </a:lnTo>
                    <a:lnTo>
                      <a:pt x="45" y="229"/>
                    </a:lnTo>
                    <a:lnTo>
                      <a:pt x="55" y="224"/>
                    </a:lnTo>
                    <a:lnTo>
                      <a:pt x="60" y="221"/>
                    </a:lnTo>
                    <a:lnTo>
                      <a:pt x="62" y="221"/>
                    </a:lnTo>
                    <a:lnTo>
                      <a:pt x="65" y="222"/>
                    </a:lnTo>
                    <a:lnTo>
                      <a:pt x="64" y="230"/>
                    </a:lnTo>
                    <a:lnTo>
                      <a:pt x="65" y="234"/>
                    </a:lnTo>
                    <a:lnTo>
                      <a:pt x="70" y="235"/>
                    </a:lnTo>
                    <a:lnTo>
                      <a:pt x="75" y="234"/>
                    </a:lnTo>
                    <a:lnTo>
                      <a:pt x="77" y="237"/>
                    </a:lnTo>
                    <a:lnTo>
                      <a:pt x="78" y="239"/>
                    </a:lnTo>
                    <a:lnTo>
                      <a:pt x="84" y="241"/>
                    </a:lnTo>
                    <a:lnTo>
                      <a:pt x="83" y="249"/>
                    </a:lnTo>
                    <a:lnTo>
                      <a:pt x="77" y="261"/>
                    </a:lnTo>
                    <a:lnTo>
                      <a:pt x="70" y="267"/>
                    </a:lnTo>
                    <a:lnTo>
                      <a:pt x="70" y="277"/>
                    </a:lnTo>
                    <a:lnTo>
                      <a:pt x="70" y="291"/>
                    </a:lnTo>
                    <a:lnTo>
                      <a:pt x="69" y="294"/>
                    </a:lnTo>
                    <a:lnTo>
                      <a:pt x="65" y="292"/>
                    </a:lnTo>
                    <a:lnTo>
                      <a:pt x="60" y="290"/>
                    </a:lnTo>
                    <a:lnTo>
                      <a:pt x="55" y="288"/>
                    </a:lnTo>
                    <a:lnTo>
                      <a:pt x="50" y="286"/>
                    </a:lnTo>
                    <a:lnTo>
                      <a:pt x="50" y="285"/>
                    </a:lnTo>
                    <a:lnTo>
                      <a:pt x="46" y="283"/>
                    </a:lnTo>
                    <a:lnTo>
                      <a:pt x="40" y="286"/>
                    </a:lnTo>
                    <a:lnTo>
                      <a:pt x="39" y="287"/>
                    </a:lnTo>
                    <a:lnTo>
                      <a:pt x="33" y="302"/>
                    </a:lnTo>
                    <a:lnTo>
                      <a:pt x="30" y="305"/>
                    </a:lnTo>
                    <a:lnTo>
                      <a:pt x="21" y="305"/>
                    </a:lnTo>
                    <a:lnTo>
                      <a:pt x="15" y="308"/>
                    </a:lnTo>
                    <a:lnTo>
                      <a:pt x="12" y="311"/>
                    </a:lnTo>
                    <a:lnTo>
                      <a:pt x="11" y="314"/>
                    </a:lnTo>
                    <a:lnTo>
                      <a:pt x="15" y="315"/>
                    </a:lnTo>
                    <a:lnTo>
                      <a:pt x="20" y="315"/>
                    </a:lnTo>
                    <a:lnTo>
                      <a:pt x="24" y="314"/>
                    </a:lnTo>
                    <a:lnTo>
                      <a:pt x="33" y="310"/>
                    </a:lnTo>
                    <a:lnTo>
                      <a:pt x="34" y="314"/>
                    </a:lnTo>
                    <a:lnTo>
                      <a:pt x="28" y="321"/>
                    </a:lnTo>
                    <a:lnTo>
                      <a:pt x="21" y="330"/>
                    </a:lnTo>
                    <a:lnTo>
                      <a:pt x="21" y="334"/>
                    </a:lnTo>
                    <a:lnTo>
                      <a:pt x="18" y="339"/>
                    </a:lnTo>
                    <a:lnTo>
                      <a:pt x="21" y="379"/>
                    </a:lnTo>
                    <a:lnTo>
                      <a:pt x="24" y="380"/>
                    </a:lnTo>
                    <a:lnTo>
                      <a:pt x="27" y="379"/>
                    </a:lnTo>
                    <a:lnTo>
                      <a:pt x="32" y="378"/>
                    </a:lnTo>
                    <a:lnTo>
                      <a:pt x="34" y="377"/>
                    </a:lnTo>
                    <a:lnTo>
                      <a:pt x="46" y="371"/>
                    </a:lnTo>
                    <a:lnTo>
                      <a:pt x="54" y="365"/>
                    </a:lnTo>
                    <a:lnTo>
                      <a:pt x="68" y="350"/>
                    </a:lnTo>
                    <a:lnTo>
                      <a:pt x="88" y="334"/>
                    </a:lnTo>
                    <a:lnTo>
                      <a:pt x="91" y="327"/>
                    </a:lnTo>
                    <a:lnTo>
                      <a:pt x="97" y="325"/>
                    </a:lnTo>
                    <a:lnTo>
                      <a:pt x="99" y="325"/>
                    </a:lnTo>
                    <a:lnTo>
                      <a:pt x="103" y="322"/>
                    </a:lnTo>
                    <a:lnTo>
                      <a:pt x="109" y="330"/>
                    </a:lnTo>
                    <a:lnTo>
                      <a:pt x="115" y="340"/>
                    </a:lnTo>
                    <a:lnTo>
                      <a:pt x="120" y="337"/>
                    </a:lnTo>
                    <a:lnTo>
                      <a:pt x="124" y="325"/>
                    </a:lnTo>
                    <a:lnTo>
                      <a:pt x="120" y="319"/>
                    </a:lnTo>
                    <a:lnTo>
                      <a:pt x="119" y="314"/>
                    </a:lnTo>
                    <a:lnTo>
                      <a:pt x="121" y="314"/>
                    </a:lnTo>
                    <a:lnTo>
                      <a:pt x="133" y="312"/>
                    </a:lnTo>
                    <a:lnTo>
                      <a:pt x="137" y="309"/>
                    </a:lnTo>
                    <a:lnTo>
                      <a:pt x="136" y="299"/>
                    </a:lnTo>
                    <a:lnTo>
                      <a:pt x="137" y="300"/>
                    </a:lnTo>
                    <a:lnTo>
                      <a:pt x="141" y="299"/>
                    </a:lnTo>
                    <a:lnTo>
                      <a:pt x="151" y="299"/>
                    </a:lnTo>
                    <a:lnTo>
                      <a:pt x="154" y="297"/>
                    </a:lnTo>
                    <a:lnTo>
                      <a:pt x="157" y="296"/>
                    </a:lnTo>
                    <a:lnTo>
                      <a:pt x="163" y="308"/>
                    </a:lnTo>
                    <a:lnTo>
                      <a:pt x="157" y="324"/>
                    </a:lnTo>
                    <a:lnTo>
                      <a:pt x="161" y="329"/>
                    </a:lnTo>
                    <a:lnTo>
                      <a:pt x="165" y="332"/>
                    </a:lnTo>
                    <a:lnTo>
                      <a:pt x="168" y="338"/>
                    </a:lnTo>
                    <a:lnTo>
                      <a:pt x="172" y="339"/>
                    </a:lnTo>
                    <a:lnTo>
                      <a:pt x="177" y="338"/>
                    </a:lnTo>
                    <a:lnTo>
                      <a:pt x="181" y="343"/>
                    </a:lnTo>
                    <a:lnTo>
                      <a:pt x="190" y="348"/>
                    </a:lnTo>
                    <a:lnTo>
                      <a:pt x="190" y="358"/>
                    </a:lnTo>
                    <a:lnTo>
                      <a:pt x="185" y="361"/>
                    </a:lnTo>
                    <a:lnTo>
                      <a:pt x="177" y="365"/>
                    </a:lnTo>
                    <a:lnTo>
                      <a:pt x="171" y="370"/>
                    </a:lnTo>
                    <a:lnTo>
                      <a:pt x="168" y="369"/>
                    </a:lnTo>
                    <a:lnTo>
                      <a:pt x="167" y="365"/>
                    </a:lnTo>
                    <a:lnTo>
                      <a:pt x="165" y="365"/>
                    </a:lnTo>
                    <a:lnTo>
                      <a:pt x="162" y="366"/>
                    </a:lnTo>
                    <a:lnTo>
                      <a:pt x="155" y="371"/>
                    </a:lnTo>
                    <a:lnTo>
                      <a:pt x="151" y="416"/>
                    </a:lnTo>
                    <a:lnTo>
                      <a:pt x="157" y="421"/>
                    </a:lnTo>
                    <a:lnTo>
                      <a:pt x="162" y="425"/>
                    </a:lnTo>
                    <a:lnTo>
                      <a:pt x="165" y="427"/>
                    </a:lnTo>
                    <a:lnTo>
                      <a:pt x="172" y="426"/>
                    </a:lnTo>
                    <a:lnTo>
                      <a:pt x="172" y="431"/>
                    </a:lnTo>
                    <a:lnTo>
                      <a:pt x="177" y="438"/>
                    </a:lnTo>
                    <a:lnTo>
                      <a:pt x="179" y="438"/>
                    </a:lnTo>
                    <a:lnTo>
                      <a:pt x="182" y="437"/>
                    </a:lnTo>
                    <a:lnTo>
                      <a:pt x="185" y="435"/>
                    </a:lnTo>
                    <a:lnTo>
                      <a:pt x="190" y="430"/>
                    </a:lnTo>
                    <a:lnTo>
                      <a:pt x="195" y="427"/>
                    </a:lnTo>
                    <a:lnTo>
                      <a:pt x="198" y="423"/>
                    </a:lnTo>
                    <a:lnTo>
                      <a:pt x="200" y="415"/>
                    </a:lnTo>
                    <a:lnTo>
                      <a:pt x="206" y="413"/>
                    </a:lnTo>
                    <a:lnTo>
                      <a:pt x="207" y="414"/>
                    </a:lnTo>
                    <a:lnTo>
                      <a:pt x="209" y="414"/>
                    </a:lnTo>
                    <a:lnTo>
                      <a:pt x="211" y="414"/>
                    </a:lnTo>
                    <a:lnTo>
                      <a:pt x="214" y="414"/>
                    </a:lnTo>
                    <a:lnTo>
                      <a:pt x="219" y="415"/>
                    </a:lnTo>
                    <a:lnTo>
                      <a:pt x="220" y="420"/>
                    </a:lnTo>
                    <a:lnTo>
                      <a:pt x="224" y="423"/>
                    </a:lnTo>
                    <a:lnTo>
                      <a:pt x="248" y="434"/>
                    </a:lnTo>
                    <a:lnTo>
                      <a:pt x="252" y="434"/>
                    </a:lnTo>
                    <a:lnTo>
                      <a:pt x="255" y="434"/>
                    </a:lnTo>
                    <a:lnTo>
                      <a:pt x="253" y="442"/>
                    </a:lnTo>
                    <a:lnTo>
                      <a:pt x="251" y="442"/>
                    </a:lnTo>
                    <a:lnTo>
                      <a:pt x="249" y="444"/>
                    </a:lnTo>
                    <a:lnTo>
                      <a:pt x="245" y="449"/>
                    </a:lnTo>
                    <a:lnTo>
                      <a:pt x="242" y="450"/>
                    </a:lnTo>
                    <a:lnTo>
                      <a:pt x="237" y="457"/>
                    </a:lnTo>
                    <a:lnTo>
                      <a:pt x="235" y="461"/>
                    </a:lnTo>
                    <a:lnTo>
                      <a:pt x="233" y="462"/>
                    </a:lnTo>
                    <a:lnTo>
                      <a:pt x="228" y="466"/>
                    </a:lnTo>
                    <a:lnTo>
                      <a:pt x="228" y="469"/>
                    </a:lnTo>
                    <a:lnTo>
                      <a:pt x="221" y="482"/>
                    </a:lnTo>
                    <a:lnTo>
                      <a:pt x="219" y="496"/>
                    </a:lnTo>
                    <a:lnTo>
                      <a:pt x="215" y="504"/>
                    </a:lnTo>
                    <a:lnTo>
                      <a:pt x="209" y="516"/>
                    </a:lnTo>
                    <a:lnTo>
                      <a:pt x="209" y="520"/>
                    </a:lnTo>
                    <a:lnTo>
                      <a:pt x="206" y="523"/>
                    </a:lnTo>
                    <a:lnTo>
                      <a:pt x="204" y="525"/>
                    </a:lnTo>
                    <a:lnTo>
                      <a:pt x="199" y="531"/>
                    </a:lnTo>
                    <a:lnTo>
                      <a:pt x="198" y="534"/>
                    </a:lnTo>
                    <a:lnTo>
                      <a:pt x="198" y="536"/>
                    </a:lnTo>
                    <a:lnTo>
                      <a:pt x="201" y="538"/>
                    </a:lnTo>
                    <a:lnTo>
                      <a:pt x="207" y="544"/>
                    </a:lnTo>
                    <a:lnTo>
                      <a:pt x="207" y="547"/>
                    </a:lnTo>
                    <a:lnTo>
                      <a:pt x="202" y="554"/>
                    </a:lnTo>
                    <a:lnTo>
                      <a:pt x="201" y="555"/>
                    </a:lnTo>
                    <a:lnTo>
                      <a:pt x="202" y="558"/>
                    </a:lnTo>
                    <a:lnTo>
                      <a:pt x="205" y="561"/>
                    </a:lnTo>
                    <a:lnTo>
                      <a:pt x="214" y="565"/>
                    </a:lnTo>
                    <a:lnTo>
                      <a:pt x="216" y="565"/>
                    </a:lnTo>
                    <a:lnTo>
                      <a:pt x="219" y="566"/>
                    </a:lnTo>
                    <a:lnTo>
                      <a:pt x="224" y="570"/>
                    </a:lnTo>
                    <a:lnTo>
                      <a:pt x="229" y="572"/>
                    </a:lnTo>
                    <a:lnTo>
                      <a:pt x="234" y="572"/>
                    </a:lnTo>
                    <a:lnTo>
                      <a:pt x="239" y="576"/>
                    </a:lnTo>
                    <a:lnTo>
                      <a:pt x="249" y="576"/>
                    </a:lnTo>
                    <a:lnTo>
                      <a:pt x="256" y="577"/>
                    </a:lnTo>
                    <a:lnTo>
                      <a:pt x="263" y="579"/>
                    </a:lnTo>
                    <a:lnTo>
                      <a:pt x="264" y="581"/>
                    </a:lnTo>
                    <a:lnTo>
                      <a:pt x="266" y="582"/>
                    </a:lnTo>
                    <a:lnTo>
                      <a:pt x="264" y="590"/>
                    </a:lnTo>
                    <a:lnTo>
                      <a:pt x="259" y="594"/>
                    </a:lnTo>
                    <a:lnTo>
                      <a:pt x="253" y="599"/>
                    </a:lnTo>
                    <a:lnTo>
                      <a:pt x="238" y="602"/>
                    </a:lnTo>
                    <a:lnTo>
                      <a:pt x="234" y="600"/>
                    </a:lnTo>
                    <a:lnTo>
                      <a:pt x="229" y="603"/>
                    </a:lnTo>
                    <a:lnTo>
                      <a:pt x="223" y="603"/>
                    </a:lnTo>
                    <a:lnTo>
                      <a:pt x="220" y="603"/>
                    </a:lnTo>
                    <a:lnTo>
                      <a:pt x="219" y="604"/>
                    </a:lnTo>
                    <a:lnTo>
                      <a:pt x="216" y="609"/>
                    </a:lnTo>
                    <a:lnTo>
                      <a:pt x="214" y="642"/>
                    </a:lnTo>
                    <a:lnTo>
                      <a:pt x="211" y="646"/>
                    </a:lnTo>
                    <a:lnTo>
                      <a:pt x="209" y="648"/>
                    </a:lnTo>
                    <a:lnTo>
                      <a:pt x="204" y="652"/>
                    </a:lnTo>
                    <a:lnTo>
                      <a:pt x="199" y="658"/>
                    </a:lnTo>
                    <a:lnTo>
                      <a:pt x="197" y="660"/>
                    </a:lnTo>
                    <a:lnTo>
                      <a:pt x="196" y="663"/>
                    </a:lnTo>
                    <a:lnTo>
                      <a:pt x="194" y="665"/>
                    </a:lnTo>
                    <a:lnTo>
                      <a:pt x="194" y="679"/>
                    </a:lnTo>
                    <a:lnTo>
                      <a:pt x="200" y="683"/>
                    </a:lnTo>
                    <a:lnTo>
                      <a:pt x="204" y="685"/>
                    </a:lnTo>
                    <a:lnTo>
                      <a:pt x="211" y="686"/>
                    </a:lnTo>
                    <a:lnTo>
                      <a:pt x="214" y="687"/>
                    </a:lnTo>
                    <a:lnTo>
                      <a:pt x="219" y="687"/>
                    </a:lnTo>
                    <a:lnTo>
                      <a:pt x="227" y="690"/>
                    </a:lnTo>
                    <a:lnTo>
                      <a:pt x="231" y="694"/>
                    </a:lnTo>
                    <a:lnTo>
                      <a:pt x="231" y="696"/>
                    </a:lnTo>
                    <a:lnTo>
                      <a:pt x="229" y="703"/>
                    </a:lnTo>
                    <a:lnTo>
                      <a:pt x="229" y="708"/>
                    </a:lnTo>
                    <a:lnTo>
                      <a:pt x="234" y="712"/>
                    </a:lnTo>
                    <a:lnTo>
                      <a:pt x="237" y="724"/>
                    </a:lnTo>
                    <a:lnTo>
                      <a:pt x="248" y="725"/>
                    </a:lnTo>
                    <a:lnTo>
                      <a:pt x="250" y="723"/>
                    </a:lnTo>
                    <a:lnTo>
                      <a:pt x="251" y="723"/>
                    </a:lnTo>
                    <a:lnTo>
                      <a:pt x="253" y="721"/>
                    </a:lnTo>
                    <a:lnTo>
                      <a:pt x="255" y="722"/>
                    </a:lnTo>
                    <a:lnTo>
                      <a:pt x="259" y="722"/>
                    </a:lnTo>
                    <a:lnTo>
                      <a:pt x="266" y="720"/>
                    </a:lnTo>
                    <a:lnTo>
                      <a:pt x="273" y="715"/>
                    </a:lnTo>
                    <a:lnTo>
                      <a:pt x="280" y="715"/>
                    </a:lnTo>
                    <a:lnTo>
                      <a:pt x="282" y="719"/>
                    </a:lnTo>
                    <a:lnTo>
                      <a:pt x="286" y="728"/>
                    </a:lnTo>
                    <a:lnTo>
                      <a:pt x="288" y="730"/>
                    </a:lnTo>
                    <a:lnTo>
                      <a:pt x="292" y="733"/>
                    </a:lnTo>
                    <a:lnTo>
                      <a:pt x="296" y="732"/>
                    </a:lnTo>
                    <a:lnTo>
                      <a:pt x="297" y="728"/>
                    </a:lnTo>
                    <a:lnTo>
                      <a:pt x="300" y="724"/>
                    </a:lnTo>
                    <a:lnTo>
                      <a:pt x="306" y="721"/>
                    </a:lnTo>
                    <a:lnTo>
                      <a:pt x="309" y="721"/>
                    </a:lnTo>
                    <a:lnTo>
                      <a:pt x="311" y="719"/>
                    </a:lnTo>
                    <a:lnTo>
                      <a:pt x="312" y="712"/>
                    </a:lnTo>
                    <a:lnTo>
                      <a:pt x="323" y="697"/>
                    </a:lnTo>
                    <a:lnTo>
                      <a:pt x="323" y="692"/>
                    </a:lnTo>
                    <a:lnTo>
                      <a:pt x="321" y="685"/>
                    </a:lnTo>
                    <a:lnTo>
                      <a:pt x="319" y="675"/>
                    </a:lnTo>
                    <a:lnTo>
                      <a:pt x="326" y="676"/>
                    </a:lnTo>
                    <a:lnTo>
                      <a:pt x="329" y="676"/>
                    </a:lnTo>
                    <a:lnTo>
                      <a:pt x="338" y="682"/>
                    </a:lnTo>
                    <a:lnTo>
                      <a:pt x="341" y="683"/>
                    </a:lnTo>
                    <a:lnTo>
                      <a:pt x="351" y="687"/>
                    </a:lnTo>
                    <a:lnTo>
                      <a:pt x="357" y="692"/>
                    </a:lnTo>
                    <a:lnTo>
                      <a:pt x="365" y="695"/>
                    </a:lnTo>
                    <a:lnTo>
                      <a:pt x="368" y="695"/>
                    </a:lnTo>
                    <a:lnTo>
                      <a:pt x="379" y="700"/>
                    </a:lnTo>
                    <a:lnTo>
                      <a:pt x="382" y="703"/>
                    </a:lnTo>
                    <a:lnTo>
                      <a:pt x="387" y="714"/>
                    </a:lnTo>
                    <a:lnTo>
                      <a:pt x="387" y="716"/>
                    </a:lnTo>
                    <a:lnTo>
                      <a:pt x="388" y="718"/>
                    </a:lnTo>
                    <a:lnTo>
                      <a:pt x="388" y="723"/>
                    </a:lnTo>
                    <a:lnTo>
                      <a:pt x="388" y="733"/>
                    </a:lnTo>
                    <a:lnTo>
                      <a:pt x="391" y="735"/>
                    </a:lnTo>
                    <a:lnTo>
                      <a:pt x="394" y="739"/>
                    </a:lnTo>
                    <a:lnTo>
                      <a:pt x="405" y="743"/>
                    </a:lnTo>
                    <a:lnTo>
                      <a:pt x="406" y="747"/>
                    </a:lnTo>
                    <a:lnTo>
                      <a:pt x="406" y="751"/>
                    </a:lnTo>
                    <a:lnTo>
                      <a:pt x="405" y="753"/>
                    </a:lnTo>
                    <a:lnTo>
                      <a:pt x="405" y="756"/>
                    </a:lnTo>
                    <a:lnTo>
                      <a:pt x="408" y="757"/>
                    </a:lnTo>
                    <a:lnTo>
                      <a:pt x="412" y="763"/>
                    </a:lnTo>
                    <a:lnTo>
                      <a:pt x="417" y="764"/>
                    </a:lnTo>
                    <a:lnTo>
                      <a:pt x="426" y="762"/>
                    </a:lnTo>
                    <a:lnTo>
                      <a:pt x="437" y="766"/>
                    </a:lnTo>
                    <a:lnTo>
                      <a:pt x="449" y="763"/>
                    </a:lnTo>
                    <a:lnTo>
                      <a:pt x="456" y="763"/>
                    </a:lnTo>
                    <a:lnTo>
                      <a:pt x="464" y="772"/>
                    </a:lnTo>
                    <a:lnTo>
                      <a:pt x="471" y="785"/>
                    </a:lnTo>
                    <a:lnTo>
                      <a:pt x="475" y="796"/>
                    </a:lnTo>
                    <a:lnTo>
                      <a:pt x="474" y="810"/>
                    </a:lnTo>
                    <a:lnTo>
                      <a:pt x="469" y="820"/>
                    </a:lnTo>
                    <a:lnTo>
                      <a:pt x="457" y="831"/>
                    </a:lnTo>
                    <a:lnTo>
                      <a:pt x="457" y="834"/>
                    </a:lnTo>
                    <a:lnTo>
                      <a:pt x="464" y="863"/>
                    </a:lnTo>
                    <a:lnTo>
                      <a:pt x="471" y="875"/>
                    </a:lnTo>
                    <a:lnTo>
                      <a:pt x="481" y="878"/>
                    </a:lnTo>
                    <a:lnTo>
                      <a:pt x="490" y="878"/>
                    </a:lnTo>
                    <a:lnTo>
                      <a:pt x="499" y="881"/>
                    </a:lnTo>
                    <a:lnTo>
                      <a:pt x="512" y="879"/>
                    </a:lnTo>
                    <a:lnTo>
                      <a:pt x="527" y="868"/>
                    </a:lnTo>
                    <a:lnTo>
                      <a:pt x="532" y="860"/>
                    </a:lnTo>
                    <a:lnTo>
                      <a:pt x="547" y="858"/>
                    </a:lnTo>
                    <a:lnTo>
                      <a:pt x="570" y="845"/>
                    </a:lnTo>
                    <a:lnTo>
                      <a:pt x="572" y="840"/>
                    </a:lnTo>
                    <a:lnTo>
                      <a:pt x="573" y="843"/>
                    </a:lnTo>
                    <a:lnTo>
                      <a:pt x="579" y="843"/>
                    </a:lnTo>
                    <a:lnTo>
                      <a:pt x="586" y="848"/>
                    </a:lnTo>
                    <a:lnTo>
                      <a:pt x="594" y="852"/>
                    </a:lnTo>
                    <a:lnTo>
                      <a:pt x="592" y="860"/>
                    </a:lnTo>
                    <a:lnTo>
                      <a:pt x="589" y="860"/>
                    </a:lnTo>
                    <a:lnTo>
                      <a:pt x="584" y="863"/>
                    </a:lnTo>
                    <a:lnTo>
                      <a:pt x="581" y="863"/>
                    </a:lnTo>
                    <a:lnTo>
                      <a:pt x="580" y="866"/>
                    </a:lnTo>
                    <a:lnTo>
                      <a:pt x="578" y="866"/>
                    </a:lnTo>
                    <a:lnTo>
                      <a:pt x="576" y="867"/>
                    </a:lnTo>
                    <a:lnTo>
                      <a:pt x="579" y="869"/>
                    </a:lnTo>
                    <a:lnTo>
                      <a:pt x="580" y="874"/>
                    </a:lnTo>
                    <a:lnTo>
                      <a:pt x="586" y="878"/>
                    </a:lnTo>
                    <a:lnTo>
                      <a:pt x="593" y="892"/>
                    </a:lnTo>
                    <a:lnTo>
                      <a:pt x="604" y="905"/>
                    </a:lnTo>
                    <a:lnTo>
                      <a:pt x="629" y="917"/>
                    </a:lnTo>
                    <a:lnTo>
                      <a:pt x="630" y="918"/>
                    </a:lnTo>
                    <a:lnTo>
                      <a:pt x="633" y="918"/>
                    </a:lnTo>
                    <a:lnTo>
                      <a:pt x="637" y="917"/>
                    </a:lnTo>
                    <a:lnTo>
                      <a:pt x="638" y="937"/>
                    </a:lnTo>
                    <a:lnTo>
                      <a:pt x="654" y="939"/>
                    </a:lnTo>
                    <a:lnTo>
                      <a:pt x="666" y="938"/>
                    </a:lnTo>
                    <a:lnTo>
                      <a:pt x="678" y="936"/>
                    </a:lnTo>
                    <a:lnTo>
                      <a:pt x="693" y="939"/>
                    </a:lnTo>
                    <a:lnTo>
                      <a:pt x="702" y="937"/>
                    </a:lnTo>
                    <a:lnTo>
                      <a:pt x="733" y="939"/>
                    </a:lnTo>
                    <a:lnTo>
                      <a:pt x="782" y="942"/>
                    </a:lnTo>
                    <a:lnTo>
                      <a:pt x="810" y="940"/>
                    </a:lnTo>
                    <a:lnTo>
                      <a:pt x="821" y="942"/>
                    </a:lnTo>
                    <a:lnTo>
                      <a:pt x="827" y="936"/>
                    </a:lnTo>
                    <a:lnTo>
                      <a:pt x="841" y="925"/>
                    </a:lnTo>
                    <a:lnTo>
                      <a:pt x="848" y="924"/>
                    </a:lnTo>
                    <a:lnTo>
                      <a:pt x="846" y="923"/>
                    </a:lnTo>
                    <a:lnTo>
                      <a:pt x="854" y="917"/>
                    </a:lnTo>
                    <a:lnTo>
                      <a:pt x="859" y="916"/>
                    </a:lnTo>
                    <a:lnTo>
                      <a:pt x="859" y="908"/>
                    </a:lnTo>
                    <a:lnTo>
                      <a:pt x="854" y="907"/>
                    </a:lnTo>
                    <a:lnTo>
                      <a:pt x="850" y="900"/>
                    </a:lnTo>
                    <a:lnTo>
                      <a:pt x="847" y="869"/>
                    </a:lnTo>
                    <a:lnTo>
                      <a:pt x="841" y="867"/>
                    </a:lnTo>
                    <a:lnTo>
                      <a:pt x="838" y="863"/>
                    </a:lnTo>
                    <a:lnTo>
                      <a:pt x="835" y="853"/>
                    </a:lnTo>
                    <a:lnTo>
                      <a:pt x="833" y="852"/>
                    </a:lnTo>
                    <a:lnTo>
                      <a:pt x="828" y="845"/>
                    </a:lnTo>
                    <a:lnTo>
                      <a:pt x="823" y="843"/>
                    </a:lnTo>
                    <a:lnTo>
                      <a:pt x="821" y="839"/>
                    </a:lnTo>
                    <a:lnTo>
                      <a:pt x="816" y="841"/>
                    </a:lnTo>
                    <a:lnTo>
                      <a:pt x="809" y="836"/>
                    </a:lnTo>
                    <a:lnTo>
                      <a:pt x="803" y="827"/>
                    </a:lnTo>
                    <a:lnTo>
                      <a:pt x="797" y="824"/>
                    </a:lnTo>
                    <a:lnTo>
                      <a:pt x="791" y="810"/>
                    </a:lnTo>
                    <a:lnTo>
                      <a:pt x="788" y="809"/>
                    </a:lnTo>
                    <a:lnTo>
                      <a:pt x="782" y="814"/>
                    </a:lnTo>
                    <a:lnTo>
                      <a:pt x="782" y="811"/>
                    </a:lnTo>
                    <a:lnTo>
                      <a:pt x="778" y="810"/>
                    </a:lnTo>
                    <a:lnTo>
                      <a:pt x="777" y="808"/>
                    </a:lnTo>
                    <a:lnTo>
                      <a:pt x="775" y="789"/>
                    </a:lnTo>
                    <a:lnTo>
                      <a:pt x="779" y="782"/>
                    </a:lnTo>
                    <a:lnTo>
                      <a:pt x="778" y="781"/>
                    </a:lnTo>
                    <a:lnTo>
                      <a:pt x="774" y="777"/>
                    </a:lnTo>
                    <a:lnTo>
                      <a:pt x="774" y="770"/>
                    </a:lnTo>
                    <a:lnTo>
                      <a:pt x="770" y="763"/>
                    </a:lnTo>
                    <a:lnTo>
                      <a:pt x="770" y="760"/>
                    </a:lnTo>
                    <a:lnTo>
                      <a:pt x="773" y="739"/>
                    </a:lnTo>
                    <a:lnTo>
                      <a:pt x="767" y="744"/>
                    </a:lnTo>
                    <a:lnTo>
                      <a:pt x="764" y="744"/>
                    </a:lnTo>
                    <a:lnTo>
                      <a:pt x="756" y="748"/>
                    </a:lnTo>
                    <a:lnTo>
                      <a:pt x="743" y="749"/>
                    </a:lnTo>
                    <a:lnTo>
                      <a:pt x="732" y="750"/>
                    </a:lnTo>
                    <a:lnTo>
                      <a:pt x="729" y="751"/>
                    </a:lnTo>
                    <a:lnTo>
                      <a:pt x="716" y="751"/>
                    </a:lnTo>
                    <a:lnTo>
                      <a:pt x="715" y="752"/>
                    </a:lnTo>
                    <a:lnTo>
                      <a:pt x="716" y="753"/>
                    </a:lnTo>
                    <a:lnTo>
                      <a:pt x="714" y="758"/>
                    </a:lnTo>
                    <a:lnTo>
                      <a:pt x="710" y="757"/>
                    </a:lnTo>
                    <a:lnTo>
                      <a:pt x="710" y="753"/>
                    </a:lnTo>
                    <a:lnTo>
                      <a:pt x="710" y="751"/>
                    </a:lnTo>
                    <a:lnTo>
                      <a:pt x="696" y="751"/>
                    </a:lnTo>
                    <a:lnTo>
                      <a:pt x="691" y="748"/>
                    </a:lnTo>
                    <a:lnTo>
                      <a:pt x="682" y="741"/>
                    </a:lnTo>
                    <a:lnTo>
                      <a:pt x="666" y="727"/>
                    </a:lnTo>
                    <a:lnTo>
                      <a:pt x="665" y="724"/>
                    </a:lnTo>
                    <a:lnTo>
                      <a:pt x="660" y="719"/>
                    </a:lnTo>
                    <a:lnTo>
                      <a:pt x="653" y="712"/>
                    </a:lnTo>
                    <a:lnTo>
                      <a:pt x="643" y="697"/>
                    </a:lnTo>
                    <a:lnTo>
                      <a:pt x="637" y="692"/>
                    </a:lnTo>
                    <a:lnTo>
                      <a:pt x="629" y="689"/>
                    </a:lnTo>
                    <a:lnTo>
                      <a:pt x="620" y="687"/>
                    </a:lnTo>
                    <a:lnTo>
                      <a:pt x="619" y="689"/>
                    </a:lnTo>
                    <a:lnTo>
                      <a:pt x="619" y="686"/>
                    </a:lnTo>
                    <a:lnTo>
                      <a:pt x="608" y="683"/>
                    </a:lnTo>
                    <a:lnTo>
                      <a:pt x="604" y="676"/>
                    </a:lnTo>
                    <a:lnTo>
                      <a:pt x="601" y="672"/>
                    </a:lnTo>
                    <a:lnTo>
                      <a:pt x="599" y="670"/>
                    </a:lnTo>
                    <a:lnTo>
                      <a:pt x="599" y="667"/>
                    </a:lnTo>
                    <a:lnTo>
                      <a:pt x="598" y="665"/>
                    </a:lnTo>
                    <a:lnTo>
                      <a:pt x="595" y="665"/>
                    </a:lnTo>
                    <a:lnTo>
                      <a:pt x="593" y="665"/>
                    </a:lnTo>
                    <a:lnTo>
                      <a:pt x="584" y="657"/>
                    </a:lnTo>
                    <a:lnTo>
                      <a:pt x="579" y="657"/>
                    </a:lnTo>
                    <a:lnTo>
                      <a:pt x="574" y="657"/>
                    </a:lnTo>
                    <a:lnTo>
                      <a:pt x="568" y="657"/>
                    </a:lnTo>
                    <a:lnTo>
                      <a:pt x="562" y="655"/>
                    </a:lnTo>
                    <a:lnTo>
                      <a:pt x="560" y="655"/>
                    </a:lnTo>
                    <a:lnTo>
                      <a:pt x="555" y="658"/>
                    </a:lnTo>
                    <a:lnTo>
                      <a:pt x="555" y="655"/>
                    </a:lnTo>
                    <a:lnTo>
                      <a:pt x="548" y="657"/>
                    </a:lnTo>
                    <a:lnTo>
                      <a:pt x="545" y="657"/>
                    </a:lnTo>
                    <a:lnTo>
                      <a:pt x="539" y="657"/>
                    </a:lnTo>
                    <a:lnTo>
                      <a:pt x="521" y="655"/>
                    </a:lnTo>
                    <a:lnTo>
                      <a:pt x="501" y="651"/>
                    </a:lnTo>
                    <a:lnTo>
                      <a:pt x="478" y="641"/>
                    </a:lnTo>
                    <a:lnTo>
                      <a:pt x="475" y="639"/>
                    </a:lnTo>
                    <a:lnTo>
                      <a:pt x="461" y="636"/>
                    </a:lnTo>
                    <a:lnTo>
                      <a:pt x="457" y="633"/>
                    </a:lnTo>
                    <a:lnTo>
                      <a:pt x="455" y="623"/>
                    </a:lnTo>
                    <a:lnTo>
                      <a:pt x="443" y="619"/>
                    </a:lnTo>
                    <a:lnTo>
                      <a:pt x="440" y="616"/>
                    </a:lnTo>
                    <a:lnTo>
                      <a:pt x="434" y="610"/>
                    </a:lnTo>
                    <a:lnTo>
                      <a:pt x="432" y="605"/>
                    </a:lnTo>
                    <a:lnTo>
                      <a:pt x="433" y="601"/>
                    </a:lnTo>
                    <a:lnTo>
                      <a:pt x="434" y="596"/>
                    </a:lnTo>
                    <a:lnTo>
                      <a:pt x="428" y="589"/>
                    </a:lnTo>
                    <a:lnTo>
                      <a:pt x="427" y="585"/>
                    </a:lnTo>
                    <a:lnTo>
                      <a:pt x="424" y="581"/>
                    </a:lnTo>
                    <a:lnTo>
                      <a:pt x="418" y="579"/>
                    </a:lnTo>
                    <a:lnTo>
                      <a:pt x="415" y="573"/>
                    </a:lnTo>
                    <a:lnTo>
                      <a:pt x="408" y="566"/>
                    </a:lnTo>
                    <a:lnTo>
                      <a:pt x="394" y="557"/>
                    </a:lnTo>
                    <a:lnTo>
                      <a:pt x="380" y="544"/>
                    </a:lnTo>
                    <a:lnTo>
                      <a:pt x="375" y="530"/>
                    </a:lnTo>
                    <a:lnTo>
                      <a:pt x="377" y="523"/>
                    </a:lnTo>
                    <a:lnTo>
                      <a:pt x="379" y="505"/>
                    </a:lnTo>
                    <a:lnTo>
                      <a:pt x="374" y="494"/>
                    </a:lnTo>
                    <a:lnTo>
                      <a:pt x="373" y="484"/>
                    </a:lnTo>
                    <a:lnTo>
                      <a:pt x="369" y="479"/>
                    </a:lnTo>
                    <a:lnTo>
                      <a:pt x="365" y="475"/>
                    </a:lnTo>
                    <a:lnTo>
                      <a:pt x="366" y="473"/>
                    </a:lnTo>
                    <a:lnTo>
                      <a:pt x="360" y="467"/>
                    </a:lnTo>
                    <a:lnTo>
                      <a:pt x="352" y="450"/>
                    </a:lnTo>
                    <a:lnTo>
                      <a:pt x="352" y="447"/>
                    </a:lnTo>
                    <a:lnTo>
                      <a:pt x="346" y="444"/>
                    </a:lnTo>
                    <a:lnTo>
                      <a:pt x="342" y="433"/>
                    </a:lnTo>
                    <a:lnTo>
                      <a:pt x="296" y="362"/>
                    </a:lnTo>
                    <a:lnTo>
                      <a:pt x="292" y="361"/>
                    </a:lnTo>
                    <a:lnTo>
                      <a:pt x="286" y="358"/>
                    </a:lnTo>
                    <a:lnTo>
                      <a:pt x="256" y="327"/>
                    </a:lnTo>
                    <a:lnTo>
                      <a:pt x="254" y="327"/>
                    </a:lnTo>
                    <a:lnTo>
                      <a:pt x="253" y="315"/>
                    </a:lnTo>
                    <a:lnTo>
                      <a:pt x="251" y="314"/>
                    </a:lnTo>
                    <a:lnTo>
                      <a:pt x="246" y="312"/>
                    </a:lnTo>
                    <a:lnTo>
                      <a:pt x="250" y="310"/>
                    </a:lnTo>
                    <a:lnTo>
                      <a:pt x="244" y="301"/>
                    </a:lnTo>
                    <a:lnTo>
                      <a:pt x="223" y="240"/>
                    </a:lnTo>
                    <a:lnTo>
                      <a:pt x="219" y="206"/>
                    </a:lnTo>
                    <a:lnTo>
                      <a:pt x="223" y="195"/>
                    </a:lnTo>
                    <a:lnTo>
                      <a:pt x="221" y="192"/>
                    </a:lnTo>
                    <a:lnTo>
                      <a:pt x="229" y="168"/>
                    </a:lnTo>
                    <a:lnTo>
                      <a:pt x="231" y="155"/>
                    </a:lnTo>
                    <a:lnTo>
                      <a:pt x="229" y="152"/>
                    </a:lnTo>
                    <a:lnTo>
                      <a:pt x="227" y="150"/>
                    </a:lnTo>
                    <a:lnTo>
                      <a:pt x="214" y="141"/>
                    </a:lnTo>
                    <a:lnTo>
                      <a:pt x="200" y="131"/>
                    </a:lnTo>
                    <a:lnTo>
                      <a:pt x="192" y="123"/>
                    </a:lnTo>
                    <a:lnTo>
                      <a:pt x="177" y="103"/>
                    </a:lnTo>
                    <a:lnTo>
                      <a:pt x="138" y="39"/>
                    </a:lnTo>
                    <a:lnTo>
                      <a:pt x="129" y="42"/>
                    </a:lnTo>
                    <a:lnTo>
                      <a:pt x="121" y="35"/>
                    </a:lnTo>
                    <a:lnTo>
                      <a:pt x="107" y="24"/>
                    </a:lnTo>
                    <a:lnTo>
                      <a:pt x="100" y="16"/>
                    </a:lnTo>
                    <a:lnTo>
                      <a:pt x="96" y="14"/>
                    </a:lnTo>
                    <a:lnTo>
                      <a:pt x="91" y="5"/>
                    </a:lnTo>
                    <a:lnTo>
                      <a:pt x="88" y="3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69" y="5"/>
                    </a:lnTo>
                    <a:lnTo>
                      <a:pt x="66" y="10"/>
                    </a:lnTo>
                    <a:lnTo>
                      <a:pt x="60" y="10"/>
                    </a:lnTo>
                    <a:lnTo>
                      <a:pt x="55" y="7"/>
                    </a:lnTo>
                    <a:lnTo>
                      <a:pt x="46" y="8"/>
                    </a:lnTo>
                    <a:lnTo>
                      <a:pt x="40" y="10"/>
                    </a:lnTo>
                    <a:lnTo>
                      <a:pt x="41" y="7"/>
                    </a:lnTo>
                    <a:lnTo>
                      <a:pt x="36" y="10"/>
                    </a:lnTo>
                    <a:lnTo>
                      <a:pt x="37" y="7"/>
                    </a:lnTo>
                    <a:lnTo>
                      <a:pt x="26" y="7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11" y="26"/>
                    </a:lnTo>
                    <a:lnTo>
                      <a:pt x="27" y="36"/>
                    </a:lnTo>
                    <a:lnTo>
                      <a:pt x="28" y="44"/>
                    </a:lnTo>
                    <a:lnTo>
                      <a:pt x="16" y="54"/>
                    </a:lnTo>
                    <a:lnTo>
                      <a:pt x="18" y="65"/>
                    </a:lnTo>
                    <a:lnTo>
                      <a:pt x="11" y="81"/>
                    </a:lnTo>
                    <a:lnTo>
                      <a:pt x="0" y="83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Freeform 33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7589296" y="4122411"/>
                <a:ext cx="761472" cy="675817"/>
              </a:xfrm>
              <a:custGeom>
                <a:avLst/>
                <a:gdLst>
                  <a:gd name="T0" fmla="*/ 2147483647 w 484"/>
                  <a:gd name="T1" fmla="*/ 2147483647 h 437"/>
                  <a:gd name="T2" fmla="*/ 2147483647 w 484"/>
                  <a:gd name="T3" fmla="*/ 2147483647 h 437"/>
                  <a:gd name="T4" fmla="*/ 2147483647 w 484"/>
                  <a:gd name="T5" fmla="*/ 2147483647 h 437"/>
                  <a:gd name="T6" fmla="*/ 2147483647 w 484"/>
                  <a:gd name="T7" fmla="*/ 2147483647 h 437"/>
                  <a:gd name="T8" fmla="*/ 2147483647 w 484"/>
                  <a:gd name="T9" fmla="*/ 2147483647 h 437"/>
                  <a:gd name="T10" fmla="*/ 2147483647 w 484"/>
                  <a:gd name="T11" fmla="*/ 2147483647 h 437"/>
                  <a:gd name="T12" fmla="*/ 2147483647 w 484"/>
                  <a:gd name="T13" fmla="*/ 2147483647 h 437"/>
                  <a:gd name="T14" fmla="*/ 2147483647 w 484"/>
                  <a:gd name="T15" fmla="*/ 2147483647 h 437"/>
                  <a:gd name="T16" fmla="*/ 2147483647 w 484"/>
                  <a:gd name="T17" fmla="*/ 2147483647 h 437"/>
                  <a:gd name="T18" fmla="*/ 2147483647 w 484"/>
                  <a:gd name="T19" fmla="*/ 2147483647 h 437"/>
                  <a:gd name="T20" fmla="*/ 2147483647 w 484"/>
                  <a:gd name="T21" fmla="*/ 2147483647 h 437"/>
                  <a:gd name="T22" fmla="*/ 2147483647 w 484"/>
                  <a:gd name="T23" fmla="*/ 2147483647 h 437"/>
                  <a:gd name="T24" fmla="*/ 2147483647 w 484"/>
                  <a:gd name="T25" fmla="*/ 2147483647 h 437"/>
                  <a:gd name="T26" fmla="*/ 2147483647 w 484"/>
                  <a:gd name="T27" fmla="*/ 2147483647 h 437"/>
                  <a:gd name="T28" fmla="*/ 2147483647 w 484"/>
                  <a:gd name="T29" fmla="*/ 2147483647 h 437"/>
                  <a:gd name="T30" fmla="*/ 2147483647 w 484"/>
                  <a:gd name="T31" fmla="*/ 2147483647 h 437"/>
                  <a:gd name="T32" fmla="*/ 2147483647 w 484"/>
                  <a:gd name="T33" fmla="*/ 2147483647 h 437"/>
                  <a:gd name="T34" fmla="*/ 2147483647 w 484"/>
                  <a:gd name="T35" fmla="*/ 2147483647 h 437"/>
                  <a:gd name="T36" fmla="*/ 2147483647 w 484"/>
                  <a:gd name="T37" fmla="*/ 2147483647 h 437"/>
                  <a:gd name="T38" fmla="*/ 2147483647 w 484"/>
                  <a:gd name="T39" fmla="*/ 2147483647 h 437"/>
                  <a:gd name="T40" fmla="*/ 2147483647 w 484"/>
                  <a:gd name="T41" fmla="*/ 2147483647 h 437"/>
                  <a:gd name="T42" fmla="*/ 2147483647 w 484"/>
                  <a:gd name="T43" fmla="*/ 2147483647 h 437"/>
                  <a:gd name="T44" fmla="*/ 2147483647 w 484"/>
                  <a:gd name="T45" fmla="*/ 2147483647 h 437"/>
                  <a:gd name="T46" fmla="*/ 2147483647 w 484"/>
                  <a:gd name="T47" fmla="*/ 2147483647 h 437"/>
                  <a:gd name="T48" fmla="*/ 2147483647 w 484"/>
                  <a:gd name="T49" fmla="*/ 0 h 437"/>
                  <a:gd name="T50" fmla="*/ 2147483647 w 484"/>
                  <a:gd name="T51" fmla="*/ 0 h 437"/>
                  <a:gd name="T52" fmla="*/ 2147483647 w 484"/>
                  <a:gd name="T53" fmla="*/ 2147483647 h 437"/>
                  <a:gd name="T54" fmla="*/ 2147483647 w 484"/>
                  <a:gd name="T55" fmla="*/ 2147483647 h 437"/>
                  <a:gd name="T56" fmla="*/ 2147483647 w 484"/>
                  <a:gd name="T57" fmla="*/ 2147483647 h 437"/>
                  <a:gd name="T58" fmla="*/ 2147483647 w 484"/>
                  <a:gd name="T59" fmla="*/ 2147483647 h 437"/>
                  <a:gd name="T60" fmla="*/ 2147483647 w 484"/>
                  <a:gd name="T61" fmla="*/ 2147483647 h 437"/>
                  <a:gd name="T62" fmla="*/ 2147483647 w 484"/>
                  <a:gd name="T63" fmla="*/ 2147483647 h 437"/>
                  <a:gd name="T64" fmla="*/ 2147483647 w 484"/>
                  <a:gd name="T65" fmla="*/ 2147483647 h 437"/>
                  <a:gd name="T66" fmla="*/ 2147483647 w 484"/>
                  <a:gd name="T67" fmla="*/ 2147483647 h 437"/>
                  <a:gd name="T68" fmla="*/ 2147483647 w 484"/>
                  <a:gd name="T69" fmla="*/ 2147483647 h 437"/>
                  <a:gd name="T70" fmla="*/ 0 w 484"/>
                  <a:gd name="T71" fmla="*/ 2147483647 h 4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84"/>
                  <a:gd name="T109" fmla="*/ 0 h 437"/>
                  <a:gd name="T110" fmla="*/ 484 w 484"/>
                  <a:gd name="T111" fmla="*/ 437 h 4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84" h="437">
                    <a:moveTo>
                      <a:pt x="0" y="145"/>
                    </a:moveTo>
                    <a:lnTo>
                      <a:pt x="3" y="136"/>
                    </a:lnTo>
                    <a:lnTo>
                      <a:pt x="6" y="131"/>
                    </a:lnTo>
                    <a:lnTo>
                      <a:pt x="24" y="120"/>
                    </a:lnTo>
                    <a:lnTo>
                      <a:pt x="31" y="114"/>
                    </a:lnTo>
                    <a:lnTo>
                      <a:pt x="44" y="104"/>
                    </a:lnTo>
                    <a:lnTo>
                      <a:pt x="50" y="103"/>
                    </a:lnTo>
                    <a:lnTo>
                      <a:pt x="54" y="101"/>
                    </a:lnTo>
                    <a:lnTo>
                      <a:pt x="56" y="100"/>
                    </a:lnTo>
                    <a:lnTo>
                      <a:pt x="65" y="96"/>
                    </a:lnTo>
                    <a:lnTo>
                      <a:pt x="74" y="89"/>
                    </a:lnTo>
                    <a:lnTo>
                      <a:pt x="89" y="82"/>
                    </a:lnTo>
                    <a:lnTo>
                      <a:pt x="95" y="80"/>
                    </a:lnTo>
                    <a:lnTo>
                      <a:pt x="116" y="74"/>
                    </a:lnTo>
                    <a:lnTo>
                      <a:pt x="122" y="74"/>
                    </a:lnTo>
                    <a:lnTo>
                      <a:pt x="134" y="72"/>
                    </a:lnTo>
                    <a:lnTo>
                      <a:pt x="153" y="68"/>
                    </a:lnTo>
                    <a:lnTo>
                      <a:pt x="168" y="65"/>
                    </a:lnTo>
                    <a:lnTo>
                      <a:pt x="172" y="64"/>
                    </a:lnTo>
                    <a:lnTo>
                      <a:pt x="182" y="63"/>
                    </a:lnTo>
                    <a:lnTo>
                      <a:pt x="187" y="61"/>
                    </a:lnTo>
                    <a:lnTo>
                      <a:pt x="211" y="56"/>
                    </a:lnTo>
                    <a:lnTo>
                      <a:pt x="223" y="52"/>
                    </a:lnTo>
                    <a:lnTo>
                      <a:pt x="233" y="51"/>
                    </a:lnTo>
                    <a:lnTo>
                      <a:pt x="243" y="48"/>
                    </a:lnTo>
                    <a:lnTo>
                      <a:pt x="252" y="46"/>
                    </a:lnTo>
                    <a:lnTo>
                      <a:pt x="254" y="44"/>
                    </a:lnTo>
                    <a:lnTo>
                      <a:pt x="264" y="41"/>
                    </a:lnTo>
                    <a:lnTo>
                      <a:pt x="268" y="40"/>
                    </a:lnTo>
                    <a:lnTo>
                      <a:pt x="273" y="37"/>
                    </a:lnTo>
                    <a:lnTo>
                      <a:pt x="286" y="25"/>
                    </a:lnTo>
                    <a:lnTo>
                      <a:pt x="288" y="22"/>
                    </a:lnTo>
                    <a:lnTo>
                      <a:pt x="290" y="20"/>
                    </a:lnTo>
                    <a:lnTo>
                      <a:pt x="293" y="18"/>
                    </a:lnTo>
                    <a:lnTo>
                      <a:pt x="298" y="17"/>
                    </a:lnTo>
                    <a:lnTo>
                      <a:pt x="304" y="17"/>
                    </a:lnTo>
                    <a:lnTo>
                      <a:pt x="312" y="14"/>
                    </a:lnTo>
                    <a:lnTo>
                      <a:pt x="316" y="13"/>
                    </a:lnTo>
                    <a:lnTo>
                      <a:pt x="324" y="13"/>
                    </a:lnTo>
                    <a:lnTo>
                      <a:pt x="327" y="11"/>
                    </a:lnTo>
                    <a:lnTo>
                      <a:pt x="330" y="11"/>
                    </a:lnTo>
                    <a:lnTo>
                      <a:pt x="332" y="12"/>
                    </a:lnTo>
                    <a:lnTo>
                      <a:pt x="342" y="14"/>
                    </a:lnTo>
                    <a:lnTo>
                      <a:pt x="342" y="13"/>
                    </a:lnTo>
                    <a:lnTo>
                      <a:pt x="346" y="12"/>
                    </a:lnTo>
                    <a:lnTo>
                      <a:pt x="347" y="13"/>
                    </a:lnTo>
                    <a:lnTo>
                      <a:pt x="350" y="12"/>
                    </a:lnTo>
                    <a:lnTo>
                      <a:pt x="350" y="11"/>
                    </a:lnTo>
                    <a:lnTo>
                      <a:pt x="360" y="2"/>
                    </a:lnTo>
                    <a:lnTo>
                      <a:pt x="366" y="0"/>
                    </a:lnTo>
                    <a:lnTo>
                      <a:pt x="371" y="0"/>
                    </a:lnTo>
                    <a:lnTo>
                      <a:pt x="384" y="0"/>
                    </a:lnTo>
                    <a:lnTo>
                      <a:pt x="394" y="0"/>
                    </a:lnTo>
                    <a:lnTo>
                      <a:pt x="416" y="3"/>
                    </a:lnTo>
                    <a:lnTo>
                      <a:pt x="425" y="6"/>
                    </a:lnTo>
                    <a:lnTo>
                      <a:pt x="444" y="7"/>
                    </a:lnTo>
                    <a:lnTo>
                      <a:pt x="472" y="13"/>
                    </a:lnTo>
                    <a:lnTo>
                      <a:pt x="476" y="13"/>
                    </a:lnTo>
                    <a:lnTo>
                      <a:pt x="483" y="77"/>
                    </a:lnTo>
                    <a:lnTo>
                      <a:pt x="469" y="133"/>
                    </a:lnTo>
                    <a:lnTo>
                      <a:pt x="419" y="194"/>
                    </a:lnTo>
                    <a:lnTo>
                      <a:pt x="228" y="436"/>
                    </a:lnTo>
                    <a:lnTo>
                      <a:pt x="92" y="257"/>
                    </a:lnTo>
                    <a:lnTo>
                      <a:pt x="64" y="223"/>
                    </a:lnTo>
                    <a:lnTo>
                      <a:pt x="57" y="232"/>
                    </a:lnTo>
                    <a:lnTo>
                      <a:pt x="41" y="227"/>
                    </a:lnTo>
                    <a:lnTo>
                      <a:pt x="36" y="223"/>
                    </a:lnTo>
                    <a:lnTo>
                      <a:pt x="26" y="221"/>
                    </a:lnTo>
                    <a:lnTo>
                      <a:pt x="10" y="222"/>
                    </a:lnTo>
                    <a:lnTo>
                      <a:pt x="7" y="159"/>
                    </a:lnTo>
                    <a:lnTo>
                      <a:pt x="3" y="157"/>
                    </a:lnTo>
                    <a:lnTo>
                      <a:pt x="0" y="145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2" name="Freeform 39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3445130" y="3926995"/>
                <a:ext cx="1204037" cy="1038967"/>
              </a:xfrm>
              <a:custGeom>
                <a:avLst/>
                <a:gdLst>
                  <a:gd name="T0" fmla="*/ 2147483647 w 759"/>
                  <a:gd name="T1" fmla="*/ 2147483647 h 674"/>
                  <a:gd name="T2" fmla="*/ 2147483647 w 759"/>
                  <a:gd name="T3" fmla="*/ 2147483647 h 674"/>
                  <a:gd name="T4" fmla="*/ 2147483647 w 759"/>
                  <a:gd name="T5" fmla="*/ 2147483647 h 674"/>
                  <a:gd name="T6" fmla="*/ 2147483647 w 759"/>
                  <a:gd name="T7" fmla="*/ 2147483647 h 674"/>
                  <a:gd name="T8" fmla="*/ 2147483647 w 759"/>
                  <a:gd name="T9" fmla="*/ 2147483647 h 674"/>
                  <a:gd name="T10" fmla="*/ 2147483647 w 759"/>
                  <a:gd name="T11" fmla="*/ 2147483647 h 674"/>
                  <a:gd name="T12" fmla="*/ 2147483647 w 759"/>
                  <a:gd name="T13" fmla="*/ 2147483647 h 674"/>
                  <a:gd name="T14" fmla="*/ 2147483647 w 759"/>
                  <a:gd name="T15" fmla="*/ 2147483647 h 674"/>
                  <a:gd name="T16" fmla="*/ 2147483647 w 759"/>
                  <a:gd name="T17" fmla="*/ 2147483647 h 674"/>
                  <a:gd name="T18" fmla="*/ 2147483647 w 759"/>
                  <a:gd name="T19" fmla="*/ 2147483647 h 674"/>
                  <a:gd name="T20" fmla="*/ 2147483647 w 759"/>
                  <a:gd name="T21" fmla="*/ 2147483647 h 674"/>
                  <a:gd name="T22" fmla="*/ 2147483647 w 759"/>
                  <a:gd name="T23" fmla="*/ 2147483647 h 674"/>
                  <a:gd name="T24" fmla="*/ 2147483647 w 759"/>
                  <a:gd name="T25" fmla="*/ 2147483647 h 674"/>
                  <a:gd name="T26" fmla="*/ 2147483647 w 759"/>
                  <a:gd name="T27" fmla="*/ 2147483647 h 674"/>
                  <a:gd name="T28" fmla="*/ 2147483647 w 759"/>
                  <a:gd name="T29" fmla="*/ 2147483647 h 674"/>
                  <a:gd name="T30" fmla="*/ 2147483647 w 759"/>
                  <a:gd name="T31" fmla="*/ 2147483647 h 674"/>
                  <a:gd name="T32" fmla="*/ 2147483647 w 759"/>
                  <a:gd name="T33" fmla="*/ 2147483647 h 674"/>
                  <a:gd name="T34" fmla="*/ 2147483647 w 759"/>
                  <a:gd name="T35" fmla="*/ 2147483647 h 674"/>
                  <a:gd name="T36" fmla="*/ 2147483647 w 759"/>
                  <a:gd name="T37" fmla="*/ 2147483647 h 674"/>
                  <a:gd name="T38" fmla="*/ 2147483647 w 759"/>
                  <a:gd name="T39" fmla="*/ 2147483647 h 674"/>
                  <a:gd name="T40" fmla="*/ 2147483647 w 759"/>
                  <a:gd name="T41" fmla="*/ 2147483647 h 674"/>
                  <a:gd name="T42" fmla="*/ 2147483647 w 759"/>
                  <a:gd name="T43" fmla="*/ 2147483647 h 674"/>
                  <a:gd name="T44" fmla="*/ 2147483647 w 759"/>
                  <a:gd name="T45" fmla="*/ 2147483647 h 674"/>
                  <a:gd name="T46" fmla="*/ 2147483647 w 759"/>
                  <a:gd name="T47" fmla="*/ 2147483647 h 674"/>
                  <a:gd name="T48" fmla="*/ 2147483647 w 759"/>
                  <a:gd name="T49" fmla="*/ 2147483647 h 674"/>
                  <a:gd name="T50" fmla="*/ 2147483647 w 759"/>
                  <a:gd name="T51" fmla="*/ 2147483647 h 674"/>
                  <a:gd name="T52" fmla="*/ 2147483647 w 759"/>
                  <a:gd name="T53" fmla="*/ 2147483647 h 674"/>
                  <a:gd name="T54" fmla="*/ 2147483647 w 759"/>
                  <a:gd name="T55" fmla="*/ 2147483647 h 674"/>
                  <a:gd name="T56" fmla="*/ 2147483647 w 759"/>
                  <a:gd name="T57" fmla="*/ 2147483647 h 674"/>
                  <a:gd name="T58" fmla="*/ 2147483647 w 759"/>
                  <a:gd name="T59" fmla="*/ 2147483647 h 674"/>
                  <a:gd name="T60" fmla="*/ 2147483647 w 759"/>
                  <a:gd name="T61" fmla="*/ 2147483647 h 674"/>
                  <a:gd name="T62" fmla="*/ 2147483647 w 759"/>
                  <a:gd name="T63" fmla="*/ 2147483647 h 674"/>
                  <a:gd name="T64" fmla="*/ 2147483647 w 759"/>
                  <a:gd name="T65" fmla="*/ 2147483647 h 674"/>
                  <a:gd name="T66" fmla="*/ 2147483647 w 759"/>
                  <a:gd name="T67" fmla="*/ 2147483647 h 674"/>
                  <a:gd name="T68" fmla="*/ 2147483647 w 759"/>
                  <a:gd name="T69" fmla="*/ 2147483647 h 674"/>
                  <a:gd name="T70" fmla="*/ 2147483647 w 759"/>
                  <a:gd name="T71" fmla="*/ 2147483647 h 674"/>
                  <a:gd name="T72" fmla="*/ 2147483647 w 759"/>
                  <a:gd name="T73" fmla="*/ 2147483647 h 674"/>
                  <a:gd name="T74" fmla="*/ 2147483647 w 759"/>
                  <a:gd name="T75" fmla="*/ 2147483647 h 674"/>
                  <a:gd name="T76" fmla="*/ 2147483647 w 759"/>
                  <a:gd name="T77" fmla="*/ 2147483647 h 674"/>
                  <a:gd name="T78" fmla="*/ 2147483647 w 759"/>
                  <a:gd name="T79" fmla="*/ 2147483647 h 674"/>
                  <a:gd name="T80" fmla="*/ 2147483647 w 759"/>
                  <a:gd name="T81" fmla="*/ 2147483647 h 674"/>
                  <a:gd name="T82" fmla="*/ 2147483647 w 759"/>
                  <a:gd name="T83" fmla="*/ 2147483647 h 674"/>
                  <a:gd name="T84" fmla="*/ 2147483647 w 759"/>
                  <a:gd name="T85" fmla="*/ 2147483647 h 674"/>
                  <a:gd name="T86" fmla="*/ 2147483647 w 759"/>
                  <a:gd name="T87" fmla="*/ 2147483647 h 674"/>
                  <a:gd name="T88" fmla="*/ 2147483647 w 759"/>
                  <a:gd name="T89" fmla="*/ 2147483647 h 674"/>
                  <a:gd name="T90" fmla="*/ 2147483647 w 759"/>
                  <a:gd name="T91" fmla="*/ 2147483647 h 674"/>
                  <a:gd name="T92" fmla="*/ 2147483647 w 759"/>
                  <a:gd name="T93" fmla="*/ 2147483647 h 674"/>
                  <a:gd name="T94" fmla="*/ 2147483647 w 759"/>
                  <a:gd name="T95" fmla="*/ 2147483647 h 674"/>
                  <a:gd name="T96" fmla="*/ 2147483647 w 759"/>
                  <a:gd name="T97" fmla="*/ 2147483647 h 674"/>
                  <a:gd name="T98" fmla="*/ 2147483647 w 759"/>
                  <a:gd name="T99" fmla="*/ 2147483647 h 674"/>
                  <a:gd name="T100" fmla="*/ 2147483647 w 759"/>
                  <a:gd name="T101" fmla="*/ 2147483647 h 674"/>
                  <a:gd name="T102" fmla="*/ 2147483647 w 759"/>
                  <a:gd name="T103" fmla="*/ 2147483647 h 674"/>
                  <a:gd name="T104" fmla="*/ 2147483647 w 759"/>
                  <a:gd name="T105" fmla="*/ 2147483647 h 674"/>
                  <a:gd name="T106" fmla="*/ 2147483647 w 759"/>
                  <a:gd name="T107" fmla="*/ 2147483647 h 674"/>
                  <a:gd name="T108" fmla="*/ 2147483647 w 759"/>
                  <a:gd name="T109" fmla="*/ 2147483647 h 674"/>
                  <a:gd name="T110" fmla="*/ 2147483647 w 759"/>
                  <a:gd name="T111" fmla="*/ 2147483647 h 674"/>
                  <a:gd name="T112" fmla="*/ 2147483647 w 759"/>
                  <a:gd name="T113" fmla="*/ 2147483647 h 674"/>
                  <a:gd name="T114" fmla="*/ 2147483647 w 759"/>
                  <a:gd name="T115" fmla="*/ 2147483647 h 674"/>
                  <a:gd name="T116" fmla="*/ 2147483647 w 759"/>
                  <a:gd name="T117" fmla="*/ 2147483647 h 674"/>
                  <a:gd name="T118" fmla="*/ 2147483647 w 759"/>
                  <a:gd name="T119" fmla="*/ 2147483647 h 67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59"/>
                  <a:gd name="T181" fmla="*/ 0 h 674"/>
                  <a:gd name="T182" fmla="*/ 759 w 759"/>
                  <a:gd name="T183" fmla="*/ 674 h 67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59" h="674">
                    <a:moveTo>
                      <a:pt x="0" y="403"/>
                    </a:moveTo>
                    <a:lnTo>
                      <a:pt x="3" y="416"/>
                    </a:lnTo>
                    <a:lnTo>
                      <a:pt x="8" y="422"/>
                    </a:lnTo>
                    <a:lnTo>
                      <a:pt x="16" y="430"/>
                    </a:lnTo>
                    <a:lnTo>
                      <a:pt x="17" y="435"/>
                    </a:lnTo>
                    <a:lnTo>
                      <a:pt x="18" y="434"/>
                    </a:lnTo>
                    <a:lnTo>
                      <a:pt x="20" y="436"/>
                    </a:lnTo>
                    <a:lnTo>
                      <a:pt x="20" y="461"/>
                    </a:lnTo>
                    <a:lnTo>
                      <a:pt x="27" y="478"/>
                    </a:lnTo>
                    <a:lnTo>
                      <a:pt x="38" y="494"/>
                    </a:lnTo>
                    <a:lnTo>
                      <a:pt x="49" y="509"/>
                    </a:lnTo>
                    <a:lnTo>
                      <a:pt x="54" y="517"/>
                    </a:lnTo>
                    <a:lnTo>
                      <a:pt x="56" y="522"/>
                    </a:lnTo>
                    <a:lnTo>
                      <a:pt x="60" y="523"/>
                    </a:lnTo>
                    <a:lnTo>
                      <a:pt x="66" y="534"/>
                    </a:lnTo>
                    <a:lnTo>
                      <a:pt x="68" y="538"/>
                    </a:lnTo>
                    <a:lnTo>
                      <a:pt x="69" y="538"/>
                    </a:lnTo>
                    <a:lnTo>
                      <a:pt x="78" y="549"/>
                    </a:lnTo>
                    <a:lnTo>
                      <a:pt x="78" y="550"/>
                    </a:lnTo>
                    <a:lnTo>
                      <a:pt x="79" y="550"/>
                    </a:lnTo>
                    <a:lnTo>
                      <a:pt x="83" y="550"/>
                    </a:lnTo>
                    <a:lnTo>
                      <a:pt x="85" y="552"/>
                    </a:lnTo>
                    <a:lnTo>
                      <a:pt x="88" y="553"/>
                    </a:lnTo>
                    <a:lnTo>
                      <a:pt x="86" y="554"/>
                    </a:lnTo>
                    <a:lnTo>
                      <a:pt x="88" y="555"/>
                    </a:lnTo>
                    <a:lnTo>
                      <a:pt x="86" y="556"/>
                    </a:lnTo>
                    <a:lnTo>
                      <a:pt x="90" y="558"/>
                    </a:lnTo>
                    <a:lnTo>
                      <a:pt x="91" y="556"/>
                    </a:lnTo>
                    <a:lnTo>
                      <a:pt x="93" y="556"/>
                    </a:lnTo>
                    <a:lnTo>
                      <a:pt x="94" y="557"/>
                    </a:lnTo>
                    <a:lnTo>
                      <a:pt x="97" y="561"/>
                    </a:lnTo>
                    <a:lnTo>
                      <a:pt x="98" y="567"/>
                    </a:lnTo>
                    <a:lnTo>
                      <a:pt x="97" y="570"/>
                    </a:lnTo>
                    <a:lnTo>
                      <a:pt x="98" y="572"/>
                    </a:lnTo>
                    <a:lnTo>
                      <a:pt x="100" y="572"/>
                    </a:lnTo>
                    <a:lnTo>
                      <a:pt x="100" y="574"/>
                    </a:lnTo>
                    <a:lnTo>
                      <a:pt x="100" y="575"/>
                    </a:lnTo>
                    <a:lnTo>
                      <a:pt x="101" y="576"/>
                    </a:lnTo>
                    <a:lnTo>
                      <a:pt x="98" y="579"/>
                    </a:lnTo>
                    <a:lnTo>
                      <a:pt x="100" y="579"/>
                    </a:lnTo>
                    <a:lnTo>
                      <a:pt x="103" y="581"/>
                    </a:lnTo>
                    <a:lnTo>
                      <a:pt x="104" y="580"/>
                    </a:lnTo>
                    <a:lnTo>
                      <a:pt x="106" y="584"/>
                    </a:lnTo>
                    <a:lnTo>
                      <a:pt x="106" y="583"/>
                    </a:lnTo>
                    <a:lnTo>
                      <a:pt x="108" y="586"/>
                    </a:lnTo>
                    <a:lnTo>
                      <a:pt x="107" y="587"/>
                    </a:lnTo>
                    <a:lnTo>
                      <a:pt x="109" y="588"/>
                    </a:lnTo>
                    <a:lnTo>
                      <a:pt x="109" y="590"/>
                    </a:lnTo>
                    <a:lnTo>
                      <a:pt x="107" y="594"/>
                    </a:lnTo>
                    <a:lnTo>
                      <a:pt x="118" y="603"/>
                    </a:lnTo>
                    <a:lnTo>
                      <a:pt x="119" y="604"/>
                    </a:lnTo>
                    <a:lnTo>
                      <a:pt x="122" y="607"/>
                    </a:lnTo>
                    <a:lnTo>
                      <a:pt x="124" y="608"/>
                    </a:lnTo>
                    <a:lnTo>
                      <a:pt x="127" y="610"/>
                    </a:lnTo>
                    <a:lnTo>
                      <a:pt x="127" y="609"/>
                    </a:lnTo>
                    <a:lnTo>
                      <a:pt x="130" y="612"/>
                    </a:lnTo>
                    <a:lnTo>
                      <a:pt x="133" y="614"/>
                    </a:lnTo>
                    <a:lnTo>
                      <a:pt x="133" y="613"/>
                    </a:lnTo>
                    <a:lnTo>
                      <a:pt x="134" y="612"/>
                    </a:lnTo>
                    <a:lnTo>
                      <a:pt x="140" y="613"/>
                    </a:lnTo>
                    <a:lnTo>
                      <a:pt x="140" y="612"/>
                    </a:lnTo>
                    <a:lnTo>
                      <a:pt x="138" y="610"/>
                    </a:lnTo>
                    <a:lnTo>
                      <a:pt x="141" y="609"/>
                    </a:lnTo>
                    <a:lnTo>
                      <a:pt x="146" y="610"/>
                    </a:lnTo>
                    <a:lnTo>
                      <a:pt x="147" y="612"/>
                    </a:lnTo>
                    <a:lnTo>
                      <a:pt x="147" y="614"/>
                    </a:lnTo>
                    <a:lnTo>
                      <a:pt x="146" y="618"/>
                    </a:lnTo>
                    <a:lnTo>
                      <a:pt x="144" y="618"/>
                    </a:lnTo>
                    <a:lnTo>
                      <a:pt x="144" y="623"/>
                    </a:lnTo>
                    <a:lnTo>
                      <a:pt x="147" y="624"/>
                    </a:lnTo>
                    <a:lnTo>
                      <a:pt x="147" y="623"/>
                    </a:lnTo>
                    <a:lnTo>
                      <a:pt x="151" y="623"/>
                    </a:lnTo>
                    <a:lnTo>
                      <a:pt x="153" y="623"/>
                    </a:lnTo>
                    <a:lnTo>
                      <a:pt x="154" y="623"/>
                    </a:lnTo>
                    <a:lnTo>
                      <a:pt x="156" y="623"/>
                    </a:lnTo>
                    <a:lnTo>
                      <a:pt x="156" y="622"/>
                    </a:lnTo>
                    <a:lnTo>
                      <a:pt x="158" y="623"/>
                    </a:lnTo>
                    <a:lnTo>
                      <a:pt x="156" y="624"/>
                    </a:lnTo>
                    <a:lnTo>
                      <a:pt x="158" y="625"/>
                    </a:lnTo>
                    <a:lnTo>
                      <a:pt x="161" y="625"/>
                    </a:lnTo>
                    <a:lnTo>
                      <a:pt x="163" y="625"/>
                    </a:lnTo>
                    <a:lnTo>
                      <a:pt x="163" y="624"/>
                    </a:lnTo>
                    <a:lnTo>
                      <a:pt x="167" y="627"/>
                    </a:lnTo>
                    <a:lnTo>
                      <a:pt x="164" y="631"/>
                    </a:lnTo>
                    <a:lnTo>
                      <a:pt x="165" y="632"/>
                    </a:lnTo>
                    <a:lnTo>
                      <a:pt x="166" y="632"/>
                    </a:lnTo>
                    <a:lnTo>
                      <a:pt x="168" y="632"/>
                    </a:lnTo>
                    <a:lnTo>
                      <a:pt x="172" y="635"/>
                    </a:lnTo>
                    <a:lnTo>
                      <a:pt x="179" y="637"/>
                    </a:lnTo>
                    <a:lnTo>
                      <a:pt x="181" y="637"/>
                    </a:lnTo>
                    <a:lnTo>
                      <a:pt x="186" y="638"/>
                    </a:lnTo>
                    <a:lnTo>
                      <a:pt x="203" y="628"/>
                    </a:lnTo>
                    <a:lnTo>
                      <a:pt x="208" y="619"/>
                    </a:lnTo>
                    <a:lnTo>
                      <a:pt x="210" y="617"/>
                    </a:lnTo>
                    <a:lnTo>
                      <a:pt x="213" y="617"/>
                    </a:lnTo>
                    <a:lnTo>
                      <a:pt x="217" y="619"/>
                    </a:lnTo>
                    <a:lnTo>
                      <a:pt x="223" y="622"/>
                    </a:lnTo>
                    <a:lnTo>
                      <a:pt x="227" y="622"/>
                    </a:lnTo>
                    <a:lnTo>
                      <a:pt x="234" y="623"/>
                    </a:lnTo>
                    <a:lnTo>
                      <a:pt x="237" y="625"/>
                    </a:lnTo>
                    <a:lnTo>
                      <a:pt x="239" y="625"/>
                    </a:lnTo>
                    <a:lnTo>
                      <a:pt x="241" y="623"/>
                    </a:lnTo>
                    <a:lnTo>
                      <a:pt x="241" y="622"/>
                    </a:lnTo>
                    <a:lnTo>
                      <a:pt x="242" y="619"/>
                    </a:lnTo>
                    <a:lnTo>
                      <a:pt x="244" y="612"/>
                    </a:lnTo>
                    <a:lnTo>
                      <a:pt x="249" y="616"/>
                    </a:lnTo>
                    <a:lnTo>
                      <a:pt x="249" y="618"/>
                    </a:lnTo>
                    <a:lnTo>
                      <a:pt x="251" y="619"/>
                    </a:lnTo>
                    <a:lnTo>
                      <a:pt x="254" y="618"/>
                    </a:lnTo>
                    <a:lnTo>
                      <a:pt x="256" y="619"/>
                    </a:lnTo>
                    <a:lnTo>
                      <a:pt x="259" y="617"/>
                    </a:lnTo>
                    <a:lnTo>
                      <a:pt x="264" y="617"/>
                    </a:lnTo>
                    <a:lnTo>
                      <a:pt x="267" y="615"/>
                    </a:lnTo>
                    <a:lnTo>
                      <a:pt x="269" y="614"/>
                    </a:lnTo>
                    <a:lnTo>
                      <a:pt x="271" y="614"/>
                    </a:lnTo>
                    <a:lnTo>
                      <a:pt x="274" y="613"/>
                    </a:lnTo>
                    <a:lnTo>
                      <a:pt x="275" y="612"/>
                    </a:lnTo>
                    <a:lnTo>
                      <a:pt x="284" y="606"/>
                    </a:lnTo>
                    <a:lnTo>
                      <a:pt x="295" y="598"/>
                    </a:lnTo>
                    <a:lnTo>
                      <a:pt x="299" y="589"/>
                    </a:lnTo>
                    <a:lnTo>
                      <a:pt x="300" y="587"/>
                    </a:lnTo>
                    <a:lnTo>
                      <a:pt x="305" y="586"/>
                    </a:lnTo>
                    <a:lnTo>
                      <a:pt x="309" y="586"/>
                    </a:lnTo>
                    <a:lnTo>
                      <a:pt x="323" y="590"/>
                    </a:lnTo>
                    <a:lnTo>
                      <a:pt x="341" y="593"/>
                    </a:lnTo>
                    <a:lnTo>
                      <a:pt x="345" y="595"/>
                    </a:lnTo>
                    <a:lnTo>
                      <a:pt x="346" y="593"/>
                    </a:lnTo>
                    <a:lnTo>
                      <a:pt x="353" y="591"/>
                    </a:lnTo>
                    <a:lnTo>
                      <a:pt x="357" y="589"/>
                    </a:lnTo>
                    <a:lnTo>
                      <a:pt x="358" y="589"/>
                    </a:lnTo>
                    <a:lnTo>
                      <a:pt x="362" y="587"/>
                    </a:lnTo>
                    <a:lnTo>
                      <a:pt x="363" y="583"/>
                    </a:lnTo>
                    <a:lnTo>
                      <a:pt x="374" y="577"/>
                    </a:lnTo>
                    <a:lnTo>
                      <a:pt x="375" y="576"/>
                    </a:lnTo>
                    <a:lnTo>
                      <a:pt x="377" y="576"/>
                    </a:lnTo>
                    <a:lnTo>
                      <a:pt x="380" y="576"/>
                    </a:lnTo>
                    <a:lnTo>
                      <a:pt x="381" y="577"/>
                    </a:lnTo>
                    <a:lnTo>
                      <a:pt x="381" y="579"/>
                    </a:lnTo>
                    <a:lnTo>
                      <a:pt x="382" y="586"/>
                    </a:lnTo>
                    <a:lnTo>
                      <a:pt x="385" y="587"/>
                    </a:lnTo>
                    <a:lnTo>
                      <a:pt x="404" y="608"/>
                    </a:lnTo>
                    <a:lnTo>
                      <a:pt x="402" y="613"/>
                    </a:lnTo>
                    <a:lnTo>
                      <a:pt x="401" y="619"/>
                    </a:lnTo>
                    <a:lnTo>
                      <a:pt x="400" y="628"/>
                    </a:lnTo>
                    <a:lnTo>
                      <a:pt x="401" y="632"/>
                    </a:lnTo>
                    <a:lnTo>
                      <a:pt x="401" y="637"/>
                    </a:lnTo>
                    <a:lnTo>
                      <a:pt x="400" y="642"/>
                    </a:lnTo>
                    <a:lnTo>
                      <a:pt x="399" y="647"/>
                    </a:lnTo>
                    <a:lnTo>
                      <a:pt x="399" y="654"/>
                    </a:lnTo>
                    <a:lnTo>
                      <a:pt x="404" y="660"/>
                    </a:lnTo>
                    <a:lnTo>
                      <a:pt x="404" y="665"/>
                    </a:lnTo>
                    <a:lnTo>
                      <a:pt x="419" y="670"/>
                    </a:lnTo>
                    <a:lnTo>
                      <a:pt x="425" y="670"/>
                    </a:lnTo>
                    <a:lnTo>
                      <a:pt x="433" y="664"/>
                    </a:lnTo>
                    <a:lnTo>
                      <a:pt x="439" y="657"/>
                    </a:lnTo>
                    <a:lnTo>
                      <a:pt x="440" y="658"/>
                    </a:lnTo>
                    <a:lnTo>
                      <a:pt x="448" y="673"/>
                    </a:lnTo>
                    <a:lnTo>
                      <a:pt x="457" y="673"/>
                    </a:lnTo>
                    <a:lnTo>
                      <a:pt x="463" y="667"/>
                    </a:lnTo>
                    <a:lnTo>
                      <a:pt x="465" y="666"/>
                    </a:lnTo>
                    <a:lnTo>
                      <a:pt x="467" y="663"/>
                    </a:lnTo>
                    <a:lnTo>
                      <a:pt x="470" y="664"/>
                    </a:lnTo>
                    <a:lnTo>
                      <a:pt x="486" y="656"/>
                    </a:lnTo>
                    <a:lnTo>
                      <a:pt x="490" y="653"/>
                    </a:lnTo>
                    <a:lnTo>
                      <a:pt x="499" y="648"/>
                    </a:lnTo>
                    <a:lnTo>
                      <a:pt x="502" y="642"/>
                    </a:lnTo>
                    <a:lnTo>
                      <a:pt x="509" y="637"/>
                    </a:lnTo>
                    <a:lnTo>
                      <a:pt x="520" y="627"/>
                    </a:lnTo>
                    <a:lnTo>
                      <a:pt x="531" y="623"/>
                    </a:lnTo>
                    <a:lnTo>
                      <a:pt x="532" y="622"/>
                    </a:lnTo>
                    <a:lnTo>
                      <a:pt x="540" y="619"/>
                    </a:lnTo>
                    <a:lnTo>
                      <a:pt x="544" y="623"/>
                    </a:lnTo>
                    <a:lnTo>
                      <a:pt x="548" y="623"/>
                    </a:lnTo>
                    <a:lnTo>
                      <a:pt x="550" y="625"/>
                    </a:lnTo>
                    <a:lnTo>
                      <a:pt x="556" y="622"/>
                    </a:lnTo>
                    <a:lnTo>
                      <a:pt x="556" y="616"/>
                    </a:lnTo>
                    <a:lnTo>
                      <a:pt x="556" y="613"/>
                    </a:lnTo>
                    <a:lnTo>
                      <a:pt x="560" y="607"/>
                    </a:lnTo>
                    <a:lnTo>
                      <a:pt x="562" y="606"/>
                    </a:lnTo>
                    <a:lnTo>
                      <a:pt x="564" y="602"/>
                    </a:lnTo>
                    <a:lnTo>
                      <a:pt x="566" y="600"/>
                    </a:lnTo>
                    <a:lnTo>
                      <a:pt x="569" y="598"/>
                    </a:lnTo>
                    <a:lnTo>
                      <a:pt x="570" y="596"/>
                    </a:lnTo>
                    <a:lnTo>
                      <a:pt x="573" y="591"/>
                    </a:lnTo>
                    <a:lnTo>
                      <a:pt x="573" y="585"/>
                    </a:lnTo>
                    <a:lnTo>
                      <a:pt x="574" y="583"/>
                    </a:lnTo>
                    <a:lnTo>
                      <a:pt x="574" y="580"/>
                    </a:lnTo>
                    <a:lnTo>
                      <a:pt x="570" y="575"/>
                    </a:lnTo>
                    <a:lnTo>
                      <a:pt x="565" y="575"/>
                    </a:lnTo>
                    <a:lnTo>
                      <a:pt x="561" y="577"/>
                    </a:lnTo>
                    <a:lnTo>
                      <a:pt x="555" y="580"/>
                    </a:lnTo>
                    <a:lnTo>
                      <a:pt x="554" y="577"/>
                    </a:lnTo>
                    <a:lnTo>
                      <a:pt x="544" y="581"/>
                    </a:lnTo>
                    <a:lnTo>
                      <a:pt x="543" y="579"/>
                    </a:lnTo>
                    <a:lnTo>
                      <a:pt x="546" y="576"/>
                    </a:lnTo>
                    <a:lnTo>
                      <a:pt x="546" y="574"/>
                    </a:lnTo>
                    <a:lnTo>
                      <a:pt x="545" y="565"/>
                    </a:lnTo>
                    <a:lnTo>
                      <a:pt x="546" y="557"/>
                    </a:lnTo>
                    <a:lnTo>
                      <a:pt x="538" y="551"/>
                    </a:lnTo>
                    <a:lnTo>
                      <a:pt x="535" y="550"/>
                    </a:lnTo>
                    <a:lnTo>
                      <a:pt x="533" y="542"/>
                    </a:lnTo>
                    <a:lnTo>
                      <a:pt x="525" y="539"/>
                    </a:lnTo>
                    <a:lnTo>
                      <a:pt x="523" y="531"/>
                    </a:lnTo>
                    <a:lnTo>
                      <a:pt x="529" y="526"/>
                    </a:lnTo>
                    <a:lnTo>
                      <a:pt x="535" y="525"/>
                    </a:lnTo>
                    <a:lnTo>
                      <a:pt x="540" y="517"/>
                    </a:lnTo>
                    <a:lnTo>
                      <a:pt x="538" y="508"/>
                    </a:lnTo>
                    <a:lnTo>
                      <a:pt x="534" y="504"/>
                    </a:lnTo>
                    <a:lnTo>
                      <a:pt x="526" y="499"/>
                    </a:lnTo>
                    <a:lnTo>
                      <a:pt x="519" y="497"/>
                    </a:lnTo>
                    <a:lnTo>
                      <a:pt x="511" y="488"/>
                    </a:lnTo>
                    <a:lnTo>
                      <a:pt x="505" y="497"/>
                    </a:lnTo>
                    <a:lnTo>
                      <a:pt x="498" y="491"/>
                    </a:lnTo>
                    <a:lnTo>
                      <a:pt x="493" y="493"/>
                    </a:lnTo>
                    <a:lnTo>
                      <a:pt x="489" y="497"/>
                    </a:lnTo>
                    <a:lnTo>
                      <a:pt x="483" y="493"/>
                    </a:lnTo>
                    <a:lnTo>
                      <a:pt x="488" y="484"/>
                    </a:lnTo>
                    <a:lnTo>
                      <a:pt x="486" y="475"/>
                    </a:lnTo>
                    <a:lnTo>
                      <a:pt x="489" y="467"/>
                    </a:lnTo>
                    <a:lnTo>
                      <a:pt x="490" y="456"/>
                    </a:lnTo>
                    <a:lnTo>
                      <a:pt x="494" y="454"/>
                    </a:lnTo>
                    <a:lnTo>
                      <a:pt x="497" y="456"/>
                    </a:lnTo>
                    <a:lnTo>
                      <a:pt x="505" y="456"/>
                    </a:lnTo>
                    <a:lnTo>
                      <a:pt x="507" y="458"/>
                    </a:lnTo>
                    <a:lnTo>
                      <a:pt x="511" y="459"/>
                    </a:lnTo>
                    <a:lnTo>
                      <a:pt x="511" y="455"/>
                    </a:lnTo>
                    <a:lnTo>
                      <a:pt x="507" y="455"/>
                    </a:lnTo>
                    <a:lnTo>
                      <a:pt x="505" y="454"/>
                    </a:lnTo>
                    <a:lnTo>
                      <a:pt x="505" y="450"/>
                    </a:lnTo>
                    <a:lnTo>
                      <a:pt x="512" y="452"/>
                    </a:lnTo>
                    <a:lnTo>
                      <a:pt x="519" y="454"/>
                    </a:lnTo>
                    <a:lnTo>
                      <a:pt x="520" y="457"/>
                    </a:lnTo>
                    <a:lnTo>
                      <a:pt x="523" y="463"/>
                    </a:lnTo>
                    <a:lnTo>
                      <a:pt x="525" y="464"/>
                    </a:lnTo>
                    <a:lnTo>
                      <a:pt x="528" y="464"/>
                    </a:lnTo>
                    <a:lnTo>
                      <a:pt x="528" y="459"/>
                    </a:lnTo>
                    <a:lnTo>
                      <a:pt x="530" y="459"/>
                    </a:lnTo>
                    <a:lnTo>
                      <a:pt x="536" y="458"/>
                    </a:lnTo>
                    <a:lnTo>
                      <a:pt x="545" y="454"/>
                    </a:lnTo>
                    <a:lnTo>
                      <a:pt x="548" y="449"/>
                    </a:lnTo>
                    <a:lnTo>
                      <a:pt x="554" y="447"/>
                    </a:lnTo>
                    <a:lnTo>
                      <a:pt x="555" y="445"/>
                    </a:lnTo>
                    <a:lnTo>
                      <a:pt x="557" y="445"/>
                    </a:lnTo>
                    <a:lnTo>
                      <a:pt x="560" y="444"/>
                    </a:lnTo>
                    <a:lnTo>
                      <a:pt x="560" y="438"/>
                    </a:lnTo>
                    <a:lnTo>
                      <a:pt x="573" y="438"/>
                    </a:lnTo>
                    <a:lnTo>
                      <a:pt x="574" y="437"/>
                    </a:lnTo>
                    <a:lnTo>
                      <a:pt x="578" y="438"/>
                    </a:lnTo>
                    <a:lnTo>
                      <a:pt x="592" y="434"/>
                    </a:lnTo>
                    <a:lnTo>
                      <a:pt x="602" y="436"/>
                    </a:lnTo>
                    <a:lnTo>
                      <a:pt x="607" y="432"/>
                    </a:lnTo>
                    <a:lnTo>
                      <a:pt x="614" y="432"/>
                    </a:lnTo>
                    <a:lnTo>
                      <a:pt x="622" y="435"/>
                    </a:lnTo>
                    <a:lnTo>
                      <a:pt x="630" y="431"/>
                    </a:lnTo>
                    <a:lnTo>
                      <a:pt x="652" y="422"/>
                    </a:lnTo>
                    <a:lnTo>
                      <a:pt x="657" y="421"/>
                    </a:lnTo>
                    <a:lnTo>
                      <a:pt x="674" y="398"/>
                    </a:lnTo>
                    <a:lnTo>
                      <a:pt x="679" y="391"/>
                    </a:lnTo>
                    <a:lnTo>
                      <a:pt x="678" y="375"/>
                    </a:lnTo>
                    <a:lnTo>
                      <a:pt x="673" y="375"/>
                    </a:lnTo>
                    <a:lnTo>
                      <a:pt x="664" y="368"/>
                    </a:lnTo>
                    <a:lnTo>
                      <a:pt x="656" y="354"/>
                    </a:lnTo>
                    <a:lnTo>
                      <a:pt x="660" y="348"/>
                    </a:lnTo>
                    <a:lnTo>
                      <a:pt x="664" y="340"/>
                    </a:lnTo>
                    <a:lnTo>
                      <a:pt x="681" y="319"/>
                    </a:lnTo>
                    <a:lnTo>
                      <a:pt x="681" y="312"/>
                    </a:lnTo>
                    <a:lnTo>
                      <a:pt x="686" y="310"/>
                    </a:lnTo>
                    <a:lnTo>
                      <a:pt x="695" y="300"/>
                    </a:lnTo>
                    <a:lnTo>
                      <a:pt x="702" y="289"/>
                    </a:lnTo>
                    <a:lnTo>
                      <a:pt x="704" y="284"/>
                    </a:lnTo>
                    <a:lnTo>
                      <a:pt x="709" y="280"/>
                    </a:lnTo>
                    <a:lnTo>
                      <a:pt x="708" y="270"/>
                    </a:lnTo>
                    <a:lnTo>
                      <a:pt x="713" y="265"/>
                    </a:lnTo>
                    <a:lnTo>
                      <a:pt x="721" y="269"/>
                    </a:lnTo>
                    <a:lnTo>
                      <a:pt x="723" y="264"/>
                    </a:lnTo>
                    <a:lnTo>
                      <a:pt x="731" y="264"/>
                    </a:lnTo>
                    <a:lnTo>
                      <a:pt x="746" y="244"/>
                    </a:lnTo>
                    <a:lnTo>
                      <a:pt x="735" y="231"/>
                    </a:lnTo>
                    <a:lnTo>
                      <a:pt x="727" y="220"/>
                    </a:lnTo>
                    <a:lnTo>
                      <a:pt x="731" y="213"/>
                    </a:lnTo>
                    <a:lnTo>
                      <a:pt x="735" y="206"/>
                    </a:lnTo>
                    <a:lnTo>
                      <a:pt x="740" y="200"/>
                    </a:lnTo>
                    <a:lnTo>
                      <a:pt x="746" y="193"/>
                    </a:lnTo>
                    <a:lnTo>
                      <a:pt x="747" y="192"/>
                    </a:lnTo>
                    <a:lnTo>
                      <a:pt x="737" y="184"/>
                    </a:lnTo>
                    <a:lnTo>
                      <a:pt x="737" y="182"/>
                    </a:lnTo>
                    <a:lnTo>
                      <a:pt x="756" y="169"/>
                    </a:lnTo>
                    <a:lnTo>
                      <a:pt x="758" y="162"/>
                    </a:lnTo>
                    <a:lnTo>
                      <a:pt x="746" y="162"/>
                    </a:lnTo>
                    <a:lnTo>
                      <a:pt x="737" y="160"/>
                    </a:lnTo>
                    <a:lnTo>
                      <a:pt x="731" y="148"/>
                    </a:lnTo>
                    <a:lnTo>
                      <a:pt x="717" y="143"/>
                    </a:lnTo>
                    <a:lnTo>
                      <a:pt x="708" y="136"/>
                    </a:lnTo>
                    <a:lnTo>
                      <a:pt x="704" y="135"/>
                    </a:lnTo>
                    <a:lnTo>
                      <a:pt x="698" y="137"/>
                    </a:lnTo>
                    <a:lnTo>
                      <a:pt x="690" y="142"/>
                    </a:lnTo>
                    <a:lnTo>
                      <a:pt x="687" y="141"/>
                    </a:lnTo>
                    <a:lnTo>
                      <a:pt x="682" y="145"/>
                    </a:lnTo>
                    <a:lnTo>
                      <a:pt x="682" y="153"/>
                    </a:lnTo>
                    <a:lnTo>
                      <a:pt x="669" y="162"/>
                    </a:lnTo>
                    <a:lnTo>
                      <a:pt x="651" y="168"/>
                    </a:lnTo>
                    <a:lnTo>
                      <a:pt x="651" y="174"/>
                    </a:lnTo>
                    <a:lnTo>
                      <a:pt x="648" y="178"/>
                    </a:lnTo>
                    <a:lnTo>
                      <a:pt x="620" y="203"/>
                    </a:lnTo>
                    <a:lnTo>
                      <a:pt x="595" y="200"/>
                    </a:lnTo>
                    <a:lnTo>
                      <a:pt x="587" y="197"/>
                    </a:lnTo>
                    <a:lnTo>
                      <a:pt x="560" y="188"/>
                    </a:lnTo>
                    <a:lnTo>
                      <a:pt x="550" y="184"/>
                    </a:lnTo>
                    <a:lnTo>
                      <a:pt x="537" y="183"/>
                    </a:lnTo>
                    <a:lnTo>
                      <a:pt x="530" y="188"/>
                    </a:lnTo>
                    <a:lnTo>
                      <a:pt x="525" y="202"/>
                    </a:lnTo>
                    <a:lnTo>
                      <a:pt x="525" y="210"/>
                    </a:lnTo>
                    <a:lnTo>
                      <a:pt x="529" y="216"/>
                    </a:lnTo>
                    <a:lnTo>
                      <a:pt x="537" y="226"/>
                    </a:lnTo>
                    <a:lnTo>
                      <a:pt x="543" y="227"/>
                    </a:lnTo>
                    <a:lnTo>
                      <a:pt x="547" y="232"/>
                    </a:lnTo>
                    <a:lnTo>
                      <a:pt x="546" y="246"/>
                    </a:lnTo>
                    <a:lnTo>
                      <a:pt x="544" y="259"/>
                    </a:lnTo>
                    <a:lnTo>
                      <a:pt x="542" y="260"/>
                    </a:lnTo>
                    <a:lnTo>
                      <a:pt x="541" y="251"/>
                    </a:lnTo>
                    <a:lnTo>
                      <a:pt x="537" y="246"/>
                    </a:lnTo>
                    <a:lnTo>
                      <a:pt x="533" y="249"/>
                    </a:lnTo>
                    <a:lnTo>
                      <a:pt x="531" y="260"/>
                    </a:lnTo>
                    <a:lnTo>
                      <a:pt x="513" y="263"/>
                    </a:lnTo>
                    <a:lnTo>
                      <a:pt x="511" y="270"/>
                    </a:lnTo>
                    <a:lnTo>
                      <a:pt x="501" y="272"/>
                    </a:lnTo>
                    <a:lnTo>
                      <a:pt x="486" y="271"/>
                    </a:lnTo>
                    <a:lnTo>
                      <a:pt x="476" y="267"/>
                    </a:lnTo>
                    <a:lnTo>
                      <a:pt x="470" y="275"/>
                    </a:lnTo>
                    <a:lnTo>
                      <a:pt x="473" y="293"/>
                    </a:lnTo>
                    <a:lnTo>
                      <a:pt x="473" y="303"/>
                    </a:lnTo>
                    <a:lnTo>
                      <a:pt x="462" y="303"/>
                    </a:lnTo>
                    <a:lnTo>
                      <a:pt x="445" y="298"/>
                    </a:lnTo>
                    <a:lnTo>
                      <a:pt x="438" y="301"/>
                    </a:lnTo>
                    <a:lnTo>
                      <a:pt x="418" y="302"/>
                    </a:lnTo>
                    <a:lnTo>
                      <a:pt x="412" y="291"/>
                    </a:lnTo>
                    <a:lnTo>
                      <a:pt x="372" y="287"/>
                    </a:lnTo>
                    <a:lnTo>
                      <a:pt x="370" y="283"/>
                    </a:lnTo>
                    <a:lnTo>
                      <a:pt x="368" y="274"/>
                    </a:lnTo>
                    <a:lnTo>
                      <a:pt x="344" y="277"/>
                    </a:lnTo>
                    <a:lnTo>
                      <a:pt x="331" y="273"/>
                    </a:lnTo>
                    <a:lnTo>
                      <a:pt x="334" y="268"/>
                    </a:lnTo>
                    <a:lnTo>
                      <a:pt x="339" y="249"/>
                    </a:lnTo>
                    <a:lnTo>
                      <a:pt x="344" y="240"/>
                    </a:lnTo>
                    <a:lnTo>
                      <a:pt x="344" y="232"/>
                    </a:lnTo>
                    <a:lnTo>
                      <a:pt x="352" y="226"/>
                    </a:lnTo>
                    <a:lnTo>
                      <a:pt x="356" y="229"/>
                    </a:lnTo>
                    <a:lnTo>
                      <a:pt x="357" y="220"/>
                    </a:lnTo>
                    <a:lnTo>
                      <a:pt x="362" y="226"/>
                    </a:lnTo>
                    <a:lnTo>
                      <a:pt x="372" y="216"/>
                    </a:lnTo>
                    <a:lnTo>
                      <a:pt x="367" y="213"/>
                    </a:lnTo>
                    <a:lnTo>
                      <a:pt x="363" y="211"/>
                    </a:lnTo>
                    <a:lnTo>
                      <a:pt x="367" y="208"/>
                    </a:lnTo>
                    <a:lnTo>
                      <a:pt x="367" y="199"/>
                    </a:lnTo>
                    <a:lnTo>
                      <a:pt x="363" y="192"/>
                    </a:lnTo>
                    <a:lnTo>
                      <a:pt x="367" y="190"/>
                    </a:lnTo>
                    <a:lnTo>
                      <a:pt x="368" y="192"/>
                    </a:lnTo>
                    <a:lnTo>
                      <a:pt x="372" y="193"/>
                    </a:lnTo>
                    <a:lnTo>
                      <a:pt x="374" y="188"/>
                    </a:lnTo>
                    <a:lnTo>
                      <a:pt x="371" y="174"/>
                    </a:lnTo>
                    <a:lnTo>
                      <a:pt x="375" y="169"/>
                    </a:lnTo>
                    <a:lnTo>
                      <a:pt x="380" y="174"/>
                    </a:lnTo>
                    <a:lnTo>
                      <a:pt x="386" y="173"/>
                    </a:lnTo>
                    <a:lnTo>
                      <a:pt x="395" y="174"/>
                    </a:lnTo>
                    <a:lnTo>
                      <a:pt x="409" y="156"/>
                    </a:lnTo>
                    <a:lnTo>
                      <a:pt x="424" y="149"/>
                    </a:lnTo>
                    <a:lnTo>
                      <a:pt x="425" y="150"/>
                    </a:lnTo>
                    <a:lnTo>
                      <a:pt x="430" y="150"/>
                    </a:lnTo>
                    <a:lnTo>
                      <a:pt x="433" y="148"/>
                    </a:lnTo>
                    <a:lnTo>
                      <a:pt x="439" y="140"/>
                    </a:lnTo>
                    <a:lnTo>
                      <a:pt x="438" y="131"/>
                    </a:lnTo>
                    <a:lnTo>
                      <a:pt x="439" y="126"/>
                    </a:lnTo>
                    <a:lnTo>
                      <a:pt x="444" y="108"/>
                    </a:lnTo>
                    <a:lnTo>
                      <a:pt x="454" y="92"/>
                    </a:lnTo>
                    <a:lnTo>
                      <a:pt x="457" y="83"/>
                    </a:lnTo>
                    <a:lnTo>
                      <a:pt x="456" y="72"/>
                    </a:lnTo>
                    <a:lnTo>
                      <a:pt x="447" y="66"/>
                    </a:lnTo>
                    <a:lnTo>
                      <a:pt x="443" y="66"/>
                    </a:lnTo>
                    <a:lnTo>
                      <a:pt x="433" y="62"/>
                    </a:lnTo>
                    <a:lnTo>
                      <a:pt x="414" y="62"/>
                    </a:lnTo>
                    <a:lnTo>
                      <a:pt x="409" y="64"/>
                    </a:lnTo>
                    <a:lnTo>
                      <a:pt x="397" y="75"/>
                    </a:lnTo>
                    <a:lnTo>
                      <a:pt x="397" y="87"/>
                    </a:lnTo>
                    <a:lnTo>
                      <a:pt x="399" y="95"/>
                    </a:lnTo>
                    <a:lnTo>
                      <a:pt x="399" y="100"/>
                    </a:lnTo>
                    <a:lnTo>
                      <a:pt x="394" y="111"/>
                    </a:lnTo>
                    <a:lnTo>
                      <a:pt x="389" y="116"/>
                    </a:lnTo>
                    <a:lnTo>
                      <a:pt x="388" y="117"/>
                    </a:lnTo>
                    <a:lnTo>
                      <a:pt x="382" y="120"/>
                    </a:lnTo>
                    <a:lnTo>
                      <a:pt x="362" y="116"/>
                    </a:lnTo>
                    <a:lnTo>
                      <a:pt x="362" y="92"/>
                    </a:lnTo>
                    <a:lnTo>
                      <a:pt x="372" y="65"/>
                    </a:lnTo>
                    <a:lnTo>
                      <a:pt x="377" y="45"/>
                    </a:lnTo>
                    <a:lnTo>
                      <a:pt x="371" y="42"/>
                    </a:lnTo>
                    <a:lnTo>
                      <a:pt x="372" y="39"/>
                    </a:lnTo>
                    <a:lnTo>
                      <a:pt x="357" y="36"/>
                    </a:lnTo>
                    <a:lnTo>
                      <a:pt x="352" y="34"/>
                    </a:lnTo>
                    <a:lnTo>
                      <a:pt x="348" y="35"/>
                    </a:lnTo>
                    <a:lnTo>
                      <a:pt x="344" y="60"/>
                    </a:lnTo>
                    <a:lnTo>
                      <a:pt x="341" y="73"/>
                    </a:lnTo>
                    <a:lnTo>
                      <a:pt x="341" y="77"/>
                    </a:lnTo>
                    <a:lnTo>
                      <a:pt x="337" y="95"/>
                    </a:lnTo>
                    <a:lnTo>
                      <a:pt x="329" y="99"/>
                    </a:lnTo>
                    <a:lnTo>
                      <a:pt x="330" y="62"/>
                    </a:lnTo>
                    <a:lnTo>
                      <a:pt x="328" y="54"/>
                    </a:lnTo>
                    <a:lnTo>
                      <a:pt x="329" y="52"/>
                    </a:lnTo>
                    <a:lnTo>
                      <a:pt x="333" y="52"/>
                    </a:lnTo>
                    <a:lnTo>
                      <a:pt x="330" y="37"/>
                    </a:lnTo>
                    <a:lnTo>
                      <a:pt x="345" y="30"/>
                    </a:lnTo>
                    <a:lnTo>
                      <a:pt x="346" y="10"/>
                    </a:lnTo>
                    <a:lnTo>
                      <a:pt x="305" y="0"/>
                    </a:lnTo>
                    <a:lnTo>
                      <a:pt x="303" y="1"/>
                    </a:lnTo>
                    <a:lnTo>
                      <a:pt x="304" y="40"/>
                    </a:lnTo>
                    <a:lnTo>
                      <a:pt x="319" y="47"/>
                    </a:lnTo>
                    <a:lnTo>
                      <a:pt x="319" y="60"/>
                    </a:lnTo>
                    <a:lnTo>
                      <a:pt x="311" y="58"/>
                    </a:lnTo>
                    <a:lnTo>
                      <a:pt x="266" y="58"/>
                    </a:lnTo>
                    <a:lnTo>
                      <a:pt x="248" y="91"/>
                    </a:lnTo>
                    <a:lnTo>
                      <a:pt x="239" y="120"/>
                    </a:lnTo>
                    <a:lnTo>
                      <a:pt x="254" y="150"/>
                    </a:lnTo>
                    <a:lnTo>
                      <a:pt x="270" y="162"/>
                    </a:lnTo>
                    <a:lnTo>
                      <a:pt x="277" y="201"/>
                    </a:lnTo>
                    <a:lnTo>
                      <a:pt x="269" y="212"/>
                    </a:lnTo>
                    <a:lnTo>
                      <a:pt x="312" y="244"/>
                    </a:lnTo>
                    <a:lnTo>
                      <a:pt x="307" y="264"/>
                    </a:lnTo>
                    <a:lnTo>
                      <a:pt x="292" y="273"/>
                    </a:lnTo>
                    <a:lnTo>
                      <a:pt x="268" y="274"/>
                    </a:lnTo>
                    <a:lnTo>
                      <a:pt x="263" y="279"/>
                    </a:lnTo>
                    <a:lnTo>
                      <a:pt x="263" y="287"/>
                    </a:lnTo>
                    <a:lnTo>
                      <a:pt x="268" y="291"/>
                    </a:lnTo>
                    <a:lnTo>
                      <a:pt x="264" y="302"/>
                    </a:lnTo>
                    <a:lnTo>
                      <a:pt x="266" y="312"/>
                    </a:lnTo>
                    <a:lnTo>
                      <a:pt x="260" y="336"/>
                    </a:lnTo>
                    <a:lnTo>
                      <a:pt x="255" y="348"/>
                    </a:lnTo>
                    <a:lnTo>
                      <a:pt x="256" y="364"/>
                    </a:lnTo>
                    <a:lnTo>
                      <a:pt x="254" y="364"/>
                    </a:lnTo>
                    <a:lnTo>
                      <a:pt x="240" y="352"/>
                    </a:lnTo>
                    <a:lnTo>
                      <a:pt x="235" y="342"/>
                    </a:lnTo>
                    <a:lnTo>
                      <a:pt x="227" y="340"/>
                    </a:lnTo>
                    <a:lnTo>
                      <a:pt x="203" y="318"/>
                    </a:lnTo>
                    <a:lnTo>
                      <a:pt x="195" y="319"/>
                    </a:lnTo>
                    <a:lnTo>
                      <a:pt x="181" y="311"/>
                    </a:lnTo>
                    <a:lnTo>
                      <a:pt x="173" y="303"/>
                    </a:lnTo>
                    <a:lnTo>
                      <a:pt x="164" y="301"/>
                    </a:lnTo>
                    <a:lnTo>
                      <a:pt x="154" y="301"/>
                    </a:lnTo>
                    <a:lnTo>
                      <a:pt x="142" y="312"/>
                    </a:lnTo>
                    <a:lnTo>
                      <a:pt x="130" y="317"/>
                    </a:lnTo>
                    <a:lnTo>
                      <a:pt x="120" y="317"/>
                    </a:lnTo>
                    <a:lnTo>
                      <a:pt x="113" y="315"/>
                    </a:lnTo>
                    <a:lnTo>
                      <a:pt x="110" y="317"/>
                    </a:lnTo>
                    <a:lnTo>
                      <a:pt x="106" y="317"/>
                    </a:lnTo>
                    <a:lnTo>
                      <a:pt x="100" y="323"/>
                    </a:lnTo>
                    <a:lnTo>
                      <a:pt x="91" y="336"/>
                    </a:lnTo>
                    <a:lnTo>
                      <a:pt x="84" y="346"/>
                    </a:lnTo>
                    <a:lnTo>
                      <a:pt x="80" y="356"/>
                    </a:lnTo>
                    <a:lnTo>
                      <a:pt x="77" y="358"/>
                    </a:lnTo>
                    <a:lnTo>
                      <a:pt x="75" y="359"/>
                    </a:lnTo>
                    <a:lnTo>
                      <a:pt x="78" y="361"/>
                    </a:lnTo>
                    <a:lnTo>
                      <a:pt x="79" y="364"/>
                    </a:lnTo>
                    <a:lnTo>
                      <a:pt x="75" y="377"/>
                    </a:lnTo>
                    <a:lnTo>
                      <a:pt x="68" y="379"/>
                    </a:lnTo>
                    <a:lnTo>
                      <a:pt x="65" y="381"/>
                    </a:lnTo>
                    <a:lnTo>
                      <a:pt x="60" y="384"/>
                    </a:lnTo>
                    <a:lnTo>
                      <a:pt x="52" y="386"/>
                    </a:lnTo>
                    <a:lnTo>
                      <a:pt x="49" y="386"/>
                    </a:lnTo>
                    <a:lnTo>
                      <a:pt x="48" y="387"/>
                    </a:lnTo>
                    <a:lnTo>
                      <a:pt x="46" y="387"/>
                    </a:lnTo>
                    <a:lnTo>
                      <a:pt x="44" y="388"/>
                    </a:lnTo>
                    <a:lnTo>
                      <a:pt x="41" y="388"/>
                    </a:lnTo>
                    <a:lnTo>
                      <a:pt x="41" y="389"/>
                    </a:lnTo>
                    <a:lnTo>
                      <a:pt x="37" y="387"/>
                    </a:lnTo>
                    <a:lnTo>
                      <a:pt x="33" y="389"/>
                    </a:lnTo>
                    <a:lnTo>
                      <a:pt x="28" y="388"/>
                    </a:lnTo>
                    <a:lnTo>
                      <a:pt x="25" y="389"/>
                    </a:lnTo>
                    <a:lnTo>
                      <a:pt x="23" y="389"/>
                    </a:lnTo>
                    <a:lnTo>
                      <a:pt x="20" y="390"/>
                    </a:lnTo>
                    <a:lnTo>
                      <a:pt x="19" y="390"/>
                    </a:lnTo>
                    <a:lnTo>
                      <a:pt x="18" y="391"/>
                    </a:lnTo>
                    <a:lnTo>
                      <a:pt x="12" y="393"/>
                    </a:lnTo>
                    <a:lnTo>
                      <a:pt x="11" y="392"/>
                    </a:lnTo>
                    <a:lnTo>
                      <a:pt x="8" y="396"/>
                    </a:lnTo>
                    <a:lnTo>
                      <a:pt x="7" y="397"/>
                    </a:lnTo>
                    <a:lnTo>
                      <a:pt x="5" y="400"/>
                    </a:lnTo>
                    <a:lnTo>
                      <a:pt x="3" y="399"/>
                    </a:lnTo>
                    <a:lnTo>
                      <a:pt x="3" y="403"/>
                    </a:lnTo>
                    <a:lnTo>
                      <a:pt x="0" y="403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3" name="Freeform 40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3456520" y="3840683"/>
                <a:ext cx="488122" cy="649762"/>
              </a:xfrm>
              <a:custGeom>
                <a:avLst/>
                <a:gdLst>
                  <a:gd name="T0" fmla="*/ 2147483647 w 310"/>
                  <a:gd name="T1" fmla="*/ 2147483647 h 421"/>
                  <a:gd name="T2" fmla="*/ 2147483647 w 310"/>
                  <a:gd name="T3" fmla="*/ 2147483647 h 421"/>
                  <a:gd name="T4" fmla="*/ 2147483647 w 310"/>
                  <a:gd name="T5" fmla="*/ 2147483647 h 421"/>
                  <a:gd name="T6" fmla="*/ 2147483647 w 310"/>
                  <a:gd name="T7" fmla="*/ 2147483647 h 421"/>
                  <a:gd name="T8" fmla="*/ 2147483647 w 310"/>
                  <a:gd name="T9" fmla="*/ 2147483647 h 421"/>
                  <a:gd name="T10" fmla="*/ 2147483647 w 310"/>
                  <a:gd name="T11" fmla="*/ 2147483647 h 421"/>
                  <a:gd name="T12" fmla="*/ 2147483647 w 310"/>
                  <a:gd name="T13" fmla="*/ 2147483647 h 421"/>
                  <a:gd name="T14" fmla="*/ 2147483647 w 310"/>
                  <a:gd name="T15" fmla="*/ 2147483647 h 421"/>
                  <a:gd name="T16" fmla="*/ 2147483647 w 310"/>
                  <a:gd name="T17" fmla="*/ 2147483647 h 421"/>
                  <a:gd name="T18" fmla="*/ 2147483647 w 310"/>
                  <a:gd name="T19" fmla="*/ 2147483647 h 421"/>
                  <a:gd name="T20" fmla="*/ 2147483647 w 310"/>
                  <a:gd name="T21" fmla="*/ 2147483647 h 421"/>
                  <a:gd name="T22" fmla="*/ 2147483647 w 310"/>
                  <a:gd name="T23" fmla="*/ 2147483647 h 421"/>
                  <a:gd name="T24" fmla="*/ 2147483647 w 310"/>
                  <a:gd name="T25" fmla="*/ 2147483647 h 421"/>
                  <a:gd name="T26" fmla="*/ 2147483647 w 310"/>
                  <a:gd name="T27" fmla="*/ 2147483647 h 421"/>
                  <a:gd name="T28" fmla="*/ 2147483647 w 310"/>
                  <a:gd name="T29" fmla="*/ 2147483647 h 421"/>
                  <a:gd name="T30" fmla="*/ 2147483647 w 310"/>
                  <a:gd name="T31" fmla="*/ 2147483647 h 421"/>
                  <a:gd name="T32" fmla="*/ 2147483647 w 310"/>
                  <a:gd name="T33" fmla="*/ 2147483647 h 421"/>
                  <a:gd name="T34" fmla="*/ 2147483647 w 310"/>
                  <a:gd name="T35" fmla="*/ 2147483647 h 421"/>
                  <a:gd name="T36" fmla="*/ 2147483647 w 310"/>
                  <a:gd name="T37" fmla="*/ 2147483647 h 421"/>
                  <a:gd name="T38" fmla="*/ 2147483647 w 310"/>
                  <a:gd name="T39" fmla="*/ 2147483647 h 421"/>
                  <a:gd name="T40" fmla="*/ 2147483647 w 310"/>
                  <a:gd name="T41" fmla="*/ 2147483647 h 421"/>
                  <a:gd name="T42" fmla="*/ 2147483647 w 310"/>
                  <a:gd name="T43" fmla="*/ 2147483647 h 421"/>
                  <a:gd name="T44" fmla="*/ 2147483647 w 310"/>
                  <a:gd name="T45" fmla="*/ 2147483647 h 421"/>
                  <a:gd name="T46" fmla="*/ 2147483647 w 310"/>
                  <a:gd name="T47" fmla="*/ 2147483647 h 421"/>
                  <a:gd name="T48" fmla="*/ 2147483647 w 310"/>
                  <a:gd name="T49" fmla="*/ 2147483647 h 421"/>
                  <a:gd name="T50" fmla="*/ 2147483647 w 310"/>
                  <a:gd name="T51" fmla="*/ 2147483647 h 421"/>
                  <a:gd name="T52" fmla="*/ 2147483647 w 310"/>
                  <a:gd name="T53" fmla="*/ 2147483647 h 421"/>
                  <a:gd name="T54" fmla="*/ 2147483647 w 310"/>
                  <a:gd name="T55" fmla="*/ 2147483647 h 421"/>
                  <a:gd name="T56" fmla="*/ 2147483647 w 310"/>
                  <a:gd name="T57" fmla="*/ 2147483647 h 421"/>
                  <a:gd name="T58" fmla="*/ 2147483647 w 310"/>
                  <a:gd name="T59" fmla="*/ 2147483647 h 421"/>
                  <a:gd name="T60" fmla="*/ 2147483647 w 310"/>
                  <a:gd name="T61" fmla="*/ 2147483647 h 421"/>
                  <a:gd name="T62" fmla="*/ 2147483647 w 310"/>
                  <a:gd name="T63" fmla="*/ 2147483647 h 421"/>
                  <a:gd name="T64" fmla="*/ 2147483647 w 310"/>
                  <a:gd name="T65" fmla="*/ 2147483647 h 421"/>
                  <a:gd name="T66" fmla="*/ 2147483647 w 310"/>
                  <a:gd name="T67" fmla="*/ 2147483647 h 421"/>
                  <a:gd name="T68" fmla="*/ 2147483647 w 310"/>
                  <a:gd name="T69" fmla="*/ 2147483647 h 421"/>
                  <a:gd name="T70" fmla="*/ 2147483647 w 310"/>
                  <a:gd name="T71" fmla="*/ 2147483647 h 421"/>
                  <a:gd name="T72" fmla="*/ 2147483647 w 310"/>
                  <a:gd name="T73" fmla="*/ 2147483647 h 421"/>
                  <a:gd name="T74" fmla="*/ 2147483647 w 310"/>
                  <a:gd name="T75" fmla="*/ 2147483647 h 421"/>
                  <a:gd name="T76" fmla="*/ 2147483647 w 310"/>
                  <a:gd name="T77" fmla="*/ 2147483647 h 421"/>
                  <a:gd name="T78" fmla="*/ 2147483647 w 310"/>
                  <a:gd name="T79" fmla="*/ 2147483647 h 421"/>
                  <a:gd name="T80" fmla="*/ 2147483647 w 310"/>
                  <a:gd name="T81" fmla="*/ 2147483647 h 421"/>
                  <a:gd name="T82" fmla="*/ 2147483647 w 310"/>
                  <a:gd name="T83" fmla="*/ 2147483647 h 421"/>
                  <a:gd name="T84" fmla="*/ 2147483647 w 310"/>
                  <a:gd name="T85" fmla="*/ 2147483647 h 421"/>
                  <a:gd name="T86" fmla="*/ 2147483647 w 310"/>
                  <a:gd name="T87" fmla="*/ 2147483647 h 421"/>
                  <a:gd name="T88" fmla="*/ 2147483647 w 310"/>
                  <a:gd name="T89" fmla="*/ 2147483647 h 421"/>
                  <a:gd name="T90" fmla="*/ 2147483647 w 310"/>
                  <a:gd name="T91" fmla="*/ 2147483647 h 421"/>
                  <a:gd name="T92" fmla="*/ 2147483647 w 310"/>
                  <a:gd name="T93" fmla="*/ 2147483647 h 421"/>
                  <a:gd name="T94" fmla="*/ 0 w 310"/>
                  <a:gd name="T95" fmla="*/ 2147483647 h 4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0"/>
                  <a:gd name="T145" fmla="*/ 0 h 421"/>
                  <a:gd name="T146" fmla="*/ 310 w 310"/>
                  <a:gd name="T147" fmla="*/ 421 h 4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0" h="421">
                    <a:moveTo>
                      <a:pt x="0" y="72"/>
                    </a:moveTo>
                    <a:lnTo>
                      <a:pt x="3" y="81"/>
                    </a:lnTo>
                    <a:lnTo>
                      <a:pt x="11" y="102"/>
                    </a:lnTo>
                    <a:lnTo>
                      <a:pt x="16" y="132"/>
                    </a:lnTo>
                    <a:lnTo>
                      <a:pt x="15" y="135"/>
                    </a:lnTo>
                    <a:lnTo>
                      <a:pt x="16" y="143"/>
                    </a:lnTo>
                    <a:lnTo>
                      <a:pt x="15" y="150"/>
                    </a:lnTo>
                    <a:lnTo>
                      <a:pt x="15" y="153"/>
                    </a:lnTo>
                    <a:lnTo>
                      <a:pt x="11" y="167"/>
                    </a:lnTo>
                    <a:lnTo>
                      <a:pt x="15" y="172"/>
                    </a:lnTo>
                    <a:lnTo>
                      <a:pt x="16" y="174"/>
                    </a:lnTo>
                    <a:lnTo>
                      <a:pt x="16" y="177"/>
                    </a:lnTo>
                    <a:lnTo>
                      <a:pt x="20" y="182"/>
                    </a:lnTo>
                    <a:lnTo>
                      <a:pt x="23" y="189"/>
                    </a:lnTo>
                    <a:lnTo>
                      <a:pt x="24" y="191"/>
                    </a:lnTo>
                    <a:lnTo>
                      <a:pt x="30" y="201"/>
                    </a:lnTo>
                    <a:lnTo>
                      <a:pt x="30" y="202"/>
                    </a:lnTo>
                    <a:lnTo>
                      <a:pt x="32" y="201"/>
                    </a:lnTo>
                    <a:lnTo>
                      <a:pt x="33" y="202"/>
                    </a:lnTo>
                    <a:lnTo>
                      <a:pt x="33" y="203"/>
                    </a:lnTo>
                    <a:lnTo>
                      <a:pt x="32" y="203"/>
                    </a:lnTo>
                    <a:lnTo>
                      <a:pt x="36" y="209"/>
                    </a:lnTo>
                    <a:lnTo>
                      <a:pt x="36" y="211"/>
                    </a:lnTo>
                    <a:lnTo>
                      <a:pt x="37" y="211"/>
                    </a:lnTo>
                    <a:lnTo>
                      <a:pt x="38" y="216"/>
                    </a:lnTo>
                    <a:lnTo>
                      <a:pt x="39" y="216"/>
                    </a:lnTo>
                    <a:lnTo>
                      <a:pt x="45" y="230"/>
                    </a:lnTo>
                    <a:lnTo>
                      <a:pt x="46" y="235"/>
                    </a:lnTo>
                    <a:lnTo>
                      <a:pt x="45" y="239"/>
                    </a:lnTo>
                    <a:lnTo>
                      <a:pt x="46" y="240"/>
                    </a:lnTo>
                    <a:lnTo>
                      <a:pt x="46" y="241"/>
                    </a:lnTo>
                    <a:lnTo>
                      <a:pt x="51" y="245"/>
                    </a:lnTo>
                    <a:lnTo>
                      <a:pt x="55" y="247"/>
                    </a:lnTo>
                    <a:lnTo>
                      <a:pt x="65" y="253"/>
                    </a:lnTo>
                    <a:lnTo>
                      <a:pt x="69" y="257"/>
                    </a:lnTo>
                    <a:lnTo>
                      <a:pt x="71" y="256"/>
                    </a:lnTo>
                    <a:lnTo>
                      <a:pt x="71" y="257"/>
                    </a:lnTo>
                    <a:lnTo>
                      <a:pt x="74" y="260"/>
                    </a:lnTo>
                    <a:lnTo>
                      <a:pt x="77" y="261"/>
                    </a:lnTo>
                    <a:lnTo>
                      <a:pt x="79" y="261"/>
                    </a:lnTo>
                    <a:lnTo>
                      <a:pt x="78" y="259"/>
                    </a:lnTo>
                    <a:lnTo>
                      <a:pt x="79" y="259"/>
                    </a:lnTo>
                    <a:lnTo>
                      <a:pt x="82" y="260"/>
                    </a:lnTo>
                    <a:lnTo>
                      <a:pt x="86" y="267"/>
                    </a:lnTo>
                    <a:lnTo>
                      <a:pt x="86" y="269"/>
                    </a:lnTo>
                    <a:lnTo>
                      <a:pt x="90" y="271"/>
                    </a:lnTo>
                    <a:lnTo>
                      <a:pt x="87" y="273"/>
                    </a:lnTo>
                    <a:lnTo>
                      <a:pt x="85" y="277"/>
                    </a:lnTo>
                    <a:lnTo>
                      <a:pt x="85" y="279"/>
                    </a:lnTo>
                    <a:lnTo>
                      <a:pt x="83" y="279"/>
                    </a:lnTo>
                    <a:lnTo>
                      <a:pt x="79" y="288"/>
                    </a:lnTo>
                    <a:lnTo>
                      <a:pt x="79" y="292"/>
                    </a:lnTo>
                    <a:lnTo>
                      <a:pt x="77" y="293"/>
                    </a:lnTo>
                    <a:lnTo>
                      <a:pt x="81" y="299"/>
                    </a:lnTo>
                    <a:lnTo>
                      <a:pt x="82" y="307"/>
                    </a:lnTo>
                    <a:lnTo>
                      <a:pt x="81" y="312"/>
                    </a:lnTo>
                    <a:lnTo>
                      <a:pt x="82" y="315"/>
                    </a:lnTo>
                    <a:lnTo>
                      <a:pt x="82" y="316"/>
                    </a:lnTo>
                    <a:lnTo>
                      <a:pt x="82" y="317"/>
                    </a:lnTo>
                    <a:lnTo>
                      <a:pt x="79" y="321"/>
                    </a:lnTo>
                    <a:lnTo>
                      <a:pt x="79" y="324"/>
                    </a:lnTo>
                    <a:lnTo>
                      <a:pt x="81" y="324"/>
                    </a:lnTo>
                    <a:lnTo>
                      <a:pt x="81" y="327"/>
                    </a:lnTo>
                    <a:lnTo>
                      <a:pt x="78" y="328"/>
                    </a:lnTo>
                    <a:lnTo>
                      <a:pt x="78" y="330"/>
                    </a:lnTo>
                    <a:lnTo>
                      <a:pt x="78" y="331"/>
                    </a:lnTo>
                    <a:lnTo>
                      <a:pt x="79" y="336"/>
                    </a:lnTo>
                    <a:lnTo>
                      <a:pt x="78" y="344"/>
                    </a:lnTo>
                    <a:lnTo>
                      <a:pt x="72" y="348"/>
                    </a:lnTo>
                    <a:lnTo>
                      <a:pt x="71" y="347"/>
                    </a:lnTo>
                    <a:lnTo>
                      <a:pt x="69" y="348"/>
                    </a:lnTo>
                    <a:lnTo>
                      <a:pt x="68" y="347"/>
                    </a:lnTo>
                    <a:lnTo>
                      <a:pt x="66" y="346"/>
                    </a:lnTo>
                    <a:lnTo>
                      <a:pt x="64" y="350"/>
                    </a:lnTo>
                    <a:lnTo>
                      <a:pt x="63" y="352"/>
                    </a:lnTo>
                    <a:lnTo>
                      <a:pt x="61" y="354"/>
                    </a:lnTo>
                    <a:lnTo>
                      <a:pt x="60" y="356"/>
                    </a:lnTo>
                    <a:lnTo>
                      <a:pt x="59" y="359"/>
                    </a:lnTo>
                    <a:lnTo>
                      <a:pt x="52" y="364"/>
                    </a:lnTo>
                    <a:lnTo>
                      <a:pt x="51" y="364"/>
                    </a:lnTo>
                    <a:lnTo>
                      <a:pt x="43" y="373"/>
                    </a:lnTo>
                    <a:lnTo>
                      <a:pt x="42" y="373"/>
                    </a:lnTo>
                    <a:lnTo>
                      <a:pt x="39" y="376"/>
                    </a:lnTo>
                    <a:lnTo>
                      <a:pt x="39" y="377"/>
                    </a:lnTo>
                    <a:lnTo>
                      <a:pt x="33" y="387"/>
                    </a:lnTo>
                    <a:lnTo>
                      <a:pt x="30" y="388"/>
                    </a:lnTo>
                    <a:lnTo>
                      <a:pt x="30" y="385"/>
                    </a:lnTo>
                    <a:lnTo>
                      <a:pt x="25" y="388"/>
                    </a:lnTo>
                    <a:lnTo>
                      <a:pt x="24" y="389"/>
                    </a:lnTo>
                    <a:lnTo>
                      <a:pt x="25" y="392"/>
                    </a:lnTo>
                    <a:lnTo>
                      <a:pt x="27" y="391"/>
                    </a:lnTo>
                    <a:lnTo>
                      <a:pt x="30" y="389"/>
                    </a:lnTo>
                    <a:lnTo>
                      <a:pt x="36" y="395"/>
                    </a:lnTo>
                    <a:lnTo>
                      <a:pt x="37" y="395"/>
                    </a:lnTo>
                    <a:lnTo>
                      <a:pt x="39" y="395"/>
                    </a:lnTo>
                    <a:lnTo>
                      <a:pt x="40" y="395"/>
                    </a:lnTo>
                    <a:lnTo>
                      <a:pt x="47" y="397"/>
                    </a:lnTo>
                    <a:lnTo>
                      <a:pt x="49" y="397"/>
                    </a:lnTo>
                    <a:lnTo>
                      <a:pt x="55" y="395"/>
                    </a:lnTo>
                    <a:lnTo>
                      <a:pt x="59" y="395"/>
                    </a:lnTo>
                    <a:lnTo>
                      <a:pt x="62" y="400"/>
                    </a:lnTo>
                    <a:lnTo>
                      <a:pt x="66" y="410"/>
                    </a:lnTo>
                    <a:lnTo>
                      <a:pt x="67" y="408"/>
                    </a:lnTo>
                    <a:lnTo>
                      <a:pt x="67" y="411"/>
                    </a:lnTo>
                    <a:lnTo>
                      <a:pt x="71" y="414"/>
                    </a:lnTo>
                    <a:lnTo>
                      <a:pt x="72" y="412"/>
                    </a:lnTo>
                    <a:lnTo>
                      <a:pt x="77" y="411"/>
                    </a:lnTo>
                    <a:lnTo>
                      <a:pt x="81" y="401"/>
                    </a:lnTo>
                    <a:lnTo>
                      <a:pt x="86" y="392"/>
                    </a:lnTo>
                    <a:lnTo>
                      <a:pt x="96" y="378"/>
                    </a:lnTo>
                    <a:lnTo>
                      <a:pt x="103" y="372"/>
                    </a:lnTo>
                    <a:lnTo>
                      <a:pt x="107" y="372"/>
                    </a:lnTo>
                    <a:lnTo>
                      <a:pt x="110" y="370"/>
                    </a:lnTo>
                    <a:lnTo>
                      <a:pt x="116" y="372"/>
                    </a:lnTo>
                    <a:lnTo>
                      <a:pt x="119" y="372"/>
                    </a:lnTo>
                    <a:lnTo>
                      <a:pt x="126" y="372"/>
                    </a:lnTo>
                    <a:lnTo>
                      <a:pt x="139" y="367"/>
                    </a:lnTo>
                    <a:lnTo>
                      <a:pt x="150" y="356"/>
                    </a:lnTo>
                    <a:lnTo>
                      <a:pt x="159" y="356"/>
                    </a:lnTo>
                    <a:lnTo>
                      <a:pt x="170" y="358"/>
                    </a:lnTo>
                    <a:lnTo>
                      <a:pt x="178" y="366"/>
                    </a:lnTo>
                    <a:lnTo>
                      <a:pt x="192" y="373"/>
                    </a:lnTo>
                    <a:lnTo>
                      <a:pt x="200" y="373"/>
                    </a:lnTo>
                    <a:lnTo>
                      <a:pt x="224" y="395"/>
                    </a:lnTo>
                    <a:lnTo>
                      <a:pt x="230" y="397"/>
                    </a:lnTo>
                    <a:lnTo>
                      <a:pt x="236" y="407"/>
                    </a:lnTo>
                    <a:lnTo>
                      <a:pt x="251" y="420"/>
                    </a:lnTo>
                    <a:lnTo>
                      <a:pt x="253" y="420"/>
                    </a:lnTo>
                    <a:lnTo>
                      <a:pt x="252" y="402"/>
                    </a:lnTo>
                    <a:lnTo>
                      <a:pt x="257" y="391"/>
                    </a:lnTo>
                    <a:lnTo>
                      <a:pt x="262" y="368"/>
                    </a:lnTo>
                    <a:lnTo>
                      <a:pt x="260" y="357"/>
                    </a:lnTo>
                    <a:lnTo>
                      <a:pt x="265" y="346"/>
                    </a:lnTo>
                    <a:lnTo>
                      <a:pt x="259" y="341"/>
                    </a:lnTo>
                    <a:lnTo>
                      <a:pt x="259" y="334"/>
                    </a:lnTo>
                    <a:lnTo>
                      <a:pt x="265" y="329"/>
                    </a:lnTo>
                    <a:lnTo>
                      <a:pt x="288" y="328"/>
                    </a:lnTo>
                    <a:lnTo>
                      <a:pt x="302" y="319"/>
                    </a:lnTo>
                    <a:lnTo>
                      <a:pt x="309" y="298"/>
                    </a:lnTo>
                    <a:lnTo>
                      <a:pt x="266" y="267"/>
                    </a:lnTo>
                    <a:lnTo>
                      <a:pt x="273" y="256"/>
                    </a:lnTo>
                    <a:lnTo>
                      <a:pt x="267" y="216"/>
                    </a:lnTo>
                    <a:lnTo>
                      <a:pt x="251" y="205"/>
                    </a:lnTo>
                    <a:lnTo>
                      <a:pt x="236" y="174"/>
                    </a:lnTo>
                    <a:lnTo>
                      <a:pt x="244" y="145"/>
                    </a:lnTo>
                    <a:lnTo>
                      <a:pt x="236" y="103"/>
                    </a:lnTo>
                    <a:lnTo>
                      <a:pt x="230" y="105"/>
                    </a:lnTo>
                    <a:lnTo>
                      <a:pt x="229" y="104"/>
                    </a:lnTo>
                    <a:lnTo>
                      <a:pt x="226" y="105"/>
                    </a:lnTo>
                    <a:lnTo>
                      <a:pt x="213" y="105"/>
                    </a:lnTo>
                    <a:lnTo>
                      <a:pt x="201" y="102"/>
                    </a:lnTo>
                    <a:lnTo>
                      <a:pt x="194" y="98"/>
                    </a:lnTo>
                    <a:lnTo>
                      <a:pt x="188" y="91"/>
                    </a:lnTo>
                    <a:lnTo>
                      <a:pt x="184" y="72"/>
                    </a:lnTo>
                    <a:lnTo>
                      <a:pt x="177" y="63"/>
                    </a:lnTo>
                    <a:lnTo>
                      <a:pt x="167" y="61"/>
                    </a:lnTo>
                    <a:lnTo>
                      <a:pt x="153" y="63"/>
                    </a:lnTo>
                    <a:lnTo>
                      <a:pt x="140" y="71"/>
                    </a:lnTo>
                    <a:lnTo>
                      <a:pt x="135" y="74"/>
                    </a:lnTo>
                    <a:lnTo>
                      <a:pt x="129" y="75"/>
                    </a:lnTo>
                    <a:lnTo>
                      <a:pt x="118" y="74"/>
                    </a:lnTo>
                    <a:lnTo>
                      <a:pt x="113" y="72"/>
                    </a:lnTo>
                    <a:lnTo>
                      <a:pt x="113" y="66"/>
                    </a:lnTo>
                    <a:lnTo>
                      <a:pt x="118" y="61"/>
                    </a:lnTo>
                    <a:lnTo>
                      <a:pt x="126" y="52"/>
                    </a:lnTo>
                    <a:lnTo>
                      <a:pt x="113" y="24"/>
                    </a:lnTo>
                    <a:lnTo>
                      <a:pt x="111" y="22"/>
                    </a:lnTo>
                    <a:lnTo>
                      <a:pt x="112" y="14"/>
                    </a:lnTo>
                    <a:lnTo>
                      <a:pt x="55" y="5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35" y="3"/>
                    </a:lnTo>
                    <a:lnTo>
                      <a:pt x="30" y="7"/>
                    </a:lnTo>
                    <a:lnTo>
                      <a:pt x="30" y="12"/>
                    </a:lnTo>
                    <a:lnTo>
                      <a:pt x="33" y="18"/>
                    </a:lnTo>
                    <a:lnTo>
                      <a:pt x="35" y="20"/>
                    </a:lnTo>
                    <a:lnTo>
                      <a:pt x="30" y="58"/>
                    </a:lnTo>
                    <a:lnTo>
                      <a:pt x="32" y="62"/>
                    </a:lnTo>
                    <a:lnTo>
                      <a:pt x="32" y="65"/>
                    </a:lnTo>
                    <a:lnTo>
                      <a:pt x="36" y="73"/>
                    </a:lnTo>
                    <a:lnTo>
                      <a:pt x="38" y="81"/>
                    </a:lnTo>
                    <a:lnTo>
                      <a:pt x="35" y="82"/>
                    </a:lnTo>
                    <a:lnTo>
                      <a:pt x="20" y="82"/>
                    </a:lnTo>
                    <a:lnTo>
                      <a:pt x="19" y="82"/>
                    </a:lnTo>
                    <a:lnTo>
                      <a:pt x="18" y="82"/>
                    </a:lnTo>
                    <a:lnTo>
                      <a:pt x="18" y="77"/>
                    </a:lnTo>
                    <a:lnTo>
                      <a:pt x="13" y="75"/>
                    </a:lnTo>
                    <a:lnTo>
                      <a:pt x="10" y="74"/>
                    </a:lnTo>
                    <a:lnTo>
                      <a:pt x="5" y="72"/>
                    </a:lnTo>
                    <a:lnTo>
                      <a:pt x="3" y="69"/>
                    </a:lnTo>
                    <a:lnTo>
                      <a:pt x="0" y="71"/>
                    </a:lnTo>
                    <a:lnTo>
                      <a:pt x="0" y="72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4" name="333 Forma libre"/>
              <p:cNvSpPr/>
              <p:nvPr/>
            </p:nvSpPr>
            <p:spPr>
              <a:xfrm>
                <a:off x="8512794" y="4354862"/>
                <a:ext cx="125510" cy="212204"/>
              </a:xfrm>
              <a:custGeom>
                <a:avLst/>
                <a:gdLst>
                  <a:gd name="connsiteX0" fmla="*/ 16741 w 192953"/>
                  <a:gd name="connsiteY0" fmla="*/ 90487 h 207169"/>
                  <a:gd name="connsiteX1" fmla="*/ 31028 w 192953"/>
                  <a:gd name="connsiteY1" fmla="*/ 71437 h 207169"/>
                  <a:gd name="connsiteX2" fmla="*/ 40553 w 192953"/>
                  <a:gd name="connsiteY2" fmla="*/ 57150 h 207169"/>
                  <a:gd name="connsiteX3" fmla="*/ 47697 w 192953"/>
                  <a:gd name="connsiteY3" fmla="*/ 33337 h 207169"/>
                  <a:gd name="connsiteX4" fmla="*/ 57222 w 192953"/>
                  <a:gd name="connsiteY4" fmla="*/ 19050 h 207169"/>
                  <a:gd name="connsiteX5" fmla="*/ 78653 w 192953"/>
                  <a:gd name="connsiteY5" fmla="*/ 11906 h 207169"/>
                  <a:gd name="connsiteX6" fmla="*/ 85797 w 192953"/>
                  <a:gd name="connsiteY6" fmla="*/ 9525 h 207169"/>
                  <a:gd name="connsiteX7" fmla="*/ 100085 w 192953"/>
                  <a:gd name="connsiteY7" fmla="*/ 16669 h 207169"/>
                  <a:gd name="connsiteX8" fmla="*/ 111991 w 192953"/>
                  <a:gd name="connsiteY8" fmla="*/ 28575 h 207169"/>
                  <a:gd name="connsiteX9" fmla="*/ 133422 w 192953"/>
                  <a:gd name="connsiteY9" fmla="*/ 23812 h 207169"/>
                  <a:gd name="connsiteX10" fmla="*/ 140566 w 192953"/>
                  <a:gd name="connsiteY10" fmla="*/ 19050 h 207169"/>
                  <a:gd name="connsiteX11" fmla="*/ 157235 w 192953"/>
                  <a:gd name="connsiteY11" fmla="*/ 14287 h 207169"/>
                  <a:gd name="connsiteX12" fmla="*/ 164378 w 192953"/>
                  <a:gd name="connsiteY12" fmla="*/ 9525 h 207169"/>
                  <a:gd name="connsiteX13" fmla="*/ 185810 w 192953"/>
                  <a:gd name="connsiteY13" fmla="*/ 2381 h 207169"/>
                  <a:gd name="connsiteX14" fmla="*/ 192953 w 192953"/>
                  <a:gd name="connsiteY14" fmla="*/ 0 h 207169"/>
                  <a:gd name="connsiteX15" fmla="*/ 185810 w 192953"/>
                  <a:gd name="connsiteY15" fmla="*/ 16669 h 207169"/>
                  <a:gd name="connsiteX16" fmla="*/ 181047 w 192953"/>
                  <a:gd name="connsiteY16" fmla="*/ 30956 h 207169"/>
                  <a:gd name="connsiteX17" fmla="*/ 169141 w 192953"/>
                  <a:gd name="connsiteY17" fmla="*/ 45244 h 207169"/>
                  <a:gd name="connsiteX18" fmla="*/ 161997 w 192953"/>
                  <a:gd name="connsiteY18" fmla="*/ 52387 h 207169"/>
                  <a:gd name="connsiteX19" fmla="*/ 154853 w 192953"/>
                  <a:gd name="connsiteY19" fmla="*/ 71437 h 207169"/>
                  <a:gd name="connsiteX20" fmla="*/ 150091 w 192953"/>
                  <a:gd name="connsiteY20" fmla="*/ 78581 h 207169"/>
                  <a:gd name="connsiteX21" fmla="*/ 138185 w 192953"/>
                  <a:gd name="connsiteY21" fmla="*/ 97631 h 207169"/>
                  <a:gd name="connsiteX22" fmla="*/ 133422 w 192953"/>
                  <a:gd name="connsiteY22" fmla="*/ 104775 h 207169"/>
                  <a:gd name="connsiteX23" fmla="*/ 131041 w 192953"/>
                  <a:gd name="connsiteY23" fmla="*/ 114300 h 207169"/>
                  <a:gd name="connsiteX24" fmla="*/ 123897 w 192953"/>
                  <a:gd name="connsiteY24" fmla="*/ 119062 h 207169"/>
                  <a:gd name="connsiteX25" fmla="*/ 119135 w 192953"/>
                  <a:gd name="connsiteY25" fmla="*/ 128587 h 207169"/>
                  <a:gd name="connsiteX26" fmla="*/ 111991 w 192953"/>
                  <a:gd name="connsiteY26" fmla="*/ 130969 h 207169"/>
                  <a:gd name="connsiteX27" fmla="*/ 102466 w 192953"/>
                  <a:gd name="connsiteY27" fmla="*/ 135731 h 207169"/>
                  <a:gd name="connsiteX28" fmla="*/ 90560 w 192953"/>
                  <a:gd name="connsiteY28" fmla="*/ 147637 h 207169"/>
                  <a:gd name="connsiteX29" fmla="*/ 81035 w 192953"/>
                  <a:gd name="connsiteY29" fmla="*/ 164306 h 207169"/>
                  <a:gd name="connsiteX30" fmla="*/ 69128 w 192953"/>
                  <a:gd name="connsiteY30" fmla="*/ 178594 h 207169"/>
                  <a:gd name="connsiteX31" fmla="*/ 64366 w 192953"/>
                  <a:gd name="connsiteY31" fmla="*/ 192881 h 207169"/>
                  <a:gd name="connsiteX32" fmla="*/ 61985 w 192953"/>
                  <a:gd name="connsiteY32" fmla="*/ 200025 h 207169"/>
                  <a:gd name="connsiteX33" fmla="*/ 57222 w 192953"/>
                  <a:gd name="connsiteY33" fmla="*/ 207169 h 207169"/>
                  <a:gd name="connsiteX34" fmla="*/ 33410 w 192953"/>
                  <a:gd name="connsiteY34" fmla="*/ 204787 h 207169"/>
                  <a:gd name="connsiteX35" fmla="*/ 21503 w 192953"/>
                  <a:gd name="connsiteY35" fmla="*/ 200025 h 207169"/>
                  <a:gd name="connsiteX36" fmla="*/ 14360 w 192953"/>
                  <a:gd name="connsiteY36" fmla="*/ 197644 h 207169"/>
                  <a:gd name="connsiteX37" fmla="*/ 9597 w 192953"/>
                  <a:gd name="connsiteY37" fmla="*/ 190500 h 207169"/>
                  <a:gd name="connsiteX38" fmla="*/ 2453 w 192953"/>
                  <a:gd name="connsiteY38" fmla="*/ 176212 h 207169"/>
                  <a:gd name="connsiteX39" fmla="*/ 2453 w 192953"/>
                  <a:gd name="connsiteY39" fmla="*/ 126206 h 207169"/>
                  <a:gd name="connsiteX40" fmla="*/ 14360 w 192953"/>
                  <a:gd name="connsiteY40" fmla="*/ 104775 h 207169"/>
                  <a:gd name="connsiteX41" fmla="*/ 19122 w 192953"/>
                  <a:gd name="connsiteY41" fmla="*/ 97631 h 207169"/>
                  <a:gd name="connsiteX42" fmla="*/ 26266 w 192953"/>
                  <a:gd name="connsiteY42" fmla="*/ 83344 h 207169"/>
                  <a:gd name="connsiteX43" fmla="*/ 16741 w 192953"/>
                  <a:gd name="connsiteY43" fmla="*/ 90487 h 20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2953" h="207169">
                    <a:moveTo>
                      <a:pt x="16741" y="90487"/>
                    </a:moveTo>
                    <a:cubicBezTo>
                      <a:pt x="19083" y="87559"/>
                      <a:pt x="28498" y="76496"/>
                      <a:pt x="31028" y="71437"/>
                    </a:cubicBezTo>
                    <a:cubicBezTo>
                      <a:pt x="37920" y="57655"/>
                      <a:pt x="27014" y="70691"/>
                      <a:pt x="40553" y="57150"/>
                    </a:cubicBezTo>
                    <a:cubicBezTo>
                      <a:pt x="44152" y="42757"/>
                      <a:pt x="41901" y="50727"/>
                      <a:pt x="47697" y="33337"/>
                    </a:cubicBezTo>
                    <a:cubicBezTo>
                      <a:pt x="49934" y="26625"/>
                      <a:pt x="49925" y="23104"/>
                      <a:pt x="57222" y="19050"/>
                    </a:cubicBezTo>
                    <a:cubicBezTo>
                      <a:pt x="57223" y="19049"/>
                      <a:pt x="75080" y="13097"/>
                      <a:pt x="78653" y="11906"/>
                    </a:cubicBezTo>
                    <a:lnTo>
                      <a:pt x="85797" y="9525"/>
                    </a:lnTo>
                    <a:cubicBezTo>
                      <a:pt x="91609" y="11462"/>
                      <a:pt x="95468" y="12052"/>
                      <a:pt x="100085" y="16669"/>
                    </a:cubicBezTo>
                    <a:cubicBezTo>
                      <a:pt x="115960" y="32544"/>
                      <a:pt x="92939" y="15873"/>
                      <a:pt x="111991" y="28575"/>
                    </a:cubicBezTo>
                    <a:cubicBezTo>
                      <a:pt x="117486" y="27659"/>
                      <a:pt x="127556" y="26745"/>
                      <a:pt x="133422" y="23812"/>
                    </a:cubicBezTo>
                    <a:cubicBezTo>
                      <a:pt x="135982" y="22532"/>
                      <a:pt x="137935" y="20177"/>
                      <a:pt x="140566" y="19050"/>
                    </a:cubicBezTo>
                    <a:cubicBezTo>
                      <a:pt x="151258" y="14468"/>
                      <a:pt x="147959" y="18925"/>
                      <a:pt x="157235" y="14287"/>
                    </a:cubicBezTo>
                    <a:cubicBezTo>
                      <a:pt x="159794" y="13007"/>
                      <a:pt x="161763" y="10687"/>
                      <a:pt x="164378" y="9525"/>
                    </a:cubicBezTo>
                    <a:cubicBezTo>
                      <a:pt x="164390" y="9520"/>
                      <a:pt x="182232" y="3574"/>
                      <a:pt x="185810" y="2381"/>
                    </a:cubicBezTo>
                    <a:lnTo>
                      <a:pt x="192953" y="0"/>
                    </a:lnTo>
                    <a:cubicBezTo>
                      <a:pt x="186656" y="25189"/>
                      <a:pt x="195204" y="-4468"/>
                      <a:pt x="185810" y="16669"/>
                    </a:cubicBezTo>
                    <a:cubicBezTo>
                      <a:pt x="183771" y="21256"/>
                      <a:pt x="184597" y="27406"/>
                      <a:pt x="181047" y="30956"/>
                    </a:cubicBezTo>
                    <a:cubicBezTo>
                      <a:pt x="160167" y="51836"/>
                      <a:pt x="185724" y="25345"/>
                      <a:pt x="169141" y="45244"/>
                    </a:cubicBezTo>
                    <a:cubicBezTo>
                      <a:pt x="166985" y="47831"/>
                      <a:pt x="164378" y="50006"/>
                      <a:pt x="161997" y="52387"/>
                    </a:cubicBezTo>
                    <a:cubicBezTo>
                      <a:pt x="159935" y="58574"/>
                      <a:pt x="157704" y="65736"/>
                      <a:pt x="154853" y="71437"/>
                    </a:cubicBezTo>
                    <a:cubicBezTo>
                      <a:pt x="153573" y="73997"/>
                      <a:pt x="151253" y="75966"/>
                      <a:pt x="150091" y="78581"/>
                    </a:cubicBezTo>
                    <a:cubicBezTo>
                      <a:pt x="141739" y="97373"/>
                      <a:pt x="151035" y="89064"/>
                      <a:pt x="138185" y="97631"/>
                    </a:cubicBezTo>
                    <a:cubicBezTo>
                      <a:pt x="136597" y="100012"/>
                      <a:pt x="134549" y="102144"/>
                      <a:pt x="133422" y="104775"/>
                    </a:cubicBezTo>
                    <a:cubicBezTo>
                      <a:pt x="132133" y="107783"/>
                      <a:pt x="132856" y="111577"/>
                      <a:pt x="131041" y="114300"/>
                    </a:cubicBezTo>
                    <a:cubicBezTo>
                      <a:pt x="129453" y="116681"/>
                      <a:pt x="126278" y="117475"/>
                      <a:pt x="123897" y="119062"/>
                    </a:cubicBezTo>
                    <a:cubicBezTo>
                      <a:pt x="122310" y="122237"/>
                      <a:pt x="121645" y="126077"/>
                      <a:pt x="119135" y="128587"/>
                    </a:cubicBezTo>
                    <a:cubicBezTo>
                      <a:pt x="117360" y="130362"/>
                      <a:pt x="114298" y="129980"/>
                      <a:pt x="111991" y="130969"/>
                    </a:cubicBezTo>
                    <a:cubicBezTo>
                      <a:pt x="108728" y="132367"/>
                      <a:pt x="105641" y="134144"/>
                      <a:pt x="102466" y="135731"/>
                    </a:cubicBezTo>
                    <a:cubicBezTo>
                      <a:pt x="89764" y="154783"/>
                      <a:pt x="106435" y="131762"/>
                      <a:pt x="90560" y="147637"/>
                    </a:cubicBezTo>
                    <a:cubicBezTo>
                      <a:pt x="86690" y="151507"/>
                      <a:pt x="83527" y="159945"/>
                      <a:pt x="81035" y="164306"/>
                    </a:cubicBezTo>
                    <a:cubicBezTo>
                      <a:pt x="76615" y="172041"/>
                      <a:pt x="75694" y="172028"/>
                      <a:pt x="69128" y="178594"/>
                    </a:cubicBezTo>
                    <a:lnTo>
                      <a:pt x="64366" y="192881"/>
                    </a:lnTo>
                    <a:cubicBezTo>
                      <a:pt x="63572" y="195262"/>
                      <a:pt x="63377" y="197937"/>
                      <a:pt x="61985" y="200025"/>
                    </a:cubicBezTo>
                    <a:lnTo>
                      <a:pt x="57222" y="207169"/>
                    </a:lnTo>
                    <a:cubicBezTo>
                      <a:pt x="49285" y="206375"/>
                      <a:pt x="41232" y="206351"/>
                      <a:pt x="33410" y="204787"/>
                    </a:cubicBezTo>
                    <a:cubicBezTo>
                      <a:pt x="29218" y="203949"/>
                      <a:pt x="25506" y="201526"/>
                      <a:pt x="21503" y="200025"/>
                    </a:cubicBezTo>
                    <a:cubicBezTo>
                      <a:pt x="19153" y="199144"/>
                      <a:pt x="16741" y="198438"/>
                      <a:pt x="14360" y="197644"/>
                    </a:cubicBezTo>
                    <a:cubicBezTo>
                      <a:pt x="12772" y="195263"/>
                      <a:pt x="10877" y="193060"/>
                      <a:pt x="9597" y="190500"/>
                    </a:cubicBezTo>
                    <a:cubicBezTo>
                      <a:pt x="-262" y="170782"/>
                      <a:pt x="16103" y="196686"/>
                      <a:pt x="2453" y="176212"/>
                    </a:cubicBezTo>
                    <a:cubicBezTo>
                      <a:pt x="499" y="148857"/>
                      <a:pt x="-1920" y="148069"/>
                      <a:pt x="2453" y="126206"/>
                    </a:cubicBezTo>
                    <a:cubicBezTo>
                      <a:pt x="4249" y="117226"/>
                      <a:pt x="8907" y="112955"/>
                      <a:pt x="14360" y="104775"/>
                    </a:cubicBezTo>
                    <a:cubicBezTo>
                      <a:pt x="15947" y="102394"/>
                      <a:pt x="18217" y="100346"/>
                      <a:pt x="19122" y="97631"/>
                    </a:cubicBezTo>
                    <a:cubicBezTo>
                      <a:pt x="22408" y="87772"/>
                      <a:pt x="20110" y="92575"/>
                      <a:pt x="26266" y="83344"/>
                    </a:cubicBezTo>
                    <a:lnTo>
                      <a:pt x="16741" y="9048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5" name="Freeform 37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3744514" y="4814512"/>
                <a:ext cx="344941" cy="242642"/>
              </a:xfrm>
              <a:custGeom>
                <a:avLst/>
                <a:gdLst>
                  <a:gd name="T0" fmla="*/ 2147483647 w 219"/>
                  <a:gd name="T1" fmla="*/ 2147483647 h 157"/>
                  <a:gd name="T2" fmla="*/ 2147483647 w 219"/>
                  <a:gd name="T3" fmla="*/ 2147483647 h 157"/>
                  <a:gd name="T4" fmla="*/ 2147483647 w 219"/>
                  <a:gd name="T5" fmla="*/ 2147483647 h 157"/>
                  <a:gd name="T6" fmla="*/ 2147483647 w 219"/>
                  <a:gd name="T7" fmla="*/ 2147483647 h 157"/>
                  <a:gd name="T8" fmla="*/ 2147483647 w 219"/>
                  <a:gd name="T9" fmla="*/ 2147483647 h 157"/>
                  <a:gd name="T10" fmla="*/ 2147483647 w 219"/>
                  <a:gd name="T11" fmla="*/ 2147483647 h 157"/>
                  <a:gd name="T12" fmla="*/ 2147483647 w 219"/>
                  <a:gd name="T13" fmla="*/ 2147483647 h 157"/>
                  <a:gd name="T14" fmla="*/ 2147483647 w 219"/>
                  <a:gd name="T15" fmla="*/ 2147483647 h 157"/>
                  <a:gd name="T16" fmla="*/ 2147483647 w 219"/>
                  <a:gd name="T17" fmla="*/ 2147483647 h 157"/>
                  <a:gd name="T18" fmla="*/ 2147483647 w 219"/>
                  <a:gd name="T19" fmla="*/ 2147483647 h 157"/>
                  <a:gd name="T20" fmla="*/ 2147483647 w 219"/>
                  <a:gd name="T21" fmla="*/ 2147483647 h 157"/>
                  <a:gd name="T22" fmla="*/ 2147483647 w 219"/>
                  <a:gd name="T23" fmla="*/ 2147483647 h 157"/>
                  <a:gd name="T24" fmla="*/ 2147483647 w 219"/>
                  <a:gd name="T25" fmla="*/ 2147483647 h 157"/>
                  <a:gd name="T26" fmla="*/ 2147483647 w 219"/>
                  <a:gd name="T27" fmla="*/ 2147483647 h 157"/>
                  <a:gd name="T28" fmla="*/ 2147483647 w 219"/>
                  <a:gd name="T29" fmla="*/ 2147483647 h 157"/>
                  <a:gd name="T30" fmla="*/ 2147483647 w 219"/>
                  <a:gd name="T31" fmla="*/ 2147483647 h 157"/>
                  <a:gd name="T32" fmla="*/ 2147483647 w 219"/>
                  <a:gd name="T33" fmla="*/ 2147483647 h 157"/>
                  <a:gd name="T34" fmla="*/ 2147483647 w 219"/>
                  <a:gd name="T35" fmla="*/ 2147483647 h 157"/>
                  <a:gd name="T36" fmla="*/ 2147483647 w 219"/>
                  <a:gd name="T37" fmla="*/ 2147483647 h 157"/>
                  <a:gd name="T38" fmla="*/ 2147483647 w 219"/>
                  <a:gd name="T39" fmla="*/ 2147483647 h 157"/>
                  <a:gd name="T40" fmla="*/ 2147483647 w 219"/>
                  <a:gd name="T41" fmla="*/ 2147483647 h 157"/>
                  <a:gd name="T42" fmla="*/ 2147483647 w 219"/>
                  <a:gd name="T43" fmla="*/ 2147483647 h 157"/>
                  <a:gd name="T44" fmla="*/ 2147483647 w 219"/>
                  <a:gd name="T45" fmla="*/ 2147483647 h 157"/>
                  <a:gd name="T46" fmla="*/ 2147483647 w 219"/>
                  <a:gd name="T47" fmla="*/ 2147483647 h 157"/>
                  <a:gd name="T48" fmla="*/ 2147483647 w 219"/>
                  <a:gd name="T49" fmla="*/ 2147483647 h 157"/>
                  <a:gd name="T50" fmla="*/ 2147483647 w 219"/>
                  <a:gd name="T51" fmla="*/ 2147483647 h 157"/>
                  <a:gd name="T52" fmla="*/ 2147483647 w 219"/>
                  <a:gd name="T53" fmla="*/ 2147483647 h 157"/>
                  <a:gd name="T54" fmla="*/ 2147483647 w 219"/>
                  <a:gd name="T55" fmla="*/ 2147483647 h 157"/>
                  <a:gd name="T56" fmla="*/ 2147483647 w 219"/>
                  <a:gd name="T57" fmla="*/ 2147483647 h 157"/>
                  <a:gd name="T58" fmla="*/ 2147483647 w 219"/>
                  <a:gd name="T59" fmla="*/ 2147483647 h 157"/>
                  <a:gd name="T60" fmla="*/ 2147483647 w 219"/>
                  <a:gd name="T61" fmla="*/ 2147483647 h 157"/>
                  <a:gd name="T62" fmla="*/ 2147483647 w 219"/>
                  <a:gd name="T63" fmla="*/ 2147483647 h 157"/>
                  <a:gd name="T64" fmla="*/ 2147483647 w 219"/>
                  <a:gd name="T65" fmla="*/ 2147483647 h 157"/>
                  <a:gd name="T66" fmla="*/ 2147483647 w 219"/>
                  <a:gd name="T67" fmla="*/ 2147483647 h 157"/>
                  <a:gd name="T68" fmla="*/ 2147483647 w 219"/>
                  <a:gd name="T69" fmla="*/ 2147483647 h 157"/>
                  <a:gd name="T70" fmla="*/ 2147483647 w 219"/>
                  <a:gd name="T71" fmla="*/ 0 h 157"/>
                  <a:gd name="T72" fmla="*/ 2147483647 w 219"/>
                  <a:gd name="T73" fmla="*/ 0 h 157"/>
                  <a:gd name="T74" fmla="*/ 2147483647 w 219"/>
                  <a:gd name="T75" fmla="*/ 0 h 157"/>
                  <a:gd name="T76" fmla="*/ 2147483647 w 219"/>
                  <a:gd name="T77" fmla="*/ 2147483647 h 157"/>
                  <a:gd name="T78" fmla="*/ 2147483647 w 219"/>
                  <a:gd name="T79" fmla="*/ 2147483647 h 157"/>
                  <a:gd name="T80" fmla="*/ 2147483647 w 219"/>
                  <a:gd name="T81" fmla="*/ 2147483647 h 157"/>
                  <a:gd name="T82" fmla="*/ 2147483647 w 219"/>
                  <a:gd name="T83" fmla="*/ 2147483647 h 157"/>
                  <a:gd name="T84" fmla="*/ 2147483647 w 219"/>
                  <a:gd name="T85" fmla="*/ 2147483647 h 157"/>
                  <a:gd name="T86" fmla="*/ 2147483647 w 219"/>
                  <a:gd name="T87" fmla="*/ 2147483647 h 157"/>
                  <a:gd name="T88" fmla="*/ 2147483647 w 219"/>
                  <a:gd name="T89" fmla="*/ 2147483647 h 157"/>
                  <a:gd name="T90" fmla="*/ 2147483647 w 219"/>
                  <a:gd name="T91" fmla="*/ 2147483647 h 157"/>
                  <a:gd name="T92" fmla="*/ 2147483647 w 219"/>
                  <a:gd name="T93" fmla="*/ 2147483647 h 157"/>
                  <a:gd name="T94" fmla="*/ 2147483647 w 219"/>
                  <a:gd name="T95" fmla="*/ 2147483647 h 157"/>
                  <a:gd name="T96" fmla="*/ 2147483647 w 219"/>
                  <a:gd name="T97" fmla="*/ 2147483647 h 157"/>
                  <a:gd name="T98" fmla="*/ 2147483647 w 219"/>
                  <a:gd name="T99" fmla="*/ 2147483647 h 157"/>
                  <a:gd name="T100" fmla="*/ 2147483647 w 219"/>
                  <a:gd name="T101" fmla="*/ 2147483647 h 157"/>
                  <a:gd name="T102" fmla="*/ 2147483647 w 219"/>
                  <a:gd name="T103" fmla="*/ 2147483647 h 157"/>
                  <a:gd name="T104" fmla="*/ 2147483647 w 219"/>
                  <a:gd name="T105" fmla="*/ 2147483647 h 157"/>
                  <a:gd name="T106" fmla="*/ 2147483647 w 219"/>
                  <a:gd name="T107" fmla="*/ 2147483647 h 157"/>
                  <a:gd name="T108" fmla="*/ 2147483647 w 219"/>
                  <a:gd name="T109" fmla="*/ 2147483647 h 157"/>
                  <a:gd name="T110" fmla="*/ 2147483647 w 219"/>
                  <a:gd name="T111" fmla="*/ 2147483647 h 157"/>
                  <a:gd name="T112" fmla="*/ 2147483647 w 219"/>
                  <a:gd name="T113" fmla="*/ 2147483647 h 157"/>
                  <a:gd name="T114" fmla="*/ 2147483647 w 219"/>
                  <a:gd name="T115" fmla="*/ 2147483647 h 157"/>
                  <a:gd name="T116" fmla="*/ 0 w 219"/>
                  <a:gd name="T117" fmla="*/ 2147483647 h 15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9"/>
                  <a:gd name="T178" fmla="*/ 0 h 157"/>
                  <a:gd name="T179" fmla="*/ 219 w 219"/>
                  <a:gd name="T180" fmla="*/ 157 h 15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9" h="157">
                    <a:moveTo>
                      <a:pt x="0" y="62"/>
                    </a:moveTo>
                    <a:lnTo>
                      <a:pt x="11" y="66"/>
                    </a:lnTo>
                    <a:lnTo>
                      <a:pt x="13" y="67"/>
                    </a:lnTo>
                    <a:lnTo>
                      <a:pt x="15" y="66"/>
                    </a:lnTo>
                    <a:lnTo>
                      <a:pt x="16" y="68"/>
                    </a:lnTo>
                    <a:lnTo>
                      <a:pt x="18" y="71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71"/>
                    </a:lnTo>
                    <a:lnTo>
                      <a:pt x="22" y="70"/>
                    </a:lnTo>
                    <a:lnTo>
                      <a:pt x="23" y="70"/>
                    </a:lnTo>
                    <a:lnTo>
                      <a:pt x="25" y="72"/>
                    </a:lnTo>
                    <a:lnTo>
                      <a:pt x="26" y="71"/>
                    </a:lnTo>
                    <a:lnTo>
                      <a:pt x="25" y="68"/>
                    </a:lnTo>
                    <a:lnTo>
                      <a:pt x="27" y="67"/>
                    </a:lnTo>
                    <a:lnTo>
                      <a:pt x="31" y="67"/>
                    </a:lnTo>
                    <a:lnTo>
                      <a:pt x="33" y="68"/>
                    </a:lnTo>
                    <a:lnTo>
                      <a:pt x="33" y="72"/>
                    </a:lnTo>
                    <a:lnTo>
                      <a:pt x="33" y="73"/>
                    </a:lnTo>
                    <a:lnTo>
                      <a:pt x="35" y="71"/>
                    </a:lnTo>
                    <a:lnTo>
                      <a:pt x="37" y="71"/>
                    </a:lnTo>
                    <a:lnTo>
                      <a:pt x="40" y="73"/>
                    </a:lnTo>
                    <a:lnTo>
                      <a:pt x="41" y="77"/>
                    </a:lnTo>
                    <a:lnTo>
                      <a:pt x="41" y="78"/>
                    </a:lnTo>
                    <a:lnTo>
                      <a:pt x="37" y="81"/>
                    </a:lnTo>
                    <a:lnTo>
                      <a:pt x="36" y="83"/>
                    </a:lnTo>
                    <a:lnTo>
                      <a:pt x="37" y="85"/>
                    </a:lnTo>
                    <a:lnTo>
                      <a:pt x="41" y="86"/>
                    </a:lnTo>
                    <a:lnTo>
                      <a:pt x="55" y="93"/>
                    </a:lnTo>
                    <a:lnTo>
                      <a:pt x="76" y="100"/>
                    </a:lnTo>
                    <a:lnTo>
                      <a:pt x="82" y="104"/>
                    </a:lnTo>
                    <a:lnTo>
                      <a:pt x="92" y="109"/>
                    </a:lnTo>
                    <a:lnTo>
                      <a:pt x="102" y="114"/>
                    </a:lnTo>
                    <a:lnTo>
                      <a:pt x="105" y="118"/>
                    </a:lnTo>
                    <a:lnTo>
                      <a:pt x="129" y="138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0" y="150"/>
                    </a:lnTo>
                    <a:lnTo>
                      <a:pt x="147" y="156"/>
                    </a:lnTo>
                    <a:lnTo>
                      <a:pt x="163" y="142"/>
                    </a:lnTo>
                    <a:lnTo>
                      <a:pt x="176" y="129"/>
                    </a:lnTo>
                    <a:lnTo>
                      <a:pt x="180" y="124"/>
                    </a:lnTo>
                    <a:lnTo>
                      <a:pt x="183" y="118"/>
                    </a:lnTo>
                    <a:lnTo>
                      <a:pt x="193" y="111"/>
                    </a:lnTo>
                    <a:lnTo>
                      <a:pt x="196" y="109"/>
                    </a:lnTo>
                    <a:lnTo>
                      <a:pt x="196" y="106"/>
                    </a:lnTo>
                    <a:lnTo>
                      <a:pt x="196" y="102"/>
                    </a:lnTo>
                    <a:lnTo>
                      <a:pt x="195" y="100"/>
                    </a:lnTo>
                    <a:lnTo>
                      <a:pt x="197" y="96"/>
                    </a:lnTo>
                    <a:lnTo>
                      <a:pt x="200" y="99"/>
                    </a:lnTo>
                    <a:lnTo>
                      <a:pt x="201" y="97"/>
                    </a:lnTo>
                    <a:lnTo>
                      <a:pt x="205" y="100"/>
                    </a:lnTo>
                    <a:lnTo>
                      <a:pt x="206" y="101"/>
                    </a:lnTo>
                    <a:lnTo>
                      <a:pt x="209" y="99"/>
                    </a:lnTo>
                    <a:lnTo>
                      <a:pt x="211" y="93"/>
                    </a:lnTo>
                    <a:lnTo>
                      <a:pt x="211" y="91"/>
                    </a:lnTo>
                    <a:lnTo>
                      <a:pt x="215" y="90"/>
                    </a:lnTo>
                    <a:lnTo>
                      <a:pt x="218" y="88"/>
                    </a:lnTo>
                    <a:lnTo>
                      <a:pt x="218" y="84"/>
                    </a:lnTo>
                    <a:lnTo>
                      <a:pt x="211" y="77"/>
                    </a:lnTo>
                    <a:lnTo>
                      <a:pt x="211" y="70"/>
                    </a:lnTo>
                    <a:lnTo>
                      <a:pt x="213" y="65"/>
                    </a:lnTo>
                    <a:lnTo>
                      <a:pt x="214" y="61"/>
                    </a:lnTo>
                    <a:lnTo>
                      <a:pt x="214" y="55"/>
                    </a:lnTo>
                    <a:lnTo>
                      <a:pt x="213" y="52"/>
                    </a:lnTo>
                    <a:lnTo>
                      <a:pt x="214" y="43"/>
                    </a:lnTo>
                    <a:lnTo>
                      <a:pt x="215" y="36"/>
                    </a:lnTo>
                    <a:lnTo>
                      <a:pt x="218" y="32"/>
                    </a:lnTo>
                    <a:lnTo>
                      <a:pt x="197" y="10"/>
                    </a:lnTo>
                    <a:lnTo>
                      <a:pt x="195" y="10"/>
                    </a:lnTo>
                    <a:lnTo>
                      <a:pt x="193" y="3"/>
                    </a:lnTo>
                    <a:lnTo>
                      <a:pt x="193" y="0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87" y="0"/>
                    </a:lnTo>
                    <a:lnTo>
                      <a:pt x="186" y="0"/>
                    </a:lnTo>
                    <a:lnTo>
                      <a:pt x="177" y="6"/>
                    </a:lnTo>
                    <a:lnTo>
                      <a:pt x="176" y="10"/>
                    </a:lnTo>
                    <a:lnTo>
                      <a:pt x="171" y="13"/>
                    </a:lnTo>
                    <a:lnTo>
                      <a:pt x="169" y="13"/>
                    </a:lnTo>
                    <a:lnTo>
                      <a:pt x="166" y="15"/>
                    </a:lnTo>
                    <a:lnTo>
                      <a:pt x="158" y="16"/>
                    </a:lnTo>
                    <a:lnTo>
                      <a:pt x="158" y="19"/>
                    </a:lnTo>
                    <a:lnTo>
                      <a:pt x="154" y="16"/>
                    </a:lnTo>
                    <a:lnTo>
                      <a:pt x="135" y="14"/>
                    </a:lnTo>
                    <a:lnTo>
                      <a:pt x="121" y="10"/>
                    </a:lnTo>
                    <a:lnTo>
                      <a:pt x="118" y="10"/>
                    </a:lnTo>
                    <a:lnTo>
                      <a:pt x="113" y="10"/>
                    </a:lnTo>
                    <a:lnTo>
                      <a:pt x="111" y="13"/>
                    </a:lnTo>
                    <a:lnTo>
                      <a:pt x="108" y="21"/>
                    </a:lnTo>
                    <a:lnTo>
                      <a:pt x="96" y="29"/>
                    </a:lnTo>
                    <a:lnTo>
                      <a:pt x="89" y="35"/>
                    </a:lnTo>
                    <a:lnTo>
                      <a:pt x="86" y="36"/>
                    </a:lnTo>
                    <a:lnTo>
                      <a:pt x="84" y="38"/>
                    </a:lnTo>
                    <a:lnTo>
                      <a:pt x="82" y="38"/>
                    </a:lnTo>
                    <a:lnTo>
                      <a:pt x="80" y="38"/>
                    </a:lnTo>
                    <a:lnTo>
                      <a:pt x="77" y="40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7" y="42"/>
                    </a:lnTo>
                    <a:lnTo>
                      <a:pt x="63" y="43"/>
                    </a:lnTo>
                    <a:lnTo>
                      <a:pt x="62" y="42"/>
                    </a:lnTo>
                    <a:lnTo>
                      <a:pt x="62" y="39"/>
                    </a:lnTo>
                    <a:lnTo>
                      <a:pt x="56" y="35"/>
                    </a:lnTo>
                    <a:lnTo>
                      <a:pt x="54" y="43"/>
                    </a:lnTo>
                    <a:lnTo>
                      <a:pt x="53" y="44"/>
                    </a:lnTo>
                    <a:lnTo>
                      <a:pt x="53" y="46"/>
                    </a:lnTo>
                    <a:lnTo>
                      <a:pt x="51" y="48"/>
                    </a:lnTo>
                    <a:lnTo>
                      <a:pt x="49" y="48"/>
                    </a:lnTo>
                    <a:lnTo>
                      <a:pt x="46" y="46"/>
                    </a:lnTo>
                    <a:lnTo>
                      <a:pt x="39" y="44"/>
                    </a:lnTo>
                    <a:lnTo>
                      <a:pt x="35" y="44"/>
                    </a:lnTo>
                    <a:lnTo>
                      <a:pt x="30" y="43"/>
                    </a:lnTo>
                    <a:lnTo>
                      <a:pt x="25" y="40"/>
                    </a:lnTo>
                    <a:lnTo>
                      <a:pt x="23" y="40"/>
                    </a:lnTo>
                    <a:lnTo>
                      <a:pt x="20" y="43"/>
                    </a:lnTo>
                    <a:lnTo>
                      <a:pt x="16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5" name="421 Grupo"/>
            <p:cNvGrpSpPr/>
            <p:nvPr/>
          </p:nvGrpSpPr>
          <p:grpSpPr>
            <a:xfrm>
              <a:off x="2580691" y="1410561"/>
              <a:ext cx="6727837" cy="4278551"/>
              <a:chOff x="770521" y="968546"/>
              <a:chExt cx="7429113" cy="4724526"/>
            </a:xfrm>
          </p:grpSpPr>
          <p:grpSp>
            <p:nvGrpSpPr>
              <p:cNvPr id="233" name="326 Grupo"/>
              <p:cNvGrpSpPr/>
              <p:nvPr/>
            </p:nvGrpSpPr>
            <p:grpSpPr>
              <a:xfrm>
                <a:off x="770521" y="968546"/>
                <a:ext cx="7429113" cy="4724526"/>
                <a:chOff x="1286712" y="860222"/>
                <a:chExt cx="7462417" cy="4705061"/>
              </a:xfrm>
            </p:grpSpPr>
            <p:sp>
              <p:nvSpPr>
                <p:cNvPr id="237" name="Freeform 47"/>
                <p:cNvSpPr>
                  <a:spLocks noChangeAspect="1"/>
                </p:cNvSpPr>
                <p:nvPr/>
              </p:nvSpPr>
              <p:spPr bwMode="auto">
                <a:xfrm>
                  <a:off x="2742634" y="1323560"/>
                  <a:ext cx="3268" cy="66493"/>
                </a:xfrm>
                <a:custGeom>
                  <a:avLst/>
                  <a:gdLst>
                    <a:gd name="T0" fmla="*/ 0 w 1"/>
                    <a:gd name="T1" fmla="*/ 2147483647 h 41"/>
                    <a:gd name="T2" fmla="*/ 0 w 1"/>
                    <a:gd name="T3" fmla="*/ 0 h 41"/>
                    <a:gd name="T4" fmla="*/ 0 60000 65536"/>
                    <a:gd name="T5" fmla="*/ 0 60000 65536"/>
                    <a:gd name="T6" fmla="*/ 0 w 1"/>
                    <a:gd name="T7" fmla="*/ 0 h 41"/>
                    <a:gd name="T8" fmla="*/ 1 w 1"/>
                    <a:gd name="T9" fmla="*/ 41 h 4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1">
                      <a:moveTo>
                        <a:pt x="0" y="4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48"/>
                <p:cNvSpPr>
                  <a:spLocks noChangeAspect="1"/>
                </p:cNvSpPr>
                <p:nvPr/>
              </p:nvSpPr>
              <p:spPr bwMode="auto">
                <a:xfrm>
                  <a:off x="3213331" y="1355993"/>
                  <a:ext cx="1634" cy="85954"/>
                </a:xfrm>
                <a:custGeom>
                  <a:avLst/>
                  <a:gdLst>
                    <a:gd name="T0" fmla="*/ 2147483647 w 1"/>
                    <a:gd name="T1" fmla="*/ 2147483647 h 55"/>
                    <a:gd name="T2" fmla="*/ 0 w 1"/>
                    <a:gd name="T3" fmla="*/ 0 h 55"/>
                    <a:gd name="T4" fmla="*/ 0 60000 65536"/>
                    <a:gd name="T5" fmla="*/ 0 60000 65536"/>
                    <a:gd name="T6" fmla="*/ 0 w 1"/>
                    <a:gd name="T7" fmla="*/ 0 h 55"/>
                    <a:gd name="T8" fmla="*/ 1 w 1"/>
                    <a:gd name="T9" fmla="*/ 55 h 5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55">
                      <a:moveTo>
                        <a:pt x="1" y="5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 49"/>
                <p:cNvSpPr>
                  <a:spLocks noChangeAspect="1"/>
                </p:cNvSpPr>
                <p:nvPr/>
              </p:nvSpPr>
              <p:spPr bwMode="auto">
                <a:xfrm rot="1018988">
                  <a:off x="4037400" y="2288507"/>
                  <a:ext cx="143132" cy="125561"/>
                </a:xfrm>
                <a:custGeom>
                  <a:avLst/>
                  <a:gdLst>
                    <a:gd name="T0" fmla="*/ 0 w 68"/>
                    <a:gd name="T1" fmla="*/ 2147483647 h 62"/>
                    <a:gd name="T2" fmla="*/ 2147483647 w 68"/>
                    <a:gd name="T3" fmla="*/ 0 h 62"/>
                    <a:gd name="T4" fmla="*/ 0 60000 65536"/>
                    <a:gd name="T5" fmla="*/ 0 60000 65536"/>
                    <a:gd name="T6" fmla="*/ 0 w 68"/>
                    <a:gd name="T7" fmla="*/ 0 h 62"/>
                    <a:gd name="T8" fmla="*/ 68 w 68"/>
                    <a:gd name="T9" fmla="*/ 62 h 6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8" h="62">
                      <a:moveTo>
                        <a:pt x="0" y="62"/>
                      </a:moveTo>
                      <a:lnTo>
                        <a:pt x="68" y="0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50"/>
                <p:cNvSpPr>
                  <a:spLocks noChangeAspect="1"/>
                </p:cNvSpPr>
                <p:nvPr/>
              </p:nvSpPr>
              <p:spPr bwMode="auto">
                <a:xfrm>
                  <a:off x="3999463" y="2212286"/>
                  <a:ext cx="109503" cy="128120"/>
                </a:xfrm>
                <a:custGeom>
                  <a:avLst/>
                  <a:gdLst>
                    <a:gd name="T0" fmla="*/ 0 w 67"/>
                    <a:gd name="T1" fmla="*/ 2147483647 h 79"/>
                    <a:gd name="T2" fmla="*/ 2147483647 w 67"/>
                    <a:gd name="T3" fmla="*/ 2147483647 h 79"/>
                    <a:gd name="T4" fmla="*/ 2147483647 w 67"/>
                    <a:gd name="T5" fmla="*/ 0 h 79"/>
                    <a:gd name="T6" fmla="*/ 0 60000 65536"/>
                    <a:gd name="T7" fmla="*/ 0 60000 65536"/>
                    <a:gd name="T8" fmla="*/ 0 60000 65536"/>
                    <a:gd name="T9" fmla="*/ 0 w 67"/>
                    <a:gd name="T10" fmla="*/ 0 h 79"/>
                    <a:gd name="T11" fmla="*/ 67 w 67"/>
                    <a:gd name="T12" fmla="*/ 79 h 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7" h="79">
                      <a:moveTo>
                        <a:pt x="0" y="79"/>
                      </a:moveTo>
                      <a:lnTo>
                        <a:pt x="29" y="27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Freeform 59"/>
                <p:cNvSpPr>
                  <a:spLocks noChangeAspect="1"/>
                </p:cNvSpPr>
                <p:nvPr/>
              </p:nvSpPr>
              <p:spPr bwMode="auto">
                <a:xfrm>
                  <a:off x="4970872" y="2990773"/>
                  <a:ext cx="39679" cy="91165"/>
                </a:xfrm>
                <a:custGeom>
                  <a:avLst/>
                  <a:gdLst>
                    <a:gd name="T0" fmla="*/ 0 w 1"/>
                    <a:gd name="T1" fmla="*/ 2147483647 h 23"/>
                    <a:gd name="T2" fmla="*/ 0 w 1"/>
                    <a:gd name="T3" fmla="*/ 0 h 23"/>
                    <a:gd name="T4" fmla="*/ 0 60000 65536"/>
                    <a:gd name="T5" fmla="*/ 0 60000 65536"/>
                    <a:gd name="T6" fmla="*/ 0 w 1"/>
                    <a:gd name="T7" fmla="*/ 0 h 23"/>
                    <a:gd name="T8" fmla="*/ 0 w 1"/>
                    <a:gd name="T9" fmla="*/ 23 h 2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 68"/>
                <p:cNvSpPr>
                  <a:spLocks noChangeAspect="1"/>
                </p:cNvSpPr>
                <p:nvPr/>
              </p:nvSpPr>
              <p:spPr bwMode="auto">
                <a:xfrm>
                  <a:off x="4962106" y="4442088"/>
                  <a:ext cx="332257" cy="669911"/>
                </a:xfrm>
                <a:custGeom>
                  <a:avLst/>
                  <a:gdLst>
                    <a:gd name="T0" fmla="*/ 2147483647 w 189"/>
                    <a:gd name="T1" fmla="*/ 0 h 384"/>
                    <a:gd name="T2" fmla="*/ 2147483647 w 189"/>
                    <a:gd name="T3" fmla="*/ 2147483647 h 384"/>
                    <a:gd name="T4" fmla="*/ 2147483647 w 189"/>
                    <a:gd name="T5" fmla="*/ 2147483647 h 384"/>
                    <a:gd name="T6" fmla="*/ 2147483647 w 189"/>
                    <a:gd name="T7" fmla="*/ 2147483647 h 384"/>
                    <a:gd name="T8" fmla="*/ 2147483647 w 189"/>
                    <a:gd name="T9" fmla="*/ 2147483647 h 384"/>
                    <a:gd name="T10" fmla="*/ 2147483647 w 189"/>
                    <a:gd name="T11" fmla="*/ 2147483647 h 384"/>
                    <a:gd name="T12" fmla="*/ 2147483647 w 189"/>
                    <a:gd name="T13" fmla="*/ 2147483647 h 384"/>
                    <a:gd name="T14" fmla="*/ 2147483647 w 189"/>
                    <a:gd name="T15" fmla="*/ 2147483647 h 384"/>
                    <a:gd name="T16" fmla="*/ 2147483647 w 189"/>
                    <a:gd name="T17" fmla="*/ 2147483647 h 384"/>
                    <a:gd name="T18" fmla="*/ 2147483647 w 189"/>
                    <a:gd name="T19" fmla="*/ 2147483647 h 384"/>
                    <a:gd name="T20" fmla="*/ 2147483647 w 189"/>
                    <a:gd name="T21" fmla="*/ 2147483647 h 384"/>
                    <a:gd name="T22" fmla="*/ 2147483647 w 189"/>
                    <a:gd name="T23" fmla="*/ 2147483647 h 384"/>
                    <a:gd name="T24" fmla="*/ 2147483647 w 189"/>
                    <a:gd name="T25" fmla="*/ 2147483647 h 384"/>
                    <a:gd name="T26" fmla="*/ 2147483647 w 189"/>
                    <a:gd name="T27" fmla="*/ 2147483647 h 384"/>
                    <a:gd name="T28" fmla="*/ 0 w 189"/>
                    <a:gd name="T29" fmla="*/ 2147483647 h 384"/>
                    <a:gd name="T30" fmla="*/ 2147483647 w 189"/>
                    <a:gd name="T31" fmla="*/ 2147483647 h 38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9"/>
                    <a:gd name="T49" fmla="*/ 0 h 384"/>
                    <a:gd name="T50" fmla="*/ 189 w 189"/>
                    <a:gd name="T51" fmla="*/ 384 h 38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9" h="384">
                      <a:moveTo>
                        <a:pt x="189" y="0"/>
                      </a:moveTo>
                      <a:lnTo>
                        <a:pt x="186" y="120"/>
                      </a:lnTo>
                      <a:lnTo>
                        <a:pt x="176" y="138"/>
                      </a:lnTo>
                      <a:lnTo>
                        <a:pt x="149" y="147"/>
                      </a:lnTo>
                      <a:lnTo>
                        <a:pt x="72" y="155"/>
                      </a:lnTo>
                      <a:lnTo>
                        <a:pt x="58" y="163"/>
                      </a:lnTo>
                      <a:lnTo>
                        <a:pt x="56" y="184"/>
                      </a:lnTo>
                      <a:lnTo>
                        <a:pt x="44" y="219"/>
                      </a:lnTo>
                      <a:lnTo>
                        <a:pt x="31" y="258"/>
                      </a:lnTo>
                      <a:lnTo>
                        <a:pt x="32" y="279"/>
                      </a:lnTo>
                      <a:lnTo>
                        <a:pt x="44" y="314"/>
                      </a:lnTo>
                      <a:lnTo>
                        <a:pt x="42" y="327"/>
                      </a:lnTo>
                      <a:lnTo>
                        <a:pt x="26" y="339"/>
                      </a:lnTo>
                      <a:lnTo>
                        <a:pt x="4" y="352"/>
                      </a:lnTo>
                      <a:lnTo>
                        <a:pt x="0" y="365"/>
                      </a:lnTo>
                      <a:lnTo>
                        <a:pt x="4" y="384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69"/>
                <p:cNvSpPr>
                  <a:spLocks noChangeAspect="1"/>
                </p:cNvSpPr>
                <p:nvPr/>
              </p:nvSpPr>
              <p:spPr bwMode="auto">
                <a:xfrm>
                  <a:off x="4926151" y="3996226"/>
                  <a:ext cx="384082" cy="446950"/>
                </a:xfrm>
                <a:custGeom>
                  <a:avLst/>
                  <a:gdLst>
                    <a:gd name="T0" fmla="*/ 0 w 221"/>
                    <a:gd name="T1" fmla="*/ 0 h 259"/>
                    <a:gd name="T2" fmla="*/ 2147483647 w 221"/>
                    <a:gd name="T3" fmla="*/ 2147483647 h 259"/>
                    <a:gd name="T4" fmla="*/ 2147483647 w 221"/>
                    <a:gd name="T5" fmla="*/ 2147483647 h 259"/>
                    <a:gd name="T6" fmla="*/ 0 60000 65536"/>
                    <a:gd name="T7" fmla="*/ 0 60000 65536"/>
                    <a:gd name="T8" fmla="*/ 0 60000 65536"/>
                    <a:gd name="T9" fmla="*/ 0 w 221"/>
                    <a:gd name="T10" fmla="*/ 0 h 259"/>
                    <a:gd name="T11" fmla="*/ 221 w 221"/>
                    <a:gd name="T12" fmla="*/ 259 h 25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1" h="259">
                      <a:moveTo>
                        <a:pt x="0" y="0"/>
                      </a:moveTo>
                      <a:lnTo>
                        <a:pt x="166" y="99"/>
                      </a:lnTo>
                      <a:lnTo>
                        <a:pt x="221" y="259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73"/>
                <p:cNvSpPr>
                  <a:spLocks noChangeAspect="1"/>
                </p:cNvSpPr>
                <p:nvPr/>
              </p:nvSpPr>
              <p:spPr bwMode="auto">
                <a:xfrm>
                  <a:off x="5310223" y="4438819"/>
                  <a:ext cx="246790" cy="127414"/>
                </a:xfrm>
                <a:custGeom>
                  <a:avLst/>
                  <a:gdLst>
                    <a:gd name="T0" fmla="*/ 0 w 157"/>
                    <a:gd name="T1" fmla="*/ 0 h 70"/>
                    <a:gd name="T2" fmla="*/ 96 w 157"/>
                    <a:gd name="T3" fmla="*/ 6 h 70"/>
                    <a:gd name="T4" fmla="*/ 157 w 157"/>
                    <a:gd name="T5" fmla="*/ 70 h 70"/>
                    <a:gd name="T6" fmla="*/ 0 60000 65536"/>
                    <a:gd name="T7" fmla="*/ 0 60000 65536"/>
                    <a:gd name="T8" fmla="*/ 0 60000 65536"/>
                    <a:gd name="T9" fmla="*/ 0 w 157"/>
                    <a:gd name="T10" fmla="*/ 0 h 70"/>
                    <a:gd name="T11" fmla="*/ 157 w 157"/>
                    <a:gd name="T12" fmla="*/ 70 h 7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7" h="70">
                      <a:moveTo>
                        <a:pt x="0" y="0"/>
                      </a:moveTo>
                      <a:lnTo>
                        <a:pt x="96" y="6"/>
                      </a:lnTo>
                      <a:lnTo>
                        <a:pt x="157" y="70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78"/>
                <p:cNvSpPr>
                  <a:spLocks noChangeAspect="1"/>
                </p:cNvSpPr>
                <p:nvPr/>
              </p:nvSpPr>
              <p:spPr bwMode="auto">
                <a:xfrm>
                  <a:off x="7616324" y="4224896"/>
                  <a:ext cx="1132805" cy="956841"/>
                </a:xfrm>
                <a:custGeom>
                  <a:avLst/>
                  <a:gdLst>
                    <a:gd name="T0" fmla="*/ 2147483647 w 627"/>
                    <a:gd name="T1" fmla="*/ 0 h 595"/>
                    <a:gd name="T2" fmla="*/ 2147483647 w 627"/>
                    <a:gd name="T3" fmla="*/ 0 h 595"/>
                    <a:gd name="T4" fmla="*/ 2147483647 w 627"/>
                    <a:gd name="T5" fmla="*/ 2147483647 h 595"/>
                    <a:gd name="T6" fmla="*/ 2147483647 w 627"/>
                    <a:gd name="T7" fmla="*/ 2147483647 h 595"/>
                    <a:gd name="T8" fmla="*/ 2147483647 w 627"/>
                    <a:gd name="T9" fmla="*/ 2147483647 h 595"/>
                    <a:gd name="T10" fmla="*/ 2147483647 w 627"/>
                    <a:gd name="T11" fmla="*/ 2147483647 h 595"/>
                    <a:gd name="T12" fmla="*/ 2147483647 w 627"/>
                    <a:gd name="T13" fmla="*/ 2147483647 h 595"/>
                    <a:gd name="T14" fmla="*/ 2147483647 w 627"/>
                    <a:gd name="T15" fmla="*/ 2147483647 h 595"/>
                    <a:gd name="T16" fmla="*/ 2147483647 w 627"/>
                    <a:gd name="T17" fmla="*/ 2147483647 h 595"/>
                    <a:gd name="T18" fmla="*/ 2147483647 w 627"/>
                    <a:gd name="T19" fmla="*/ 2147483647 h 595"/>
                    <a:gd name="T20" fmla="*/ 0 w 627"/>
                    <a:gd name="T21" fmla="*/ 2147483647 h 5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27"/>
                    <a:gd name="T34" fmla="*/ 0 h 595"/>
                    <a:gd name="T35" fmla="*/ 627 w 627"/>
                    <a:gd name="T36" fmla="*/ 595 h 5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27" h="595">
                      <a:moveTo>
                        <a:pt x="627" y="0"/>
                      </a:moveTo>
                      <a:lnTo>
                        <a:pt x="428" y="0"/>
                      </a:lnTo>
                      <a:lnTo>
                        <a:pt x="332" y="192"/>
                      </a:lnTo>
                      <a:lnTo>
                        <a:pt x="291" y="219"/>
                      </a:lnTo>
                      <a:lnTo>
                        <a:pt x="281" y="310"/>
                      </a:lnTo>
                      <a:lnTo>
                        <a:pt x="208" y="473"/>
                      </a:lnTo>
                      <a:lnTo>
                        <a:pt x="134" y="483"/>
                      </a:lnTo>
                      <a:lnTo>
                        <a:pt x="128" y="550"/>
                      </a:lnTo>
                      <a:lnTo>
                        <a:pt x="99" y="592"/>
                      </a:lnTo>
                      <a:lnTo>
                        <a:pt x="57" y="595"/>
                      </a:lnTo>
                      <a:lnTo>
                        <a:pt x="0" y="576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95"/>
                <p:cNvSpPr>
                  <a:spLocks noChangeAspect="1"/>
                </p:cNvSpPr>
                <p:nvPr/>
              </p:nvSpPr>
              <p:spPr bwMode="auto">
                <a:xfrm>
                  <a:off x="5846832" y="4645041"/>
                  <a:ext cx="828097" cy="424795"/>
                </a:xfrm>
                <a:custGeom>
                  <a:avLst/>
                  <a:gdLst>
                    <a:gd name="T0" fmla="*/ 2147483647 w 505"/>
                    <a:gd name="T1" fmla="*/ 2147483647 h 261"/>
                    <a:gd name="T2" fmla="*/ 2147483647 w 505"/>
                    <a:gd name="T3" fmla="*/ 2147483647 h 261"/>
                    <a:gd name="T4" fmla="*/ 2147483647 w 505"/>
                    <a:gd name="T5" fmla="*/ 2147483647 h 261"/>
                    <a:gd name="T6" fmla="*/ 2147483647 w 505"/>
                    <a:gd name="T7" fmla="*/ 2147483647 h 261"/>
                    <a:gd name="T8" fmla="*/ 2147483647 w 505"/>
                    <a:gd name="T9" fmla="*/ 2147483647 h 261"/>
                    <a:gd name="T10" fmla="*/ 2147483647 w 505"/>
                    <a:gd name="T11" fmla="*/ 2147483647 h 261"/>
                    <a:gd name="T12" fmla="*/ 0 w 505"/>
                    <a:gd name="T13" fmla="*/ 0 h 2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5"/>
                    <a:gd name="T22" fmla="*/ 0 h 261"/>
                    <a:gd name="T23" fmla="*/ 505 w 505"/>
                    <a:gd name="T24" fmla="*/ 261 h 2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5" h="261">
                      <a:moveTo>
                        <a:pt x="505" y="261"/>
                      </a:moveTo>
                      <a:lnTo>
                        <a:pt x="403" y="174"/>
                      </a:lnTo>
                      <a:lnTo>
                        <a:pt x="249" y="171"/>
                      </a:lnTo>
                      <a:lnTo>
                        <a:pt x="99" y="97"/>
                      </a:lnTo>
                      <a:lnTo>
                        <a:pt x="61" y="46"/>
                      </a:lnTo>
                      <a:lnTo>
                        <a:pt x="32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 101"/>
                <p:cNvSpPr>
                  <a:spLocks noChangeAspect="1"/>
                </p:cNvSpPr>
                <p:nvPr/>
              </p:nvSpPr>
              <p:spPr bwMode="auto">
                <a:xfrm>
                  <a:off x="6511490" y="4838692"/>
                  <a:ext cx="93741" cy="94917"/>
                </a:xfrm>
                <a:custGeom>
                  <a:avLst/>
                  <a:gdLst>
                    <a:gd name="T0" fmla="*/ 2147483647 w 48"/>
                    <a:gd name="T1" fmla="*/ 0 h 51"/>
                    <a:gd name="T2" fmla="*/ 2147483647 w 48"/>
                    <a:gd name="T3" fmla="*/ 2147483647 h 51"/>
                    <a:gd name="T4" fmla="*/ 0 w 48"/>
                    <a:gd name="T5" fmla="*/ 2147483647 h 51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51"/>
                    <a:gd name="T11" fmla="*/ 48 w 48"/>
                    <a:gd name="T12" fmla="*/ 51 h 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51">
                      <a:moveTo>
                        <a:pt x="48" y="0"/>
                      </a:moveTo>
                      <a:lnTo>
                        <a:pt x="11" y="7"/>
                      </a:lnTo>
                      <a:lnTo>
                        <a:pt x="0" y="51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247 Forma libre"/>
                <p:cNvSpPr/>
                <p:nvPr/>
              </p:nvSpPr>
              <p:spPr>
                <a:xfrm>
                  <a:off x="3617581" y="2141420"/>
                  <a:ext cx="246230" cy="38173"/>
                </a:xfrm>
                <a:custGeom>
                  <a:avLst/>
                  <a:gdLst>
                    <a:gd name="connsiteX0" fmla="*/ 242888 w 242888"/>
                    <a:gd name="connsiteY0" fmla="*/ 4763 h 45244"/>
                    <a:gd name="connsiteX1" fmla="*/ 173832 w 242888"/>
                    <a:gd name="connsiteY1" fmla="*/ 2382 h 45244"/>
                    <a:gd name="connsiteX2" fmla="*/ 119063 w 242888"/>
                    <a:gd name="connsiteY2" fmla="*/ 0 h 45244"/>
                    <a:gd name="connsiteX3" fmla="*/ 80963 w 242888"/>
                    <a:gd name="connsiteY3" fmla="*/ 2382 h 45244"/>
                    <a:gd name="connsiteX4" fmla="*/ 69057 w 242888"/>
                    <a:gd name="connsiteY4" fmla="*/ 4763 h 45244"/>
                    <a:gd name="connsiteX5" fmla="*/ 59532 w 242888"/>
                    <a:gd name="connsiteY5" fmla="*/ 11907 h 45244"/>
                    <a:gd name="connsiteX6" fmla="*/ 35719 w 242888"/>
                    <a:gd name="connsiteY6" fmla="*/ 26194 h 45244"/>
                    <a:gd name="connsiteX7" fmla="*/ 26194 w 242888"/>
                    <a:gd name="connsiteY7" fmla="*/ 33338 h 45244"/>
                    <a:gd name="connsiteX8" fmla="*/ 11907 w 242888"/>
                    <a:gd name="connsiteY8" fmla="*/ 38100 h 45244"/>
                    <a:gd name="connsiteX9" fmla="*/ 4763 w 242888"/>
                    <a:gd name="connsiteY9" fmla="*/ 40482 h 45244"/>
                    <a:gd name="connsiteX10" fmla="*/ 0 w 242888"/>
                    <a:gd name="connsiteY10" fmla="*/ 45244 h 45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2888" h="45244">
                      <a:moveTo>
                        <a:pt x="242888" y="4763"/>
                      </a:moveTo>
                      <a:lnTo>
                        <a:pt x="173832" y="2382"/>
                      </a:lnTo>
                      <a:cubicBezTo>
                        <a:pt x="155572" y="1680"/>
                        <a:pt x="137337" y="0"/>
                        <a:pt x="119063" y="0"/>
                      </a:cubicBezTo>
                      <a:cubicBezTo>
                        <a:pt x="106338" y="0"/>
                        <a:pt x="93663" y="1588"/>
                        <a:pt x="80963" y="2382"/>
                      </a:cubicBezTo>
                      <a:cubicBezTo>
                        <a:pt x="76994" y="3176"/>
                        <a:pt x="72755" y="3119"/>
                        <a:pt x="69057" y="4763"/>
                      </a:cubicBezTo>
                      <a:cubicBezTo>
                        <a:pt x="65430" y="6375"/>
                        <a:pt x="62898" y="9804"/>
                        <a:pt x="59532" y="11907"/>
                      </a:cubicBezTo>
                      <a:cubicBezTo>
                        <a:pt x="37373" y="25756"/>
                        <a:pt x="65078" y="4174"/>
                        <a:pt x="35719" y="26194"/>
                      </a:cubicBezTo>
                      <a:cubicBezTo>
                        <a:pt x="32544" y="28575"/>
                        <a:pt x="29744" y="31563"/>
                        <a:pt x="26194" y="33338"/>
                      </a:cubicBezTo>
                      <a:cubicBezTo>
                        <a:pt x="21704" y="35583"/>
                        <a:pt x="16669" y="36513"/>
                        <a:pt x="11907" y="38100"/>
                      </a:cubicBezTo>
                      <a:cubicBezTo>
                        <a:pt x="9526" y="38894"/>
                        <a:pt x="6538" y="38707"/>
                        <a:pt x="4763" y="40482"/>
                      </a:cubicBezTo>
                      <a:lnTo>
                        <a:pt x="0" y="45244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248 Forma libre"/>
                <p:cNvSpPr/>
                <p:nvPr/>
              </p:nvSpPr>
              <p:spPr>
                <a:xfrm>
                  <a:off x="4024912" y="2328257"/>
                  <a:ext cx="182271" cy="74204"/>
                </a:xfrm>
                <a:custGeom>
                  <a:avLst/>
                  <a:gdLst>
                    <a:gd name="connsiteX0" fmla="*/ 0 w 180975"/>
                    <a:gd name="connsiteY0" fmla="*/ 109537 h 109537"/>
                    <a:gd name="connsiteX1" fmla="*/ 30956 w 180975"/>
                    <a:gd name="connsiteY1" fmla="*/ 102393 h 109537"/>
                    <a:gd name="connsiteX2" fmla="*/ 45244 w 180975"/>
                    <a:gd name="connsiteY2" fmla="*/ 95250 h 109537"/>
                    <a:gd name="connsiteX3" fmla="*/ 52387 w 180975"/>
                    <a:gd name="connsiteY3" fmla="*/ 90487 h 109537"/>
                    <a:gd name="connsiteX4" fmla="*/ 66675 w 180975"/>
                    <a:gd name="connsiteY4" fmla="*/ 85725 h 109537"/>
                    <a:gd name="connsiteX5" fmla="*/ 80962 w 180975"/>
                    <a:gd name="connsiteY5" fmla="*/ 80962 h 109537"/>
                    <a:gd name="connsiteX6" fmla="*/ 88106 w 180975"/>
                    <a:gd name="connsiteY6" fmla="*/ 78581 h 109537"/>
                    <a:gd name="connsiteX7" fmla="*/ 97631 w 180975"/>
                    <a:gd name="connsiteY7" fmla="*/ 73818 h 109537"/>
                    <a:gd name="connsiteX8" fmla="*/ 104775 w 180975"/>
                    <a:gd name="connsiteY8" fmla="*/ 71437 h 109537"/>
                    <a:gd name="connsiteX9" fmla="*/ 111919 w 180975"/>
                    <a:gd name="connsiteY9" fmla="*/ 66675 h 109537"/>
                    <a:gd name="connsiteX10" fmla="*/ 119062 w 180975"/>
                    <a:gd name="connsiteY10" fmla="*/ 64293 h 109537"/>
                    <a:gd name="connsiteX11" fmla="*/ 133350 w 180975"/>
                    <a:gd name="connsiteY11" fmla="*/ 57150 h 109537"/>
                    <a:gd name="connsiteX12" fmla="*/ 154781 w 180975"/>
                    <a:gd name="connsiteY12" fmla="*/ 45243 h 109537"/>
                    <a:gd name="connsiteX13" fmla="*/ 161925 w 180975"/>
                    <a:gd name="connsiteY13" fmla="*/ 42862 h 109537"/>
                    <a:gd name="connsiteX14" fmla="*/ 171450 w 180975"/>
                    <a:gd name="connsiteY14" fmla="*/ 28575 h 109537"/>
                    <a:gd name="connsiteX15" fmla="*/ 180975 w 180975"/>
                    <a:gd name="connsiteY15" fmla="*/ 7143 h 109537"/>
                    <a:gd name="connsiteX16" fmla="*/ 180975 w 180975"/>
                    <a:gd name="connsiteY16" fmla="*/ 0 h 109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0975" h="109537">
                      <a:moveTo>
                        <a:pt x="0" y="109537"/>
                      </a:moveTo>
                      <a:cubicBezTo>
                        <a:pt x="7689" y="108439"/>
                        <a:pt x="23821" y="107149"/>
                        <a:pt x="30956" y="102393"/>
                      </a:cubicBezTo>
                      <a:cubicBezTo>
                        <a:pt x="40189" y="96239"/>
                        <a:pt x="35385" y="98536"/>
                        <a:pt x="45244" y="95250"/>
                      </a:cubicBezTo>
                      <a:cubicBezTo>
                        <a:pt x="47625" y="93662"/>
                        <a:pt x="49772" y="91649"/>
                        <a:pt x="52387" y="90487"/>
                      </a:cubicBezTo>
                      <a:cubicBezTo>
                        <a:pt x="56975" y="88448"/>
                        <a:pt x="61912" y="87313"/>
                        <a:pt x="66675" y="85725"/>
                      </a:cubicBezTo>
                      <a:lnTo>
                        <a:pt x="80962" y="80962"/>
                      </a:lnTo>
                      <a:cubicBezTo>
                        <a:pt x="83343" y="80168"/>
                        <a:pt x="85861" y="79704"/>
                        <a:pt x="88106" y="78581"/>
                      </a:cubicBezTo>
                      <a:cubicBezTo>
                        <a:pt x="91281" y="76993"/>
                        <a:pt x="94368" y="75216"/>
                        <a:pt x="97631" y="73818"/>
                      </a:cubicBezTo>
                      <a:cubicBezTo>
                        <a:pt x="99938" y="72829"/>
                        <a:pt x="102530" y="72559"/>
                        <a:pt x="104775" y="71437"/>
                      </a:cubicBezTo>
                      <a:cubicBezTo>
                        <a:pt x="107335" y="70157"/>
                        <a:pt x="109359" y="67955"/>
                        <a:pt x="111919" y="66675"/>
                      </a:cubicBezTo>
                      <a:cubicBezTo>
                        <a:pt x="114164" y="65552"/>
                        <a:pt x="116817" y="65416"/>
                        <a:pt x="119062" y="64293"/>
                      </a:cubicBezTo>
                      <a:cubicBezTo>
                        <a:pt x="137516" y="55066"/>
                        <a:pt x="115403" y="63131"/>
                        <a:pt x="133350" y="57150"/>
                      </a:cubicBezTo>
                      <a:cubicBezTo>
                        <a:pt x="144043" y="46457"/>
                        <a:pt x="137300" y="51070"/>
                        <a:pt x="154781" y="45243"/>
                      </a:cubicBezTo>
                      <a:lnTo>
                        <a:pt x="161925" y="42862"/>
                      </a:lnTo>
                      <a:lnTo>
                        <a:pt x="171450" y="28575"/>
                      </a:lnTo>
                      <a:cubicBezTo>
                        <a:pt x="175765" y="22102"/>
                        <a:pt x="180975" y="15641"/>
                        <a:pt x="180975" y="7143"/>
                      </a:cubicBezTo>
                      <a:lnTo>
                        <a:pt x="180975" y="0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249 Forma libre"/>
                <p:cNvSpPr/>
                <p:nvPr/>
              </p:nvSpPr>
              <p:spPr>
                <a:xfrm>
                  <a:off x="3863810" y="2141421"/>
                  <a:ext cx="862376" cy="790920"/>
                </a:xfrm>
                <a:custGeom>
                  <a:avLst/>
                  <a:gdLst>
                    <a:gd name="connsiteX0" fmla="*/ 0 w 938212"/>
                    <a:gd name="connsiteY0" fmla="*/ 0 h 902493"/>
                    <a:gd name="connsiteX1" fmla="*/ 9525 w 938212"/>
                    <a:gd name="connsiteY1" fmla="*/ 11906 h 902493"/>
                    <a:gd name="connsiteX2" fmla="*/ 16669 w 938212"/>
                    <a:gd name="connsiteY2" fmla="*/ 16668 h 902493"/>
                    <a:gd name="connsiteX3" fmla="*/ 21431 w 938212"/>
                    <a:gd name="connsiteY3" fmla="*/ 23812 h 902493"/>
                    <a:gd name="connsiteX4" fmla="*/ 33337 w 938212"/>
                    <a:gd name="connsiteY4" fmla="*/ 38100 h 902493"/>
                    <a:gd name="connsiteX5" fmla="*/ 38100 w 938212"/>
                    <a:gd name="connsiteY5" fmla="*/ 52387 h 902493"/>
                    <a:gd name="connsiteX6" fmla="*/ 45244 w 938212"/>
                    <a:gd name="connsiteY6" fmla="*/ 66675 h 902493"/>
                    <a:gd name="connsiteX7" fmla="*/ 50006 w 938212"/>
                    <a:gd name="connsiteY7" fmla="*/ 73818 h 902493"/>
                    <a:gd name="connsiteX8" fmla="*/ 61912 w 938212"/>
                    <a:gd name="connsiteY8" fmla="*/ 95250 h 902493"/>
                    <a:gd name="connsiteX9" fmla="*/ 66675 w 938212"/>
                    <a:gd name="connsiteY9" fmla="*/ 102393 h 902493"/>
                    <a:gd name="connsiteX10" fmla="*/ 76200 w 938212"/>
                    <a:gd name="connsiteY10" fmla="*/ 123825 h 902493"/>
                    <a:gd name="connsiteX11" fmla="*/ 80962 w 938212"/>
                    <a:gd name="connsiteY11" fmla="*/ 138112 h 902493"/>
                    <a:gd name="connsiteX12" fmla="*/ 90487 w 938212"/>
                    <a:gd name="connsiteY12" fmla="*/ 154781 h 902493"/>
                    <a:gd name="connsiteX13" fmla="*/ 102394 w 938212"/>
                    <a:gd name="connsiteY13" fmla="*/ 176212 h 902493"/>
                    <a:gd name="connsiteX14" fmla="*/ 111919 w 938212"/>
                    <a:gd name="connsiteY14" fmla="*/ 190500 h 902493"/>
                    <a:gd name="connsiteX15" fmla="*/ 119062 w 938212"/>
                    <a:gd name="connsiteY15" fmla="*/ 195262 h 902493"/>
                    <a:gd name="connsiteX16" fmla="*/ 128587 w 938212"/>
                    <a:gd name="connsiteY16" fmla="*/ 204787 h 902493"/>
                    <a:gd name="connsiteX17" fmla="*/ 138112 w 938212"/>
                    <a:gd name="connsiteY17" fmla="*/ 214312 h 902493"/>
                    <a:gd name="connsiteX18" fmla="*/ 142875 w 938212"/>
                    <a:gd name="connsiteY18" fmla="*/ 221456 h 902493"/>
                    <a:gd name="connsiteX19" fmla="*/ 154781 w 938212"/>
                    <a:gd name="connsiteY19" fmla="*/ 235743 h 902493"/>
                    <a:gd name="connsiteX20" fmla="*/ 159544 w 938212"/>
                    <a:gd name="connsiteY20" fmla="*/ 250031 h 902493"/>
                    <a:gd name="connsiteX21" fmla="*/ 161925 w 938212"/>
                    <a:gd name="connsiteY21" fmla="*/ 257175 h 902493"/>
                    <a:gd name="connsiteX22" fmla="*/ 166687 w 938212"/>
                    <a:gd name="connsiteY22" fmla="*/ 264318 h 902493"/>
                    <a:gd name="connsiteX23" fmla="*/ 180975 w 938212"/>
                    <a:gd name="connsiteY23" fmla="*/ 292893 h 902493"/>
                    <a:gd name="connsiteX24" fmla="*/ 190500 w 938212"/>
                    <a:gd name="connsiteY24" fmla="*/ 307181 h 902493"/>
                    <a:gd name="connsiteX25" fmla="*/ 197644 w 938212"/>
                    <a:gd name="connsiteY25" fmla="*/ 311943 h 902493"/>
                    <a:gd name="connsiteX26" fmla="*/ 211931 w 938212"/>
                    <a:gd name="connsiteY26" fmla="*/ 321468 h 902493"/>
                    <a:gd name="connsiteX27" fmla="*/ 216694 w 938212"/>
                    <a:gd name="connsiteY27" fmla="*/ 328612 h 902493"/>
                    <a:gd name="connsiteX28" fmla="*/ 223837 w 938212"/>
                    <a:gd name="connsiteY28" fmla="*/ 330993 h 902493"/>
                    <a:gd name="connsiteX29" fmla="*/ 238125 w 938212"/>
                    <a:gd name="connsiteY29" fmla="*/ 338137 h 902493"/>
                    <a:gd name="connsiteX30" fmla="*/ 242887 w 938212"/>
                    <a:gd name="connsiteY30" fmla="*/ 345281 h 902493"/>
                    <a:gd name="connsiteX31" fmla="*/ 250031 w 938212"/>
                    <a:gd name="connsiteY31" fmla="*/ 347662 h 902493"/>
                    <a:gd name="connsiteX32" fmla="*/ 264319 w 938212"/>
                    <a:gd name="connsiteY32" fmla="*/ 354806 h 902493"/>
                    <a:gd name="connsiteX33" fmla="*/ 271462 w 938212"/>
                    <a:gd name="connsiteY33" fmla="*/ 359568 h 902493"/>
                    <a:gd name="connsiteX34" fmla="*/ 280987 w 938212"/>
                    <a:gd name="connsiteY34" fmla="*/ 369093 h 902493"/>
                    <a:gd name="connsiteX35" fmla="*/ 295275 w 938212"/>
                    <a:gd name="connsiteY35" fmla="*/ 378618 h 902493"/>
                    <a:gd name="connsiteX36" fmla="*/ 302419 w 938212"/>
                    <a:gd name="connsiteY36" fmla="*/ 383381 h 902493"/>
                    <a:gd name="connsiteX37" fmla="*/ 311944 w 938212"/>
                    <a:gd name="connsiteY37" fmla="*/ 392906 h 902493"/>
                    <a:gd name="connsiteX38" fmla="*/ 319087 w 938212"/>
                    <a:gd name="connsiteY38" fmla="*/ 409575 h 902493"/>
                    <a:gd name="connsiteX39" fmla="*/ 330994 w 938212"/>
                    <a:gd name="connsiteY39" fmla="*/ 421481 h 902493"/>
                    <a:gd name="connsiteX40" fmla="*/ 333375 w 938212"/>
                    <a:gd name="connsiteY40" fmla="*/ 428625 h 902493"/>
                    <a:gd name="connsiteX41" fmla="*/ 354806 w 938212"/>
                    <a:gd name="connsiteY41" fmla="*/ 438150 h 902493"/>
                    <a:gd name="connsiteX42" fmla="*/ 361950 w 938212"/>
                    <a:gd name="connsiteY42" fmla="*/ 440531 h 902493"/>
                    <a:gd name="connsiteX43" fmla="*/ 383381 w 938212"/>
                    <a:gd name="connsiteY43" fmla="*/ 452437 h 902493"/>
                    <a:gd name="connsiteX44" fmla="*/ 400050 w 938212"/>
                    <a:gd name="connsiteY44" fmla="*/ 471487 h 902493"/>
                    <a:gd name="connsiteX45" fmla="*/ 423862 w 938212"/>
                    <a:gd name="connsiteY45" fmla="*/ 507206 h 902493"/>
                    <a:gd name="connsiteX46" fmla="*/ 433387 w 938212"/>
                    <a:gd name="connsiteY46" fmla="*/ 521493 h 902493"/>
                    <a:gd name="connsiteX47" fmla="*/ 438150 w 938212"/>
                    <a:gd name="connsiteY47" fmla="*/ 528637 h 902493"/>
                    <a:gd name="connsiteX48" fmla="*/ 445294 w 938212"/>
                    <a:gd name="connsiteY48" fmla="*/ 535781 h 902493"/>
                    <a:gd name="connsiteX49" fmla="*/ 454819 w 938212"/>
                    <a:gd name="connsiteY49" fmla="*/ 550068 h 902493"/>
                    <a:gd name="connsiteX50" fmla="*/ 457200 w 938212"/>
                    <a:gd name="connsiteY50" fmla="*/ 557212 h 902493"/>
                    <a:gd name="connsiteX51" fmla="*/ 473869 w 938212"/>
                    <a:gd name="connsiteY51" fmla="*/ 578643 h 902493"/>
                    <a:gd name="connsiteX52" fmla="*/ 485775 w 938212"/>
                    <a:gd name="connsiteY52" fmla="*/ 590550 h 902493"/>
                    <a:gd name="connsiteX53" fmla="*/ 502444 w 938212"/>
                    <a:gd name="connsiteY53" fmla="*/ 609600 h 902493"/>
                    <a:gd name="connsiteX54" fmla="*/ 514350 w 938212"/>
                    <a:gd name="connsiteY54" fmla="*/ 619125 h 902493"/>
                    <a:gd name="connsiteX55" fmla="*/ 519112 w 938212"/>
                    <a:gd name="connsiteY55" fmla="*/ 626268 h 902493"/>
                    <a:gd name="connsiteX56" fmla="*/ 533400 w 938212"/>
                    <a:gd name="connsiteY56" fmla="*/ 635793 h 902493"/>
                    <a:gd name="connsiteX57" fmla="*/ 540544 w 938212"/>
                    <a:gd name="connsiteY57" fmla="*/ 640556 h 902493"/>
                    <a:gd name="connsiteX58" fmla="*/ 561975 w 938212"/>
                    <a:gd name="connsiteY58" fmla="*/ 654843 h 902493"/>
                    <a:gd name="connsiteX59" fmla="*/ 569119 w 938212"/>
                    <a:gd name="connsiteY59" fmla="*/ 659606 h 902493"/>
                    <a:gd name="connsiteX60" fmla="*/ 576262 w 938212"/>
                    <a:gd name="connsiteY60" fmla="*/ 661987 h 902493"/>
                    <a:gd name="connsiteX61" fmla="*/ 581025 w 938212"/>
                    <a:gd name="connsiteY61" fmla="*/ 669131 h 902493"/>
                    <a:gd name="connsiteX62" fmla="*/ 604837 w 938212"/>
                    <a:gd name="connsiteY62" fmla="*/ 678656 h 902493"/>
                    <a:gd name="connsiteX63" fmla="*/ 609600 w 938212"/>
                    <a:gd name="connsiteY63" fmla="*/ 695325 h 902493"/>
                    <a:gd name="connsiteX64" fmla="*/ 616744 w 938212"/>
                    <a:gd name="connsiteY64" fmla="*/ 702468 h 902493"/>
                    <a:gd name="connsiteX65" fmla="*/ 623887 w 938212"/>
                    <a:gd name="connsiteY65" fmla="*/ 716756 h 902493"/>
                    <a:gd name="connsiteX66" fmla="*/ 628650 w 938212"/>
                    <a:gd name="connsiteY66" fmla="*/ 731043 h 902493"/>
                    <a:gd name="connsiteX67" fmla="*/ 645319 w 938212"/>
                    <a:gd name="connsiteY67" fmla="*/ 750093 h 902493"/>
                    <a:gd name="connsiteX68" fmla="*/ 654844 w 938212"/>
                    <a:gd name="connsiteY68" fmla="*/ 764381 h 902493"/>
                    <a:gd name="connsiteX69" fmla="*/ 659606 w 938212"/>
                    <a:gd name="connsiteY69" fmla="*/ 771525 h 902493"/>
                    <a:gd name="connsiteX70" fmla="*/ 661987 w 938212"/>
                    <a:gd name="connsiteY70" fmla="*/ 778668 h 902493"/>
                    <a:gd name="connsiteX71" fmla="*/ 669131 w 938212"/>
                    <a:gd name="connsiteY71" fmla="*/ 781050 h 902493"/>
                    <a:gd name="connsiteX72" fmla="*/ 676275 w 938212"/>
                    <a:gd name="connsiteY72" fmla="*/ 795337 h 902493"/>
                    <a:gd name="connsiteX73" fmla="*/ 683419 w 938212"/>
                    <a:gd name="connsiteY73" fmla="*/ 800100 h 902493"/>
                    <a:gd name="connsiteX74" fmla="*/ 695325 w 938212"/>
                    <a:gd name="connsiteY74" fmla="*/ 821531 h 902493"/>
                    <a:gd name="connsiteX75" fmla="*/ 702469 w 938212"/>
                    <a:gd name="connsiteY75" fmla="*/ 823912 h 902493"/>
                    <a:gd name="connsiteX76" fmla="*/ 704850 w 938212"/>
                    <a:gd name="connsiteY76" fmla="*/ 831056 h 902493"/>
                    <a:gd name="connsiteX77" fmla="*/ 719137 w 938212"/>
                    <a:gd name="connsiteY77" fmla="*/ 840581 h 902493"/>
                    <a:gd name="connsiteX78" fmla="*/ 733425 w 938212"/>
                    <a:gd name="connsiteY78" fmla="*/ 852487 h 902493"/>
                    <a:gd name="connsiteX79" fmla="*/ 740569 w 938212"/>
                    <a:gd name="connsiteY79" fmla="*/ 854868 h 902493"/>
                    <a:gd name="connsiteX80" fmla="*/ 750094 w 938212"/>
                    <a:gd name="connsiteY80" fmla="*/ 859631 h 902493"/>
                    <a:gd name="connsiteX81" fmla="*/ 764381 w 938212"/>
                    <a:gd name="connsiteY81" fmla="*/ 864393 h 902493"/>
                    <a:gd name="connsiteX82" fmla="*/ 771525 w 938212"/>
                    <a:gd name="connsiteY82" fmla="*/ 869156 h 902493"/>
                    <a:gd name="connsiteX83" fmla="*/ 785812 w 938212"/>
                    <a:gd name="connsiteY83" fmla="*/ 873918 h 902493"/>
                    <a:gd name="connsiteX84" fmla="*/ 792956 w 938212"/>
                    <a:gd name="connsiteY84" fmla="*/ 876300 h 902493"/>
                    <a:gd name="connsiteX85" fmla="*/ 800100 w 938212"/>
                    <a:gd name="connsiteY85" fmla="*/ 878681 h 902493"/>
                    <a:gd name="connsiteX86" fmla="*/ 807244 w 938212"/>
                    <a:gd name="connsiteY86" fmla="*/ 881062 h 902493"/>
                    <a:gd name="connsiteX87" fmla="*/ 821531 w 938212"/>
                    <a:gd name="connsiteY87" fmla="*/ 883443 h 902493"/>
                    <a:gd name="connsiteX88" fmla="*/ 840581 w 938212"/>
                    <a:gd name="connsiteY88" fmla="*/ 888206 h 902493"/>
                    <a:gd name="connsiteX89" fmla="*/ 852487 w 938212"/>
                    <a:gd name="connsiteY89" fmla="*/ 890587 h 902493"/>
                    <a:gd name="connsiteX90" fmla="*/ 859631 w 938212"/>
                    <a:gd name="connsiteY90" fmla="*/ 892968 h 902493"/>
                    <a:gd name="connsiteX91" fmla="*/ 897731 w 938212"/>
                    <a:gd name="connsiteY91" fmla="*/ 895350 h 902493"/>
                    <a:gd name="connsiteX92" fmla="*/ 909637 w 938212"/>
                    <a:gd name="connsiteY92" fmla="*/ 897731 h 902493"/>
                    <a:gd name="connsiteX93" fmla="*/ 916781 w 938212"/>
                    <a:gd name="connsiteY93" fmla="*/ 900112 h 902493"/>
                    <a:gd name="connsiteX94" fmla="*/ 938212 w 938212"/>
                    <a:gd name="connsiteY94" fmla="*/ 902493 h 9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938212" h="902493">
                      <a:moveTo>
                        <a:pt x="0" y="0"/>
                      </a:moveTo>
                      <a:cubicBezTo>
                        <a:pt x="3175" y="3969"/>
                        <a:pt x="5931" y="8312"/>
                        <a:pt x="9525" y="11906"/>
                      </a:cubicBezTo>
                      <a:cubicBezTo>
                        <a:pt x="11549" y="13930"/>
                        <a:pt x="14645" y="14644"/>
                        <a:pt x="16669" y="16668"/>
                      </a:cubicBezTo>
                      <a:cubicBezTo>
                        <a:pt x="18693" y="18692"/>
                        <a:pt x="19599" y="21613"/>
                        <a:pt x="21431" y="23812"/>
                      </a:cubicBezTo>
                      <a:cubicBezTo>
                        <a:pt x="26774" y="30224"/>
                        <a:pt x="29957" y="30495"/>
                        <a:pt x="33337" y="38100"/>
                      </a:cubicBezTo>
                      <a:cubicBezTo>
                        <a:pt x="35376" y="42687"/>
                        <a:pt x="35316" y="48210"/>
                        <a:pt x="38100" y="52387"/>
                      </a:cubicBezTo>
                      <a:cubicBezTo>
                        <a:pt x="51750" y="72865"/>
                        <a:pt x="35382" y="46953"/>
                        <a:pt x="45244" y="66675"/>
                      </a:cubicBezTo>
                      <a:cubicBezTo>
                        <a:pt x="46524" y="69234"/>
                        <a:pt x="48419" y="71437"/>
                        <a:pt x="50006" y="73818"/>
                      </a:cubicBezTo>
                      <a:cubicBezTo>
                        <a:pt x="54196" y="86391"/>
                        <a:pt x="50996" y="78876"/>
                        <a:pt x="61912" y="95250"/>
                      </a:cubicBezTo>
                      <a:lnTo>
                        <a:pt x="66675" y="102393"/>
                      </a:lnTo>
                      <a:cubicBezTo>
                        <a:pt x="72342" y="119396"/>
                        <a:pt x="68652" y="112504"/>
                        <a:pt x="76200" y="123825"/>
                      </a:cubicBezTo>
                      <a:cubicBezTo>
                        <a:pt x="77787" y="128587"/>
                        <a:pt x="78177" y="133935"/>
                        <a:pt x="80962" y="138112"/>
                      </a:cubicBezTo>
                      <a:cubicBezTo>
                        <a:pt x="85747" y="145289"/>
                        <a:pt x="86860" y="146318"/>
                        <a:pt x="90487" y="154781"/>
                      </a:cubicBezTo>
                      <a:cubicBezTo>
                        <a:pt x="98030" y="172382"/>
                        <a:pt x="83836" y="148375"/>
                        <a:pt x="102394" y="176212"/>
                      </a:cubicBezTo>
                      <a:lnTo>
                        <a:pt x="111919" y="190500"/>
                      </a:lnTo>
                      <a:lnTo>
                        <a:pt x="119062" y="195262"/>
                      </a:lnTo>
                      <a:cubicBezTo>
                        <a:pt x="125415" y="214314"/>
                        <a:pt x="115886" y="192086"/>
                        <a:pt x="128587" y="204787"/>
                      </a:cubicBezTo>
                      <a:cubicBezTo>
                        <a:pt x="141286" y="217486"/>
                        <a:pt x="119066" y="207963"/>
                        <a:pt x="138112" y="214312"/>
                      </a:cubicBezTo>
                      <a:cubicBezTo>
                        <a:pt x="139700" y="216693"/>
                        <a:pt x="141043" y="219257"/>
                        <a:pt x="142875" y="221456"/>
                      </a:cubicBezTo>
                      <a:cubicBezTo>
                        <a:pt x="158152" y="239788"/>
                        <a:pt x="142959" y="218010"/>
                        <a:pt x="154781" y="235743"/>
                      </a:cubicBezTo>
                      <a:lnTo>
                        <a:pt x="159544" y="250031"/>
                      </a:lnTo>
                      <a:cubicBezTo>
                        <a:pt x="160338" y="252412"/>
                        <a:pt x="160533" y="255086"/>
                        <a:pt x="161925" y="257175"/>
                      </a:cubicBezTo>
                      <a:cubicBezTo>
                        <a:pt x="163512" y="259556"/>
                        <a:pt x="165525" y="261703"/>
                        <a:pt x="166687" y="264318"/>
                      </a:cubicBezTo>
                      <a:cubicBezTo>
                        <a:pt x="179833" y="293897"/>
                        <a:pt x="161171" y="263186"/>
                        <a:pt x="180975" y="292893"/>
                      </a:cubicBezTo>
                      <a:lnTo>
                        <a:pt x="190500" y="307181"/>
                      </a:lnTo>
                      <a:cubicBezTo>
                        <a:pt x="192881" y="308768"/>
                        <a:pt x="195445" y="310111"/>
                        <a:pt x="197644" y="311943"/>
                      </a:cubicBezTo>
                      <a:cubicBezTo>
                        <a:pt x="209536" y="321853"/>
                        <a:pt x="199375" y="317283"/>
                        <a:pt x="211931" y="321468"/>
                      </a:cubicBezTo>
                      <a:cubicBezTo>
                        <a:pt x="213519" y="323849"/>
                        <a:pt x="214459" y="326824"/>
                        <a:pt x="216694" y="328612"/>
                      </a:cubicBezTo>
                      <a:cubicBezTo>
                        <a:pt x="218654" y="330180"/>
                        <a:pt x="221592" y="329871"/>
                        <a:pt x="223837" y="330993"/>
                      </a:cubicBezTo>
                      <a:cubicBezTo>
                        <a:pt x="242298" y="340224"/>
                        <a:pt x="220172" y="332154"/>
                        <a:pt x="238125" y="338137"/>
                      </a:cubicBezTo>
                      <a:cubicBezTo>
                        <a:pt x="239712" y="340518"/>
                        <a:pt x="240652" y="343493"/>
                        <a:pt x="242887" y="345281"/>
                      </a:cubicBezTo>
                      <a:cubicBezTo>
                        <a:pt x="244847" y="346849"/>
                        <a:pt x="247786" y="346539"/>
                        <a:pt x="250031" y="347662"/>
                      </a:cubicBezTo>
                      <a:cubicBezTo>
                        <a:pt x="268496" y="356894"/>
                        <a:pt x="246363" y="348821"/>
                        <a:pt x="264319" y="354806"/>
                      </a:cubicBezTo>
                      <a:cubicBezTo>
                        <a:pt x="266700" y="356393"/>
                        <a:pt x="269674" y="357333"/>
                        <a:pt x="271462" y="359568"/>
                      </a:cubicBezTo>
                      <a:cubicBezTo>
                        <a:pt x="280698" y="371113"/>
                        <a:pt x="265403" y="363898"/>
                        <a:pt x="280987" y="369093"/>
                      </a:cubicBezTo>
                      <a:lnTo>
                        <a:pt x="295275" y="378618"/>
                      </a:lnTo>
                      <a:lnTo>
                        <a:pt x="302419" y="383381"/>
                      </a:lnTo>
                      <a:cubicBezTo>
                        <a:pt x="308768" y="402432"/>
                        <a:pt x="299244" y="380206"/>
                        <a:pt x="311944" y="392906"/>
                      </a:cubicBezTo>
                      <a:cubicBezTo>
                        <a:pt x="316900" y="397862"/>
                        <a:pt x="316240" y="403882"/>
                        <a:pt x="319087" y="409575"/>
                      </a:cubicBezTo>
                      <a:cubicBezTo>
                        <a:pt x="323055" y="417511"/>
                        <a:pt x="323852" y="416719"/>
                        <a:pt x="330994" y="421481"/>
                      </a:cubicBezTo>
                      <a:cubicBezTo>
                        <a:pt x="331788" y="423862"/>
                        <a:pt x="331807" y="426665"/>
                        <a:pt x="333375" y="428625"/>
                      </a:cubicBezTo>
                      <a:cubicBezTo>
                        <a:pt x="337490" y="433769"/>
                        <a:pt x="350444" y="436696"/>
                        <a:pt x="354806" y="438150"/>
                      </a:cubicBezTo>
                      <a:cubicBezTo>
                        <a:pt x="357187" y="438944"/>
                        <a:pt x="359861" y="439139"/>
                        <a:pt x="361950" y="440531"/>
                      </a:cubicBezTo>
                      <a:cubicBezTo>
                        <a:pt x="378326" y="451448"/>
                        <a:pt x="370807" y="448246"/>
                        <a:pt x="383381" y="452437"/>
                      </a:cubicBezTo>
                      <a:cubicBezTo>
                        <a:pt x="394493" y="469106"/>
                        <a:pt x="388143" y="463550"/>
                        <a:pt x="400050" y="471487"/>
                      </a:cubicBezTo>
                      <a:lnTo>
                        <a:pt x="423862" y="507206"/>
                      </a:lnTo>
                      <a:lnTo>
                        <a:pt x="433387" y="521493"/>
                      </a:lnTo>
                      <a:cubicBezTo>
                        <a:pt x="434975" y="523874"/>
                        <a:pt x="436126" y="526613"/>
                        <a:pt x="438150" y="528637"/>
                      </a:cubicBezTo>
                      <a:lnTo>
                        <a:pt x="445294" y="535781"/>
                      </a:lnTo>
                      <a:cubicBezTo>
                        <a:pt x="450956" y="552768"/>
                        <a:pt x="442927" y="532231"/>
                        <a:pt x="454819" y="550068"/>
                      </a:cubicBezTo>
                      <a:cubicBezTo>
                        <a:pt x="456211" y="552157"/>
                        <a:pt x="455981" y="555018"/>
                        <a:pt x="457200" y="557212"/>
                      </a:cubicBezTo>
                      <a:cubicBezTo>
                        <a:pt x="469240" y="578886"/>
                        <a:pt x="462296" y="564756"/>
                        <a:pt x="473869" y="578643"/>
                      </a:cubicBezTo>
                      <a:cubicBezTo>
                        <a:pt x="483793" y="590552"/>
                        <a:pt x="472675" y="581816"/>
                        <a:pt x="485775" y="590550"/>
                      </a:cubicBezTo>
                      <a:cubicBezTo>
                        <a:pt x="496888" y="607218"/>
                        <a:pt x="490538" y="601662"/>
                        <a:pt x="502444" y="609600"/>
                      </a:cubicBezTo>
                      <a:cubicBezTo>
                        <a:pt x="516090" y="630069"/>
                        <a:pt x="497920" y="605981"/>
                        <a:pt x="514350" y="619125"/>
                      </a:cubicBezTo>
                      <a:cubicBezTo>
                        <a:pt x="516585" y="620913"/>
                        <a:pt x="516958" y="624384"/>
                        <a:pt x="519112" y="626268"/>
                      </a:cubicBezTo>
                      <a:cubicBezTo>
                        <a:pt x="523420" y="630037"/>
                        <a:pt x="528637" y="632618"/>
                        <a:pt x="533400" y="635793"/>
                      </a:cubicBezTo>
                      <a:lnTo>
                        <a:pt x="540544" y="640556"/>
                      </a:lnTo>
                      <a:lnTo>
                        <a:pt x="561975" y="654843"/>
                      </a:lnTo>
                      <a:cubicBezTo>
                        <a:pt x="564356" y="656431"/>
                        <a:pt x="566404" y="658701"/>
                        <a:pt x="569119" y="659606"/>
                      </a:cubicBezTo>
                      <a:lnTo>
                        <a:pt x="576262" y="661987"/>
                      </a:lnTo>
                      <a:cubicBezTo>
                        <a:pt x="577850" y="664368"/>
                        <a:pt x="579001" y="667107"/>
                        <a:pt x="581025" y="669131"/>
                      </a:cubicBezTo>
                      <a:cubicBezTo>
                        <a:pt x="587141" y="675246"/>
                        <a:pt x="596899" y="676672"/>
                        <a:pt x="604837" y="678656"/>
                      </a:cubicBezTo>
                      <a:cubicBezTo>
                        <a:pt x="605154" y="679922"/>
                        <a:pt x="608235" y="693278"/>
                        <a:pt x="609600" y="695325"/>
                      </a:cubicBezTo>
                      <a:cubicBezTo>
                        <a:pt x="611468" y="698127"/>
                        <a:pt x="614363" y="700087"/>
                        <a:pt x="616744" y="702468"/>
                      </a:cubicBezTo>
                      <a:cubicBezTo>
                        <a:pt x="625423" y="728508"/>
                        <a:pt x="611584" y="689075"/>
                        <a:pt x="623887" y="716756"/>
                      </a:cubicBezTo>
                      <a:cubicBezTo>
                        <a:pt x="625926" y="721343"/>
                        <a:pt x="625865" y="726866"/>
                        <a:pt x="628650" y="731043"/>
                      </a:cubicBezTo>
                      <a:cubicBezTo>
                        <a:pt x="639762" y="747712"/>
                        <a:pt x="633412" y="742156"/>
                        <a:pt x="645319" y="750093"/>
                      </a:cubicBezTo>
                      <a:lnTo>
                        <a:pt x="654844" y="764381"/>
                      </a:lnTo>
                      <a:cubicBezTo>
                        <a:pt x="656431" y="766762"/>
                        <a:pt x="658701" y="768810"/>
                        <a:pt x="659606" y="771525"/>
                      </a:cubicBezTo>
                      <a:cubicBezTo>
                        <a:pt x="660400" y="773906"/>
                        <a:pt x="660212" y="776893"/>
                        <a:pt x="661987" y="778668"/>
                      </a:cubicBezTo>
                      <a:cubicBezTo>
                        <a:pt x="663762" y="780443"/>
                        <a:pt x="666750" y="780256"/>
                        <a:pt x="669131" y="781050"/>
                      </a:cubicBezTo>
                      <a:cubicBezTo>
                        <a:pt x="671068" y="786861"/>
                        <a:pt x="671658" y="790720"/>
                        <a:pt x="676275" y="795337"/>
                      </a:cubicBezTo>
                      <a:cubicBezTo>
                        <a:pt x="678299" y="797361"/>
                        <a:pt x="681038" y="798512"/>
                        <a:pt x="683419" y="800100"/>
                      </a:cubicBezTo>
                      <a:cubicBezTo>
                        <a:pt x="685516" y="806390"/>
                        <a:pt x="689184" y="819484"/>
                        <a:pt x="695325" y="821531"/>
                      </a:cubicBezTo>
                      <a:lnTo>
                        <a:pt x="702469" y="823912"/>
                      </a:lnTo>
                      <a:cubicBezTo>
                        <a:pt x="703263" y="826293"/>
                        <a:pt x="703075" y="829281"/>
                        <a:pt x="704850" y="831056"/>
                      </a:cubicBezTo>
                      <a:cubicBezTo>
                        <a:pt x="708897" y="835103"/>
                        <a:pt x="715090" y="836534"/>
                        <a:pt x="719137" y="840581"/>
                      </a:cubicBezTo>
                      <a:cubicBezTo>
                        <a:pt x="724404" y="845848"/>
                        <a:pt x="726793" y="849172"/>
                        <a:pt x="733425" y="852487"/>
                      </a:cubicBezTo>
                      <a:cubicBezTo>
                        <a:pt x="735670" y="853609"/>
                        <a:pt x="738262" y="853879"/>
                        <a:pt x="740569" y="854868"/>
                      </a:cubicBezTo>
                      <a:cubicBezTo>
                        <a:pt x="743832" y="856266"/>
                        <a:pt x="746798" y="858313"/>
                        <a:pt x="750094" y="859631"/>
                      </a:cubicBezTo>
                      <a:cubicBezTo>
                        <a:pt x="754755" y="861495"/>
                        <a:pt x="764381" y="864393"/>
                        <a:pt x="764381" y="864393"/>
                      </a:cubicBezTo>
                      <a:cubicBezTo>
                        <a:pt x="766762" y="865981"/>
                        <a:pt x="768910" y="867994"/>
                        <a:pt x="771525" y="869156"/>
                      </a:cubicBezTo>
                      <a:cubicBezTo>
                        <a:pt x="776112" y="871195"/>
                        <a:pt x="781050" y="872331"/>
                        <a:pt x="785812" y="873918"/>
                      </a:cubicBezTo>
                      <a:lnTo>
                        <a:pt x="792956" y="876300"/>
                      </a:lnTo>
                      <a:lnTo>
                        <a:pt x="800100" y="878681"/>
                      </a:lnTo>
                      <a:cubicBezTo>
                        <a:pt x="802481" y="879475"/>
                        <a:pt x="804768" y="880649"/>
                        <a:pt x="807244" y="881062"/>
                      </a:cubicBezTo>
                      <a:cubicBezTo>
                        <a:pt x="812006" y="881856"/>
                        <a:pt x="816810" y="882431"/>
                        <a:pt x="821531" y="883443"/>
                      </a:cubicBezTo>
                      <a:cubicBezTo>
                        <a:pt x="827931" y="884815"/>
                        <a:pt x="834163" y="886922"/>
                        <a:pt x="840581" y="888206"/>
                      </a:cubicBezTo>
                      <a:cubicBezTo>
                        <a:pt x="844550" y="889000"/>
                        <a:pt x="848561" y="889605"/>
                        <a:pt x="852487" y="890587"/>
                      </a:cubicBezTo>
                      <a:cubicBezTo>
                        <a:pt x="854922" y="891196"/>
                        <a:pt x="857135" y="892705"/>
                        <a:pt x="859631" y="892968"/>
                      </a:cubicBezTo>
                      <a:cubicBezTo>
                        <a:pt x="872286" y="894300"/>
                        <a:pt x="885031" y="894556"/>
                        <a:pt x="897731" y="895350"/>
                      </a:cubicBezTo>
                      <a:cubicBezTo>
                        <a:pt x="901700" y="896144"/>
                        <a:pt x="905711" y="896749"/>
                        <a:pt x="909637" y="897731"/>
                      </a:cubicBezTo>
                      <a:cubicBezTo>
                        <a:pt x="912072" y="898340"/>
                        <a:pt x="914311" y="899663"/>
                        <a:pt x="916781" y="900112"/>
                      </a:cubicBezTo>
                      <a:cubicBezTo>
                        <a:pt x="930419" y="902591"/>
                        <a:pt x="930200" y="902493"/>
                        <a:pt x="938212" y="902493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250 Forma libre"/>
                <p:cNvSpPr/>
                <p:nvPr/>
              </p:nvSpPr>
              <p:spPr>
                <a:xfrm>
                  <a:off x="4659168" y="2953019"/>
                  <a:ext cx="49599" cy="95441"/>
                </a:xfrm>
                <a:custGeom>
                  <a:avLst/>
                  <a:gdLst>
                    <a:gd name="connsiteX0" fmla="*/ 57150 w 57150"/>
                    <a:gd name="connsiteY0" fmla="*/ 0 h 114306"/>
                    <a:gd name="connsiteX1" fmla="*/ 50007 w 57150"/>
                    <a:gd name="connsiteY1" fmla="*/ 11907 h 114306"/>
                    <a:gd name="connsiteX2" fmla="*/ 45244 w 57150"/>
                    <a:gd name="connsiteY2" fmla="*/ 26194 h 114306"/>
                    <a:gd name="connsiteX3" fmla="*/ 35719 w 57150"/>
                    <a:gd name="connsiteY3" fmla="*/ 54769 h 114306"/>
                    <a:gd name="connsiteX4" fmla="*/ 33338 w 57150"/>
                    <a:gd name="connsiteY4" fmla="*/ 61913 h 114306"/>
                    <a:gd name="connsiteX5" fmla="*/ 30957 w 57150"/>
                    <a:gd name="connsiteY5" fmla="*/ 69057 h 114306"/>
                    <a:gd name="connsiteX6" fmla="*/ 26194 w 57150"/>
                    <a:gd name="connsiteY6" fmla="*/ 76200 h 114306"/>
                    <a:gd name="connsiteX7" fmla="*/ 19050 w 57150"/>
                    <a:gd name="connsiteY7" fmla="*/ 90488 h 114306"/>
                    <a:gd name="connsiteX8" fmla="*/ 16669 w 57150"/>
                    <a:gd name="connsiteY8" fmla="*/ 97632 h 114306"/>
                    <a:gd name="connsiteX9" fmla="*/ 11907 w 57150"/>
                    <a:gd name="connsiteY9" fmla="*/ 104775 h 114306"/>
                    <a:gd name="connsiteX10" fmla="*/ 9525 w 57150"/>
                    <a:gd name="connsiteY10" fmla="*/ 111919 h 114306"/>
                    <a:gd name="connsiteX11" fmla="*/ 0 w 57150"/>
                    <a:gd name="connsiteY11" fmla="*/ 114300 h 114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150" h="114306">
                      <a:moveTo>
                        <a:pt x="57150" y="0"/>
                      </a:moveTo>
                      <a:cubicBezTo>
                        <a:pt x="54769" y="3969"/>
                        <a:pt x="51922" y="7693"/>
                        <a:pt x="50007" y="11907"/>
                      </a:cubicBezTo>
                      <a:cubicBezTo>
                        <a:pt x="47930" y="16477"/>
                        <a:pt x="46832" y="21432"/>
                        <a:pt x="45244" y="26194"/>
                      </a:cubicBezTo>
                      <a:lnTo>
                        <a:pt x="35719" y="54769"/>
                      </a:lnTo>
                      <a:lnTo>
                        <a:pt x="33338" y="61913"/>
                      </a:lnTo>
                      <a:cubicBezTo>
                        <a:pt x="32544" y="64294"/>
                        <a:pt x="32350" y="66969"/>
                        <a:pt x="30957" y="69057"/>
                      </a:cubicBezTo>
                      <a:lnTo>
                        <a:pt x="26194" y="76200"/>
                      </a:lnTo>
                      <a:cubicBezTo>
                        <a:pt x="20209" y="94156"/>
                        <a:pt x="28282" y="72023"/>
                        <a:pt x="19050" y="90488"/>
                      </a:cubicBezTo>
                      <a:cubicBezTo>
                        <a:pt x="17927" y="92733"/>
                        <a:pt x="17791" y="95387"/>
                        <a:pt x="16669" y="97632"/>
                      </a:cubicBezTo>
                      <a:cubicBezTo>
                        <a:pt x="15389" y="100192"/>
                        <a:pt x="13187" y="102216"/>
                        <a:pt x="11907" y="104775"/>
                      </a:cubicBezTo>
                      <a:cubicBezTo>
                        <a:pt x="10784" y="107020"/>
                        <a:pt x="11300" y="110144"/>
                        <a:pt x="9525" y="111919"/>
                      </a:cubicBezTo>
                      <a:cubicBezTo>
                        <a:pt x="6893" y="114551"/>
                        <a:pt x="3226" y="114300"/>
                        <a:pt x="0" y="114300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251 Forma libre"/>
                <p:cNvSpPr/>
                <p:nvPr/>
              </p:nvSpPr>
              <p:spPr>
                <a:xfrm>
                  <a:off x="4543436" y="2945066"/>
                  <a:ext cx="140532" cy="91460"/>
                </a:xfrm>
                <a:custGeom>
                  <a:avLst/>
                  <a:gdLst>
                    <a:gd name="connsiteX0" fmla="*/ 161925 w 161925"/>
                    <a:gd name="connsiteY0" fmla="*/ 0 h 109538"/>
                    <a:gd name="connsiteX1" fmla="*/ 150019 w 161925"/>
                    <a:gd name="connsiteY1" fmla="*/ 2382 h 109538"/>
                    <a:gd name="connsiteX2" fmla="*/ 135732 w 161925"/>
                    <a:gd name="connsiteY2" fmla="*/ 7144 h 109538"/>
                    <a:gd name="connsiteX3" fmla="*/ 128588 w 161925"/>
                    <a:gd name="connsiteY3" fmla="*/ 9525 h 109538"/>
                    <a:gd name="connsiteX4" fmla="*/ 121444 w 161925"/>
                    <a:gd name="connsiteY4" fmla="*/ 11907 h 109538"/>
                    <a:gd name="connsiteX5" fmla="*/ 111919 w 161925"/>
                    <a:gd name="connsiteY5" fmla="*/ 14288 h 109538"/>
                    <a:gd name="connsiteX6" fmla="*/ 97632 w 161925"/>
                    <a:gd name="connsiteY6" fmla="*/ 23813 h 109538"/>
                    <a:gd name="connsiteX7" fmla="*/ 90488 w 161925"/>
                    <a:gd name="connsiteY7" fmla="*/ 30957 h 109538"/>
                    <a:gd name="connsiteX8" fmla="*/ 83344 w 161925"/>
                    <a:gd name="connsiteY8" fmla="*/ 33338 h 109538"/>
                    <a:gd name="connsiteX9" fmla="*/ 69057 w 161925"/>
                    <a:gd name="connsiteY9" fmla="*/ 42863 h 109538"/>
                    <a:gd name="connsiteX10" fmla="*/ 61913 w 161925"/>
                    <a:gd name="connsiteY10" fmla="*/ 47625 h 109538"/>
                    <a:gd name="connsiteX11" fmla="*/ 47625 w 161925"/>
                    <a:gd name="connsiteY11" fmla="*/ 59532 h 109538"/>
                    <a:gd name="connsiteX12" fmla="*/ 33338 w 161925"/>
                    <a:gd name="connsiteY12" fmla="*/ 69057 h 109538"/>
                    <a:gd name="connsiteX13" fmla="*/ 28575 w 161925"/>
                    <a:gd name="connsiteY13" fmla="*/ 76200 h 109538"/>
                    <a:gd name="connsiteX14" fmla="*/ 21432 w 161925"/>
                    <a:gd name="connsiteY14" fmla="*/ 80963 h 109538"/>
                    <a:gd name="connsiteX15" fmla="*/ 9525 w 161925"/>
                    <a:gd name="connsiteY15" fmla="*/ 102394 h 109538"/>
                    <a:gd name="connsiteX16" fmla="*/ 0 w 161925"/>
                    <a:gd name="connsiteY16" fmla="*/ 109538 h 109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1925" h="109538">
                      <a:moveTo>
                        <a:pt x="161925" y="0"/>
                      </a:moveTo>
                      <a:cubicBezTo>
                        <a:pt x="157956" y="794"/>
                        <a:pt x="153924" y="1317"/>
                        <a:pt x="150019" y="2382"/>
                      </a:cubicBezTo>
                      <a:cubicBezTo>
                        <a:pt x="145176" y="3703"/>
                        <a:pt x="140494" y="5557"/>
                        <a:pt x="135732" y="7144"/>
                      </a:cubicBezTo>
                      <a:lnTo>
                        <a:pt x="128588" y="9525"/>
                      </a:lnTo>
                      <a:cubicBezTo>
                        <a:pt x="126207" y="10319"/>
                        <a:pt x="123879" y="11298"/>
                        <a:pt x="121444" y="11907"/>
                      </a:cubicBezTo>
                      <a:lnTo>
                        <a:pt x="111919" y="14288"/>
                      </a:lnTo>
                      <a:cubicBezTo>
                        <a:pt x="107157" y="17463"/>
                        <a:pt x="101679" y="19766"/>
                        <a:pt x="97632" y="23813"/>
                      </a:cubicBezTo>
                      <a:cubicBezTo>
                        <a:pt x="95251" y="26194"/>
                        <a:pt x="93290" y="29089"/>
                        <a:pt x="90488" y="30957"/>
                      </a:cubicBezTo>
                      <a:cubicBezTo>
                        <a:pt x="88399" y="32349"/>
                        <a:pt x="85538" y="32119"/>
                        <a:pt x="83344" y="33338"/>
                      </a:cubicBezTo>
                      <a:cubicBezTo>
                        <a:pt x="78341" y="36118"/>
                        <a:pt x="73819" y="39688"/>
                        <a:pt x="69057" y="42863"/>
                      </a:cubicBezTo>
                      <a:lnTo>
                        <a:pt x="61913" y="47625"/>
                      </a:lnTo>
                      <a:cubicBezTo>
                        <a:pt x="36398" y="64634"/>
                        <a:pt x="75112" y="38153"/>
                        <a:pt x="47625" y="59532"/>
                      </a:cubicBezTo>
                      <a:cubicBezTo>
                        <a:pt x="43107" y="63046"/>
                        <a:pt x="33338" y="69057"/>
                        <a:pt x="33338" y="69057"/>
                      </a:cubicBezTo>
                      <a:cubicBezTo>
                        <a:pt x="31750" y="71438"/>
                        <a:pt x="30599" y="74176"/>
                        <a:pt x="28575" y="76200"/>
                      </a:cubicBezTo>
                      <a:cubicBezTo>
                        <a:pt x="26551" y="78224"/>
                        <a:pt x="23220" y="78728"/>
                        <a:pt x="21432" y="80963"/>
                      </a:cubicBezTo>
                      <a:cubicBezTo>
                        <a:pt x="15334" y="88586"/>
                        <a:pt x="24788" y="97306"/>
                        <a:pt x="9525" y="102394"/>
                      </a:cubicBezTo>
                      <a:cubicBezTo>
                        <a:pt x="698" y="105336"/>
                        <a:pt x="3505" y="102530"/>
                        <a:pt x="0" y="109538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252 Forma libre"/>
                <p:cNvSpPr/>
                <p:nvPr/>
              </p:nvSpPr>
              <p:spPr>
                <a:xfrm>
                  <a:off x="4726186" y="2913255"/>
                  <a:ext cx="238872" cy="38173"/>
                </a:xfrm>
                <a:custGeom>
                  <a:avLst/>
                  <a:gdLst>
                    <a:gd name="connsiteX0" fmla="*/ 0 w 209550"/>
                    <a:gd name="connsiteY0" fmla="*/ 7144 h 16787"/>
                    <a:gd name="connsiteX1" fmla="*/ 14288 w 209550"/>
                    <a:gd name="connsiteY1" fmla="*/ 4763 h 16787"/>
                    <a:gd name="connsiteX2" fmla="*/ 28575 w 209550"/>
                    <a:gd name="connsiteY2" fmla="*/ 0 h 16787"/>
                    <a:gd name="connsiteX3" fmla="*/ 69056 w 209550"/>
                    <a:gd name="connsiteY3" fmla="*/ 2382 h 16787"/>
                    <a:gd name="connsiteX4" fmla="*/ 92869 w 209550"/>
                    <a:gd name="connsiteY4" fmla="*/ 9525 h 16787"/>
                    <a:gd name="connsiteX5" fmla="*/ 107156 w 209550"/>
                    <a:gd name="connsiteY5" fmla="*/ 11907 h 16787"/>
                    <a:gd name="connsiteX6" fmla="*/ 147638 w 209550"/>
                    <a:gd name="connsiteY6" fmla="*/ 14288 h 16787"/>
                    <a:gd name="connsiteX7" fmla="*/ 209550 w 209550"/>
                    <a:gd name="connsiteY7" fmla="*/ 16669 h 16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9550" h="16787">
                      <a:moveTo>
                        <a:pt x="0" y="7144"/>
                      </a:moveTo>
                      <a:cubicBezTo>
                        <a:pt x="4763" y="6350"/>
                        <a:pt x="9604" y="5934"/>
                        <a:pt x="14288" y="4763"/>
                      </a:cubicBezTo>
                      <a:cubicBezTo>
                        <a:pt x="19158" y="3545"/>
                        <a:pt x="28575" y="0"/>
                        <a:pt x="28575" y="0"/>
                      </a:cubicBezTo>
                      <a:cubicBezTo>
                        <a:pt x="42069" y="794"/>
                        <a:pt x="55600" y="1100"/>
                        <a:pt x="69056" y="2382"/>
                      </a:cubicBezTo>
                      <a:cubicBezTo>
                        <a:pt x="78712" y="3302"/>
                        <a:pt x="82747" y="7837"/>
                        <a:pt x="92869" y="9525"/>
                      </a:cubicBezTo>
                      <a:cubicBezTo>
                        <a:pt x="97631" y="10319"/>
                        <a:pt x="102346" y="11489"/>
                        <a:pt x="107156" y="11907"/>
                      </a:cubicBezTo>
                      <a:cubicBezTo>
                        <a:pt x="120622" y="13078"/>
                        <a:pt x="134153" y="13358"/>
                        <a:pt x="147638" y="14288"/>
                      </a:cubicBezTo>
                      <a:cubicBezTo>
                        <a:pt x="195548" y="17592"/>
                        <a:pt x="157051" y="16669"/>
                        <a:pt x="209550" y="16669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253 Forma libre"/>
                <p:cNvSpPr/>
                <p:nvPr/>
              </p:nvSpPr>
              <p:spPr>
                <a:xfrm>
                  <a:off x="4691279" y="2941471"/>
                  <a:ext cx="739743" cy="74393"/>
                </a:xfrm>
                <a:custGeom>
                  <a:avLst/>
                  <a:gdLst>
                    <a:gd name="connsiteX0" fmla="*/ 0 w 845202"/>
                    <a:gd name="connsiteY0" fmla="*/ 0 h 84791"/>
                    <a:gd name="connsiteX1" fmla="*/ 28575 w 845202"/>
                    <a:gd name="connsiteY1" fmla="*/ 4763 h 84791"/>
                    <a:gd name="connsiteX2" fmla="*/ 64294 w 845202"/>
                    <a:gd name="connsiteY2" fmla="*/ 9525 h 84791"/>
                    <a:gd name="connsiteX3" fmla="*/ 73819 w 845202"/>
                    <a:gd name="connsiteY3" fmla="*/ 11907 h 84791"/>
                    <a:gd name="connsiteX4" fmla="*/ 88107 w 845202"/>
                    <a:gd name="connsiteY4" fmla="*/ 14288 h 84791"/>
                    <a:gd name="connsiteX5" fmla="*/ 95250 w 845202"/>
                    <a:gd name="connsiteY5" fmla="*/ 16669 h 84791"/>
                    <a:gd name="connsiteX6" fmla="*/ 104775 w 845202"/>
                    <a:gd name="connsiteY6" fmla="*/ 19050 h 84791"/>
                    <a:gd name="connsiteX7" fmla="*/ 119063 w 845202"/>
                    <a:gd name="connsiteY7" fmla="*/ 23813 h 84791"/>
                    <a:gd name="connsiteX8" fmla="*/ 138113 w 845202"/>
                    <a:gd name="connsiteY8" fmla="*/ 26194 h 84791"/>
                    <a:gd name="connsiteX9" fmla="*/ 152400 w 845202"/>
                    <a:gd name="connsiteY9" fmla="*/ 30957 h 84791"/>
                    <a:gd name="connsiteX10" fmla="*/ 166688 w 845202"/>
                    <a:gd name="connsiteY10" fmla="*/ 33338 h 84791"/>
                    <a:gd name="connsiteX11" fmla="*/ 176213 w 845202"/>
                    <a:gd name="connsiteY11" fmla="*/ 35719 h 84791"/>
                    <a:gd name="connsiteX12" fmla="*/ 204788 w 845202"/>
                    <a:gd name="connsiteY12" fmla="*/ 40482 h 84791"/>
                    <a:gd name="connsiteX13" fmla="*/ 214313 w 845202"/>
                    <a:gd name="connsiteY13" fmla="*/ 42863 h 84791"/>
                    <a:gd name="connsiteX14" fmla="*/ 221457 w 845202"/>
                    <a:gd name="connsiteY14" fmla="*/ 45244 h 84791"/>
                    <a:gd name="connsiteX15" fmla="*/ 261938 w 845202"/>
                    <a:gd name="connsiteY15" fmla="*/ 47625 h 84791"/>
                    <a:gd name="connsiteX16" fmla="*/ 276225 w 845202"/>
                    <a:gd name="connsiteY16" fmla="*/ 50007 h 84791"/>
                    <a:gd name="connsiteX17" fmla="*/ 288132 w 845202"/>
                    <a:gd name="connsiteY17" fmla="*/ 52388 h 84791"/>
                    <a:gd name="connsiteX18" fmla="*/ 307182 w 845202"/>
                    <a:gd name="connsiteY18" fmla="*/ 54769 h 84791"/>
                    <a:gd name="connsiteX19" fmla="*/ 445294 w 845202"/>
                    <a:gd name="connsiteY19" fmla="*/ 59532 h 84791"/>
                    <a:gd name="connsiteX20" fmla="*/ 531019 w 845202"/>
                    <a:gd name="connsiteY20" fmla="*/ 61913 h 84791"/>
                    <a:gd name="connsiteX21" fmla="*/ 626269 w 845202"/>
                    <a:gd name="connsiteY21" fmla="*/ 66675 h 84791"/>
                    <a:gd name="connsiteX22" fmla="*/ 652463 w 845202"/>
                    <a:gd name="connsiteY22" fmla="*/ 69057 h 84791"/>
                    <a:gd name="connsiteX23" fmla="*/ 828675 w 845202"/>
                    <a:gd name="connsiteY23" fmla="*/ 64294 h 8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45202" h="84791">
                      <a:moveTo>
                        <a:pt x="0" y="0"/>
                      </a:moveTo>
                      <a:cubicBezTo>
                        <a:pt x="54564" y="7797"/>
                        <a:pt x="-13271" y="-2211"/>
                        <a:pt x="28575" y="4763"/>
                      </a:cubicBezTo>
                      <a:cubicBezTo>
                        <a:pt x="38433" y="6406"/>
                        <a:pt x="54664" y="8321"/>
                        <a:pt x="64294" y="9525"/>
                      </a:cubicBezTo>
                      <a:cubicBezTo>
                        <a:pt x="67469" y="10319"/>
                        <a:pt x="70610" y="11265"/>
                        <a:pt x="73819" y="11907"/>
                      </a:cubicBezTo>
                      <a:cubicBezTo>
                        <a:pt x="78554" y="12854"/>
                        <a:pt x="83394" y="13241"/>
                        <a:pt x="88107" y="14288"/>
                      </a:cubicBezTo>
                      <a:cubicBezTo>
                        <a:pt x="90557" y="14832"/>
                        <a:pt x="92837" y="15980"/>
                        <a:pt x="95250" y="16669"/>
                      </a:cubicBezTo>
                      <a:cubicBezTo>
                        <a:pt x="98397" y="17568"/>
                        <a:pt x="101640" y="18110"/>
                        <a:pt x="104775" y="19050"/>
                      </a:cubicBezTo>
                      <a:cubicBezTo>
                        <a:pt x="109584" y="20493"/>
                        <a:pt x="114081" y="23190"/>
                        <a:pt x="119063" y="23813"/>
                      </a:cubicBezTo>
                      <a:lnTo>
                        <a:pt x="138113" y="26194"/>
                      </a:lnTo>
                      <a:cubicBezTo>
                        <a:pt x="142875" y="27782"/>
                        <a:pt x="147448" y="30132"/>
                        <a:pt x="152400" y="30957"/>
                      </a:cubicBezTo>
                      <a:cubicBezTo>
                        <a:pt x="157163" y="31751"/>
                        <a:pt x="161953" y="32391"/>
                        <a:pt x="166688" y="33338"/>
                      </a:cubicBezTo>
                      <a:cubicBezTo>
                        <a:pt x="169897" y="33980"/>
                        <a:pt x="172996" y="35116"/>
                        <a:pt x="176213" y="35719"/>
                      </a:cubicBezTo>
                      <a:cubicBezTo>
                        <a:pt x="185704" y="37499"/>
                        <a:pt x="195420" y="38140"/>
                        <a:pt x="204788" y="40482"/>
                      </a:cubicBezTo>
                      <a:cubicBezTo>
                        <a:pt x="207963" y="41276"/>
                        <a:pt x="211166" y="41964"/>
                        <a:pt x="214313" y="42863"/>
                      </a:cubicBezTo>
                      <a:cubicBezTo>
                        <a:pt x="216727" y="43553"/>
                        <a:pt x="218959" y="44994"/>
                        <a:pt x="221457" y="45244"/>
                      </a:cubicBezTo>
                      <a:cubicBezTo>
                        <a:pt x="234907" y="46589"/>
                        <a:pt x="248444" y="46831"/>
                        <a:pt x="261938" y="47625"/>
                      </a:cubicBezTo>
                      <a:lnTo>
                        <a:pt x="276225" y="50007"/>
                      </a:lnTo>
                      <a:cubicBezTo>
                        <a:pt x="280207" y="50731"/>
                        <a:pt x="284131" y="51773"/>
                        <a:pt x="288132" y="52388"/>
                      </a:cubicBezTo>
                      <a:cubicBezTo>
                        <a:pt x="294457" y="53361"/>
                        <a:pt x="300832" y="53975"/>
                        <a:pt x="307182" y="54769"/>
                      </a:cubicBezTo>
                      <a:cubicBezTo>
                        <a:pt x="355841" y="70989"/>
                        <a:pt x="310190" y="56562"/>
                        <a:pt x="445294" y="59532"/>
                      </a:cubicBezTo>
                      <a:lnTo>
                        <a:pt x="531019" y="61913"/>
                      </a:lnTo>
                      <a:cubicBezTo>
                        <a:pt x="582645" y="67649"/>
                        <a:pt x="525653" y="61883"/>
                        <a:pt x="626269" y="66675"/>
                      </a:cubicBezTo>
                      <a:cubicBezTo>
                        <a:pt x="635026" y="67092"/>
                        <a:pt x="643732" y="68263"/>
                        <a:pt x="652463" y="69057"/>
                      </a:cubicBezTo>
                      <a:cubicBezTo>
                        <a:pt x="832180" y="66660"/>
                        <a:pt x="873165" y="108765"/>
                        <a:pt x="828675" y="64294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55" name="254 Conector recto"/>
                <p:cNvCxnSpPr>
                  <a:stCxn id="254" idx="19"/>
                </p:cNvCxnSpPr>
                <p:nvPr/>
              </p:nvCxnSpPr>
              <p:spPr>
                <a:xfrm>
                  <a:off x="5081013" y="2993703"/>
                  <a:ext cx="136894" cy="126388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255 Conector recto"/>
                <p:cNvCxnSpPr>
                  <a:endCxn id="254" idx="21"/>
                </p:cNvCxnSpPr>
                <p:nvPr/>
              </p:nvCxnSpPr>
              <p:spPr>
                <a:xfrm flipV="1">
                  <a:off x="5217907" y="2999970"/>
                  <a:ext cx="21500" cy="120122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7" name="256 Forma libre"/>
                <p:cNvSpPr/>
                <p:nvPr/>
              </p:nvSpPr>
              <p:spPr>
                <a:xfrm>
                  <a:off x="4962106" y="2944670"/>
                  <a:ext cx="451386" cy="38173"/>
                </a:xfrm>
                <a:custGeom>
                  <a:avLst/>
                  <a:gdLst>
                    <a:gd name="connsiteX0" fmla="*/ 0 w 533400"/>
                    <a:gd name="connsiteY0" fmla="*/ 7144 h 66675"/>
                    <a:gd name="connsiteX1" fmla="*/ 76200 w 533400"/>
                    <a:gd name="connsiteY1" fmla="*/ 4763 h 66675"/>
                    <a:gd name="connsiteX2" fmla="*/ 116681 w 533400"/>
                    <a:gd name="connsiteY2" fmla="*/ 0 h 66675"/>
                    <a:gd name="connsiteX3" fmla="*/ 295275 w 533400"/>
                    <a:gd name="connsiteY3" fmla="*/ 2381 h 66675"/>
                    <a:gd name="connsiteX4" fmla="*/ 338137 w 533400"/>
                    <a:gd name="connsiteY4" fmla="*/ 7144 h 66675"/>
                    <a:gd name="connsiteX5" fmla="*/ 354806 w 533400"/>
                    <a:gd name="connsiteY5" fmla="*/ 9525 h 66675"/>
                    <a:gd name="connsiteX6" fmla="*/ 364331 w 533400"/>
                    <a:gd name="connsiteY6" fmla="*/ 11906 h 66675"/>
                    <a:gd name="connsiteX7" fmla="*/ 421481 w 533400"/>
                    <a:gd name="connsiteY7" fmla="*/ 14288 h 66675"/>
                    <a:gd name="connsiteX8" fmla="*/ 442912 w 533400"/>
                    <a:gd name="connsiteY8" fmla="*/ 19050 h 66675"/>
                    <a:gd name="connsiteX9" fmla="*/ 450056 w 533400"/>
                    <a:gd name="connsiteY9" fmla="*/ 21431 h 66675"/>
                    <a:gd name="connsiteX10" fmla="*/ 459581 w 533400"/>
                    <a:gd name="connsiteY10" fmla="*/ 23813 h 66675"/>
                    <a:gd name="connsiteX11" fmla="*/ 466725 w 533400"/>
                    <a:gd name="connsiteY11" fmla="*/ 26194 h 66675"/>
                    <a:gd name="connsiteX12" fmla="*/ 483393 w 533400"/>
                    <a:gd name="connsiteY12" fmla="*/ 30956 h 66675"/>
                    <a:gd name="connsiteX13" fmla="*/ 497681 w 533400"/>
                    <a:gd name="connsiteY13" fmla="*/ 38100 h 66675"/>
                    <a:gd name="connsiteX14" fmla="*/ 504825 w 533400"/>
                    <a:gd name="connsiteY14" fmla="*/ 42863 h 66675"/>
                    <a:gd name="connsiteX15" fmla="*/ 521493 w 533400"/>
                    <a:gd name="connsiteY15" fmla="*/ 52388 h 66675"/>
                    <a:gd name="connsiteX16" fmla="*/ 528637 w 533400"/>
                    <a:gd name="connsiteY16" fmla="*/ 59531 h 66675"/>
                    <a:gd name="connsiteX17" fmla="*/ 533400 w 533400"/>
                    <a:gd name="connsiteY17" fmla="*/ 66675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33400" h="66675">
                      <a:moveTo>
                        <a:pt x="0" y="7144"/>
                      </a:moveTo>
                      <a:lnTo>
                        <a:pt x="76200" y="4763"/>
                      </a:lnTo>
                      <a:cubicBezTo>
                        <a:pt x="81247" y="4517"/>
                        <a:pt x="110748" y="741"/>
                        <a:pt x="116681" y="0"/>
                      </a:cubicBezTo>
                      <a:lnTo>
                        <a:pt x="295275" y="2381"/>
                      </a:lnTo>
                      <a:cubicBezTo>
                        <a:pt x="317859" y="2900"/>
                        <a:pt x="319879" y="4335"/>
                        <a:pt x="338137" y="7144"/>
                      </a:cubicBezTo>
                      <a:cubicBezTo>
                        <a:pt x="343684" y="7997"/>
                        <a:pt x="349284" y="8521"/>
                        <a:pt x="354806" y="9525"/>
                      </a:cubicBezTo>
                      <a:cubicBezTo>
                        <a:pt x="358026" y="10110"/>
                        <a:pt x="361067" y="11673"/>
                        <a:pt x="364331" y="11906"/>
                      </a:cubicBezTo>
                      <a:cubicBezTo>
                        <a:pt x="383349" y="13265"/>
                        <a:pt x="402431" y="13494"/>
                        <a:pt x="421481" y="14288"/>
                      </a:cubicBezTo>
                      <a:cubicBezTo>
                        <a:pt x="437563" y="19648"/>
                        <a:pt x="417767" y="13463"/>
                        <a:pt x="442912" y="19050"/>
                      </a:cubicBezTo>
                      <a:cubicBezTo>
                        <a:pt x="445362" y="19594"/>
                        <a:pt x="447642" y="20741"/>
                        <a:pt x="450056" y="21431"/>
                      </a:cubicBezTo>
                      <a:cubicBezTo>
                        <a:pt x="453203" y="22330"/>
                        <a:pt x="456434" y="22914"/>
                        <a:pt x="459581" y="23813"/>
                      </a:cubicBezTo>
                      <a:cubicBezTo>
                        <a:pt x="461995" y="24503"/>
                        <a:pt x="464311" y="25504"/>
                        <a:pt x="466725" y="26194"/>
                      </a:cubicBezTo>
                      <a:cubicBezTo>
                        <a:pt x="487646" y="32171"/>
                        <a:pt x="466273" y="25249"/>
                        <a:pt x="483393" y="30956"/>
                      </a:cubicBezTo>
                      <a:cubicBezTo>
                        <a:pt x="503867" y="44606"/>
                        <a:pt x="477963" y="28241"/>
                        <a:pt x="497681" y="38100"/>
                      </a:cubicBezTo>
                      <a:cubicBezTo>
                        <a:pt x="500241" y="39380"/>
                        <a:pt x="502340" y="41443"/>
                        <a:pt x="504825" y="42863"/>
                      </a:cubicBezTo>
                      <a:cubicBezTo>
                        <a:pt x="512245" y="47103"/>
                        <a:pt x="515158" y="47108"/>
                        <a:pt x="521493" y="52388"/>
                      </a:cubicBezTo>
                      <a:cubicBezTo>
                        <a:pt x="524080" y="54544"/>
                        <a:pt x="526481" y="56944"/>
                        <a:pt x="528637" y="59531"/>
                      </a:cubicBezTo>
                      <a:cubicBezTo>
                        <a:pt x="530469" y="61730"/>
                        <a:pt x="533400" y="66675"/>
                        <a:pt x="533400" y="66675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257 Forma libre"/>
                <p:cNvSpPr/>
                <p:nvPr/>
              </p:nvSpPr>
              <p:spPr>
                <a:xfrm>
                  <a:off x="5008835" y="2529523"/>
                  <a:ext cx="419071" cy="486340"/>
                </a:xfrm>
                <a:custGeom>
                  <a:avLst/>
                  <a:gdLst>
                    <a:gd name="connsiteX0" fmla="*/ 476250 w 476250"/>
                    <a:gd name="connsiteY0" fmla="*/ 552450 h 552450"/>
                    <a:gd name="connsiteX1" fmla="*/ 459581 w 476250"/>
                    <a:gd name="connsiteY1" fmla="*/ 531018 h 552450"/>
                    <a:gd name="connsiteX2" fmla="*/ 447675 w 476250"/>
                    <a:gd name="connsiteY2" fmla="*/ 511968 h 552450"/>
                    <a:gd name="connsiteX3" fmla="*/ 438150 w 476250"/>
                    <a:gd name="connsiteY3" fmla="*/ 497681 h 552450"/>
                    <a:gd name="connsiteX4" fmla="*/ 433387 w 476250"/>
                    <a:gd name="connsiteY4" fmla="*/ 490537 h 552450"/>
                    <a:gd name="connsiteX5" fmla="*/ 426243 w 476250"/>
                    <a:gd name="connsiteY5" fmla="*/ 476250 h 552450"/>
                    <a:gd name="connsiteX6" fmla="*/ 419100 w 476250"/>
                    <a:gd name="connsiteY6" fmla="*/ 471487 h 552450"/>
                    <a:gd name="connsiteX7" fmla="*/ 404812 w 476250"/>
                    <a:gd name="connsiteY7" fmla="*/ 457200 h 552450"/>
                    <a:gd name="connsiteX8" fmla="*/ 397668 w 476250"/>
                    <a:gd name="connsiteY8" fmla="*/ 450056 h 552450"/>
                    <a:gd name="connsiteX9" fmla="*/ 390525 w 476250"/>
                    <a:gd name="connsiteY9" fmla="*/ 445293 h 552450"/>
                    <a:gd name="connsiteX10" fmla="*/ 383381 w 476250"/>
                    <a:gd name="connsiteY10" fmla="*/ 438150 h 552450"/>
                    <a:gd name="connsiteX11" fmla="*/ 369093 w 476250"/>
                    <a:gd name="connsiteY11" fmla="*/ 428625 h 552450"/>
                    <a:gd name="connsiteX12" fmla="*/ 361950 w 476250"/>
                    <a:gd name="connsiteY12" fmla="*/ 423862 h 552450"/>
                    <a:gd name="connsiteX13" fmla="*/ 354806 w 476250"/>
                    <a:gd name="connsiteY13" fmla="*/ 421481 h 552450"/>
                    <a:gd name="connsiteX14" fmla="*/ 347662 w 476250"/>
                    <a:gd name="connsiteY14" fmla="*/ 414337 h 552450"/>
                    <a:gd name="connsiteX15" fmla="*/ 335756 w 476250"/>
                    <a:gd name="connsiteY15" fmla="*/ 411956 h 552450"/>
                    <a:gd name="connsiteX16" fmla="*/ 328612 w 476250"/>
                    <a:gd name="connsiteY16" fmla="*/ 409575 h 552450"/>
                    <a:gd name="connsiteX17" fmla="*/ 319087 w 476250"/>
                    <a:gd name="connsiteY17" fmla="*/ 407193 h 552450"/>
                    <a:gd name="connsiteX18" fmla="*/ 269081 w 476250"/>
                    <a:gd name="connsiteY18" fmla="*/ 397668 h 552450"/>
                    <a:gd name="connsiteX19" fmla="*/ 261937 w 476250"/>
                    <a:gd name="connsiteY19" fmla="*/ 395287 h 552450"/>
                    <a:gd name="connsiteX20" fmla="*/ 250031 w 476250"/>
                    <a:gd name="connsiteY20" fmla="*/ 392906 h 552450"/>
                    <a:gd name="connsiteX21" fmla="*/ 240506 w 476250"/>
                    <a:gd name="connsiteY21" fmla="*/ 390525 h 552450"/>
                    <a:gd name="connsiteX22" fmla="*/ 221456 w 476250"/>
                    <a:gd name="connsiteY22" fmla="*/ 378618 h 552450"/>
                    <a:gd name="connsiteX23" fmla="*/ 211931 w 476250"/>
                    <a:gd name="connsiteY23" fmla="*/ 371475 h 552450"/>
                    <a:gd name="connsiteX24" fmla="*/ 188118 w 476250"/>
                    <a:gd name="connsiteY24" fmla="*/ 359568 h 552450"/>
                    <a:gd name="connsiteX25" fmla="*/ 164306 w 476250"/>
                    <a:gd name="connsiteY25" fmla="*/ 345281 h 552450"/>
                    <a:gd name="connsiteX26" fmla="*/ 142875 w 476250"/>
                    <a:gd name="connsiteY26" fmla="*/ 330993 h 552450"/>
                    <a:gd name="connsiteX27" fmla="*/ 123825 w 476250"/>
                    <a:gd name="connsiteY27" fmla="*/ 316706 h 552450"/>
                    <a:gd name="connsiteX28" fmla="*/ 116681 w 476250"/>
                    <a:gd name="connsiteY28" fmla="*/ 314325 h 552450"/>
                    <a:gd name="connsiteX29" fmla="*/ 104775 w 476250"/>
                    <a:gd name="connsiteY29" fmla="*/ 300037 h 552450"/>
                    <a:gd name="connsiteX30" fmla="*/ 97631 w 476250"/>
                    <a:gd name="connsiteY30" fmla="*/ 290512 h 552450"/>
                    <a:gd name="connsiteX31" fmla="*/ 88106 w 476250"/>
                    <a:gd name="connsiteY31" fmla="*/ 280987 h 552450"/>
                    <a:gd name="connsiteX32" fmla="*/ 73818 w 476250"/>
                    <a:gd name="connsiteY32" fmla="*/ 261937 h 552450"/>
                    <a:gd name="connsiteX33" fmla="*/ 66675 w 476250"/>
                    <a:gd name="connsiteY33" fmla="*/ 252412 h 552450"/>
                    <a:gd name="connsiteX34" fmla="*/ 57150 w 476250"/>
                    <a:gd name="connsiteY34" fmla="*/ 233362 h 552450"/>
                    <a:gd name="connsiteX35" fmla="*/ 47625 w 476250"/>
                    <a:gd name="connsiteY35" fmla="*/ 219075 h 552450"/>
                    <a:gd name="connsiteX36" fmla="*/ 38100 w 476250"/>
                    <a:gd name="connsiteY36" fmla="*/ 192881 h 552450"/>
                    <a:gd name="connsiteX37" fmla="*/ 35718 w 476250"/>
                    <a:gd name="connsiteY37" fmla="*/ 119062 h 552450"/>
                    <a:gd name="connsiteX38" fmla="*/ 30956 w 476250"/>
                    <a:gd name="connsiteY38" fmla="*/ 104775 h 552450"/>
                    <a:gd name="connsiteX39" fmla="*/ 23812 w 476250"/>
                    <a:gd name="connsiteY39" fmla="*/ 85725 h 552450"/>
                    <a:gd name="connsiteX40" fmla="*/ 19050 w 476250"/>
                    <a:gd name="connsiteY40" fmla="*/ 69056 h 552450"/>
                    <a:gd name="connsiteX41" fmla="*/ 14287 w 476250"/>
                    <a:gd name="connsiteY41" fmla="*/ 61912 h 552450"/>
                    <a:gd name="connsiteX42" fmla="*/ 11906 w 476250"/>
                    <a:gd name="connsiteY42" fmla="*/ 52387 h 552450"/>
                    <a:gd name="connsiteX43" fmla="*/ 4762 w 476250"/>
                    <a:gd name="connsiteY43" fmla="*/ 30956 h 552450"/>
                    <a:gd name="connsiteX44" fmla="*/ 2381 w 476250"/>
                    <a:gd name="connsiteY44" fmla="*/ 23812 h 552450"/>
                    <a:gd name="connsiteX45" fmla="*/ 0 w 476250"/>
                    <a:gd name="connsiteY45" fmla="*/ 16668 h 552450"/>
                    <a:gd name="connsiteX46" fmla="*/ 0 w 476250"/>
                    <a:gd name="connsiteY46" fmla="*/ 0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476250" h="552450">
                      <a:moveTo>
                        <a:pt x="476250" y="552450"/>
                      </a:moveTo>
                      <a:cubicBezTo>
                        <a:pt x="453604" y="514706"/>
                        <a:pt x="485176" y="565145"/>
                        <a:pt x="459581" y="531018"/>
                      </a:cubicBezTo>
                      <a:cubicBezTo>
                        <a:pt x="455088" y="525027"/>
                        <a:pt x="451695" y="518285"/>
                        <a:pt x="447675" y="511968"/>
                      </a:cubicBezTo>
                      <a:cubicBezTo>
                        <a:pt x="444602" y="507139"/>
                        <a:pt x="441325" y="502443"/>
                        <a:pt x="438150" y="497681"/>
                      </a:cubicBezTo>
                      <a:lnTo>
                        <a:pt x="433387" y="490537"/>
                      </a:lnTo>
                      <a:cubicBezTo>
                        <a:pt x="431450" y="484725"/>
                        <a:pt x="430861" y="480868"/>
                        <a:pt x="426243" y="476250"/>
                      </a:cubicBezTo>
                      <a:cubicBezTo>
                        <a:pt x="424219" y="474226"/>
                        <a:pt x="421239" y="473388"/>
                        <a:pt x="419100" y="471487"/>
                      </a:cubicBezTo>
                      <a:cubicBezTo>
                        <a:pt x="414066" y="467012"/>
                        <a:pt x="409575" y="461962"/>
                        <a:pt x="404812" y="457200"/>
                      </a:cubicBezTo>
                      <a:cubicBezTo>
                        <a:pt x="402431" y="454819"/>
                        <a:pt x="400470" y="451924"/>
                        <a:pt x="397668" y="450056"/>
                      </a:cubicBezTo>
                      <a:cubicBezTo>
                        <a:pt x="395287" y="448468"/>
                        <a:pt x="392723" y="447125"/>
                        <a:pt x="390525" y="445293"/>
                      </a:cubicBezTo>
                      <a:cubicBezTo>
                        <a:pt x="387938" y="443137"/>
                        <a:pt x="386039" y="440217"/>
                        <a:pt x="383381" y="438150"/>
                      </a:cubicBezTo>
                      <a:cubicBezTo>
                        <a:pt x="378863" y="434636"/>
                        <a:pt x="373856" y="431800"/>
                        <a:pt x="369093" y="428625"/>
                      </a:cubicBezTo>
                      <a:cubicBezTo>
                        <a:pt x="366712" y="427038"/>
                        <a:pt x="364665" y="424767"/>
                        <a:pt x="361950" y="423862"/>
                      </a:cubicBezTo>
                      <a:lnTo>
                        <a:pt x="354806" y="421481"/>
                      </a:lnTo>
                      <a:cubicBezTo>
                        <a:pt x="352425" y="419100"/>
                        <a:pt x="350674" y="415843"/>
                        <a:pt x="347662" y="414337"/>
                      </a:cubicBezTo>
                      <a:cubicBezTo>
                        <a:pt x="344042" y="412527"/>
                        <a:pt x="339682" y="412938"/>
                        <a:pt x="335756" y="411956"/>
                      </a:cubicBezTo>
                      <a:cubicBezTo>
                        <a:pt x="333321" y="411347"/>
                        <a:pt x="331026" y="410265"/>
                        <a:pt x="328612" y="409575"/>
                      </a:cubicBezTo>
                      <a:cubicBezTo>
                        <a:pt x="325465" y="408676"/>
                        <a:pt x="322282" y="407903"/>
                        <a:pt x="319087" y="407193"/>
                      </a:cubicBezTo>
                      <a:cubicBezTo>
                        <a:pt x="284157" y="399431"/>
                        <a:pt x="295076" y="401383"/>
                        <a:pt x="269081" y="397668"/>
                      </a:cubicBezTo>
                      <a:cubicBezTo>
                        <a:pt x="266700" y="396874"/>
                        <a:pt x="264372" y="395896"/>
                        <a:pt x="261937" y="395287"/>
                      </a:cubicBezTo>
                      <a:cubicBezTo>
                        <a:pt x="258011" y="394305"/>
                        <a:pt x="253982" y="393784"/>
                        <a:pt x="250031" y="392906"/>
                      </a:cubicBezTo>
                      <a:cubicBezTo>
                        <a:pt x="246836" y="392196"/>
                        <a:pt x="243681" y="391319"/>
                        <a:pt x="240506" y="390525"/>
                      </a:cubicBezTo>
                      <a:cubicBezTo>
                        <a:pt x="213536" y="370296"/>
                        <a:pt x="247594" y="394954"/>
                        <a:pt x="221456" y="378618"/>
                      </a:cubicBezTo>
                      <a:cubicBezTo>
                        <a:pt x="218091" y="376515"/>
                        <a:pt x="215377" y="373444"/>
                        <a:pt x="211931" y="371475"/>
                      </a:cubicBezTo>
                      <a:cubicBezTo>
                        <a:pt x="204226" y="367072"/>
                        <a:pt x="195048" y="365112"/>
                        <a:pt x="188118" y="359568"/>
                      </a:cubicBezTo>
                      <a:cubicBezTo>
                        <a:pt x="172874" y="347373"/>
                        <a:pt x="180931" y="351930"/>
                        <a:pt x="164306" y="345281"/>
                      </a:cubicBezTo>
                      <a:cubicBezTo>
                        <a:pt x="124457" y="313401"/>
                        <a:pt x="174526" y="352094"/>
                        <a:pt x="142875" y="330993"/>
                      </a:cubicBezTo>
                      <a:cubicBezTo>
                        <a:pt x="137625" y="327493"/>
                        <a:pt x="130191" y="319889"/>
                        <a:pt x="123825" y="316706"/>
                      </a:cubicBezTo>
                      <a:cubicBezTo>
                        <a:pt x="121580" y="315584"/>
                        <a:pt x="119062" y="315119"/>
                        <a:pt x="116681" y="314325"/>
                      </a:cubicBezTo>
                      <a:cubicBezTo>
                        <a:pt x="106155" y="298536"/>
                        <a:pt x="118525" y="316079"/>
                        <a:pt x="104775" y="300037"/>
                      </a:cubicBezTo>
                      <a:cubicBezTo>
                        <a:pt x="102192" y="297024"/>
                        <a:pt x="100244" y="293499"/>
                        <a:pt x="97631" y="290512"/>
                      </a:cubicBezTo>
                      <a:cubicBezTo>
                        <a:pt x="94674" y="287133"/>
                        <a:pt x="90981" y="284436"/>
                        <a:pt x="88106" y="280987"/>
                      </a:cubicBezTo>
                      <a:cubicBezTo>
                        <a:pt x="83024" y="274889"/>
                        <a:pt x="78581" y="268287"/>
                        <a:pt x="73818" y="261937"/>
                      </a:cubicBezTo>
                      <a:cubicBezTo>
                        <a:pt x="71437" y="258762"/>
                        <a:pt x="68450" y="255962"/>
                        <a:pt x="66675" y="252412"/>
                      </a:cubicBezTo>
                      <a:cubicBezTo>
                        <a:pt x="63500" y="246062"/>
                        <a:pt x="61088" y="239269"/>
                        <a:pt x="57150" y="233362"/>
                      </a:cubicBezTo>
                      <a:cubicBezTo>
                        <a:pt x="53975" y="228600"/>
                        <a:pt x="49435" y="224505"/>
                        <a:pt x="47625" y="219075"/>
                      </a:cubicBezTo>
                      <a:cubicBezTo>
                        <a:pt x="41510" y="200732"/>
                        <a:pt x="44726" y="209448"/>
                        <a:pt x="38100" y="192881"/>
                      </a:cubicBezTo>
                      <a:cubicBezTo>
                        <a:pt x="37306" y="168275"/>
                        <a:pt x="37708" y="143601"/>
                        <a:pt x="35718" y="119062"/>
                      </a:cubicBezTo>
                      <a:cubicBezTo>
                        <a:pt x="35312" y="114059"/>
                        <a:pt x="32820" y="109436"/>
                        <a:pt x="30956" y="104775"/>
                      </a:cubicBezTo>
                      <a:cubicBezTo>
                        <a:pt x="28440" y="98486"/>
                        <a:pt x="25678" y="92257"/>
                        <a:pt x="23812" y="85725"/>
                      </a:cubicBezTo>
                      <a:cubicBezTo>
                        <a:pt x="22795" y="82166"/>
                        <a:pt x="20953" y="72861"/>
                        <a:pt x="19050" y="69056"/>
                      </a:cubicBezTo>
                      <a:cubicBezTo>
                        <a:pt x="17770" y="66496"/>
                        <a:pt x="15875" y="64293"/>
                        <a:pt x="14287" y="61912"/>
                      </a:cubicBezTo>
                      <a:cubicBezTo>
                        <a:pt x="13493" y="58737"/>
                        <a:pt x="12846" y="55522"/>
                        <a:pt x="11906" y="52387"/>
                      </a:cubicBezTo>
                      <a:cubicBezTo>
                        <a:pt x="9742" y="45174"/>
                        <a:pt x="7143" y="38100"/>
                        <a:pt x="4762" y="30956"/>
                      </a:cubicBezTo>
                      <a:lnTo>
                        <a:pt x="2381" y="23812"/>
                      </a:lnTo>
                      <a:cubicBezTo>
                        <a:pt x="1587" y="21431"/>
                        <a:pt x="0" y="19178"/>
                        <a:pt x="0" y="16668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258 Forma libre"/>
                <p:cNvSpPr/>
                <p:nvPr/>
              </p:nvSpPr>
              <p:spPr>
                <a:xfrm>
                  <a:off x="5024964" y="2537477"/>
                  <a:ext cx="295529" cy="336013"/>
                </a:xfrm>
                <a:custGeom>
                  <a:avLst/>
                  <a:gdLst>
                    <a:gd name="connsiteX0" fmla="*/ 340518 w 340518"/>
                    <a:gd name="connsiteY0" fmla="*/ 402431 h 402431"/>
                    <a:gd name="connsiteX1" fmla="*/ 328612 w 340518"/>
                    <a:gd name="connsiteY1" fmla="*/ 392906 h 402431"/>
                    <a:gd name="connsiteX2" fmla="*/ 314325 w 340518"/>
                    <a:gd name="connsiteY2" fmla="*/ 378619 h 402431"/>
                    <a:gd name="connsiteX3" fmla="*/ 292893 w 340518"/>
                    <a:gd name="connsiteY3" fmla="*/ 359569 h 402431"/>
                    <a:gd name="connsiteX4" fmla="*/ 285750 w 340518"/>
                    <a:gd name="connsiteY4" fmla="*/ 350044 h 402431"/>
                    <a:gd name="connsiteX5" fmla="*/ 264318 w 340518"/>
                    <a:gd name="connsiteY5" fmla="*/ 335756 h 402431"/>
                    <a:gd name="connsiteX6" fmla="*/ 254793 w 340518"/>
                    <a:gd name="connsiteY6" fmla="*/ 328613 h 402431"/>
                    <a:gd name="connsiteX7" fmla="*/ 247650 w 340518"/>
                    <a:gd name="connsiteY7" fmla="*/ 321469 h 402431"/>
                    <a:gd name="connsiteX8" fmla="*/ 240506 w 340518"/>
                    <a:gd name="connsiteY8" fmla="*/ 319088 h 402431"/>
                    <a:gd name="connsiteX9" fmla="*/ 228600 w 340518"/>
                    <a:gd name="connsiteY9" fmla="*/ 307181 h 402431"/>
                    <a:gd name="connsiteX10" fmla="*/ 214312 w 340518"/>
                    <a:gd name="connsiteY10" fmla="*/ 295275 h 402431"/>
                    <a:gd name="connsiteX11" fmla="*/ 209550 w 340518"/>
                    <a:gd name="connsiteY11" fmla="*/ 288131 h 402431"/>
                    <a:gd name="connsiteX12" fmla="*/ 202406 w 340518"/>
                    <a:gd name="connsiteY12" fmla="*/ 283369 h 402431"/>
                    <a:gd name="connsiteX13" fmla="*/ 200025 w 340518"/>
                    <a:gd name="connsiteY13" fmla="*/ 276225 h 402431"/>
                    <a:gd name="connsiteX14" fmla="*/ 190500 w 340518"/>
                    <a:gd name="connsiteY14" fmla="*/ 269081 h 402431"/>
                    <a:gd name="connsiteX15" fmla="*/ 183356 w 340518"/>
                    <a:gd name="connsiteY15" fmla="*/ 261938 h 402431"/>
                    <a:gd name="connsiteX16" fmla="*/ 178593 w 340518"/>
                    <a:gd name="connsiteY16" fmla="*/ 254794 h 402431"/>
                    <a:gd name="connsiteX17" fmla="*/ 171450 w 340518"/>
                    <a:gd name="connsiteY17" fmla="*/ 245269 h 402431"/>
                    <a:gd name="connsiteX18" fmla="*/ 166687 w 340518"/>
                    <a:gd name="connsiteY18" fmla="*/ 235744 h 402431"/>
                    <a:gd name="connsiteX19" fmla="*/ 159543 w 340518"/>
                    <a:gd name="connsiteY19" fmla="*/ 230981 h 402431"/>
                    <a:gd name="connsiteX20" fmla="*/ 150018 w 340518"/>
                    <a:gd name="connsiteY20" fmla="*/ 211931 h 402431"/>
                    <a:gd name="connsiteX21" fmla="*/ 147637 w 340518"/>
                    <a:gd name="connsiteY21" fmla="*/ 204788 h 402431"/>
                    <a:gd name="connsiteX22" fmla="*/ 140493 w 340518"/>
                    <a:gd name="connsiteY22" fmla="*/ 200025 h 402431"/>
                    <a:gd name="connsiteX23" fmla="*/ 130968 w 340518"/>
                    <a:gd name="connsiteY23" fmla="*/ 185738 h 402431"/>
                    <a:gd name="connsiteX24" fmla="*/ 123825 w 340518"/>
                    <a:gd name="connsiteY24" fmla="*/ 169069 h 402431"/>
                    <a:gd name="connsiteX25" fmla="*/ 111918 w 340518"/>
                    <a:gd name="connsiteY25" fmla="*/ 152400 h 402431"/>
                    <a:gd name="connsiteX26" fmla="*/ 104775 w 340518"/>
                    <a:gd name="connsiteY26" fmla="*/ 135731 h 402431"/>
                    <a:gd name="connsiteX27" fmla="*/ 95250 w 340518"/>
                    <a:gd name="connsiteY27" fmla="*/ 121444 h 402431"/>
                    <a:gd name="connsiteX28" fmla="*/ 92868 w 340518"/>
                    <a:gd name="connsiteY28" fmla="*/ 114300 h 402431"/>
                    <a:gd name="connsiteX29" fmla="*/ 78581 w 340518"/>
                    <a:gd name="connsiteY29" fmla="*/ 100013 h 402431"/>
                    <a:gd name="connsiteX30" fmla="*/ 61912 w 340518"/>
                    <a:gd name="connsiteY30" fmla="*/ 78581 h 402431"/>
                    <a:gd name="connsiteX31" fmla="*/ 50006 w 340518"/>
                    <a:gd name="connsiteY31" fmla="*/ 61913 h 402431"/>
                    <a:gd name="connsiteX32" fmla="*/ 42862 w 340518"/>
                    <a:gd name="connsiteY32" fmla="*/ 54769 h 402431"/>
                    <a:gd name="connsiteX33" fmla="*/ 33337 w 340518"/>
                    <a:gd name="connsiteY33" fmla="*/ 40481 h 402431"/>
                    <a:gd name="connsiteX34" fmla="*/ 23812 w 340518"/>
                    <a:gd name="connsiteY34" fmla="*/ 26194 h 402431"/>
                    <a:gd name="connsiteX35" fmla="*/ 19050 w 340518"/>
                    <a:gd name="connsiteY35" fmla="*/ 19050 h 402431"/>
                    <a:gd name="connsiteX36" fmla="*/ 11906 w 340518"/>
                    <a:gd name="connsiteY36" fmla="*/ 14288 h 402431"/>
                    <a:gd name="connsiteX37" fmla="*/ 9525 w 340518"/>
                    <a:gd name="connsiteY37" fmla="*/ 7144 h 402431"/>
                    <a:gd name="connsiteX38" fmla="*/ 2381 w 340518"/>
                    <a:gd name="connsiteY38" fmla="*/ 2381 h 402431"/>
                    <a:gd name="connsiteX39" fmla="*/ 0 w 340518"/>
                    <a:gd name="connsiteY39" fmla="*/ 0 h 402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340518" h="402431">
                      <a:moveTo>
                        <a:pt x="340518" y="402431"/>
                      </a:moveTo>
                      <a:cubicBezTo>
                        <a:pt x="336549" y="399256"/>
                        <a:pt x="332373" y="396325"/>
                        <a:pt x="328612" y="392906"/>
                      </a:cubicBezTo>
                      <a:cubicBezTo>
                        <a:pt x="323629" y="388376"/>
                        <a:pt x="319929" y="382355"/>
                        <a:pt x="314325" y="378619"/>
                      </a:cubicBezTo>
                      <a:cubicBezTo>
                        <a:pt x="305045" y="372432"/>
                        <a:pt x="301045" y="370439"/>
                        <a:pt x="292893" y="359569"/>
                      </a:cubicBezTo>
                      <a:cubicBezTo>
                        <a:pt x="290512" y="356394"/>
                        <a:pt x="288716" y="352681"/>
                        <a:pt x="285750" y="350044"/>
                      </a:cubicBezTo>
                      <a:cubicBezTo>
                        <a:pt x="281482" y="346250"/>
                        <a:pt x="270024" y="340035"/>
                        <a:pt x="264318" y="335756"/>
                      </a:cubicBezTo>
                      <a:cubicBezTo>
                        <a:pt x="261143" y="333375"/>
                        <a:pt x="257806" y="331196"/>
                        <a:pt x="254793" y="328613"/>
                      </a:cubicBezTo>
                      <a:cubicBezTo>
                        <a:pt x="252236" y="326421"/>
                        <a:pt x="250452" y="323337"/>
                        <a:pt x="247650" y="321469"/>
                      </a:cubicBezTo>
                      <a:cubicBezTo>
                        <a:pt x="245561" y="320077"/>
                        <a:pt x="242887" y="319882"/>
                        <a:pt x="240506" y="319088"/>
                      </a:cubicBezTo>
                      <a:cubicBezTo>
                        <a:pt x="227406" y="310354"/>
                        <a:pt x="238524" y="319090"/>
                        <a:pt x="228600" y="307181"/>
                      </a:cubicBezTo>
                      <a:cubicBezTo>
                        <a:pt x="222873" y="300308"/>
                        <a:pt x="221334" y="299956"/>
                        <a:pt x="214312" y="295275"/>
                      </a:cubicBezTo>
                      <a:cubicBezTo>
                        <a:pt x="212725" y="292894"/>
                        <a:pt x="211574" y="290155"/>
                        <a:pt x="209550" y="288131"/>
                      </a:cubicBezTo>
                      <a:cubicBezTo>
                        <a:pt x="207526" y="286107"/>
                        <a:pt x="204194" y="285604"/>
                        <a:pt x="202406" y="283369"/>
                      </a:cubicBezTo>
                      <a:cubicBezTo>
                        <a:pt x="200838" y="281409"/>
                        <a:pt x="201632" y="278153"/>
                        <a:pt x="200025" y="276225"/>
                      </a:cubicBezTo>
                      <a:cubicBezTo>
                        <a:pt x="197484" y="273176"/>
                        <a:pt x="193513" y="271664"/>
                        <a:pt x="190500" y="269081"/>
                      </a:cubicBezTo>
                      <a:cubicBezTo>
                        <a:pt x="187943" y="266890"/>
                        <a:pt x="185512" y="264525"/>
                        <a:pt x="183356" y="261938"/>
                      </a:cubicBezTo>
                      <a:cubicBezTo>
                        <a:pt x="181524" y="259739"/>
                        <a:pt x="180257" y="257123"/>
                        <a:pt x="178593" y="254794"/>
                      </a:cubicBezTo>
                      <a:cubicBezTo>
                        <a:pt x="176286" y="251565"/>
                        <a:pt x="173553" y="248634"/>
                        <a:pt x="171450" y="245269"/>
                      </a:cubicBezTo>
                      <a:cubicBezTo>
                        <a:pt x="169569" y="242259"/>
                        <a:pt x="168960" y="238471"/>
                        <a:pt x="166687" y="235744"/>
                      </a:cubicBezTo>
                      <a:cubicBezTo>
                        <a:pt x="164855" y="233545"/>
                        <a:pt x="161924" y="232569"/>
                        <a:pt x="159543" y="230981"/>
                      </a:cubicBezTo>
                      <a:cubicBezTo>
                        <a:pt x="156368" y="224631"/>
                        <a:pt x="152263" y="218666"/>
                        <a:pt x="150018" y="211931"/>
                      </a:cubicBezTo>
                      <a:cubicBezTo>
                        <a:pt x="149224" y="209550"/>
                        <a:pt x="149205" y="206748"/>
                        <a:pt x="147637" y="204788"/>
                      </a:cubicBezTo>
                      <a:cubicBezTo>
                        <a:pt x="145849" y="202553"/>
                        <a:pt x="142874" y="201613"/>
                        <a:pt x="140493" y="200025"/>
                      </a:cubicBezTo>
                      <a:cubicBezTo>
                        <a:pt x="135385" y="184699"/>
                        <a:pt x="142117" y="201346"/>
                        <a:pt x="130968" y="185738"/>
                      </a:cubicBezTo>
                      <a:cubicBezTo>
                        <a:pt x="122710" y="174177"/>
                        <a:pt x="129007" y="179433"/>
                        <a:pt x="123825" y="169069"/>
                      </a:cubicBezTo>
                      <a:cubicBezTo>
                        <a:pt x="122085" y="165588"/>
                        <a:pt x="113535" y="154556"/>
                        <a:pt x="111918" y="152400"/>
                      </a:cubicBezTo>
                      <a:cubicBezTo>
                        <a:pt x="109455" y="145011"/>
                        <a:pt x="109188" y="143086"/>
                        <a:pt x="104775" y="135731"/>
                      </a:cubicBezTo>
                      <a:cubicBezTo>
                        <a:pt x="101830" y="130823"/>
                        <a:pt x="97060" y="126874"/>
                        <a:pt x="95250" y="121444"/>
                      </a:cubicBezTo>
                      <a:cubicBezTo>
                        <a:pt x="94456" y="119063"/>
                        <a:pt x="94409" y="116281"/>
                        <a:pt x="92868" y="114300"/>
                      </a:cubicBezTo>
                      <a:cubicBezTo>
                        <a:pt x="88733" y="108984"/>
                        <a:pt x="78581" y="100013"/>
                        <a:pt x="78581" y="100013"/>
                      </a:cubicBezTo>
                      <a:cubicBezTo>
                        <a:pt x="72075" y="80494"/>
                        <a:pt x="83328" y="110705"/>
                        <a:pt x="61912" y="78581"/>
                      </a:cubicBezTo>
                      <a:cubicBezTo>
                        <a:pt x="58142" y="72927"/>
                        <a:pt x="54437" y="67083"/>
                        <a:pt x="50006" y="61913"/>
                      </a:cubicBezTo>
                      <a:cubicBezTo>
                        <a:pt x="47814" y="59356"/>
                        <a:pt x="44930" y="57427"/>
                        <a:pt x="42862" y="54769"/>
                      </a:cubicBezTo>
                      <a:cubicBezTo>
                        <a:pt x="39348" y="50251"/>
                        <a:pt x="36512" y="45244"/>
                        <a:pt x="33337" y="40481"/>
                      </a:cubicBezTo>
                      <a:lnTo>
                        <a:pt x="23812" y="26194"/>
                      </a:lnTo>
                      <a:cubicBezTo>
                        <a:pt x="22225" y="23813"/>
                        <a:pt x="21431" y="20637"/>
                        <a:pt x="19050" y="19050"/>
                      </a:cubicBezTo>
                      <a:lnTo>
                        <a:pt x="11906" y="14288"/>
                      </a:lnTo>
                      <a:cubicBezTo>
                        <a:pt x="11112" y="11907"/>
                        <a:pt x="11093" y="9104"/>
                        <a:pt x="9525" y="7144"/>
                      </a:cubicBezTo>
                      <a:cubicBezTo>
                        <a:pt x="7737" y="4909"/>
                        <a:pt x="4671" y="4098"/>
                        <a:pt x="2381" y="2381"/>
                      </a:cubicBezTo>
                      <a:cubicBezTo>
                        <a:pt x="1483" y="1708"/>
                        <a:pt x="794" y="79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60" name="259 Conector recto"/>
                <p:cNvCxnSpPr>
                  <a:stCxn id="258" idx="0"/>
                </p:cNvCxnSpPr>
                <p:nvPr/>
              </p:nvCxnSpPr>
              <p:spPr>
                <a:xfrm flipV="1">
                  <a:off x="5427906" y="2894577"/>
                  <a:ext cx="78256" cy="121286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260 Conector recto"/>
                <p:cNvCxnSpPr/>
                <p:nvPr/>
              </p:nvCxnSpPr>
              <p:spPr>
                <a:xfrm>
                  <a:off x="5320493" y="2872179"/>
                  <a:ext cx="198117" cy="22399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261 Conector recto"/>
                <p:cNvCxnSpPr/>
                <p:nvPr/>
              </p:nvCxnSpPr>
              <p:spPr>
                <a:xfrm flipV="1">
                  <a:off x="5335708" y="2852609"/>
                  <a:ext cx="226021" cy="1957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262 Conector recto"/>
                <p:cNvCxnSpPr/>
                <p:nvPr/>
              </p:nvCxnSpPr>
              <p:spPr>
                <a:xfrm>
                  <a:off x="5506162" y="2887474"/>
                  <a:ext cx="102129" cy="103322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263 Conector recto"/>
                <p:cNvCxnSpPr>
                  <a:endCxn id="270" idx="19"/>
                </p:cNvCxnSpPr>
                <p:nvPr/>
              </p:nvCxnSpPr>
              <p:spPr>
                <a:xfrm flipV="1">
                  <a:off x="5604319" y="2913457"/>
                  <a:ext cx="338048" cy="77344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264 Conector recto"/>
                <p:cNvCxnSpPr/>
                <p:nvPr/>
              </p:nvCxnSpPr>
              <p:spPr>
                <a:xfrm>
                  <a:off x="5553558" y="2852609"/>
                  <a:ext cx="34894" cy="83937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265 Conector recto"/>
                <p:cNvCxnSpPr>
                  <a:endCxn id="270" idx="19"/>
                </p:cNvCxnSpPr>
                <p:nvPr/>
              </p:nvCxnSpPr>
              <p:spPr>
                <a:xfrm flipV="1">
                  <a:off x="5588452" y="2913457"/>
                  <a:ext cx="353914" cy="23092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7" name="266 Forma libre"/>
                <p:cNvSpPr/>
                <p:nvPr/>
              </p:nvSpPr>
              <p:spPr>
                <a:xfrm>
                  <a:off x="5607685" y="2941471"/>
                  <a:ext cx="302357" cy="281949"/>
                </a:xfrm>
                <a:custGeom>
                  <a:avLst/>
                  <a:gdLst>
                    <a:gd name="connsiteX0" fmla="*/ 0 w 271603"/>
                    <a:gd name="connsiteY0" fmla="*/ 0 h 288131"/>
                    <a:gd name="connsiteX1" fmla="*/ 19050 w 271603"/>
                    <a:gd name="connsiteY1" fmla="*/ 11906 h 288131"/>
                    <a:gd name="connsiteX2" fmla="*/ 26194 w 271603"/>
                    <a:gd name="connsiteY2" fmla="*/ 16669 h 288131"/>
                    <a:gd name="connsiteX3" fmla="*/ 35719 w 271603"/>
                    <a:gd name="connsiteY3" fmla="*/ 19050 h 288131"/>
                    <a:gd name="connsiteX4" fmla="*/ 42863 w 271603"/>
                    <a:gd name="connsiteY4" fmla="*/ 21431 h 288131"/>
                    <a:gd name="connsiteX5" fmla="*/ 64294 w 271603"/>
                    <a:gd name="connsiteY5" fmla="*/ 30956 h 288131"/>
                    <a:gd name="connsiteX6" fmla="*/ 71438 w 271603"/>
                    <a:gd name="connsiteY6" fmla="*/ 33338 h 288131"/>
                    <a:gd name="connsiteX7" fmla="*/ 78581 w 271603"/>
                    <a:gd name="connsiteY7" fmla="*/ 35719 h 288131"/>
                    <a:gd name="connsiteX8" fmla="*/ 85725 w 271603"/>
                    <a:gd name="connsiteY8" fmla="*/ 40481 h 288131"/>
                    <a:gd name="connsiteX9" fmla="*/ 92869 w 271603"/>
                    <a:gd name="connsiteY9" fmla="*/ 42863 h 288131"/>
                    <a:gd name="connsiteX10" fmla="*/ 102394 w 271603"/>
                    <a:gd name="connsiteY10" fmla="*/ 47625 h 288131"/>
                    <a:gd name="connsiteX11" fmla="*/ 109538 w 271603"/>
                    <a:gd name="connsiteY11" fmla="*/ 50006 h 288131"/>
                    <a:gd name="connsiteX12" fmla="*/ 119063 w 271603"/>
                    <a:gd name="connsiteY12" fmla="*/ 54769 h 288131"/>
                    <a:gd name="connsiteX13" fmla="*/ 133350 w 271603"/>
                    <a:gd name="connsiteY13" fmla="*/ 64294 h 288131"/>
                    <a:gd name="connsiteX14" fmla="*/ 140494 w 271603"/>
                    <a:gd name="connsiteY14" fmla="*/ 66675 h 288131"/>
                    <a:gd name="connsiteX15" fmla="*/ 154781 w 271603"/>
                    <a:gd name="connsiteY15" fmla="*/ 78581 h 288131"/>
                    <a:gd name="connsiteX16" fmla="*/ 171450 w 271603"/>
                    <a:gd name="connsiteY16" fmla="*/ 90488 h 288131"/>
                    <a:gd name="connsiteX17" fmla="*/ 176213 w 271603"/>
                    <a:gd name="connsiteY17" fmla="*/ 97631 h 288131"/>
                    <a:gd name="connsiteX18" fmla="*/ 190500 w 271603"/>
                    <a:gd name="connsiteY18" fmla="*/ 107156 h 288131"/>
                    <a:gd name="connsiteX19" fmla="*/ 195263 w 271603"/>
                    <a:gd name="connsiteY19" fmla="*/ 114300 h 288131"/>
                    <a:gd name="connsiteX20" fmla="*/ 202406 w 271603"/>
                    <a:gd name="connsiteY20" fmla="*/ 121444 h 288131"/>
                    <a:gd name="connsiteX21" fmla="*/ 211931 w 271603"/>
                    <a:gd name="connsiteY21" fmla="*/ 135731 h 288131"/>
                    <a:gd name="connsiteX22" fmla="*/ 219075 w 271603"/>
                    <a:gd name="connsiteY22" fmla="*/ 157163 h 288131"/>
                    <a:gd name="connsiteX23" fmla="*/ 221456 w 271603"/>
                    <a:gd name="connsiteY23" fmla="*/ 164306 h 288131"/>
                    <a:gd name="connsiteX24" fmla="*/ 230981 w 271603"/>
                    <a:gd name="connsiteY24" fmla="*/ 178594 h 288131"/>
                    <a:gd name="connsiteX25" fmla="*/ 235744 w 271603"/>
                    <a:gd name="connsiteY25" fmla="*/ 185738 h 288131"/>
                    <a:gd name="connsiteX26" fmla="*/ 245269 w 271603"/>
                    <a:gd name="connsiteY26" fmla="*/ 207169 h 288131"/>
                    <a:gd name="connsiteX27" fmla="*/ 247650 w 271603"/>
                    <a:gd name="connsiteY27" fmla="*/ 214313 h 288131"/>
                    <a:gd name="connsiteX28" fmla="*/ 252413 w 271603"/>
                    <a:gd name="connsiteY28" fmla="*/ 221456 h 288131"/>
                    <a:gd name="connsiteX29" fmla="*/ 261938 w 271603"/>
                    <a:gd name="connsiteY29" fmla="*/ 242888 h 288131"/>
                    <a:gd name="connsiteX30" fmla="*/ 266700 w 271603"/>
                    <a:gd name="connsiteY30" fmla="*/ 257175 h 288131"/>
                    <a:gd name="connsiteX31" fmla="*/ 269081 w 271603"/>
                    <a:gd name="connsiteY31" fmla="*/ 264319 h 288131"/>
                    <a:gd name="connsiteX32" fmla="*/ 271463 w 271603"/>
                    <a:gd name="connsiteY32" fmla="*/ 278606 h 288131"/>
                    <a:gd name="connsiteX33" fmla="*/ 271463 w 271603"/>
                    <a:gd name="connsiteY33" fmla="*/ 288131 h 288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71603" h="288131">
                      <a:moveTo>
                        <a:pt x="0" y="0"/>
                      </a:moveTo>
                      <a:cubicBezTo>
                        <a:pt x="27329" y="21864"/>
                        <a:pt x="435" y="2599"/>
                        <a:pt x="19050" y="11906"/>
                      </a:cubicBezTo>
                      <a:cubicBezTo>
                        <a:pt x="21610" y="13186"/>
                        <a:pt x="23563" y="15542"/>
                        <a:pt x="26194" y="16669"/>
                      </a:cubicBezTo>
                      <a:cubicBezTo>
                        <a:pt x="29202" y="17958"/>
                        <a:pt x="32572" y="18151"/>
                        <a:pt x="35719" y="19050"/>
                      </a:cubicBezTo>
                      <a:cubicBezTo>
                        <a:pt x="38133" y="19740"/>
                        <a:pt x="40482" y="20637"/>
                        <a:pt x="42863" y="21431"/>
                      </a:cubicBezTo>
                      <a:cubicBezTo>
                        <a:pt x="54184" y="28980"/>
                        <a:pt x="47289" y="25288"/>
                        <a:pt x="64294" y="30956"/>
                      </a:cubicBezTo>
                      <a:lnTo>
                        <a:pt x="71438" y="33338"/>
                      </a:lnTo>
                      <a:cubicBezTo>
                        <a:pt x="73819" y="34132"/>
                        <a:pt x="76493" y="34327"/>
                        <a:pt x="78581" y="35719"/>
                      </a:cubicBezTo>
                      <a:cubicBezTo>
                        <a:pt x="80962" y="37306"/>
                        <a:pt x="83165" y="39201"/>
                        <a:pt x="85725" y="40481"/>
                      </a:cubicBezTo>
                      <a:cubicBezTo>
                        <a:pt x="87970" y="41604"/>
                        <a:pt x="90562" y="41874"/>
                        <a:pt x="92869" y="42863"/>
                      </a:cubicBezTo>
                      <a:cubicBezTo>
                        <a:pt x="96132" y="44261"/>
                        <a:pt x="99131" y="46227"/>
                        <a:pt x="102394" y="47625"/>
                      </a:cubicBezTo>
                      <a:cubicBezTo>
                        <a:pt x="104701" y="48614"/>
                        <a:pt x="107231" y="49017"/>
                        <a:pt x="109538" y="50006"/>
                      </a:cubicBezTo>
                      <a:cubicBezTo>
                        <a:pt x="112801" y="51404"/>
                        <a:pt x="116019" y="52943"/>
                        <a:pt x="119063" y="54769"/>
                      </a:cubicBezTo>
                      <a:cubicBezTo>
                        <a:pt x="123971" y="57714"/>
                        <a:pt x="127920" y="62484"/>
                        <a:pt x="133350" y="64294"/>
                      </a:cubicBezTo>
                      <a:lnTo>
                        <a:pt x="140494" y="66675"/>
                      </a:lnTo>
                      <a:cubicBezTo>
                        <a:pt x="156284" y="77202"/>
                        <a:pt x="138738" y="64830"/>
                        <a:pt x="154781" y="78581"/>
                      </a:cubicBezTo>
                      <a:cubicBezTo>
                        <a:pt x="159950" y="83011"/>
                        <a:pt x="165797" y="86719"/>
                        <a:pt x="171450" y="90488"/>
                      </a:cubicBezTo>
                      <a:cubicBezTo>
                        <a:pt x="173038" y="92869"/>
                        <a:pt x="174059" y="95747"/>
                        <a:pt x="176213" y="97631"/>
                      </a:cubicBezTo>
                      <a:cubicBezTo>
                        <a:pt x="180521" y="101400"/>
                        <a:pt x="190500" y="107156"/>
                        <a:pt x="190500" y="107156"/>
                      </a:cubicBezTo>
                      <a:cubicBezTo>
                        <a:pt x="192088" y="109537"/>
                        <a:pt x="193431" y="112101"/>
                        <a:pt x="195263" y="114300"/>
                      </a:cubicBezTo>
                      <a:cubicBezTo>
                        <a:pt x="197419" y="116887"/>
                        <a:pt x="200538" y="118642"/>
                        <a:pt x="202406" y="121444"/>
                      </a:cubicBezTo>
                      <a:cubicBezTo>
                        <a:pt x="216187" y="142116"/>
                        <a:pt x="189151" y="112951"/>
                        <a:pt x="211931" y="135731"/>
                      </a:cubicBezTo>
                      <a:lnTo>
                        <a:pt x="219075" y="157163"/>
                      </a:lnTo>
                      <a:cubicBezTo>
                        <a:pt x="219869" y="159544"/>
                        <a:pt x="220064" y="162218"/>
                        <a:pt x="221456" y="164306"/>
                      </a:cubicBezTo>
                      <a:lnTo>
                        <a:pt x="230981" y="178594"/>
                      </a:lnTo>
                      <a:lnTo>
                        <a:pt x="235744" y="185738"/>
                      </a:lnTo>
                      <a:cubicBezTo>
                        <a:pt x="241411" y="202740"/>
                        <a:pt x="237721" y="195848"/>
                        <a:pt x="245269" y="207169"/>
                      </a:cubicBezTo>
                      <a:cubicBezTo>
                        <a:pt x="246063" y="209550"/>
                        <a:pt x="246527" y="212068"/>
                        <a:pt x="247650" y="214313"/>
                      </a:cubicBezTo>
                      <a:cubicBezTo>
                        <a:pt x="248930" y="216873"/>
                        <a:pt x="251251" y="218841"/>
                        <a:pt x="252413" y="221456"/>
                      </a:cubicBezTo>
                      <a:cubicBezTo>
                        <a:pt x="263750" y="246963"/>
                        <a:pt x="251158" y="226719"/>
                        <a:pt x="261938" y="242888"/>
                      </a:cubicBezTo>
                      <a:lnTo>
                        <a:pt x="266700" y="257175"/>
                      </a:lnTo>
                      <a:cubicBezTo>
                        <a:pt x="267494" y="259556"/>
                        <a:pt x="268668" y="261843"/>
                        <a:pt x="269081" y="264319"/>
                      </a:cubicBezTo>
                      <a:cubicBezTo>
                        <a:pt x="269875" y="269081"/>
                        <a:pt x="270982" y="273802"/>
                        <a:pt x="271463" y="278606"/>
                      </a:cubicBezTo>
                      <a:cubicBezTo>
                        <a:pt x="271779" y="281765"/>
                        <a:pt x="271463" y="284956"/>
                        <a:pt x="271463" y="288131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267 Forma libre"/>
                <p:cNvSpPr/>
                <p:nvPr/>
              </p:nvSpPr>
              <p:spPr>
                <a:xfrm>
                  <a:off x="5912433" y="3223420"/>
                  <a:ext cx="90549" cy="55671"/>
                </a:xfrm>
                <a:custGeom>
                  <a:avLst/>
                  <a:gdLst>
                    <a:gd name="connsiteX0" fmla="*/ 0 w 131168"/>
                    <a:gd name="connsiteY0" fmla="*/ 0 h 66675"/>
                    <a:gd name="connsiteX1" fmla="*/ 64294 w 131168"/>
                    <a:gd name="connsiteY1" fmla="*/ 2382 h 66675"/>
                    <a:gd name="connsiteX2" fmla="*/ 71437 w 131168"/>
                    <a:gd name="connsiteY2" fmla="*/ 7144 h 66675"/>
                    <a:gd name="connsiteX3" fmla="*/ 85725 w 131168"/>
                    <a:gd name="connsiteY3" fmla="*/ 11907 h 66675"/>
                    <a:gd name="connsiteX4" fmla="*/ 107156 w 131168"/>
                    <a:gd name="connsiteY4" fmla="*/ 23813 h 66675"/>
                    <a:gd name="connsiteX5" fmla="*/ 111919 w 131168"/>
                    <a:gd name="connsiteY5" fmla="*/ 30957 h 66675"/>
                    <a:gd name="connsiteX6" fmla="*/ 119062 w 131168"/>
                    <a:gd name="connsiteY6" fmla="*/ 35719 h 66675"/>
                    <a:gd name="connsiteX7" fmla="*/ 130969 w 131168"/>
                    <a:gd name="connsiteY7" fmla="*/ 57150 h 66675"/>
                    <a:gd name="connsiteX8" fmla="*/ 130969 w 131168"/>
                    <a:gd name="connsiteY8" fmla="*/ 66675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168" h="66675">
                      <a:moveTo>
                        <a:pt x="0" y="0"/>
                      </a:moveTo>
                      <a:cubicBezTo>
                        <a:pt x="21431" y="794"/>
                        <a:pt x="42954" y="248"/>
                        <a:pt x="64294" y="2382"/>
                      </a:cubicBezTo>
                      <a:cubicBezTo>
                        <a:pt x="67141" y="2667"/>
                        <a:pt x="68822" y="5982"/>
                        <a:pt x="71437" y="7144"/>
                      </a:cubicBezTo>
                      <a:cubicBezTo>
                        <a:pt x="76025" y="9183"/>
                        <a:pt x="81548" y="9122"/>
                        <a:pt x="85725" y="11907"/>
                      </a:cubicBezTo>
                      <a:cubicBezTo>
                        <a:pt x="102101" y="22824"/>
                        <a:pt x="94582" y="19622"/>
                        <a:pt x="107156" y="23813"/>
                      </a:cubicBezTo>
                      <a:cubicBezTo>
                        <a:pt x="108744" y="26194"/>
                        <a:pt x="109895" y="28933"/>
                        <a:pt x="111919" y="30957"/>
                      </a:cubicBezTo>
                      <a:cubicBezTo>
                        <a:pt x="113942" y="32980"/>
                        <a:pt x="117178" y="33565"/>
                        <a:pt x="119062" y="35719"/>
                      </a:cubicBezTo>
                      <a:cubicBezTo>
                        <a:pt x="122782" y="39971"/>
                        <a:pt x="129932" y="49893"/>
                        <a:pt x="130969" y="57150"/>
                      </a:cubicBezTo>
                      <a:cubicBezTo>
                        <a:pt x="131418" y="60293"/>
                        <a:pt x="130969" y="63500"/>
                        <a:pt x="130969" y="66675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268 Forma libre"/>
                <p:cNvSpPr/>
                <p:nvPr/>
              </p:nvSpPr>
              <p:spPr>
                <a:xfrm>
                  <a:off x="6000591" y="3277103"/>
                  <a:ext cx="94930" cy="544780"/>
                </a:xfrm>
                <a:custGeom>
                  <a:avLst/>
                  <a:gdLst>
                    <a:gd name="connsiteX0" fmla="*/ 4762 w 64597"/>
                    <a:gd name="connsiteY0" fmla="*/ 0 h 607219"/>
                    <a:gd name="connsiteX1" fmla="*/ 4762 w 64597"/>
                    <a:gd name="connsiteY1" fmla="*/ 83344 h 607219"/>
                    <a:gd name="connsiteX2" fmla="*/ 0 w 64597"/>
                    <a:gd name="connsiteY2" fmla="*/ 176212 h 607219"/>
                    <a:gd name="connsiteX3" fmla="*/ 4762 w 64597"/>
                    <a:gd name="connsiteY3" fmla="*/ 230981 h 607219"/>
                    <a:gd name="connsiteX4" fmla="*/ 9525 w 64597"/>
                    <a:gd name="connsiteY4" fmla="*/ 259556 h 607219"/>
                    <a:gd name="connsiteX5" fmla="*/ 14287 w 64597"/>
                    <a:gd name="connsiteY5" fmla="*/ 347662 h 607219"/>
                    <a:gd name="connsiteX6" fmla="*/ 16668 w 64597"/>
                    <a:gd name="connsiteY6" fmla="*/ 359569 h 607219"/>
                    <a:gd name="connsiteX7" fmla="*/ 19050 w 64597"/>
                    <a:gd name="connsiteY7" fmla="*/ 376237 h 607219"/>
                    <a:gd name="connsiteX8" fmla="*/ 21431 w 64597"/>
                    <a:gd name="connsiteY8" fmla="*/ 402431 h 607219"/>
                    <a:gd name="connsiteX9" fmla="*/ 23812 w 64597"/>
                    <a:gd name="connsiteY9" fmla="*/ 416719 h 607219"/>
                    <a:gd name="connsiteX10" fmla="*/ 26193 w 64597"/>
                    <a:gd name="connsiteY10" fmla="*/ 433387 h 607219"/>
                    <a:gd name="connsiteX11" fmla="*/ 28575 w 64597"/>
                    <a:gd name="connsiteY11" fmla="*/ 442912 h 607219"/>
                    <a:gd name="connsiteX12" fmla="*/ 30956 w 64597"/>
                    <a:gd name="connsiteY12" fmla="*/ 457200 h 607219"/>
                    <a:gd name="connsiteX13" fmla="*/ 33337 w 64597"/>
                    <a:gd name="connsiteY13" fmla="*/ 476250 h 607219"/>
                    <a:gd name="connsiteX14" fmla="*/ 38100 w 64597"/>
                    <a:gd name="connsiteY14" fmla="*/ 490537 h 607219"/>
                    <a:gd name="connsiteX15" fmla="*/ 40481 w 64597"/>
                    <a:gd name="connsiteY15" fmla="*/ 497681 h 607219"/>
                    <a:gd name="connsiteX16" fmla="*/ 54768 w 64597"/>
                    <a:gd name="connsiteY16" fmla="*/ 540544 h 607219"/>
                    <a:gd name="connsiteX17" fmla="*/ 57150 w 64597"/>
                    <a:gd name="connsiteY17" fmla="*/ 547687 h 607219"/>
                    <a:gd name="connsiteX18" fmla="*/ 64293 w 64597"/>
                    <a:gd name="connsiteY18" fmla="*/ 561975 h 607219"/>
                    <a:gd name="connsiteX19" fmla="*/ 64293 w 64597"/>
                    <a:gd name="connsiteY19" fmla="*/ 607219 h 607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4597" h="607219">
                      <a:moveTo>
                        <a:pt x="4762" y="0"/>
                      </a:moveTo>
                      <a:cubicBezTo>
                        <a:pt x="10314" y="38872"/>
                        <a:pt x="7237" y="10317"/>
                        <a:pt x="4762" y="83344"/>
                      </a:cubicBezTo>
                      <a:cubicBezTo>
                        <a:pt x="1994" y="165002"/>
                        <a:pt x="5481" y="132358"/>
                        <a:pt x="0" y="176212"/>
                      </a:cubicBezTo>
                      <a:cubicBezTo>
                        <a:pt x="3289" y="228834"/>
                        <a:pt x="336" y="197781"/>
                        <a:pt x="4762" y="230981"/>
                      </a:cubicBezTo>
                      <a:cubicBezTo>
                        <a:pt x="7947" y="254870"/>
                        <a:pt x="5387" y="243009"/>
                        <a:pt x="9525" y="259556"/>
                      </a:cubicBezTo>
                      <a:cubicBezTo>
                        <a:pt x="10376" y="279140"/>
                        <a:pt x="11832" y="324334"/>
                        <a:pt x="14287" y="347662"/>
                      </a:cubicBezTo>
                      <a:cubicBezTo>
                        <a:pt x="14711" y="351687"/>
                        <a:pt x="16003" y="355577"/>
                        <a:pt x="16668" y="359569"/>
                      </a:cubicBezTo>
                      <a:cubicBezTo>
                        <a:pt x="17591" y="365105"/>
                        <a:pt x="18430" y="370659"/>
                        <a:pt x="19050" y="376237"/>
                      </a:cubicBezTo>
                      <a:cubicBezTo>
                        <a:pt x="20018" y="384951"/>
                        <a:pt x="20407" y="393724"/>
                        <a:pt x="21431" y="402431"/>
                      </a:cubicBezTo>
                      <a:cubicBezTo>
                        <a:pt x="21995" y="407226"/>
                        <a:pt x="23078" y="411947"/>
                        <a:pt x="23812" y="416719"/>
                      </a:cubicBezTo>
                      <a:cubicBezTo>
                        <a:pt x="24665" y="422266"/>
                        <a:pt x="25189" y="427865"/>
                        <a:pt x="26193" y="433387"/>
                      </a:cubicBezTo>
                      <a:cubicBezTo>
                        <a:pt x="26779" y="436607"/>
                        <a:pt x="27933" y="439703"/>
                        <a:pt x="28575" y="442912"/>
                      </a:cubicBezTo>
                      <a:cubicBezTo>
                        <a:pt x="29522" y="447647"/>
                        <a:pt x="30273" y="452420"/>
                        <a:pt x="30956" y="457200"/>
                      </a:cubicBezTo>
                      <a:cubicBezTo>
                        <a:pt x="31861" y="463535"/>
                        <a:pt x="31996" y="469993"/>
                        <a:pt x="33337" y="476250"/>
                      </a:cubicBezTo>
                      <a:cubicBezTo>
                        <a:pt x="34389" y="481159"/>
                        <a:pt x="36512" y="485775"/>
                        <a:pt x="38100" y="490537"/>
                      </a:cubicBezTo>
                      <a:lnTo>
                        <a:pt x="40481" y="497681"/>
                      </a:lnTo>
                      <a:lnTo>
                        <a:pt x="54768" y="540544"/>
                      </a:lnTo>
                      <a:cubicBezTo>
                        <a:pt x="55562" y="542925"/>
                        <a:pt x="55758" y="545599"/>
                        <a:pt x="57150" y="547687"/>
                      </a:cubicBezTo>
                      <a:cubicBezTo>
                        <a:pt x="59832" y="551711"/>
                        <a:pt x="64053" y="556685"/>
                        <a:pt x="64293" y="561975"/>
                      </a:cubicBezTo>
                      <a:cubicBezTo>
                        <a:pt x="64978" y="577041"/>
                        <a:pt x="64293" y="592138"/>
                        <a:pt x="64293" y="607219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269 Forma libre"/>
                <p:cNvSpPr/>
                <p:nvPr/>
              </p:nvSpPr>
              <p:spPr>
                <a:xfrm>
                  <a:off x="5756210" y="2808560"/>
                  <a:ext cx="240453" cy="154517"/>
                </a:xfrm>
                <a:custGeom>
                  <a:avLst/>
                  <a:gdLst>
                    <a:gd name="connsiteX0" fmla="*/ 0 w 295275"/>
                    <a:gd name="connsiteY0" fmla="*/ 0 h 252552"/>
                    <a:gd name="connsiteX1" fmla="*/ 21431 w 295275"/>
                    <a:gd name="connsiteY1" fmla="*/ 26194 h 252552"/>
                    <a:gd name="connsiteX2" fmla="*/ 26194 w 295275"/>
                    <a:gd name="connsiteY2" fmla="*/ 33338 h 252552"/>
                    <a:gd name="connsiteX3" fmla="*/ 30956 w 295275"/>
                    <a:gd name="connsiteY3" fmla="*/ 40481 h 252552"/>
                    <a:gd name="connsiteX4" fmla="*/ 47625 w 295275"/>
                    <a:gd name="connsiteY4" fmla="*/ 57150 h 252552"/>
                    <a:gd name="connsiteX5" fmla="*/ 69056 w 295275"/>
                    <a:gd name="connsiteY5" fmla="*/ 66675 h 252552"/>
                    <a:gd name="connsiteX6" fmla="*/ 97631 w 295275"/>
                    <a:gd name="connsiteY6" fmla="*/ 76200 h 252552"/>
                    <a:gd name="connsiteX7" fmla="*/ 111919 w 295275"/>
                    <a:gd name="connsiteY7" fmla="*/ 80963 h 252552"/>
                    <a:gd name="connsiteX8" fmla="*/ 126206 w 295275"/>
                    <a:gd name="connsiteY8" fmla="*/ 90488 h 252552"/>
                    <a:gd name="connsiteX9" fmla="*/ 133350 w 295275"/>
                    <a:gd name="connsiteY9" fmla="*/ 95250 h 252552"/>
                    <a:gd name="connsiteX10" fmla="*/ 140494 w 295275"/>
                    <a:gd name="connsiteY10" fmla="*/ 97631 h 252552"/>
                    <a:gd name="connsiteX11" fmla="*/ 147637 w 295275"/>
                    <a:gd name="connsiteY11" fmla="*/ 102394 h 252552"/>
                    <a:gd name="connsiteX12" fmla="*/ 161925 w 295275"/>
                    <a:gd name="connsiteY12" fmla="*/ 107156 h 252552"/>
                    <a:gd name="connsiteX13" fmla="*/ 169069 w 295275"/>
                    <a:gd name="connsiteY13" fmla="*/ 111919 h 252552"/>
                    <a:gd name="connsiteX14" fmla="*/ 183356 w 295275"/>
                    <a:gd name="connsiteY14" fmla="*/ 116681 h 252552"/>
                    <a:gd name="connsiteX15" fmla="*/ 197644 w 295275"/>
                    <a:gd name="connsiteY15" fmla="*/ 123825 h 252552"/>
                    <a:gd name="connsiteX16" fmla="*/ 204787 w 295275"/>
                    <a:gd name="connsiteY16" fmla="*/ 128588 h 252552"/>
                    <a:gd name="connsiteX17" fmla="*/ 209550 w 295275"/>
                    <a:gd name="connsiteY17" fmla="*/ 135731 h 252552"/>
                    <a:gd name="connsiteX18" fmla="*/ 223837 w 295275"/>
                    <a:gd name="connsiteY18" fmla="*/ 140494 h 252552"/>
                    <a:gd name="connsiteX19" fmla="*/ 228600 w 295275"/>
                    <a:gd name="connsiteY19" fmla="*/ 171450 h 252552"/>
                    <a:gd name="connsiteX20" fmla="*/ 235744 w 295275"/>
                    <a:gd name="connsiteY20" fmla="*/ 195263 h 252552"/>
                    <a:gd name="connsiteX21" fmla="*/ 238125 w 295275"/>
                    <a:gd name="connsiteY21" fmla="*/ 202406 h 252552"/>
                    <a:gd name="connsiteX22" fmla="*/ 240506 w 295275"/>
                    <a:gd name="connsiteY22" fmla="*/ 209550 h 252552"/>
                    <a:gd name="connsiteX23" fmla="*/ 250031 w 295275"/>
                    <a:gd name="connsiteY23" fmla="*/ 223838 h 252552"/>
                    <a:gd name="connsiteX24" fmla="*/ 257175 w 295275"/>
                    <a:gd name="connsiteY24" fmla="*/ 238125 h 252552"/>
                    <a:gd name="connsiteX25" fmla="*/ 271462 w 295275"/>
                    <a:gd name="connsiteY25" fmla="*/ 245269 h 252552"/>
                    <a:gd name="connsiteX26" fmla="*/ 278606 w 295275"/>
                    <a:gd name="connsiteY26" fmla="*/ 250031 h 252552"/>
                    <a:gd name="connsiteX27" fmla="*/ 295275 w 295275"/>
                    <a:gd name="connsiteY27" fmla="*/ 252413 h 252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95275" h="252552">
                      <a:moveTo>
                        <a:pt x="0" y="0"/>
                      </a:moveTo>
                      <a:cubicBezTo>
                        <a:pt x="15955" y="15955"/>
                        <a:pt x="8791" y="7235"/>
                        <a:pt x="21431" y="26194"/>
                      </a:cubicBezTo>
                      <a:lnTo>
                        <a:pt x="26194" y="33338"/>
                      </a:lnTo>
                      <a:lnTo>
                        <a:pt x="30956" y="40481"/>
                      </a:lnTo>
                      <a:cubicBezTo>
                        <a:pt x="35147" y="53056"/>
                        <a:pt x="31248" y="46232"/>
                        <a:pt x="47625" y="57150"/>
                      </a:cubicBezTo>
                      <a:cubicBezTo>
                        <a:pt x="58947" y="64698"/>
                        <a:pt x="52051" y="61007"/>
                        <a:pt x="69056" y="66675"/>
                      </a:cubicBezTo>
                      <a:lnTo>
                        <a:pt x="97631" y="76200"/>
                      </a:lnTo>
                      <a:cubicBezTo>
                        <a:pt x="97636" y="76202"/>
                        <a:pt x="111915" y="80960"/>
                        <a:pt x="111919" y="80963"/>
                      </a:cubicBezTo>
                      <a:lnTo>
                        <a:pt x="126206" y="90488"/>
                      </a:lnTo>
                      <a:cubicBezTo>
                        <a:pt x="128587" y="92075"/>
                        <a:pt x="130635" y="94345"/>
                        <a:pt x="133350" y="95250"/>
                      </a:cubicBezTo>
                      <a:lnTo>
                        <a:pt x="140494" y="97631"/>
                      </a:lnTo>
                      <a:cubicBezTo>
                        <a:pt x="142875" y="99219"/>
                        <a:pt x="145022" y="101232"/>
                        <a:pt x="147637" y="102394"/>
                      </a:cubicBezTo>
                      <a:cubicBezTo>
                        <a:pt x="152225" y="104433"/>
                        <a:pt x="161925" y="107156"/>
                        <a:pt x="161925" y="107156"/>
                      </a:cubicBezTo>
                      <a:cubicBezTo>
                        <a:pt x="164306" y="108744"/>
                        <a:pt x="166454" y="110757"/>
                        <a:pt x="169069" y="111919"/>
                      </a:cubicBezTo>
                      <a:cubicBezTo>
                        <a:pt x="173656" y="113958"/>
                        <a:pt x="183356" y="116681"/>
                        <a:pt x="183356" y="116681"/>
                      </a:cubicBezTo>
                      <a:cubicBezTo>
                        <a:pt x="203835" y="130335"/>
                        <a:pt x="177921" y="113963"/>
                        <a:pt x="197644" y="123825"/>
                      </a:cubicBezTo>
                      <a:cubicBezTo>
                        <a:pt x="200204" y="125105"/>
                        <a:pt x="202406" y="127000"/>
                        <a:pt x="204787" y="128588"/>
                      </a:cubicBezTo>
                      <a:cubicBezTo>
                        <a:pt x="206375" y="130969"/>
                        <a:pt x="207123" y="134214"/>
                        <a:pt x="209550" y="135731"/>
                      </a:cubicBezTo>
                      <a:cubicBezTo>
                        <a:pt x="213807" y="138392"/>
                        <a:pt x="223837" y="140494"/>
                        <a:pt x="223837" y="140494"/>
                      </a:cubicBezTo>
                      <a:cubicBezTo>
                        <a:pt x="229363" y="157067"/>
                        <a:pt x="223997" y="139224"/>
                        <a:pt x="228600" y="171450"/>
                      </a:cubicBezTo>
                      <a:cubicBezTo>
                        <a:pt x="229500" y="177751"/>
                        <a:pt x="234085" y="190288"/>
                        <a:pt x="235744" y="195263"/>
                      </a:cubicBezTo>
                      <a:lnTo>
                        <a:pt x="238125" y="202406"/>
                      </a:lnTo>
                      <a:cubicBezTo>
                        <a:pt x="238919" y="204787"/>
                        <a:pt x="239114" y="207461"/>
                        <a:pt x="240506" y="209550"/>
                      </a:cubicBezTo>
                      <a:cubicBezTo>
                        <a:pt x="243681" y="214313"/>
                        <a:pt x="248221" y="218408"/>
                        <a:pt x="250031" y="223838"/>
                      </a:cubicBezTo>
                      <a:cubicBezTo>
                        <a:pt x="251968" y="229649"/>
                        <a:pt x="252558" y="233508"/>
                        <a:pt x="257175" y="238125"/>
                      </a:cubicBezTo>
                      <a:cubicBezTo>
                        <a:pt x="264000" y="244950"/>
                        <a:pt x="263715" y="241396"/>
                        <a:pt x="271462" y="245269"/>
                      </a:cubicBezTo>
                      <a:cubicBezTo>
                        <a:pt x="274022" y="246549"/>
                        <a:pt x="276046" y="248751"/>
                        <a:pt x="278606" y="250031"/>
                      </a:cubicBezTo>
                      <a:cubicBezTo>
                        <a:pt x="285379" y="253417"/>
                        <a:pt x="287519" y="252413"/>
                        <a:pt x="295275" y="252413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71" name="270 Conector recto"/>
                <p:cNvCxnSpPr>
                  <a:stCxn id="269" idx="16"/>
                </p:cNvCxnSpPr>
                <p:nvPr/>
              </p:nvCxnSpPr>
              <p:spPr>
                <a:xfrm>
                  <a:off x="6081077" y="3762064"/>
                  <a:ext cx="32338" cy="4618"/>
                </a:xfrm>
                <a:prstGeom prst="line">
                  <a:avLst/>
                </a:prstGeom>
                <a:ln w="19050">
                  <a:solidFill>
                    <a:srgbClr val="A3A3A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2" name="271 Forma libre"/>
                <p:cNvSpPr/>
                <p:nvPr/>
              </p:nvSpPr>
              <p:spPr>
                <a:xfrm>
                  <a:off x="6095520" y="3821882"/>
                  <a:ext cx="225287" cy="596165"/>
                </a:xfrm>
                <a:custGeom>
                  <a:avLst/>
                  <a:gdLst>
                    <a:gd name="connsiteX0" fmla="*/ 0 w 259557"/>
                    <a:gd name="connsiteY0" fmla="*/ 0 h 628650"/>
                    <a:gd name="connsiteX1" fmla="*/ 7144 w 259557"/>
                    <a:gd name="connsiteY1" fmla="*/ 11906 h 628650"/>
                    <a:gd name="connsiteX2" fmla="*/ 16669 w 259557"/>
                    <a:gd name="connsiteY2" fmla="*/ 26194 h 628650"/>
                    <a:gd name="connsiteX3" fmla="*/ 23813 w 259557"/>
                    <a:gd name="connsiteY3" fmla="*/ 40481 h 628650"/>
                    <a:gd name="connsiteX4" fmla="*/ 28575 w 259557"/>
                    <a:gd name="connsiteY4" fmla="*/ 54769 h 628650"/>
                    <a:gd name="connsiteX5" fmla="*/ 30957 w 259557"/>
                    <a:gd name="connsiteY5" fmla="*/ 61913 h 628650"/>
                    <a:gd name="connsiteX6" fmla="*/ 33338 w 259557"/>
                    <a:gd name="connsiteY6" fmla="*/ 83344 h 628650"/>
                    <a:gd name="connsiteX7" fmla="*/ 35719 w 259557"/>
                    <a:gd name="connsiteY7" fmla="*/ 92869 h 628650"/>
                    <a:gd name="connsiteX8" fmla="*/ 38100 w 259557"/>
                    <a:gd name="connsiteY8" fmla="*/ 104775 h 628650"/>
                    <a:gd name="connsiteX9" fmla="*/ 40482 w 259557"/>
                    <a:gd name="connsiteY9" fmla="*/ 114300 h 628650"/>
                    <a:gd name="connsiteX10" fmla="*/ 45244 w 259557"/>
                    <a:gd name="connsiteY10" fmla="*/ 142875 h 628650"/>
                    <a:gd name="connsiteX11" fmla="*/ 47625 w 259557"/>
                    <a:gd name="connsiteY11" fmla="*/ 180975 h 628650"/>
                    <a:gd name="connsiteX12" fmla="*/ 52388 w 259557"/>
                    <a:gd name="connsiteY12" fmla="*/ 195263 h 628650"/>
                    <a:gd name="connsiteX13" fmla="*/ 54769 w 259557"/>
                    <a:gd name="connsiteY13" fmla="*/ 204788 h 628650"/>
                    <a:gd name="connsiteX14" fmla="*/ 59532 w 259557"/>
                    <a:gd name="connsiteY14" fmla="*/ 211931 h 628650"/>
                    <a:gd name="connsiteX15" fmla="*/ 71438 w 259557"/>
                    <a:gd name="connsiteY15" fmla="*/ 230981 h 628650"/>
                    <a:gd name="connsiteX16" fmla="*/ 78582 w 259557"/>
                    <a:gd name="connsiteY16" fmla="*/ 245269 h 628650"/>
                    <a:gd name="connsiteX17" fmla="*/ 85725 w 259557"/>
                    <a:gd name="connsiteY17" fmla="*/ 252413 h 628650"/>
                    <a:gd name="connsiteX18" fmla="*/ 97632 w 259557"/>
                    <a:gd name="connsiteY18" fmla="*/ 264319 h 628650"/>
                    <a:gd name="connsiteX19" fmla="*/ 102394 w 259557"/>
                    <a:gd name="connsiteY19" fmla="*/ 271463 h 628650"/>
                    <a:gd name="connsiteX20" fmla="*/ 123825 w 259557"/>
                    <a:gd name="connsiteY20" fmla="*/ 283369 h 628650"/>
                    <a:gd name="connsiteX21" fmla="*/ 133350 w 259557"/>
                    <a:gd name="connsiteY21" fmla="*/ 295275 h 628650"/>
                    <a:gd name="connsiteX22" fmla="*/ 138113 w 259557"/>
                    <a:gd name="connsiteY22" fmla="*/ 302419 h 628650"/>
                    <a:gd name="connsiteX23" fmla="*/ 145257 w 259557"/>
                    <a:gd name="connsiteY23" fmla="*/ 309563 h 628650"/>
                    <a:gd name="connsiteX24" fmla="*/ 147638 w 259557"/>
                    <a:gd name="connsiteY24" fmla="*/ 319088 h 628650"/>
                    <a:gd name="connsiteX25" fmla="*/ 157163 w 259557"/>
                    <a:gd name="connsiteY25" fmla="*/ 335756 h 628650"/>
                    <a:gd name="connsiteX26" fmla="*/ 164307 w 259557"/>
                    <a:gd name="connsiteY26" fmla="*/ 350044 h 628650"/>
                    <a:gd name="connsiteX27" fmla="*/ 166688 w 259557"/>
                    <a:gd name="connsiteY27" fmla="*/ 357188 h 628650"/>
                    <a:gd name="connsiteX28" fmla="*/ 171450 w 259557"/>
                    <a:gd name="connsiteY28" fmla="*/ 364331 h 628650"/>
                    <a:gd name="connsiteX29" fmla="*/ 173832 w 259557"/>
                    <a:gd name="connsiteY29" fmla="*/ 371475 h 628650"/>
                    <a:gd name="connsiteX30" fmla="*/ 178594 w 259557"/>
                    <a:gd name="connsiteY30" fmla="*/ 378619 h 628650"/>
                    <a:gd name="connsiteX31" fmla="*/ 185738 w 259557"/>
                    <a:gd name="connsiteY31" fmla="*/ 400050 h 628650"/>
                    <a:gd name="connsiteX32" fmla="*/ 188119 w 259557"/>
                    <a:gd name="connsiteY32" fmla="*/ 407194 h 628650"/>
                    <a:gd name="connsiteX33" fmla="*/ 185738 w 259557"/>
                    <a:gd name="connsiteY33" fmla="*/ 457200 h 628650"/>
                    <a:gd name="connsiteX34" fmla="*/ 192882 w 259557"/>
                    <a:gd name="connsiteY34" fmla="*/ 511969 h 628650"/>
                    <a:gd name="connsiteX35" fmla="*/ 202407 w 259557"/>
                    <a:gd name="connsiteY35" fmla="*/ 526256 h 628650"/>
                    <a:gd name="connsiteX36" fmla="*/ 209550 w 259557"/>
                    <a:gd name="connsiteY36" fmla="*/ 531019 h 628650"/>
                    <a:gd name="connsiteX37" fmla="*/ 219075 w 259557"/>
                    <a:gd name="connsiteY37" fmla="*/ 545306 h 628650"/>
                    <a:gd name="connsiteX38" fmla="*/ 230982 w 259557"/>
                    <a:gd name="connsiteY38" fmla="*/ 559594 h 628650"/>
                    <a:gd name="connsiteX39" fmla="*/ 238125 w 259557"/>
                    <a:gd name="connsiteY39" fmla="*/ 573881 h 628650"/>
                    <a:gd name="connsiteX40" fmla="*/ 240507 w 259557"/>
                    <a:gd name="connsiteY40" fmla="*/ 581025 h 628650"/>
                    <a:gd name="connsiteX41" fmla="*/ 245269 w 259557"/>
                    <a:gd name="connsiteY41" fmla="*/ 590550 h 628650"/>
                    <a:gd name="connsiteX42" fmla="*/ 250032 w 259557"/>
                    <a:gd name="connsiteY42" fmla="*/ 604838 h 628650"/>
                    <a:gd name="connsiteX43" fmla="*/ 254794 w 259557"/>
                    <a:gd name="connsiteY43" fmla="*/ 623888 h 628650"/>
                    <a:gd name="connsiteX44" fmla="*/ 259557 w 259557"/>
                    <a:gd name="connsiteY44" fmla="*/ 62865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59557" h="628650">
                      <a:moveTo>
                        <a:pt x="0" y="0"/>
                      </a:moveTo>
                      <a:cubicBezTo>
                        <a:pt x="2381" y="3969"/>
                        <a:pt x="4659" y="8001"/>
                        <a:pt x="7144" y="11906"/>
                      </a:cubicBezTo>
                      <a:cubicBezTo>
                        <a:pt x="10217" y="16735"/>
                        <a:pt x="14859" y="20764"/>
                        <a:pt x="16669" y="26194"/>
                      </a:cubicBezTo>
                      <a:cubicBezTo>
                        <a:pt x="19955" y="36053"/>
                        <a:pt x="17657" y="31250"/>
                        <a:pt x="23813" y="40481"/>
                      </a:cubicBezTo>
                      <a:lnTo>
                        <a:pt x="28575" y="54769"/>
                      </a:lnTo>
                      <a:lnTo>
                        <a:pt x="30957" y="61913"/>
                      </a:lnTo>
                      <a:cubicBezTo>
                        <a:pt x="31751" y="69057"/>
                        <a:pt x="32245" y="76240"/>
                        <a:pt x="33338" y="83344"/>
                      </a:cubicBezTo>
                      <a:cubicBezTo>
                        <a:pt x="33836" y="86579"/>
                        <a:pt x="35009" y="89674"/>
                        <a:pt x="35719" y="92869"/>
                      </a:cubicBezTo>
                      <a:cubicBezTo>
                        <a:pt x="36597" y="96820"/>
                        <a:pt x="37222" y="100824"/>
                        <a:pt x="38100" y="104775"/>
                      </a:cubicBezTo>
                      <a:cubicBezTo>
                        <a:pt x="38810" y="107970"/>
                        <a:pt x="39879" y="111083"/>
                        <a:pt x="40482" y="114300"/>
                      </a:cubicBezTo>
                      <a:cubicBezTo>
                        <a:pt x="42262" y="123791"/>
                        <a:pt x="45244" y="142875"/>
                        <a:pt x="45244" y="142875"/>
                      </a:cubicBezTo>
                      <a:cubicBezTo>
                        <a:pt x="46038" y="155575"/>
                        <a:pt x="45906" y="168367"/>
                        <a:pt x="47625" y="180975"/>
                      </a:cubicBezTo>
                      <a:cubicBezTo>
                        <a:pt x="48303" y="185949"/>
                        <a:pt x="51171" y="190393"/>
                        <a:pt x="52388" y="195263"/>
                      </a:cubicBezTo>
                      <a:cubicBezTo>
                        <a:pt x="53182" y="198438"/>
                        <a:pt x="53480" y="201780"/>
                        <a:pt x="54769" y="204788"/>
                      </a:cubicBezTo>
                      <a:cubicBezTo>
                        <a:pt x="55896" y="207418"/>
                        <a:pt x="57944" y="209550"/>
                        <a:pt x="59532" y="211931"/>
                      </a:cubicBezTo>
                      <a:cubicBezTo>
                        <a:pt x="65199" y="228934"/>
                        <a:pt x="60117" y="223435"/>
                        <a:pt x="71438" y="230981"/>
                      </a:cubicBezTo>
                      <a:cubicBezTo>
                        <a:pt x="73825" y="238143"/>
                        <a:pt x="73452" y="239112"/>
                        <a:pt x="78582" y="245269"/>
                      </a:cubicBezTo>
                      <a:cubicBezTo>
                        <a:pt x="80738" y="247856"/>
                        <a:pt x="83569" y="249826"/>
                        <a:pt x="85725" y="252413"/>
                      </a:cubicBezTo>
                      <a:cubicBezTo>
                        <a:pt x="95645" y="264317"/>
                        <a:pt x="84537" y="255589"/>
                        <a:pt x="97632" y="264319"/>
                      </a:cubicBezTo>
                      <a:cubicBezTo>
                        <a:pt x="99219" y="266700"/>
                        <a:pt x="100240" y="269578"/>
                        <a:pt x="102394" y="271463"/>
                      </a:cubicBezTo>
                      <a:cubicBezTo>
                        <a:pt x="112471" y="280280"/>
                        <a:pt x="114014" y="280099"/>
                        <a:pt x="123825" y="283369"/>
                      </a:cubicBezTo>
                      <a:cubicBezTo>
                        <a:pt x="128462" y="297277"/>
                        <a:pt x="122579" y="284504"/>
                        <a:pt x="133350" y="295275"/>
                      </a:cubicBezTo>
                      <a:cubicBezTo>
                        <a:pt x="135374" y="297299"/>
                        <a:pt x="136281" y="300220"/>
                        <a:pt x="138113" y="302419"/>
                      </a:cubicBezTo>
                      <a:cubicBezTo>
                        <a:pt x="140269" y="305006"/>
                        <a:pt x="142876" y="307182"/>
                        <a:pt x="145257" y="309563"/>
                      </a:cubicBezTo>
                      <a:cubicBezTo>
                        <a:pt x="146051" y="312738"/>
                        <a:pt x="146489" y="316024"/>
                        <a:pt x="147638" y="319088"/>
                      </a:cubicBezTo>
                      <a:cubicBezTo>
                        <a:pt x="150229" y="325997"/>
                        <a:pt x="153213" y="329832"/>
                        <a:pt x="157163" y="335756"/>
                      </a:cubicBezTo>
                      <a:cubicBezTo>
                        <a:pt x="163148" y="353712"/>
                        <a:pt x="155075" y="331579"/>
                        <a:pt x="164307" y="350044"/>
                      </a:cubicBezTo>
                      <a:cubicBezTo>
                        <a:pt x="165430" y="352289"/>
                        <a:pt x="165566" y="354943"/>
                        <a:pt x="166688" y="357188"/>
                      </a:cubicBezTo>
                      <a:cubicBezTo>
                        <a:pt x="167968" y="359748"/>
                        <a:pt x="170170" y="361772"/>
                        <a:pt x="171450" y="364331"/>
                      </a:cubicBezTo>
                      <a:cubicBezTo>
                        <a:pt x="172573" y="366576"/>
                        <a:pt x="172709" y="369230"/>
                        <a:pt x="173832" y="371475"/>
                      </a:cubicBezTo>
                      <a:cubicBezTo>
                        <a:pt x="175112" y="374035"/>
                        <a:pt x="177432" y="376004"/>
                        <a:pt x="178594" y="378619"/>
                      </a:cubicBezTo>
                      <a:cubicBezTo>
                        <a:pt x="178600" y="378633"/>
                        <a:pt x="184545" y="396471"/>
                        <a:pt x="185738" y="400050"/>
                      </a:cubicBezTo>
                      <a:lnTo>
                        <a:pt x="188119" y="407194"/>
                      </a:lnTo>
                      <a:cubicBezTo>
                        <a:pt x="187325" y="423863"/>
                        <a:pt x="185738" y="440512"/>
                        <a:pt x="185738" y="457200"/>
                      </a:cubicBezTo>
                      <a:cubicBezTo>
                        <a:pt x="185738" y="462183"/>
                        <a:pt x="184838" y="499904"/>
                        <a:pt x="192882" y="511969"/>
                      </a:cubicBezTo>
                      <a:cubicBezTo>
                        <a:pt x="196057" y="516731"/>
                        <a:pt x="197645" y="523081"/>
                        <a:pt x="202407" y="526256"/>
                      </a:cubicBezTo>
                      <a:lnTo>
                        <a:pt x="209550" y="531019"/>
                      </a:lnTo>
                      <a:cubicBezTo>
                        <a:pt x="212725" y="535781"/>
                        <a:pt x="215028" y="541259"/>
                        <a:pt x="219075" y="545306"/>
                      </a:cubicBezTo>
                      <a:cubicBezTo>
                        <a:pt x="228243" y="554474"/>
                        <a:pt x="224351" y="549648"/>
                        <a:pt x="230982" y="559594"/>
                      </a:cubicBezTo>
                      <a:cubicBezTo>
                        <a:pt x="236965" y="577545"/>
                        <a:pt x="228896" y="555424"/>
                        <a:pt x="238125" y="573881"/>
                      </a:cubicBezTo>
                      <a:cubicBezTo>
                        <a:pt x="239248" y="576126"/>
                        <a:pt x="239518" y="578718"/>
                        <a:pt x="240507" y="581025"/>
                      </a:cubicBezTo>
                      <a:cubicBezTo>
                        <a:pt x="241905" y="584288"/>
                        <a:pt x="243951" y="587254"/>
                        <a:pt x="245269" y="590550"/>
                      </a:cubicBezTo>
                      <a:cubicBezTo>
                        <a:pt x="247133" y="595211"/>
                        <a:pt x="249048" y="599915"/>
                        <a:pt x="250032" y="604838"/>
                      </a:cubicBezTo>
                      <a:cubicBezTo>
                        <a:pt x="250544" y="607397"/>
                        <a:pt x="252598" y="620228"/>
                        <a:pt x="254794" y="623888"/>
                      </a:cubicBezTo>
                      <a:cubicBezTo>
                        <a:pt x="255949" y="625813"/>
                        <a:pt x="257969" y="627063"/>
                        <a:pt x="259557" y="628650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272 Forma libre"/>
                <p:cNvSpPr/>
                <p:nvPr/>
              </p:nvSpPr>
              <p:spPr>
                <a:xfrm>
                  <a:off x="6316614" y="4410402"/>
                  <a:ext cx="273346" cy="430767"/>
                </a:xfrm>
                <a:custGeom>
                  <a:avLst/>
                  <a:gdLst>
                    <a:gd name="connsiteX0" fmla="*/ 0 w 311944"/>
                    <a:gd name="connsiteY0" fmla="*/ 0 h 488156"/>
                    <a:gd name="connsiteX1" fmla="*/ 16669 w 311944"/>
                    <a:gd name="connsiteY1" fmla="*/ 19050 h 488156"/>
                    <a:gd name="connsiteX2" fmla="*/ 21431 w 311944"/>
                    <a:gd name="connsiteY2" fmla="*/ 28575 h 488156"/>
                    <a:gd name="connsiteX3" fmla="*/ 28575 w 311944"/>
                    <a:gd name="connsiteY3" fmla="*/ 38100 h 488156"/>
                    <a:gd name="connsiteX4" fmla="*/ 38100 w 311944"/>
                    <a:gd name="connsiteY4" fmla="*/ 50006 h 488156"/>
                    <a:gd name="connsiteX5" fmla="*/ 45244 w 311944"/>
                    <a:gd name="connsiteY5" fmla="*/ 59531 h 488156"/>
                    <a:gd name="connsiteX6" fmla="*/ 50006 w 311944"/>
                    <a:gd name="connsiteY6" fmla="*/ 66675 h 488156"/>
                    <a:gd name="connsiteX7" fmla="*/ 73819 w 311944"/>
                    <a:gd name="connsiteY7" fmla="*/ 88106 h 488156"/>
                    <a:gd name="connsiteX8" fmla="*/ 83344 w 311944"/>
                    <a:gd name="connsiteY8" fmla="*/ 102393 h 488156"/>
                    <a:gd name="connsiteX9" fmla="*/ 88106 w 311944"/>
                    <a:gd name="connsiteY9" fmla="*/ 109537 h 488156"/>
                    <a:gd name="connsiteX10" fmla="*/ 100012 w 311944"/>
                    <a:gd name="connsiteY10" fmla="*/ 126206 h 488156"/>
                    <a:gd name="connsiteX11" fmla="*/ 109537 w 311944"/>
                    <a:gd name="connsiteY11" fmla="*/ 150018 h 488156"/>
                    <a:gd name="connsiteX12" fmla="*/ 116681 w 311944"/>
                    <a:gd name="connsiteY12" fmla="*/ 154781 h 488156"/>
                    <a:gd name="connsiteX13" fmla="*/ 123825 w 311944"/>
                    <a:gd name="connsiteY13" fmla="*/ 169068 h 488156"/>
                    <a:gd name="connsiteX14" fmla="*/ 126206 w 311944"/>
                    <a:gd name="connsiteY14" fmla="*/ 176212 h 488156"/>
                    <a:gd name="connsiteX15" fmla="*/ 135731 w 311944"/>
                    <a:gd name="connsiteY15" fmla="*/ 185737 h 488156"/>
                    <a:gd name="connsiteX16" fmla="*/ 140494 w 311944"/>
                    <a:gd name="connsiteY16" fmla="*/ 195262 h 488156"/>
                    <a:gd name="connsiteX17" fmla="*/ 142875 w 311944"/>
                    <a:gd name="connsiteY17" fmla="*/ 202406 h 488156"/>
                    <a:gd name="connsiteX18" fmla="*/ 150019 w 311944"/>
                    <a:gd name="connsiteY18" fmla="*/ 209550 h 488156"/>
                    <a:gd name="connsiteX19" fmla="*/ 154781 w 311944"/>
                    <a:gd name="connsiteY19" fmla="*/ 221456 h 488156"/>
                    <a:gd name="connsiteX20" fmla="*/ 157162 w 311944"/>
                    <a:gd name="connsiteY20" fmla="*/ 228600 h 488156"/>
                    <a:gd name="connsiteX21" fmla="*/ 161925 w 311944"/>
                    <a:gd name="connsiteY21" fmla="*/ 235743 h 488156"/>
                    <a:gd name="connsiteX22" fmla="*/ 178594 w 311944"/>
                    <a:gd name="connsiteY22" fmla="*/ 259556 h 488156"/>
                    <a:gd name="connsiteX23" fmla="*/ 183356 w 311944"/>
                    <a:gd name="connsiteY23" fmla="*/ 276225 h 488156"/>
                    <a:gd name="connsiteX24" fmla="*/ 192881 w 311944"/>
                    <a:gd name="connsiteY24" fmla="*/ 290512 h 488156"/>
                    <a:gd name="connsiteX25" fmla="*/ 195262 w 311944"/>
                    <a:gd name="connsiteY25" fmla="*/ 297656 h 488156"/>
                    <a:gd name="connsiteX26" fmla="*/ 204787 w 311944"/>
                    <a:gd name="connsiteY26" fmla="*/ 311943 h 488156"/>
                    <a:gd name="connsiteX27" fmla="*/ 209550 w 311944"/>
                    <a:gd name="connsiteY27" fmla="*/ 326231 h 488156"/>
                    <a:gd name="connsiteX28" fmla="*/ 219075 w 311944"/>
                    <a:gd name="connsiteY28" fmla="*/ 340518 h 488156"/>
                    <a:gd name="connsiteX29" fmla="*/ 230981 w 311944"/>
                    <a:gd name="connsiteY29" fmla="*/ 361950 h 488156"/>
                    <a:gd name="connsiteX30" fmla="*/ 233362 w 311944"/>
                    <a:gd name="connsiteY30" fmla="*/ 369093 h 488156"/>
                    <a:gd name="connsiteX31" fmla="*/ 238125 w 311944"/>
                    <a:gd name="connsiteY31" fmla="*/ 376237 h 488156"/>
                    <a:gd name="connsiteX32" fmla="*/ 247650 w 311944"/>
                    <a:gd name="connsiteY32" fmla="*/ 397668 h 488156"/>
                    <a:gd name="connsiteX33" fmla="*/ 254794 w 311944"/>
                    <a:gd name="connsiteY33" fmla="*/ 414337 h 488156"/>
                    <a:gd name="connsiteX34" fmla="*/ 261937 w 311944"/>
                    <a:gd name="connsiteY34" fmla="*/ 428625 h 488156"/>
                    <a:gd name="connsiteX35" fmla="*/ 269081 w 311944"/>
                    <a:gd name="connsiteY35" fmla="*/ 435768 h 488156"/>
                    <a:gd name="connsiteX36" fmla="*/ 283369 w 311944"/>
                    <a:gd name="connsiteY36" fmla="*/ 464343 h 488156"/>
                    <a:gd name="connsiteX37" fmla="*/ 290512 w 311944"/>
                    <a:gd name="connsiteY37" fmla="*/ 469106 h 488156"/>
                    <a:gd name="connsiteX38" fmla="*/ 295275 w 311944"/>
                    <a:gd name="connsiteY38" fmla="*/ 476250 h 488156"/>
                    <a:gd name="connsiteX39" fmla="*/ 309562 w 311944"/>
                    <a:gd name="connsiteY39" fmla="*/ 485775 h 488156"/>
                    <a:gd name="connsiteX40" fmla="*/ 311944 w 311944"/>
                    <a:gd name="connsiteY40" fmla="*/ 488156 h 488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311944" h="488156">
                      <a:moveTo>
                        <a:pt x="0" y="0"/>
                      </a:moveTo>
                      <a:cubicBezTo>
                        <a:pt x="22046" y="36741"/>
                        <a:pt x="-7586" y="-9249"/>
                        <a:pt x="16669" y="19050"/>
                      </a:cubicBezTo>
                      <a:cubicBezTo>
                        <a:pt x="18979" y="21745"/>
                        <a:pt x="19550" y="25565"/>
                        <a:pt x="21431" y="28575"/>
                      </a:cubicBezTo>
                      <a:cubicBezTo>
                        <a:pt x="23534" y="31941"/>
                        <a:pt x="26194" y="34925"/>
                        <a:pt x="28575" y="38100"/>
                      </a:cubicBezTo>
                      <a:cubicBezTo>
                        <a:pt x="33210" y="52006"/>
                        <a:pt x="27329" y="39235"/>
                        <a:pt x="38100" y="50006"/>
                      </a:cubicBezTo>
                      <a:cubicBezTo>
                        <a:pt x="40906" y="52812"/>
                        <a:pt x="42937" y="56301"/>
                        <a:pt x="45244" y="59531"/>
                      </a:cubicBezTo>
                      <a:cubicBezTo>
                        <a:pt x="46907" y="61860"/>
                        <a:pt x="47982" y="64651"/>
                        <a:pt x="50006" y="66675"/>
                      </a:cubicBezTo>
                      <a:cubicBezTo>
                        <a:pt x="62307" y="78976"/>
                        <a:pt x="61158" y="69115"/>
                        <a:pt x="73819" y="88106"/>
                      </a:cubicBezTo>
                      <a:lnTo>
                        <a:pt x="83344" y="102393"/>
                      </a:lnTo>
                      <a:cubicBezTo>
                        <a:pt x="84931" y="104774"/>
                        <a:pt x="86826" y="106977"/>
                        <a:pt x="88106" y="109537"/>
                      </a:cubicBezTo>
                      <a:cubicBezTo>
                        <a:pt x="94375" y="122074"/>
                        <a:pt x="90359" y="116552"/>
                        <a:pt x="100012" y="126206"/>
                      </a:cubicBezTo>
                      <a:cubicBezTo>
                        <a:pt x="101492" y="130644"/>
                        <a:pt x="105646" y="145348"/>
                        <a:pt x="109537" y="150018"/>
                      </a:cubicBezTo>
                      <a:cubicBezTo>
                        <a:pt x="111369" y="152217"/>
                        <a:pt x="114300" y="153193"/>
                        <a:pt x="116681" y="154781"/>
                      </a:cubicBezTo>
                      <a:cubicBezTo>
                        <a:pt x="122666" y="172738"/>
                        <a:pt x="114592" y="150604"/>
                        <a:pt x="123825" y="169068"/>
                      </a:cubicBezTo>
                      <a:cubicBezTo>
                        <a:pt x="124948" y="171313"/>
                        <a:pt x="124747" y="174169"/>
                        <a:pt x="126206" y="176212"/>
                      </a:cubicBezTo>
                      <a:cubicBezTo>
                        <a:pt x="128816" y="179866"/>
                        <a:pt x="133037" y="182145"/>
                        <a:pt x="135731" y="185737"/>
                      </a:cubicBezTo>
                      <a:cubicBezTo>
                        <a:pt x="137861" y="188577"/>
                        <a:pt x="139096" y="191999"/>
                        <a:pt x="140494" y="195262"/>
                      </a:cubicBezTo>
                      <a:cubicBezTo>
                        <a:pt x="141483" y="197569"/>
                        <a:pt x="141483" y="200317"/>
                        <a:pt x="142875" y="202406"/>
                      </a:cubicBezTo>
                      <a:cubicBezTo>
                        <a:pt x="144743" y="205208"/>
                        <a:pt x="147638" y="207169"/>
                        <a:pt x="150019" y="209550"/>
                      </a:cubicBezTo>
                      <a:cubicBezTo>
                        <a:pt x="151606" y="213519"/>
                        <a:pt x="153280" y="217454"/>
                        <a:pt x="154781" y="221456"/>
                      </a:cubicBezTo>
                      <a:cubicBezTo>
                        <a:pt x="155662" y="223806"/>
                        <a:pt x="156039" y="226355"/>
                        <a:pt x="157162" y="228600"/>
                      </a:cubicBezTo>
                      <a:cubicBezTo>
                        <a:pt x="158442" y="231160"/>
                        <a:pt x="160555" y="233231"/>
                        <a:pt x="161925" y="235743"/>
                      </a:cubicBezTo>
                      <a:cubicBezTo>
                        <a:pt x="174275" y="258383"/>
                        <a:pt x="164920" y="250439"/>
                        <a:pt x="178594" y="259556"/>
                      </a:cubicBezTo>
                      <a:cubicBezTo>
                        <a:pt x="179154" y="261797"/>
                        <a:pt x="181804" y="273431"/>
                        <a:pt x="183356" y="276225"/>
                      </a:cubicBezTo>
                      <a:cubicBezTo>
                        <a:pt x="186136" y="281228"/>
                        <a:pt x="191071" y="285082"/>
                        <a:pt x="192881" y="290512"/>
                      </a:cubicBezTo>
                      <a:cubicBezTo>
                        <a:pt x="193675" y="292893"/>
                        <a:pt x="194043" y="295462"/>
                        <a:pt x="195262" y="297656"/>
                      </a:cubicBezTo>
                      <a:cubicBezTo>
                        <a:pt x="198042" y="302659"/>
                        <a:pt x="202977" y="306513"/>
                        <a:pt x="204787" y="311943"/>
                      </a:cubicBezTo>
                      <a:cubicBezTo>
                        <a:pt x="206375" y="316706"/>
                        <a:pt x="206765" y="322054"/>
                        <a:pt x="209550" y="326231"/>
                      </a:cubicBezTo>
                      <a:lnTo>
                        <a:pt x="219075" y="340518"/>
                      </a:lnTo>
                      <a:cubicBezTo>
                        <a:pt x="224902" y="358001"/>
                        <a:pt x="220287" y="351256"/>
                        <a:pt x="230981" y="361950"/>
                      </a:cubicBezTo>
                      <a:cubicBezTo>
                        <a:pt x="231775" y="364331"/>
                        <a:pt x="232240" y="366848"/>
                        <a:pt x="233362" y="369093"/>
                      </a:cubicBezTo>
                      <a:cubicBezTo>
                        <a:pt x="234642" y="371653"/>
                        <a:pt x="236963" y="373622"/>
                        <a:pt x="238125" y="376237"/>
                      </a:cubicBezTo>
                      <a:cubicBezTo>
                        <a:pt x="249458" y="401738"/>
                        <a:pt x="236872" y="381504"/>
                        <a:pt x="247650" y="397668"/>
                      </a:cubicBezTo>
                      <a:cubicBezTo>
                        <a:pt x="253234" y="414422"/>
                        <a:pt x="245966" y="393739"/>
                        <a:pt x="254794" y="414337"/>
                      </a:cubicBezTo>
                      <a:cubicBezTo>
                        <a:pt x="258584" y="423181"/>
                        <a:pt x="255208" y="420550"/>
                        <a:pt x="261937" y="428625"/>
                      </a:cubicBezTo>
                      <a:cubicBezTo>
                        <a:pt x="264093" y="431212"/>
                        <a:pt x="266700" y="433387"/>
                        <a:pt x="269081" y="435768"/>
                      </a:cubicBezTo>
                      <a:cubicBezTo>
                        <a:pt x="271798" y="443919"/>
                        <a:pt x="275455" y="459066"/>
                        <a:pt x="283369" y="464343"/>
                      </a:cubicBezTo>
                      <a:lnTo>
                        <a:pt x="290512" y="469106"/>
                      </a:lnTo>
                      <a:cubicBezTo>
                        <a:pt x="292100" y="471487"/>
                        <a:pt x="293121" y="474365"/>
                        <a:pt x="295275" y="476250"/>
                      </a:cubicBezTo>
                      <a:cubicBezTo>
                        <a:pt x="299582" y="480019"/>
                        <a:pt x="305514" y="481729"/>
                        <a:pt x="309562" y="485775"/>
                      </a:cubicBezTo>
                      <a:lnTo>
                        <a:pt x="311944" y="488156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273 Forma libre"/>
                <p:cNvSpPr/>
                <p:nvPr/>
              </p:nvSpPr>
              <p:spPr>
                <a:xfrm>
                  <a:off x="5861953" y="4410402"/>
                  <a:ext cx="371838" cy="234639"/>
                </a:xfrm>
                <a:custGeom>
                  <a:avLst/>
                  <a:gdLst>
                    <a:gd name="connsiteX0" fmla="*/ 404812 w 404812"/>
                    <a:gd name="connsiteY0" fmla="*/ 7144 h 190533"/>
                    <a:gd name="connsiteX1" fmla="*/ 388144 w 404812"/>
                    <a:gd name="connsiteY1" fmla="*/ 4763 h 190533"/>
                    <a:gd name="connsiteX2" fmla="*/ 376237 w 404812"/>
                    <a:gd name="connsiteY2" fmla="*/ 2381 h 190533"/>
                    <a:gd name="connsiteX3" fmla="*/ 361950 w 404812"/>
                    <a:gd name="connsiteY3" fmla="*/ 0 h 190533"/>
                    <a:gd name="connsiteX4" fmla="*/ 347662 w 404812"/>
                    <a:gd name="connsiteY4" fmla="*/ 2381 h 190533"/>
                    <a:gd name="connsiteX5" fmla="*/ 330994 w 404812"/>
                    <a:gd name="connsiteY5" fmla="*/ 7144 h 190533"/>
                    <a:gd name="connsiteX6" fmla="*/ 321469 w 404812"/>
                    <a:gd name="connsiteY6" fmla="*/ 9525 h 190533"/>
                    <a:gd name="connsiteX7" fmla="*/ 307181 w 404812"/>
                    <a:gd name="connsiteY7" fmla="*/ 14288 h 190533"/>
                    <a:gd name="connsiteX8" fmla="*/ 300037 w 404812"/>
                    <a:gd name="connsiteY8" fmla="*/ 19050 h 190533"/>
                    <a:gd name="connsiteX9" fmla="*/ 290512 w 404812"/>
                    <a:gd name="connsiteY9" fmla="*/ 21431 h 190533"/>
                    <a:gd name="connsiteX10" fmla="*/ 269081 w 404812"/>
                    <a:gd name="connsiteY10" fmla="*/ 26194 h 190533"/>
                    <a:gd name="connsiteX11" fmla="*/ 261937 w 404812"/>
                    <a:gd name="connsiteY11" fmla="*/ 28575 h 190533"/>
                    <a:gd name="connsiteX12" fmla="*/ 238125 w 404812"/>
                    <a:gd name="connsiteY12" fmla="*/ 42863 h 190533"/>
                    <a:gd name="connsiteX13" fmla="*/ 223837 w 404812"/>
                    <a:gd name="connsiteY13" fmla="*/ 52388 h 190533"/>
                    <a:gd name="connsiteX14" fmla="*/ 216694 w 404812"/>
                    <a:gd name="connsiteY14" fmla="*/ 57150 h 190533"/>
                    <a:gd name="connsiteX15" fmla="*/ 209550 w 404812"/>
                    <a:gd name="connsiteY15" fmla="*/ 64294 h 190533"/>
                    <a:gd name="connsiteX16" fmla="*/ 204787 w 404812"/>
                    <a:gd name="connsiteY16" fmla="*/ 78581 h 190533"/>
                    <a:gd name="connsiteX17" fmla="*/ 200025 w 404812"/>
                    <a:gd name="connsiteY17" fmla="*/ 85725 h 190533"/>
                    <a:gd name="connsiteX18" fmla="*/ 185737 w 404812"/>
                    <a:gd name="connsiteY18" fmla="*/ 97631 h 190533"/>
                    <a:gd name="connsiteX19" fmla="*/ 164306 w 404812"/>
                    <a:gd name="connsiteY19" fmla="*/ 102394 h 190533"/>
                    <a:gd name="connsiteX20" fmla="*/ 154781 w 404812"/>
                    <a:gd name="connsiteY20" fmla="*/ 107156 h 190533"/>
                    <a:gd name="connsiteX21" fmla="*/ 147637 w 404812"/>
                    <a:gd name="connsiteY21" fmla="*/ 111919 h 190533"/>
                    <a:gd name="connsiteX22" fmla="*/ 140494 w 404812"/>
                    <a:gd name="connsiteY22" fmla="*/ 114300 h 190533"/>
                    <a:gd name="connsiteX23" fmla="*/ 130969 w 404812"/>
                    <a:gd name="connsiteY23" fmla="*/ 145256 h 190533"/>
                    <a:gd name="connsiteX24" fmla="*/ 123825 w 404812"/>
                    <a:gd name="connsiteY24" fmla="*/ 159544 h 190533"/>
                    <a:gd name="connsiteX25" fmla="*/ 109537 w 404812"/>
                    <a:gd name="connsiteY25" fmla="*/ 171450 h 190533"/>
                    <a:gd name="connsiteX26" fmla="*/ 104775 w 404812"/>
                    <a:gd name="connsiteY26" fmla="*/ 178594 h 190533"/>
                    <a:gd name="connsiteX27" fmla="*/ 90487 w 404812"/>
                    <a:gd name="connsiteY27" fmla="*/ 185738 h 190533"/>
                    <a:gd name="connsiteX28" fmla="*/ 11906 w 404812"/>
                    <a:gd name="connsiteY28" fmla="*/ 188119 h 190533"/>
                    <a:gd name="connsiteX29" fmla="*/ 0 w 404812"/>
                    <a:gd name="connsiteY29" fmla="*/ 190500 h 190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4812" h="190533">
                      <a:moveTo>
                        <a:pt x="404812" y="7144"/>
                      </a:moveTo>
                      <a:cubicBezTo>
                        <a:pt x="399256" y="6350"/>
                        <a:pt x="393680" y="5686"/>
                        <a:pt x="388144" y="4763"/>
                      </a:cubicBezTo>
                      <a:cubicBezTo>
                        <a:pt x="384151" y="4098"/>
                        <a:pt x="380219" y="3105"/>
                        <a:pt x="376237" y="2381"/>
                      </a:cubicBezTo>
                      <a:cubicBezTo>
                        <a:pt x="371487" y="1517"/>
                        <a:pt x="366712" y="794"/>
                        <a:pt x="361950" y="0"/>
                      </a:cubicBezTo>
                      <a:cubicBezTo>
                        <a:pt x="357187" y="794"/>
                        <a:pt x="352397" y="1434"/>
                        <a:pt x="347662" y="2381"/>
                      </a:cubicBezTo>
                      <a:cubicBezTo>
                        <a:pt x="335261" y="4861"/>
                        <a:pt x="341581" y="4119"/>
                        <a:pt x="330994" y="7144"/>
                      </a:cubicBezTo>
                      <a:cubicBezTo>
                        <a:pt x="327847" y="8043"/>
                        <a:pt x="324604" y="8585"/>
                        <a:pt x="321469" y="9525"/>
                      </a:cubicBezTo>
                      <a:cubicBezTo>
                        <a:pt x="316660" y="10968"/>
                        <a:pt x="311358" y="11503"/>
                        <a:pt x="307181" y="14288"/>
                      </a:cubicBezTo>
                      <a:cubicBezTo>
                        <a:pt x="304800" y="15875"/>
                        <a:pt x="302668" y="17923"/>
                        <a:pt x="300037" y="19050"/>
                      </a:cubicBezTo>
                      <a:cubicBezTo>
                        <a:pt x="297029" y="20339"/>
                        <a:pt x="293707" y="20721"/>
                        <a:pt x="290512" y="21431"/>
                      </a:cubicBezTo>
                      <a:cubicBezTo>
                        <a:pt x="279476" y="23884"/>
                        <a:pt x="279234" y="23293"/>
                        <a:pt x="269081" y="26194"/>
                      </a:cubicBezTo>
                      <a:cubicBezTo>
                        <a:pt x="266667" y="26884"/>
                        <a:pt x="264244" y="27586"/>
                        <a:pt x="261937" y="28575"/>
                      </a:cubicBezTo>
                      <a:cubicBezTo>
                        <a:pt x="251687" y="32968"/>
                        <a:pt x="248280" y="36093"/>
                        <a:pt x="238125" y="42863"/>
                      </a:cubicBezTo>
                      <a:lnTo>
                        <a:pt x="223837" y="52388"/>
                      </a:lnTo>
                      <a:cubicBezTo>
                        <a:pt x="221456" y="53975"/>
                        <a:pt x="218717" y="55127"/>
                        <a:pt x="216694" y="57150"/>
                      </a:cubicBezTo>
                      <a:lnTo>
                        <a:pt x="209550" y="64294"/>
                      </a:lnTo>
                      <a:cubicBezTo>
                        <a:pt x="207962" y="69056"/>
                        <a:pt x="207571" y="74404"/>
                        <a:pt x="204787" y="78581"/>
                      </a:cubicBezTo>
                      <a:cubicBezTo>
                        <a:pt x="203200" y="80962"/>
                        <a:pt x="201857" y="83526"/>
                        <a:pt x="200025" y="85725"/>
                      </a:cubicBezTo>
                      <a:cubicBezTo>
                        <a:pt x="196262" y="90241"/>
                        <a:pt x="191090" y="94954"/>
                        <a:pt x="185737" y="97631"/>
                      </a:cubicBezTo>
                      <a:cubicBezTo>
                        <a:pt x="179871" y="100564"/>
                        <a:pt x="169803" y="101478"/>
                        <a:pt x="164306" y="102394"/>
                      </a:cubicBezTo>
                      <a:cubicBezTo>
                        <a:pt x="161131" y="103981"/>
                        <a:pt x="157863" y="105395"/>
                        <a:pt x="154781" y="107156"/>
                      </a:cubicBezTo>
                      <a:cubicBezTo>
                        <a:pt x="152296" y="108576"/>
                        <a:pt x="150197" y="110639"/>
                        <a:pt x="147637" y="111919"/>
                      </a:cubicBezTo>
                      <a:cubicBezTo>
                        <a:pt x="145392" y="113041"/>
                        <a:pt x="142875" y="113506"/>
                        <a:pt x="140494" y="114300"/>
                      </a:cubicBezTo>
                      <a:cubicBezTo>
                        <a:pt x="130808" y="162724"/>
                        <a:pt x="141763" y="123670"/>
                        <a:pt x="130969" y="145256"/>
                      </a:cubicBezTo>
                      <a:cubicBezTo>
                        <a:pt x="127097" y="153000"/>
                        <a:pt x="130646" y="152723"/>
                        <a:pt x="123825" y="159544"/>
                      </a:cubicBezTo>
                      <a:cubicBezTo>
                        <a:pt x="105093" y="178276"/>
                        <a:pt x="129043" y="148042"/>
                        <a:pt x="109537" y="171450"/>
                      </a:cubicBezTo>
                      <a:cubicBezTo>
                        <a:pt x="107705" y="173649"/>
                        <a:pt x="106799" y="176570"/>
                        <a:pt x="104775" y="178594"/>
                      </a:cubicBezTo>
                      <a:cubicBezTo>
                        <a:pt x="102109" y="181260"/>
                        <a:pt x="94586" y="185510"/>
                        <a:pt x="90487" y="185738"/>
                      </a:cubicBezTo>
                      <a:cubicBezTo>
                        <a:pt x="64322" y="187192"/>
                        <a:pt x="38100" y="187325"/>
                        <a:pt x="11906" y="188119"/>
                      </a:cubicBezTo>
                      <a:cubicBezTo>
                        <a:pt x="3256" y="191002"/>
                        <a:pt x="7272" y="190500"/>
                        <a:pt x="0" y="190500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274 Forma libre"/>
                <p:cNvSpPr/>
                <p:nvPr/>
              </p:nvSpPr>
              <p:spPr>
                <a:xfrm>
                  <a:off x="5857821" y="4425995"/>
                  <a:ext cx="70199" cy="224983"/>
                </a:xfrm>
                <a:custGeom>
                  <a:avLst/>
                  <a:gdLst>
                    <a:gd name="connsiteX0" fmla="*/ 0 w 85725"/>
                    <a:gd name="connsiteY0" fmla="*/ 321469 h 321469"/>
                    <a:gd name="connsiteX1" fmla="*/ 4763 w 85725"/>
                    <a:gd name="connsiteY1" fmla="*/ 250031 h 321469"/>
                    <a:gd name="connsiteX2" fmla="*/ 9525 w 85725"/>
                    <a:gd name="connsiteY2" fmla="*/ 223838 h 321469"/>
                    <a:gd name="connsiteX3" fmla="*/ 21432 w 85725"/>
                    <a:gd name="connsiteY3" fmla="*/ 207169 h 321469"/>
                    <a:gd name="connsiteX4" fmla="*/ 23813 w 85725"/>
                    <a:gd name="connsiteY4" fmla="*/ 200025 h 321469"/>
                    <a:gd name="connsiteX5" fmla="*/ 45244 w 85725"/>
                    <a:gd name="connsiteY5" fmla="*/ 188119 h 321469"/>
                    <a:gd name="connsiteX6" fmla="*/ 50007 w 85725"/>
                    <a:gd name="connsiteY6" fmla="*/ 180975 h 321469"/>
                    <a:gd name="connsiteX7" fmla="*/ 57150 w 85725"/>
                    <a:gd name="connsiteY7" fmla="*/ 178594 h 321469"/>
                    <a:gd name="connsiteX8" fmla="*/ 59532 w 85725"/>
                    <a:gd name="connsiteY8" fmla="*/ 171450 h 321469"/>
                    <a:gd name="connsiteX9" fmla="*/ 76200 w 85725"/>
                    <a:gd name="connsiteY9" fmla="*/ 150019 h 321469"/>
                    <a:gd name="connsiteX10" fmla="*/ 78582 w 85725"/>
                    <a:gd name="connsiteY10" fmla="*/ 142875 h 321469"/>
                    <a:gd name="connsiteX11" fmla="*/ 85725 w 85725"/>
                    <a:gd name="connsiteY11" fmla="*/ 116681 h 321469"/>
                    <a:gd name="connsiteX12" fmla="*/ 83344 w 85725"/>
                    <a:gd name="connsiteY12" fmla="*/ 73819 h 321469"/>
                    <a:gd name="connsiteX13" fmla="*/ 80963 w 85725"/>
                    <a:gd name="connsiteY13" fmla="*/ 59531 h 321469"/>
                    <a:gd name="connsiteX14" fmla="*/ 80963 w 85725"/>
                    <a:gd name="connsiteY14" fmla="*/ 0 h 321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5725" h="321469">
                      <a:moveTo>
                        <a:pt x="0" y="321469"/>
                      </a:moveTo>
                      <a:cubicBezTo>
                        <a:pt x="1588" y="297656"/>
                        <a:pt x="1803" y="273712"/>
                        <a:pt x="4763" y="250031"/>
                      </a:cubicBezTo>
                      <a:cubicBezTo>
                        <a:pt x="5583" y="243466"/>
                        <a:pt x="5854" y="231179"/>
                        <a:pt x="9525" y="223838"/>
                      </a:cubicBezTo>
                      <a:cubicBezTo>
                        <a:pt x="11266" y="220357"/>
                        <a:pt x="19815" y="209326"/>
                        <a:pt x="21432" y="207169"/>
                      </a:cubicBezTo>
                      <a:cubicBezTo>
                        <a:pt x="22226" y="204788"/>
                        <a:pt x="22038" y="201800"/>
                        <a:pt x="23813" y="200025"/>
                      </a:cubicBezTo>
                      <a:cubicBezTo>
                        <a:pt x="32001" y="191836"/>
                        <a:pt x="36261" y="191113"/>
                        <a:pt x="45244" y="188119"/>
                      </a:cubicBezTo>
                      <a:cubicBezTo>
                        <a:pt x="46832" y="185738"/>
                        <a:pt x="47772" y="182763"/>
                        <a:pt x="50007" y="180975"/>
                      </a:cubicBezTo>
                      <a:cubicBezTo>
                        <a:pt x="51967" y="179407"/>
                        <a:pt x="55375" y="180369"/>
                        <a:pt x="57150" y="178594"/>
                      </a:cubicBezTo>
                      <a:cubicBezTo>
                        <a:pt x="58925" y="176819"/>
                        <a:pt x="58140" y="173539"/>
                        <a:pt x="59532" y="171450"/>
                      </a:cubicBezTo>
                      <a:cubicBezTo>
                        <a:pt x="67750" y="159122"/>
                        <a:pt x="69858" y="169039"/>
                        <a:pt x="76200" y="150019"/>
                      </a:cubicBezTo>
                      <a:cubicBezTo>
                        <a:pt x="76994" y="147638"/>
                        <a:pt x="77922" y="145297"/>
                        <a:pt x="78582" y="142875"/>
                      </a:cubicBezTo>
                      <a:cubicBezTo>
                        <a:pt x="86644" y="113314"/>
                        <a:pt x="80242" y="133132"/>
                        <a:pt x="85725" y="116681"/>
                      </a:cubicBezTo>
                      <a:cubicBezTo>
                        <a:pt x="84931" y="102394"/>
                        <a:pt x="84532" y="88079"/>
                        <a:pt x="83344" y="73819"/>
                      </a:cubicBezTo>
                      <a:cubicBezTo>
                        <a:pt x="82943" y="69007"/>
                        <a:pt x="81119" y="64357"/>
                        <a:pt x="80963" y="59531"/>
                      </a:cubicBezTo>
                      <a:cubicBezTo>
                        <a:pt x="80323" y="39698"/>
                        <a:pt x="80963" y="19844"/>
                        <a:pt x="80963" y="0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275 Forma libre"/>
                <p:cNvSpPr/>
                <p:nvPr/>
              </p:nvSpPr>
              <p:spPr>
                <a:xfrm>
                  <a:off x="5653219" y="4559519"/>
                  <a:ext cx="892792" cy="200813"/>
                </a:xfrm>
                <a:custGeom>
                  <a:avLst/>
                  <a:gdLst>
                    <a:gd name="connsiteX0" fmla="*/ 1000129 w 1000129"/>
                    <a:gd name="connsiteY0" fmla="*/ 240507 h 240507"/>
                    <a:gd name="connsiteX1" fmla="*/ 947741 w 1000129"/>
                    <a:gd name="connsiteY1" fmla="*/ 238125 h 240507"/>
                    <a:gd name="connsiteX2" fmla="*/ 933454 w 1000129"/>
                    <a:gd name="connsiteY2" fmla="*/ 233363 h 240507"/>
                    <a:gd name="connsiteX3" fmla="*/ 881066 w 1000129"/>
                    <a:gd name="connsiteY3" fmla="*/ 228600 h 240507"/>
                    <a:gd name="connsiteX4" fmla="*/ 862016 w 1000129"/>
                    <a:gd name="connsiteY4" fmla="*/ 223838 h 240507"/>
                    <a:gd name="connsiteX5" fmla="*/ 847729 w 1000129"/>
                    <a:gd name="connsiteY5" fmla="*/ 219075 h 240507"/>
                    <a:gd name="connsiteX6" fmla="*/ 835822 w 1000129"/>
                    <a:gd name="connsiteY6" fmla="*/ 216694 h 240507"/>
                    <a:gd name="connsiteX7" fmla="*/ 828679 w 1000129"/>
                    <a:gd name="connsiteY7" fmla="*/ 214313 h 240507"/>
                    <a:gd name="connsiteX8" fmla="*/ 802485 w 1000129"/>
                    <a:gd name="connsiteY8" fmla="*/ 207169 h 240507"/>
                    <a:gd name="connsiteX9" fmla="*/ 795341 w 1000129"/>
                    <a:gd name="connsiteY9" fmla="*/ 204788 h 240507"/>
                    <a:gd name="connsiteX10" fmla="*/ 778672 w 1000129"/>
                    <a:gd name="connsiteY10" fmla="*/ 197644 h 240507"/>
                    <a:gd name="connsiteX11" fmla="*/ 764385 w 1000129"/>
                    <a:gd name="connsiteY11" fmla="*/ 192882 h 240507"/>
                    <a:gd name="connsiteX12" fmla="*/ 757241 w 1000129"/>
                    <a:gd name="connsiteY12" fmla="*/ 188119 h 240507"/>
                    <a:gd name="connsiteX13" fmla="*/ 735810 w 1000129"/>
                    <a:gd name="connsiteY13" fmla="*/ 183357 h 240507"/>
                    <a:gd name="connsiteX14" fmla="*/ 728666 w 1000129"/>
                    <a:gd name="connsiteY14" fmla="*/ 180975 h 240507"/>
                    <a:gd name="connsiteX15" fmla="*/ 659610 w 1000129"/>
                    <a:gd name="connsiteY15" fmla="*/ 180975 h 240507"/>
                    <a:gd name="connsiteX16" fmla="*/ 609604 w 1000129"/>
                    <a:gd name="connsiteY16" fmla="*/ 180975 h 240507"/>
                    <a:gd name="connsiteX17" fmla="*/ 595316 w 1000129"/>
                    <a:gd name="connsiteY17" fmla="*/ 176213 h 240507"/>
                    <a:gd name="connsiteX18" fmla="*/ 581029 w 1000129"/>
                    <a:gd name="connsiteY18" fmla="*/ 166688 h 240507"/>
                    <a:gd name="connsiteX19" fmla="*/ 569122 w 1000129"/>
                    <a:gd name="connsiteY19" fmla="*/ 154782 h 240507"/>
                    <a:gd name="connsiteX20" fmla="*/ 554835 w 1000129"/>
                    <a:gd name="connsiteY20" fmla="*/ 142875 h 240507"/>
                    <a:gd name="connsiteX21" fmla="*/ 531022 w 1000129"/>
                    <a:gd name="connsiteY21" fmla="*/ 133350 h 240507"/>
                    <a:gd name="connsiteX22" fmla="*/ 516735 w 1000129"/>
                    <a:gd name="connsiteY22" fmla="*/ 128588 h 240507"/>
                    <a:gd name="connsiteX23" fmla="*/ 459585 w 1000129"/>
                    <a:gd name="connsiteY23" fmla="*/ 121444 h 240507"/>
                    <a:gd name="connsiteX24" fmla="*/ 450060 w 1000129"/>
                    <a:gd name="connsiteY24" fmla="*/ 119063 h 240507"/>
                    <a:gd name="connsiteX25" fmla="*/ 428629 w 1000129"/>
                    <a:gd name="connsiteY25" fmla="*/ 111919 h 240507"/>
                    <a:gd name="connsiteX26" fmla="*/ 421485 w 1000129"/>
                    <a:gd name="connsiteY26" fmla="*/ 109538 h 240507"/>
                    <a:gd name="connsiteX27" fmla="*/ 414341 w 1000129"/>
                    <a:gd name="connsiteY27" fmla="*/ 107157 h 240507"/>
                    <a:gd name="connsiteX28" fmla="*/ 392910 w 1000129"/>
                    <a:gd name="connsiteY28" fmla="*/ 97632 h 240507"/>
                    <a:gd name="connsiteX29" fmla="*/ 383385 w 1000129"/>
                    <a:gd name="connsiteY29" fmla="*/ 92869 h 240507"/>
                    <a:gd name="connsiteX30" fmla="*/ 376241 w 1000129"/>
                    <a:gd name="connsiteY30" fmla="*/ 88107 h 240507"/>
                    <a:gd name="connsiteX31" fmla="*/ 359572 w 1000129"/>
                    <a:gd name="connsiteY31" fmla="*/ 83344 h 240507"/>
                    <a:gd name="connsiteX32" fmla="*/ 345285 w 1000129"/>
                    <a:gd name="connsiteY32" fmla="*/ 78582 h 240507"/>
                    <a:gd name="connsiteX33" fmla="*/ 302422 w 1000129"/>
                    <a:gd name="connsiteY33" fmla="*/ 64294 h 240507"/>
                    <a:gd name="connsiteX34" fmla="*/ 278610 w 1000129"/>
                    <a:gd name="connsiteY34" fmla="*/ 57150 h 240507"/>
                    <a:gd name="connsiteX35" fmla="*/ 233366 w 1000129"/>
                    <a:gd name="connsiteY35" fmla="*/ 52388 h 240507"/>
                    <a:gd name="connsiteX36" fmla="*/ 209554 w 1000129"/>
                    <a:gd name="connsiteY36" fmla="*/ 50007 h 240507"/>
                    <a:gd name="connsiteX37" fmla="*/ 142879 w 1000129"/>
                    <a:gd name="connsiteY37" fmla="*/ 45244 h 240507"/>
                    <a:gd name="connsiteX38" fmla="*/ 116685 w 1000129"/>
                    <a:gd name="connsiteY38" fmla="*/ 42863 h 240507"/>
                    <a:gd name="connsiteX39" fmla="*/ 97635 w 1000129"/>
                    <a:gd name="connsiteY39" fmla="*/ 38100 h 240507"/>
                    <a:gd name="connsiteX40" fmla="*/ 88110 w 1000129"/>
                    <a:gd name="connsiteY40" fmla="*/ 33338 h 240507"/>
                    <a:gd name="connsiteX41" fmla="*/ 76204 w 1000129"/>
                    <a:gd name="connsiteY41" fmla="*/ 30957 h 240507"/>
                    <a:gd name="connsiteX42" fmla="*/ 59535 w 1000129"/>
                    <a:gd name="connsiteY42" fmla="*/ 26194 h 240507"/>
                    <a:gd name="connsiteX43" fmla="*/ 50010 w 1000129"/>
                    <a:gd name="connsiteY43" fmla="*/ 23813 h 240507"/>
                    <a:gd name="connsiteX44" fmla="*/ 28579 w 1000129"/>
                    <a:gd name="connsiteY44" fmla="*/ 16669 h 240507"/>
                    <a:gd name="connsiteX45" fmla="*/ 21435 w 1000129"/>
                    <a:gd name="connsiteY45" fmla="*/ 14288 h 240507"/>
                    <a:gd name="connsiteX46" fmla="*/ 14291 w 1000129"/>
                    <a:gd name="connsiteY46" fmla="*/ 11907 h 240507"/>
                    <a:gd name="connsiteX47" fmla="*/ 4 w 1000129"/>
                    <a:gd name="connsiteY47" fmla="*/ 0 h 240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00129" h="240507">
                      <a:moveTo>
                        <a:pt x="1000129" y="240507"/>
                      </a:moveTo>
                      <a:cubicBezTo>
                        <a:pt x="982666" y="239713"/>
                        <a:pt x="965122" y="239987"/>
                        <a:pt x="947741" y="238125"/>
                      </a:cubicBezTo>
                      <a:cubicBezTo>
                        <a:pt x="942750" y="237590"/>
                        <a:pt x="938423" y="234073"/>
                        <a:pt x="933454" y="233363"/>
                      </a:cubicBezTo>
                      <a:cubicBezTo>
                        <a:pt x="916096" y="230883"/>
                        <a:pt x="881066" y="228600"/>
                        <a:pt x="881066" y="228600"/>
                      </a:cubicBezTo>
                      <a:cubicBezTo>
                        <a:pt x="859373" y="221370"/>
                        <a:pt x="893651" y="232466"/>
                        <a:pt x="862016" y="223838"/>
                      </a:cubicBezTo>
                      <a:cubicBezTo>
                        <a:pt x="857173" y="222517"/>
                        <a:pt x="852652" y="220059"/>
                        <a:pt x="847729" y="219075"/>
                      </a:cubicBezTo>
                      <a:cubicBezTo>
                        <a:pt x="843760" y="218281"/>
                        <a:pt x="839749" y="217676"/>
                        <a:pt x="835822" y="216694"/>
                      </a:cubicBezTo>
                      <a:cubicBezTo>
                        <a:pt x="833387" y="216085"/>
                        <a:pt x="831114" y="214922"/>
                        <a:pt x="828679" y="214313"/>
                      </a:cubicBezTo>
                      <a:cubicBezTo>
                        <a:pt x="801750" y="207581"/>
                        <a:pt x="833138" y="217387"/>
                        <a:pt x="802485" y="207169"/>
                      </a:cubicBezTo>
                      <a:lnTo>
                        <a:pt x="795341" y="204788"/>
                      </a:lnTo>
                      <a:cubicBezTo>
                        <a:pt x="784007" y="197232"/>
                        <a:pt x="792651" y="201837"/>
                        <a:pt x="778672" y="197644"/>
                      </a:cubicBezTo>
                      <a:cubicBezTo>
                        <a:pt x="773864" y="196202"/>
                        <a:pt x="764385" y="192882"/>
                        <a:pt x="764385" y="192882"/>
                      </a:cubicBezTo>
                      <a:cubicBezTo>
                        <a:pt x="762004" y="191294"/>
                        <a:pt x="759801" y="189399"/>
                        <a:pt x="757241" y="188119"/>
                      </a:cubicBezTo>
                      <a:cubicBezTo>
                        <a:pt x="751380" y="185189"/>
                        <a:pt x="741295" y="184271"/>
                        <a:pt x="735810" y="183357"/>
                      </a:cubicBezTo>
                      <a:cubicBezTo>
                        <a:pt x="733429" y="182563"/>
                        <a:pt x="731080" y="181665"/>
                        <a:pt x="728666" y="180975"/>
                      </a:cubicBezTo>
                      <a:cubicBezTo>
                        <a:pt x="703036" y="173651"/>
                        <a:pt x="703227" y="179230"/>
                        <a:pt x="659610" y="180975"/>
                      </a:cubicBezTo>
                      <a:cubicBezTo>
                        <a:pt x="638168" y="185265"/>
                        <a:pt x="642494" y="185460"/>
                        <a:pt x="609604" y="180975"/>
                      </a:cubicBezTo>
                      <a:cubicBezTo>
                        <a:pt x="604630" y="180297"/>
                        <a:pt x="595316" y="176213"/>
                        <a:pt x="595316" y="176213"/>
                      </a:cubicBezTo>
                      <a:cubicBezTo>
                        <a:pt x="590554" y="173038"/>
                        <a:pt x="584204" y="171450"/>
                        <a:pt x="581029" y="166688"/>
                      </a:cubicBezTo>
                      <a:cubicBezTo>
                        <a:pt x="572295" y="153588"/>
                        <a:pt x="581031" y="164706"/>
                        <a:pt x="569122" y="154782"/>
                      </a:cubicBezTo>
                      <a:cubicBezTo>
                        <a:pt x="558375" y="145826"/>
                        <a:pt x="566124" y="149326"/>
                        <a:pt x="554835" y="142875"/>
                      </a:cubicBezTo>
                      <a:cubicBezTo>
                        <a:pt x="545028" y="137271"/>
                        <a:pt x="542726" y="137252"/>
                        <a:pt x="531022" y="133350"/>
                      </a:cubicBezTo>
                      <a:lnTo>
                        <a:pt x="516735" y="128588"/>
                      </a:lnTo>
                      <a:cubicBezTo>
                        <a:pt x="475500" y="122697"/>
                        <a:pt x="494567" y="124942"/>
                        <a:pt x="459585" y="121444"/>
                      </a:cubicBezTo>
                      <a:cubicBezTo>
                        <a:pt x="456410" y="120650"/>
                        <a:pt x="453195" y="120003"/>
                        <a:pt x="450060" y="119063"/>
                      </a:cubicBezTo>
                      <a:cubicBezTo>
                        <a:pt x="442847" y="116899"/>
                        <a:pt x="435773" y="114300"/>
                        <a:pt x="428629" y="111919"/>
                      </a:cubicBezTo>
                      <a:lnTo>
                        <a:pt x="421485" y="109538"/>
                      </a:lnTo>
                      <a:lnTo>
                        <a:pt x="414341" y="107157"/>
                      </a:lnTo>
                      <a:cubicBezTo>
                        <a:pt x="393322" y="93143"/>
                        <a:pt x="426923" y="114640"/>
                        <a:pt x="392910" y="97632"/>
                      </a:cubicBezTo>
                      <a:cubicBezTo>
                        <a:pt x="389735" y="96044"/>
                        <a:pt x="386467" y="94630"/>
                        <a:pt x="383385" y="92869"/>
                      </a:cubicBezTo>
                      <a:cubicBezTo>
                        <a:pt x="380900" y="91449"/>
                        <a:pt x="378801" y="89387"/>
                        <a:pt x="376241" y="88107"/>
                      </a:cubicBezTo>
                      <a:cubicBezTo>
                        <a:pt x="372234" y="86103"/>
                        <a:pt x="363395" y="84491"/>
                        <a:pt x="359572" y="83344"/>
                      </a:cubicBezTo>
                      <a:cubicBezTo>
                        <a:pt x="354764" y="81902"/>
                        <a:pt x="350047" y="80169"/>
                        <a:pt x="345285" y="78582"/>
                      </a:cubicBezTo>
                      <a:lnTo>
                        <a:pt x="302422" y="64294"/>
                      </a:lnTo>
                      <a:cubicBezTo>
                        <a:pt x="294528" y="61663"/>
                        <a:pt x="286795" y="58787"/>
                        <a:pt x="278610" y="57150"/>
                      </a:cubicBezTo>
                      <a:cubicBezTo>
                        <a:pt x="259863" y="53400"/>
                        <a:pt x="256812" y="54427"/>
                        <a:pt x="233366" y="52388"/>
                      </a:cubicBezTo>
                      <a:cubicBezTo>
                        <a:pt x="225419" y="51697"/>
                        <a:pt x="217501" y="50698"/>
                        <a:pt x="209554" y="50007"/>
                      </a:cubicBezTo>
                      <a:cubicBezTo>
                        <a:pt x="168676" y="46452"/>
                        <a:pt x="186645" y="48610"/>
                        <a:pt x="142879" y="45244"/>
                      </a:cubicBezTo>
                      <a:cubicBezTo>
                        <a:pt x="134137" y="44572"/>
                        <a:pt x="125416" y="43657"/>
                        <a:pt x="116685" y="42863"/>
                      </a:cubicBezTo>
                      <a:cubicBezTo>
                        <a:pt x="110335" y="41275"/>
                        <a:pt x="103490" y="41027"/>
                        <a:pt x="97635" y="38100"/>
                      </a:cubicBezTo>
                      <a:cubicBezTo>
                        <a:pt x="94460" y="36513"/>
                        <a:pt x="91478" y="34460"/>
                        <a:pt x="88110" y="33338"/>
                      </a:cubicBezTo>
                      <a:cubicBezTo>
                        <a:pt x="84270" y="32058"/>
                        <a:pt x="80155" y="31835"/>
                        <a:pt x="76204" y="30957"/>
                      </a:cubicBezTo>
                      <a:cubicBezTo>
                        <a:pt x="59462" y="27236"/>
                        <a:pt x="73451" y="30170"/>
                        <a:pt x="59535" y="26194"/>
                      </a:cubicBezTo>
                      <a:cubicBezTo>
                        <a:pt x="56388" y="25295"/>
                        <a:pt x="53145" y="24753"/>
                        <a:pt x="50010" y="23813"/>
                      </a:cubicBezTo>
                      <a:cubicBezTo>
                        <a:pt x="42797" y="21649"/>
                        <a:pt x="35723" y="19050"/>
                        <a:pt x="28579" y="16669"/>
                      </a:cubicBezTo>
                      <a:lnTo>
                        <a:pt x="21435" y="14288"/>
                      </a:lnTo>
                      <a:lnTo>
                        <a:pt x="14291" y="11907"/>
                      </a:lnTo>
                      <a:cubicBezTo>
                        <a:pt x="-657" y="1942"/>
                        <a:pt x="4" y="8106"/>
                        <a:pt x="4" y="0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276 Forma libre"/>
                <p:cNvSpPr/>
                <p:nvPr/>
              </p:nvSpPr>
              <p:spPr>
                <a:xfrm>
                  <a:off x="6436478" y="4829919"/>
                  <a:ext cx="99176" cy="83950"/>
                </a:xfrm>
                <a:custGeom>
                  <a:avLst/>
                  <a:gdLst>
                    <a:gd name="connsiteX0" fmla="*/ 126207 w 126207"/>
                    <a:gd name="connsiteY0" fmla="*/ 35719 h 78582"/>
                    <a:gd name="connsiteX1" fmla="*/ 104775 w 126207"/>
                    <a:gd name="connsiteY1" fmla="*/ 28575 h 78582"/>
                    <a:gd name="connsiteX2" fmla="*/ 90488 w 126207"/>
                    <a:gd name="connsiteY2" fmla="*/ 23813 h 78582"/>
                    <a:gd name="connsiteX3" fmla="*/ 76200 w 126207"/>
                    <a:gd name="connsiteY3" fmla="*/ 19050 h 78582"/>
                    <a:gd name="connsiteX4" fmla="*/ 69057 w 126207"/>
                    <a:gd name="connsiteY4" fmla="*/ 16669 h 78582"/>
                    <a:gd name="connsiteX5" fmla="*/ 54769 w 126207"/>
                    <a:gd name="connsiteY5" fmla="*/ 9525 h 78582"/>
                    <a:gd name="connsiteX6" fmla="*/ 30957 w 126207"/>
                    <a:gd name="connsiteY6" fmla="*/ 4763 h 78582"/>
                    <a:gd name="connsiteX7" fmla="*/ 23813 w 126207"/>
                    <a:gd name="connsiteY7" fmla="*/ 2382 h 78582"/>
                    <a:gd name="connsiteX8" fmla="*/ 0 w 126207"/>
                    <a:gd name="connsiteY8" fmla="*/ 0 h 78582"/>
                    <a:gd name="connsiteX9" fmla="*/ 7144 w 126207"/>
                    <a:gd name="connsiteY9" fmla="*/ 14288 h 78582"/>
                    <a:gd name="connsiteX10" fmla="*/ 14288 w 126207"/>
                    <a:gd name="connsiteY10" fmla="*/ 19050 h 78582"/>
                    <a:gd name="connsiteX11" fmla="*/ 28575 w 126207"/>
                    <a:gd name="connsiteY11" fmla="*/ 30957 h 78582"/>
                    <a:gd name="connsiteX12" fmla="*/ 30957 w 126207"/>
                    <a:gd name="connsiteY12" fmla="*/ 38100 h 78582"/>
                    <a:gd name="connsiteX13" fmla="*/ 38100 w 126207"/>
                    <a:gd name="connsiteY13" fmla="*/ 40482 h 78582"/>
                    <a:gd name="connsiteX14" fmla="*/ 45244 w 126207"/>
                    <a:gd name="connsiteY14" fmla="*/ 45244 h 78582"/>
                    <a:gd name="connsiteX15" fmla="*/ 52388 w 126207"/>
                    <a:gd name="connsiteY15" fmla="*/ 52388 h 78582"/>
                    <a:gd name="connsiteX16" fmla="*/ 57150 w 126207"/>
                    <a:gd name="connsiteY16" fmla="*/ 59532 h 78582"/>
                    <a:gd name="connsiteX17" fmla="*/ 64294 w 126207"/>
                    <a:gd name="connsiteY17" fmla="*/ 61913 h 78582"/>
                    <a:gd name="connsiteX18" fmla="*/ 78582 w 126207"/>
                    <a:gd name="connsiteY18" fmla="*/ 71438 h 78582"/>
                    <a:gd name="connsiteX19" fmla="*/ 88107 w 126207"/>
                    <a:gd name="connsiteY19" fmla="*/ 78582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6207" h="78582">
                      <a:moveTo>
                        <a:pt x="126207" y="35719"/>
                      </a:moveTo>
                      <a:cubicBezTo>
                        <a:pt x="102336" y="26172"/>
                        <a:pt x="125280" y="34727"/>
                        <a:pt x="104775" y="28575"/>
                      </a:cubicBezTo>
                      <a:cubicBezTo>
                        <a:pt x="99967" y="27132"/>
                        <a:pt x="95250" y="25400"/>
                        <a:pt x="90488" y="23813"/>
                      </a:cubicBezTo>
                      <a:lnTo>
                        <a:pt x="76200" y="19050"/>
                      </a:lnTo>
                      <a:cubicBezTo>
                        <a:pt x="73819" y="18256"/>
                        <a:pt x="71145" y="18061"/>
                        <a:pt x="69057" y="16669"/>
                      </a:cubicBezTo>
                      <a:cubicBezTo>
                        <a:pt x="62472" y="12279"/>
                        <a:pt x="62306" y="11264"/>
                        <a:pt x="54769" y="9525"/>
                      </a:cubicBezTo>
                      <a:cubicBezTo>
                        <a:pt x="46882" y="7705"/>
                        <a:pt x="38636" y="7322"/>
                        <a:pt x="30957" y="4763"/>
                      </a:cubicBezTo>
                      <a:cubicBezTo>
                        <a:pt x="28576" y="3969"/>
                        <a:pt x="26294" y="2764"/>
                        <a:pt x="23813" y="2382"/>
                      </a:cubicBezTo>
                      <a:cubicBezTo>
                        <a:pt x="15928" y="1169"/>
                        <a:pt x="7938" y="794"/>
                        <a:pt x="0" y="0"/>
                      </a:cubicBezTo>
                      <a:cubicBezTo>
                        <a:pt x="1937" y="5808"/>
                        <a:pt x="2530" y="9674"/>
                        <a:pt x="7144" y="14288"/>
                      </a:cubicBezTo>
                      <a:cubicBezTo>
                        <a:pt x="9168" y="16312"/>
                        <a:pt x="11907" y="17463"/>
                        <a:pt x="14288" y="19050"/>
                      </a:cubicBezTo>
                      <a:cubicBezTo>
                        <a:pt x="30753" y="43751"/>
                        <a:pt x="4416" y="6800"/>
                        <a:pt x="28575" y="30957"/>
                      </a:cubicBezTo>
                      <a:cubicBezTo>
                        <a:pt x="30350" y="32732"/>
                        <a:pt x="29182" y="36325"/>
                        <a:pt x="30957" y="38100"/>
                      </a:cubicBezTo>
                      <a:cubicBezTo>
                        <a:pt x="32732" y="39875"/>
                        <a:pt x="35855" y="39359"/>
                        <a:pt x="38100" y="40482"/>
                      </a:cubicBezTo>
                      <a:cubicBezTo>
                        <a:pt x="40660" y="41762"/>
                        <a:pt x="43045" y="43412"/>
                        <a:pt x="45244" y="45244"/>
                      </a:cubicBezTo>
                      <a:cubicBezTo>
                        <a:pt x="47831" y="47400"/>
                        <a:pt x="50232" y="49801"/>
                        <a:pt x="52388" y="52388"/>
                      </a:cubicBezTo>
                      <a:cubicBezTo>
                        <a:pt x="54220" y="54587"/>
                        <a:pt x="54915" y="57744"/>
                        <a:pt x="57150" y="59532"/>
                      </a:cubicBezTo>
                      <a:cubicBezTo>
                        <a:pt x="59110" y="61100"/>
                        <a:pt x="62100" y="60694"/>
                        <a:pt x="64294" y="61913"/>
                      </a:cubicBezTo>
                      <a:cubicBezTo>
                        <a:pt x="69298" y="64693"/>
                        <a:pt x="73819" y="68263"/>
                        <a:pt x="78582" y="71438"/>
                      </a:cubicBezTo>
                      <a:cubicBezTo>
                        <a:pt x="86659" y="76822"/>
                        <a:pt x="83702" y="74177"/>
                        <a:pt x="88107" y="78582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277 Forma libre"/>
                <p:cNvSpPr/>
                <p:nvPr/>
              </p:nvSpPr>
              <p:spPr>
                <a:xfrm>
                  <a:off x="6591575" y="4831436"/>
                  <a:ext cx="105739" cy="215204"/>
                </a:xfrm>
                <a:custGeom>
                  <a:avLst/>
                  <a:gdLst>
                    <a:gd name="connsiteX0" fmla="*/ 0 w 55273"/>
                    <a:gd name="connsiteY0" fmla="*/ 0 h 180975"/>
                    <a:gd name="connsiteX1" fmla="*/ 2381 w 55273"/>
                    <a:gd name="connsiteY1" fmla="*/ 23812 h 180975"/>
                    <a:gd name="connsiteX2" fmla="*/ 4763 w 55273"/>
                    <a:gd name="connsiteY2" fmla="*/ 30956 h 180975"/>
                    <a:gd name="connsiteX3" fmla="*/ 7144 w 55273"/>
                    <a:gd name="connsiteY3" fmla="*/ 42862 h 180975"/>
                    <a:gd name="connsiteX4" fmla="*/ 35719 w 55273"/>
                    <a:gd name="connsiteY4" fmla="*/ 57150 h 180975"/>
                    <a:gd name="connsiteX5" fmla="*/ 42863 w 55273"/>
                    <a:gd name="connsiteY5" fmla="*/ 59531 h 180975"/>
                    <a:gd name="connsiteX6" fmla="*/ 45244 w 55273"/>
                    <a:gd name="connsiteY6" fmla="*/ 164306 h 180975"/>
                    <a:gd name="connsiteX7" fmla="*/ 33338 w 55273"/>
                    <a:gd name="connsiteY7" fmla="*/ 176212 h 180975"/>
                    <a:gd name="connsiteX8" fmla="*/ 30956 w 55273"/>
                    <a:gd name="connsiteY8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273" h="180975">
                      <a:moveTo>
                        <a:pt x="0" y="0"/>
                      </a:moveTo>
                      <a:cubicBezTo>
                        <a:pt x="794" y="7937"/>
                        <a:pt x="1168" y="15928"/>
                        <a:pt x="2381" y="23812"/>
                      </a:cubicBezTo>
                      <a:cubicBezTo>
                        <a:pt x="2763" y="26293"/>
                        <a:pt x="4154" y="28521"/>
                        <a:pt x="4763" y="30956"/>
                      </a:cubicBezTo>
                      <a:cubicBezTo>
                        <a:pt x="5745" y="34882"/>
                        <a:pt x="4659" y="39667"/>
                        <a:pt x="7144" y="42862"/>
                      </a:cubicBezTo>
                      <a:cubicBezTo>
                        <a:pt x="13606" y="51171"/>
                        <a:pt x="26528" y="54086"/>
                        <a:pt x="35719" y="57150"/>
                      </a:cubicBezTo>
                      <a:lnTo>
                        <a:pt x="42863" y="59531"/>
                      </a:lnTo>
                      <a:cubicBezTo>
                        <a:pt x="65330" y="93236"/>
                        <a:pt x="51688" y="69804"/>
                        <a:pt x="45244" y="164306"/>
                      </a:cubicBezTo>
                      <a:cubicBezTo>
                        <a:pt x="44779" y="171120"/>
                        <a:pt x="36978" y="172572"/>
                        <a:pt x="33338" y="176212"/>
                      </a:cubicBezTo>
                      <a:cubicBezTo>
                        <a:pt x="32083" y="177467"/>
                        <a:pt x="31750" y="179387"/>
                        <a:pt x="30956" y="180975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278 Forma libre"/>
                <p:cNvSpPr/>
                <p:nvPr/>
              </p:nvSpPr>
              <p:spPr>
                <a:xfrm>
                  <a:off x="6644445" y="5046081"/>
                  <a:ext cx="114708" cy="45531"/>
                </a:xfrm>
                <a:custGeom>
                  <a:avLst/>
                  <a:gdLst>
                    <a:gd name="connsiteX0" fmla="*/ 0 w 88018"/>
                    <a:gd name="connsiteY0" fmla="*/ 0 h 24449"/>
                    <a:gd name="connsiteX1" fmla="*/ 19560 w 88018"/>
                    <a:gd name="connsiteY1" fmla="*/ 2445 h 24449"/>
                    <a:gd name="connsiteX2" fmla="*/ 34229 w 88018"/>
                    <a:gd name="connsiteY2" fmla="*/ 7335 h 24449"/>
                    <a:gd name="connsiteX3" fmla="*/ 48899 w 88018"/>
                    <a:gd name="connsiteY3" fmla="*/ 12225 h 24449"/>
                    <a:gd name="connsiteX4" fmla="*/ 56234 w 88018"/>
                    <a:gd name="connsiteY4" fmla="*/ 14669 h 24449"/>
                    <a:gd name="connsiteX5" fmla="*/ 83128 w 88018"/>
                    <a:gd name="connsiteY5" fmla="*/ 22004 h 24449"/>
                    <a:gd name="connsiteX6" fmla="*/ 88018 w 88018"/>
                    <a:gd name="connsiteY6" fmla="*/ 24449 h 24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8018" h="24449">
                      <a:moveTo>
                        <a:pt x="0" y="0"/>
                      </a:moveTo>
                      <a:cubicBezTo>
                        <a:pt x="6520" y="815"/>
                        <a:pt x="13135" y="1068"/>
                        <a:pt x="19560" y="2445"/>
                      </a:cubicBezTo>
                      <a:cubicBezTo>
                        <a:pt x="24600" y="3525"/>
                        <a:pt x="29339" y="5705"/>
                        <a:pt x="34229" y="7335"/>
                      </a:cubicBezTo>
                      <a:lnTo>
                        <a:pt x="48899" y="12225"/>
                      </a:lnTo>
                      <a:cubicBezTo>
                        <a:pt x="51344" y="13040"/>
                        <a:pt x="53734" y="14044"/>
                        <a:pt x="56234" y="14669"/>
                      </a:cubicBezTo>
                      <a:cubicBezTo>
                        <a:pt x="62403" y="16211"/>
                        <a:pt x="75512" y="18957"/>
                        <a:pt x="83128" y="22004"/>
                      </a:cubicBezTo>
                      <a:cubicBezTo>
                        <a:pt x="84820" y="22681"/>
                        <a:pt x="86388" y="23634"/>
                        <a:pt x="88018" y="24449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279 Forma libre"/>
                <p:cNvSpPr/>
                <p:nvPr/>
              </p:nvSpPr>
              <p:spPr>
                <a:xfrm>
                  <a:off x="6761274" y="5052820"/>
                  <a:ext cx="369210" cy="63291"/>
                </a:xfrm>
                <a:custGeom>
                  <a:avLst/>
                  <a:gdLst>
                    <a:gd name="connsiteX0" fmla="*/ 0 w 425416"/>
                    <a:gd name="connsiteY0" fmla="*/ 44017 h 75801"/>
                    <a:gd name="connsiteX1" fmla="*/ 2444 w 425416"/>
                    <a:gd name="connsiteY1" fmla="*/ 31793 h 75801"/>
                    <a:gd name="connsiteX2" fmla="*/ 4889 w 425416"/>
                    <a:gd name="connsiteY2" fmla="*/ 24458 h 75801"/>
                    <a:gd name="connsiteX3" fmla="*/ 19559 w 425416"/>
                    <a:gd name="connsiteY3" fmla="*/ 19568 h 75801"/>
                    <a:gd name="connsiteX4" fmla="*/ 51343 w 425416"/>
                    <a:gd name="connsiteY4" fmla="*/ 9788 h 75801"/>
                    <a:gd name="connsiteX5" fmla="*/ 70902 w 425416"/>
                    <a:gd name="connsiteY5" fmla="*/ 4899 h 75801"/>
                    <a:gd name="connsiteX6" fmla="*/ 90462 w 425416"/>
                    <a:gd name="connsiteY6" fmla="*/ 9 h 75801"/>
                    <a:gd name="connsiteX7" fmla="*/ 178479 w 425416"/>
                    <a:gd name="connsiteY7" fmla="*/ 4899 h 75801"/>
                    <a:gd name="connsiteX8" fmla="*/ 200483 w 425416"/>
                    <a:gd name="connsiteY8" fmla="*/ 12233 h 75801"/>
                    <a:gd name="connsiteX9" fmla="*/ 215152 w 425416"/>
                    <a:gd name="connsiteY9" fmla="*/ 17123 h 75801"/>
                    <a:gd name="connsiteX10" fmla="*/ 234712 w 425416"/>
                    <a:gd name="connsiteY10" fmla="*/ 24458 h 75801"/>
                    <a:gd name="connsiteX11" fmla="*/ 242047 w 425416"/>
                    <a:gd name="connsiteY11" fmla="*/ 26903 h 75801"/>
                    <a:gd name="connsiteX12" fmla="*/ 288500 w 425416"/>
                    <a:gd name="connsiteY12" fmla="*/ 29348 h 75801"/>
                    <a:gd name="connsiteX13" fmla="*/ 303170 w 425416"/>
                    <a:gd name="connsiteY13" fmla="*/ 31793 h 75801"/>
                    <a:gd name="connsiteX14" fmla="*/ 317839 w 425416"/>
                    <a:gd name="connsiteY14" fmla="*/ 36682 h 75801"/>
                    <a:gd name="connsiteX15" fmla="*/ 325174 w 425416"/>
                    <a:gd name="connsiteY15" fmla="*/ 41572 h 75801"/>
                    <a:gd name="connsiteX16" fmla="*/ 334954 w 425416"/>
                    <a:gd name="connsiteY16" fmla="*/ 46462 h 75801"/>
                    <a:gd name="connsiteX17" fmla="*/ 337398 w 425416"/>
                    <a:gd name="connsiteY17" fmla="*/ 53797 h 75801"/>
                    <a:gd name="connsiteX18" fmla="*/ 359403 w 425416"/>
                    <a:gd name="connsiteY18" fmla="*/ 61132 h 75801"/>
                    <a:gd name="connsiteX19" fmla="*/ 388742 w 425416"/>
                    <a:gd name="connsiteY19" fmla="*/ 70911 h 75801"/>
                    <a:gd name="connsiteX20" fmla="*/ 396077 w 425416"/>
                    <a:gd name="connsiteY20" fmla="*/ 73356 h 75801"/>
                    <a:gd name="connsiteX21" fmla="*/ 403411 w 425416"/>
                    <a:gd name="connsiteY21" fmla="*/ 75801 h 75801"/>
                    <a:gd name="connsiteX22" fmla="*/ 425416 w 425416"/>
                    <a:gd name="connsiteY22" fmla="*/ 75801 h 7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25416" h="75801">
                      <a:moveTo>
                        <a:pt x="0" y="44017"/>
                      </a:moveTo>
                      <a:cubicBezTo>
                        <a:pt x="815" y="39942"/>
                        <a:pt x="1436" y="35824"/>
                        <a:pt x="2444" y="31793"/>
                      </a:cubicBezTo>
                      <a:cubicBezTo>
                        <a:pt x="3069" y="29293"/>
                        <a:pt x="2792" y="25956"/>
                        <a:pt x="4889" y="24458"/>
                      </a:cubicBezTo>
                      <a:cubicBezTo>
                        <a:pt x="9083" y="21462"/>
                        <a:pt x="15270" y="22427"/>
                        <a:pt x="19559" y="19568"/>
                      </a:cubicBezTo>
                      <a:cubicBezTo>
                        <a:pt x="34968" y="9296"/>
                        <a:pt x="20736" y="17439"/>
                        <a:pt x="51343" y="9788"/>
                      </a:cubicBezTo>
                      <a:cubicBezTo>
                        <a:pt x="57863" y="8158"/>
                        <a:pt x="64312" y="6217"/>
                        <a:pt x="70902" y="4899"/>
                      </a:cubicBezTo>
                      <a:cubicBezTo>
                        <a:pt x="85654" y="1949"/>
                        <a:pt x="79185" y="3768"/>
                        <a:pt x="90462" y="9"/>
                      </a:cubicBezTo>
                      <a:cubicBezTo>
                        <a:pt x="95140" y="165"/>
                        <a:pt x="154600" y="-1070"/>
                        <a:pt x="178479" y="4899"/>
                      </a:cubicBezTo>
                      <a:cubicBezTo>
                        <a:pt x="178488" y="4901"/>
                        <a:pt x="196811" y="11009"/>
                        <a:pt x="200483" y="12233"/>
                      </a:cubicBezTo>
                      <a:cubicBezTo>
                        <a:pt x="200485" y="12234"/>
                        <a:pt x="215149" y="17122"/>
                        <a:pt x="215152" y="17123"/>
                      </a:cubicBezTo>
                      <a:cubicBezTo>
                        <a:pt x="230345" y="24719"/>
                        <a:pt x="219177" y="20019"/>
                        <a:pt x="234712" y="24458"/>
                      </a:cubicBezTo>
                      <a:cubicBezTo>
                        <a:pt x="237190" y="25166"/>
                        <a:pt x="239480" y="26670"/>
                        <a:pt x="242047" y="26903"/>
                      </a:cubicBezTo>
                      <a:cubicBezTo>
                        <a:pt x="257489" y="28307"/>
                        <a:pt x="273016" y="28533"/>
                        <a:pt x="288500" y="29348"/>
                      </a:cubicBezTo>
                      <a:cubicBezTo>
                        <a:pt x="293390" y="30163"/>
                        <a:pt x="298361" y="30591"/>
                        <a:pt x="303170" y="31793"/>
                      </a:cubicBezTo>
                      <a:cubicBezTo>
                        <a:pt x="308170" y="33043"/>
                        <a:pt x="317839" y="36682"/>
                        <a:pt x="317839" y="36682"/>
                      </a:cubicBezTo>
                      <a:cubicBezTo>
                        <a:pt x="320284" y="38312"/>
                        <a:pt x="322623" y="40114"/>
                        <a:pt x="325174" y="41572"/>
                      </a:cubicBezTo>
                      <a:cubicBezTo>
                        <a:pt x="328339" y="43380"/>
                        <a:pt x="332377" y="43885"/>
                        <a:pt x="334954" y="46462"/>
                      </a:cubicBezTo>
                      <a:cubicBezTo>
                        <a:pt x="336776" y="48284"/>
                        <a:pt x="335301" y="52299"/>
                        <a:pt x="337398" y="53797"/>
                      </a:cubicBezTo>
                      <a:lnTo>
                        <a:pt x="359403" y="61132"/>
                      </a:lnTo>
                      <a:lnTo>
                        <a:pt x="388742" y="70911"/>
                      </a:lnTo>
                      <a:lnTo>
                        <a:pt x="396077" y="73356"/>
                      </a:lnTo>
                      <a:cubicBezTo>
                        <a:pt x="398522" y="74171"/>
                        <a:pt x="400834" y="75801"/>
                        <a:pt x="403411" y="75801"/>
                      </a:cubicBezTo>
                      <a:lnTo>
                        <a:pt x="425416" y="75801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280 Forma libre"/>
                <p:cNvSpPr/>
                <p:nvPr/>
              </p:nvSpPr>
              <p:spPr>
                <a:xfrm>
                  <a:off x="6750664" y="5093655"/>
                  <a:ext cx="106095" cy="30621"/>
                </a:xfrm>
                <a:custGeom>
                  <a:avLst/>
                  <a:gdLst>
                    <a:gd name="connsiteX0" fmla="*/ 0 w 122246"/>
                    <a:gd name="connsiteY0" fmla="*/ 0 h 36674"/>
                    <a:gd name="connsiteX1" fmla="*/ 19559 w 122246"/>
                    <a:gd name="connsiteY1" fmla="*/ 2445 h 36674"/>
                    <a:gd name="connsiteX2" fmla="*/ 26894 w 122246"/>
                    <a:gd name="connsiteY2" fmla="*/ 4890 h 36674"/>
                    <a:gd name="connsiteX3" fmla="*/ 44008 w 122246"/>
                    <a:gd name="connsiteY3" fmla="*/ 14670 h 36674"/>
                    <a:gd name="connsiteX4" fmla="*/ 63568 w 122246"/>
                    <a:gd name="connsiteY4" fmla="*/ 26894 h 36674"/>
                    <a:gd name="connsiteX5" fmla="*/ 70903 w 122246"/>
                    <a:gd name="connsiteY5" fmla="*/ 31784 h 36674"/>
                    <a:gd name="connsiteX6" fmla="*/ 85572 w 122246"/>
                    <a:gd name="connsiteY6" fmla="*/ 36674 h 36674"/>
                    <a:gd name="connsiteX7" fmla="*/ 112466 w 122246"/>
                    <a:gd name="connsiteY7" fmla="*/ 34229 h 36674"/>
                    <a:gd name="connsiteX8" fmla="*/ 122246 w 122246"/>
                    <a:gd name="connsiteY8" fmla="*/ 31784 h 36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246" h="36674">
                      <a:moveTo>
                        <a:pt x="0" y="0"/>
                      </a:moveTo>
                      <a:cubicBezTo>
                        <a:pt x="6520" y="815"/>
                        <a:pt x="13095" y="1270"/>
                        <a:pt x="19559" y="2445"/>
                      </a:cubicBezTo>
                      <a:cubicBezTo>
                        <a:pt x="22095" y="2906"/>
                        <a:pt x="24525" y="3875"/>
                        <a:pt x="26894" y="4890"/>
                      </a:cubicBezTo>
                      <a:cubicBezTo>
                        <a:pt x="35581" y="8613"/>
                        <a:pt x="36641" y="9758"/>
                        <a:pt x="44008" y="14670"/>
                      </a:cubicBezTo>
                      <a:cubicBezTo>
                        <a:pt x="55739" y="32264"/>
                        <a:pt x="39126" y="10599"/>
                        <a:pt x="63568" y="26894"/>
                      </a:cubicBezTo>
                      <a:cubicBezTo>
                        <a:pt x="66013" y="28524"/>
                        <a:pt x="68218" y="30591"/>
                        <a:pt x="70903" y="31784"/>
                      </a:cubicBezTo>
                      <a:cubicBezTo>
                        <a:pt x="75613" y="33877"/>
                        <a:pt x="85572" y="36674"/>
                        <a:pt x="85572" y="36674"/>
                      </a:cubicBezTo>
                      <a:cubicBezTo>
                        <a:pt x="94537" y="35859"/>
                        <a:pt x="103555" y="35502"/>
                        <a:pt x="112466" y="34229"/>
                      </a:cubicBezTo>
                      <a:cubicBezTo>
                        <a:pt x="131385" y="31526"/>
                        <a:pt x="113805" y="31784"/>
                        <a:pt x="122246" y="31784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281 Forma libre"/>
                <p:cNvSpPr/>
                <p:nvPr/>
              </p:nvSpPr>
              <p:spPr>
                <a:xfrm flipV="1">
                  <a:off x="6856759" y="5080040"/>
                  <a:ext cx="62931" cy="38173"/>
                </a:xfrm>
                <a:custGeom>
                  <a:avLst/>
                  <a:gdLst>
                    <a:gd name="connsiteX0" fmla="*/ 0 w 110022"/>
                    <a:gd name="connsiteY0" fmla="*/ 0 h 0"/>
                    <a:gd name="connsiteX1" fmla="*/ 110022 w 110022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0022">
                      <a:moveTo>
                        <a:pt x="0" y="0"/>
                      </a:moveTo>
                      <a:lnTo>
                        <a:pt x="110022" y="0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282 Forma libre"/>
                <p:cNvSpPr/>
                <p:nvPr/>
              </p:nvSpPr>
              <p:spPr>
                <a:xfrm>
                  <a:off x="6919691" y="5074697"/>
                  <a:ext cx="49618" cy="43516"/>
                </a:xfrm>
                <a:custGeom>
                  <a:avLst/>
                  <a:gdLst>
                    <a:gd name="connsiteX0" fmla="*/ 19809 w 19911"/>
                    <a:gd name="connsiteY0" fmla="*/ 700 h 23800"/>
                    <a:gd name="connsiteX1" fmla="*/ 7584 w 19911"/>
                    <a:gd name="connsiteY1" fmla="*/ 5590 h 23800"/>
                    <a:gd name="connsiteX2" fmla="*/ 5139 w 19911"/>
                    <a:gd name="connsiteY2" fmla="*/ 12924 h 23800"/>
                    <a:gd name="connsiteX3" fmla="*/ 249 w 19911"/>
                    <a:gd name="connsiteY3" fmla="*/ 20259 h 23800"/>
                    <a:gd name="connsiteX4" fmla="*/ 19809 w 19911"/>
                    <a:gd name="connsiteY4" fmla="*/ 700 h 2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11" h="23800">
                      <a:moveTo>
                        <a:pt x="19809" y="700"/>
                      </a:moveTo>
                      <a:cubicBezTo>
                        <a:pt x="21032" y="-1745"/>
                        <a:pt x="10956" y="2780"/>
                        <a:pt x="7584" y="5590"/>
                      </a:cubicBezTo>
                      <a:cubicBezTo>
                        <a:pt x="5604" y="7240"/>
                        <a:pt x="6292" y="10619"/>
                        <a:pt x="5139" y="12924"/>
                      </a:cubicBezTo>
                      <a:cubicBezTo>
                        <a:pt x="3825" y="15552"/>
                        <a:pt x="1879" y="17814"/>
                        <a:pt x="249" y="20259"/>
                      </a:cubicBezTo>
                      <a:cubicBezTo>
                        <a:pt x="-2516" y="34082"/>
                        <a:pt x="18586" y="3145"/>
                        <a:pt x="19809" y="700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283 Forma libre"/>
                <p:cNvSpPr/>
                <p:nvPr/>
              </p:nvSpPr>
              <p:spPr>
                <a:xfrm>
                  <a:off x="7026510" y="5073241"/>
                  <a:ext cx="40317" cy="36745"/>
                </a:xfrm>
                <a:custGeom>
                  <a:avLst/>
                  <a:gdLst>
                    <a:gd name="connsiteX0" fmla="*/ 0 w 46454"/>
                    <a:gd name="connsiteY0" fmla="*/ 44008 h 44008"/>
                    <a:gd name="connsiteX1" fmla="*/ 31784 w 46454"/>
                    <a:gd name="connsiteY1" fmla="*/ 36674 h 44008"/>
                    <a:gd name="connsiteX2" fmla="*/ 34229 w 46454"/>
                    <a:gd name="connsiteY2" fmla="*/ 29339 h 44008"/>
                    <a:gd name="connsiteX3" fmla="*/ 44009 w 46454"/>
                    <a:gd name="connsiteY3" fmla="*/ 7335 h 44008"/>
                    <a:gd name="connsiteX4" fmla="*/ 46454 w 46454"/>
                    <a:gd name="connsiteY4" fmla="*/ 0 h 4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454" h="44008">
                      <a:moveTo>
                        <a:pt x="0" y="44008"/>
                      </a:moveTo>
                      <a:cubicBezTo>
                        <a:pt x="7363" y="43272"/>
                        <a:pt x="24813" y="45388"/>
                        <a:pt x="31784" y="36674"/>
                      </a:cubicBezTo>
                      <a:cubicBezTo>
                        <a:pt x="33394" y="34661"/>
                        <a:pt x="33076" y="31644"/>
                        <a:pt x="34229" y="29339"/>
                      </a:cubicBezTo>
                      <a:cubicBezTo>
                        <a:pt x="45853" y="6091"/>
                        <a:pt x="31393" y="45181"/>
                        <a:pt x="44009" y="7335"/>
                      </a:cubicBezTo>
                      <a:lnTo>
                        <a:pt x="46454" y="0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284 Forma libre"/>
                <p:cNvSpPr/>
                <p:nvPr/>
              </p:nvSpPr>
              <p:spPr>
                <a:xfrm>
                  <a:off x="7083801" y="5067116"/>
                  <a:ext cx="77379" cy="38173"/>
                </a:xfrm>
                <a:custGeom>
                  <a:avLst/>
                  <a:gdLst>
                    <a:gd name="connsiteX0" fmla="*/ 0 w 73348"/>
                    <a:gd name="connsiteY0" fmla="*/ 0 h 26774"/>
                    <a:gd name="connsiteX1" fmla="*/ 17115 w 73348"/>
                    <a:gd name="connsiteY1" fmla="*/ 17115 h 26774"/>
                    <a:gd name="connsiteX2" fmla="*/ 24450 w 73348"/>
                    <a:gd name="connsiteY2" fmla="*/ 19559 h 26774"/>
                    <a:gd name="connsiteX3" fmla="*/ 73348 w 73348"/>
                    <a:gd name="connsiteY3" fmla="*/ 24449 h 26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348" h="26774">
                      <a:moveTo>
                        <a:pt x="0" y="0"/>
                      </a:moveTo>
                      <a:cubicBezTo>
                        <a:pt x="7006" y="8757"/>
                        <a:pt x="8034" y="12575"/>
                        <a:pt x="17115" y="17115"/>
                      </a:cubicBezTo>
                      <a:cubicBezTo>
                        <a:pt x="19420" y="18267"/>
                        <a:pt x="22005" y="18744"/>
                        <a:pt x="24450" y="19559"/>
                      </a:cubicBezTo>
                      <a:cubicBezTo>
                        <a:pt x="43311" y="32135"/>
                        <a:pt x="28846" y="24449"/>
                        <a:pt x="73348" y="24449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285 Forma libre"/>
                <p:cNvSpPr/>
                <p:nvPr/>
              </p:nvSpPr>
              <p:spPr>
                <a:xfrm>
                  <a:off x="7068164" y="5073826"/>
                  <a:ext cx="39679" cy="38173"/>
                </a:xfrm>
                <a:custGeom>
                  <a:avLst/>
                  <a:gdLst>
                    <a:gd name="connsiteX0" fmla="*/ 12225 w 14798"/>
                    <a:gd name="connsiteY0" fmla="*/ 0 h 85572"/>
                    <a:gd name="connsiteX1" fmla="*/ 12225 w 14798"/>
                    <a:gd name="connsiteY1" fmla="*/ 44009 h 85572"/>
                    <a:gd name="connsiteX2" fmla="*/ 7335 w 14798"/>
                    <a:gd name="connsiteY2" fmla="*/ 58678 h 85572"/>
                    <a:gd name="connsiteX3" fmla="*/ 4890 w 14798"/>
                    <a:gd name="connsiteY3" fmla="*/ 73348 h 85572"/>
                    <a:gd name="connsiteX4" fmla="*/ 0 w 14798"/>
                    <a:gd name="connsiteY4" fmla="*/ 85572 h 85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98" h="85572">
                      <a:moveTo>
                        <a:pt x="12225" y="0"/>
                      </a:moveTo>
                      <a:cubicBezTo>
                        <a:pt x="14814" y="20723"/>
                        <a:pt x="16407" y="21702"/>
                        <a:pt x="12225" y="44009"/>
                      </a:cubicBezTo>
                      <a:cubicBezTo>
                        <a:pt x="11275" y="49075"/>
                        <a:pt x="7335" y="58678"/>
                        <a:pt x="7335" y="58678"/>
                      </a:cubicBezTo>
                      <a:cubicBezTo>
                        <a:pt x="6520" y="63568"/>
                        <a:pt x="5965" y="68509"/>
                        <a:pt x="4890" y="73348"/>
                      </a:cubicBezTo>
                      <a:cubicBezTo>
                        <a:pt x="3681" y="78787"/>
                        <a:pt x="2316" y="80940"/>
                        <a:pt x="0" y="85572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286 Forma libre"/>
                <p:cNvSpPr/>
                <p:nvPr/>
              </p:nvSpPr>
              <p:spPr>
                <a:xfrm>
                  <a:off x="7157066" y="5058482"/>
                  <a:ext cx="161868" cy="39453"/>
                </a:xfrm>
                <a:custGeom>
                  <a:avLst/>
                  <a:gdLst>
                    <a:gd name="connsiteX0" fmla="*/ 0 w 138112"/>
                    <a:gd name="connsiteY0" fmla="*/ 42863 h 42863"/>
                    <a:gd name="connsiteX1" fmla="*/ 59531 w 138112"/>
                    <a:gd name="connsiteY1" fmla="*/ 40482 h 42863"/>
                    <a:gd name="connsiteX2" fmla="*/ 73818 w 138112"/>
                    <a:gd name="connsiteY2" fmla="*/ 35719 h 42863"/>
                    <a:gd name="connsiteX3" fmla="*/ 83343 w 138112"/>
                    <a:gd name="connsiteY3" fmla="*/ 33338 h 42863"/>
                    <a:gd name="connsiteX4" fmla="*/ 90487 w 138112"/>
                    <a:gd name="connsiteY4" fmla="*/ 28575 h 42863"/>
                    <a:gd name="connsiteX5" fmla="*/ 104775 w 138112"/>
                    <a:gd name="connsiteY5" fmla="*/ 23813 h 42863"/>
                    <a:gd name="connsiteX6" fmla="*/ 109537 w 138112"/>
                    <a:gd name="connsiteY6" fmla="*/ 16669 h 42863"/>
                    <a:gd name="connsiteX7" fmla="*/ 121443 w 138112"/>
                    <a:gd name="connsiteY7" fmla="*/ 14288 h 42863"/>
                    <a:gd name="connsiteX8" fmla="*/ 128587 w 138112"/>
                    <a:gd name="connsiteY8" fmla="*/ 9525 h 42863"/>
                    <a:gd name="connsiteX9" fmla="*/ 138112 w 138112"/>
                    <a:gd name="connsiteY9" fmla="*/ 0 h 4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8112" h="42863">
                      <a:moveTo>
                        <a:pt x="0" y="42863"/>
                      </a:moveTo>
                      <a:cubicBezTo>
                        <a:pt x="19844" y="42069"/>
                        <a:pt x="39764" y="42395"/>
                        <a:pt x="59531" y="40482"/>
                      </a:cubicBezTo>
                      <a:cubicBezTo>
                        <a:pt x="64528" y="39998"/>
                        <a:pt x="68948" y="36936"/>
                        <a:pt x="73818" y="35719"/>
                      </a:cubicBezTo>
                      <a:lnTo>
                        <a:pt x="83343" y="33338"/>
                      </a:lnTo>
                      <a:cubicBezTo>
                        <a:pt x="85724" y="31750"/>
                        <a:pt x="87872" y="29737"/>
                        <a:pt x="90487" y="28575"/>
                      </a:cubicBezTo>
                      <a:cubicBezTo>
                        <a:pt x="95075" y="26536"/>
                        <a:pt x="104775" y="23813"/>
                        <a:pt x="104775" y="23813"/>
                      </a:cubicBezTo>
                      <a:cubicBezTo>
                        <a:pt x="106362" y="21432"/>
                        <a:pt x="107052" y="18089"/>
                        <a:pt x="109537" y="16669"/>
                      </a:cubicBezTo>
                      <a:cubicBezTo>
                        <a:pt x="113051" y="14661"/>
                        <a:pt x="117653" y="15709"/>
                        <a:pt x="121443" y="14288"/>
                      </a:cubicBezTo>
                      <a:cubicBezTo>
                        <a:pt x="124123" y="13283"/>
                        <a:pt x="126206" y="11113"/>
                        <a:pt x="128587" y="9525"/>
                      </a:cubicBezTo>
                      <a:cubicBezTo>
                        <a:pt x="134335" y="905"/>
                        <a:pt x="130791" y="3662"/>
                        <a:pt x="138112" y="0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287 Forma libre"/>
                <p:cNvSpPr/>
                <p:nvPr/>
              </p:nvSpPr>
              <p:spPr>
                <a:xfrm>
                  <a:off x="7192720" y="5077968"/>
                  <a:ext cx="6350" cy="12412"/>
                </a:xfrm>
                <a:custGeom>
                  <a:avLst/>
                  <a:gdLst>
                    <a:gd name="connsiteX0" fmla="*/ 7317 w 7317"/>
                    <a:gd name="connsiteY0" fmla="*/ 14866 h 14866"/>
                    <a:gd name="connsiteX1" fmla="*/ 2554 w 7317"/>
                    <a:gd name="connsiteY1" fmla="*/ 2960 h 14866"/>
                    <a:gd name="connsiteX2" fmla="*/ 7317 w 7317"/>
                    <a:gd name="connsiteY2" fmla="*/ 14866 h 14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17" h="14866">
                      <a:moveTo>
                        <a:pt x="7317" y="14866"/>
                      </a:moveTo>
                      <a:cubicBezTo>
                        <a:pt x="7317" y="14866"/>
                        <a:pt x="5039" y="6438"/>
                        <a:pt x="2554" y="2960"/>
                      </a:cubicBezTo>
                      <a:cubicBezTo>
                        <a:pt x="-5250" y="-7966"/>
                        <a:pt x="7317" y="14866"/>
                        <a:pt x="7317" y="14866"/>
                      </a:cubicBezTo>
                      <a:close/>
                    </a:path>
                  </a:pathLst>
                </a:cu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288 Forma libre"/>
                <p:cNvSpPr/>
                <p:nvPr/>
              </p:nvSpPr>
              <p:spPr>
                <a:xfrm>
                  <a:off x="7217325" y="5097670"/>
                  <a:ext cx="6350" cy="12412"/>
                </a:xfrm>
                <a:custGeom>
                  <a:avLst/>
                  <a:gdLst>
                    <a:gd name="connsiteX0" fmla="*/ 7317 w 7317"/>
                    <a:gd name="connsiteY0" fmla="*/ 14866 h 14866"/>
                    <a:gd name="connsiteX1" fmla="*/ 2554 w 7317"/>
                    <a:gd name="connsiteY1" fmla="*/ 2960 h 14866"/>
                    <a:gd name="connsiteX2" fmla="*/ 7317 w 7317"/>
                    <a:gd name="connsiteY2" fmla="*/ 14866 h 14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17" h="14866">
                      <a:moveTo>
                        <a:pt x="7317" y="14866"/>
                      </a:moveTo>
                      <a:cubicBezTo>
                        <a:pt x="7317" y="14866"/>
                        <a:pt x="5039" y="6438"/>
                        <a:pt x="2554" y="2960"/>
                      </a:cubicBezTo>
                      <a:cubicBezTo>
                        <a:pt x="-5250" y="-7966"/>
                        <a:pt x="7317" y="14866"/>
                        <a:pt x="7317" y="14866"/>
                      </a:cubicBezTo>
                      <a:close/>
                    </a:path>
                  </a:pathLst>
                </a:cu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289 Forma libre"/>
                <p:cNvSpPr/>
                <p:nvPr/>
              </p:nvSpPr>
              <p:spPr>
                <a:xfrm>
                  <a:off x="7130495" y="5076462"/>
                  <a:ext cx="169841" cy="45531"/>
                </a:xfrm>
                <a:custGeom>
                  <a:avLst/>
                  <a:gdLst>
                    <a:gd name="connsiteX0" fmla="*/ 0 w 180975"/>
                    <a:gd name="connsiteY0" fmla="*/ 54769 h 69057"/>
                    <a:gd name="connsiteX1" fmla="*/ 21431 w 180975"/>
                    <a:gd name="connsiteY1" fmla="*/ 59532 h 69057"/>
                    <a:gd name="connsiteX2" fmla="*/ 28575 w 180975"/>
                    <a:gd name="connsiteY2" fmla="*/ 61913 h 69057"/>
                    <a:gd name="connsiteX3" fmla="*/ 47625 w 180975"/>
                    <a:gd name="connsiteY3" fmla="*/ 69057 h 69057"/>
                    <a:gd name="connsiteX4" fmla="*/ 123825 w 180975"/>
                    <a:gd name="connsiteY4" fmla="*/ 66675 h 69057"/>
                    <a:gd name="connsiteX5" fmla="*/ 130969 w 180975"/>
                    <a:gd name="connsiteY5" fmla="*/ 64294 h 69057"/>
                    <a:gd name="connsiteX6" fmla="*/ 147637 w 180975"/>
                    <a:gd name="connsiteY6" fmla="*/ 59532 h 69057"/>
                    <a:gd name="connsiteX7" fmla="*/ 154781 w 180975"/>
                    <a:gd name="connsiteY7" fmla="*/ 54769 h 69057"/>
                    <a:gd name="connsiteX8" fmla="*/ 166687 w 180975"/>
                    <a:gd name="connsiteY8" fmla="*/ 42863 h 69057"/>
                    <a:gd name="connsiteX9" fmla="*/ 176212 w 180975"/>
                    <a:gd name="connsiteY9" fmla="*/ 14288 h 69057"/>
                    <a:gd name="connsiteX10" fmla="*/ 178594 w 180975"/>
                    <a:gd name="connsiteY10" fmla="*/ 7144 h 69057"/>
                    <a:gd name="connsiteX11" fmla="*/ 180975 w 180975"/>
                    <a:gd name="connsiteY11" fmla="*/ 0 h 69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0975" h="69057">
                      <a:moveTo>
                        <a:pt x="0" y="54769"/>
                      </a:moveTo>
                      <a:cubicBezTo>
                        <a:pt x="8198" y="56408"/>
                        <a:pt x="13573" y="57287"/>
                        <a:pt x="21431" y="59532"/>
                      </a:cubicBezTo>
                      <a:cubicBezTo>
                        <a:pt x="23845" y="60222"/>
                        <a:pt x="26330" y="60791"/>
                        <a:pt x="28575" y="61913"/>
                      </a:cubicBezTo>
                      <a:cubicBezTo>
                        <a:pt x="44928" y="70089"/>
                        <a:pt x="24651" y="64461"/>
                        <a:pt x="47625" y="69057"/>
                      </a:cubicBezTo>
                      <a:cubicBezTo>
                        <a:pt x="73025" y="68263"/>
                        <a:pt x="98454" y="68125"/>
                        <a:pt x="123825" y="66675"/>
                      </a:cubicBezTo>
                      <a:cubicBezTo>
                        <a:pt x="126331" y="66532"/>
                        <a:pt x="128555" y="64984"/>
                        <a:pt x="130969" y="64294"/>
                      </a:cubicBezTo>
                      <a:cubicBezTo>
                        <a:pt x="151890" y="58317"/>
                        <a:pt x="130517" y="65239"/>
                        <a:pt x="147637" y="59532"/>
                      </a:cubicBezTo>
                      <a:cubicBezTo>
                        <a:pt x="150018" y="57944"/>
                        <a:pt x="152757" y="56793"/>
                        <a:pt x="154781" y="54769"/>
                      </a:cubicBezTo>
                      <a:cubicBezTo>
                        <a:pt x="170655" y="38895"/>
                        <a:pt x="147641" y="55561"/>
                        <a:pt x="166687" y="42863"/>
                      </a:cubicBezTo>
                      <a:lnTo>
                        <a:pt x="176212" y="14288"/>
                      </a:lnTo>
                      <a:lnTo>
                        <a:pt x="178594" y="7144"/>
                      </a:lnTo>
                      <a:lnTo>
                        <a:pt x="180975" y="0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290 Forma libre"/>
                <p:cNvSpPr/>
                <p:nvPr/>
              </p:nvSpPr>
              <p:spPr>
                <a:xfrm>
                  <a:off x="7318937" y="5074697"/>
                  <a:ext cx="276958" cy="66494"/>
                </a:xfrm>
                <a:custGeom>
                  <a:avLst/>
                  <a:gdLst>
                    <a:gd name="connsiteX0" fmla="*/ 0 w 340845"/>
                    <a:gd name="connsiteY0" fmla="*/ 90487 h 178594"/>
                    <a:gd name="connsiteX1" fmla="*/ 107156 w 340845"/>
                    <a:gd name="connsiteY1" fmla="*/ 88106 h 178594"/>
                    <a:gd name="connsiteX2" fmla="*/ 121444 w 340845"/>
                    <a:gd name="connsiteY2" fmla="*/ 83344 h 178594"/>
                    <a:gd name="connsiteX3" fmla="*/ 128588 w 340845"/>
                    <a:gd name="connsiteY3" fmla="*/ 78581 h 178594"/>
                    <a:gd name="connsiteX4" fmla="*/ 142875 w 340845"/>
                    <a:gd name="connsiteY4" fmla="*/ 73819 h 178594"/>
                    <a:gd name="connsiteX5" fmla="*/ 164306 w 340845"/>
                    <a:gd name="connsiteY5" fmla="*/ 54769 h 178594"/>
                    <a:gd name="connsiteX6" fmla="*/ 169069 w 340845"/>
                    <a:gd name="connsiteY6" fmla="*/ 47625 h 178594"/>
                    <a:gd name="connsiteX7" fmla="*/ 192881 w 340845"/>
                    <a:gd name="connsiteY7" fmla="*/ 33337 h 178594"/>
                    <a:gd name="connsiteX8" fmla="*/ 207169 w 340845"/>
                    <a:gd name="connsiteY8" fmla="*/ 23812 h 178594"/>
                    <a:gd name="connsiteX9" fmla="*/ 221456 w 340845"/>
                    <a:gd name="connsiteY9" fmla="*/ 19050 h 178594"/>
                    <a:gd name="connsiteX10" fmla="*/ 228600 w 340845"/>
                    <a:gd name="connsiteY10" fmla="*/ 16669 h 178594"/>
                    <a:gd name="connsiteX11" fmla="*/ 235744 w 340845"/>
                    <a:gd name="connsiteY11" fmla="*/ 11906 h 178594"/>
                    <a:gd name="connsiteX12" fmla="*/ 250031 w 340845"/>
                    <a:gd name="connsiteY12" fmla="*/ 7144 h 178594"/>
                    <a:gd name="connsiteX13" fmla="*/ 257175 w 340845"/>
                    <a:gd name="connsiteY13" fmla="*/ 4762 h 178594"/>
                    <a:gd name="connsiteX14" fmla="*/ 264319 w 340845"/>
                    <a:gd name="connsiteY14" fmla="*/ 2381 h 178594"/>
                    <a:gd name="connsiteX15" fmla="*/ 271463 w 340845"/>
                    <a:gd name="connsiteY15" fmla="*/ 0 h 178594"/>
                    <a:gd name="connsiteX16" fmla="*/ 309563 w 340845"/>
                    <a:gd name="connsiteY16" fmla="*/ 4762 h 178594"/>
                    <a:gd name="connsiteX17" fmla="*/ 316706 w 340845"/>
                    <a:gd name="connsiteY17" fmla="*/ 9525 h 178594"/>
                    <a:gd name="connsiteX18" fmla="*/ 323850 w 340845"/>
                    <a:gd name="connsiteY18" fmla="*/ 16669 h 178594"/>
                    <a:gd name="connsiteX19" fmla="*/ 330994 w 340845"/>
                    <a:gd name="connsiteY19" fmla="*/ 30956 h 178594"/>
                    <a:gd name="connsiteX20" fmla="*/ 335756 w 340845"/>
                    <a:gd name="connsiteY20" fmla="*/ 45244 h 178594"/>
                    <a:gd name="connsiteX21" fmla="*/ 338138 w 340845"/>
                    <a:gd name="connsiteY21" fmla="*/ 52387 h 178594"/>
                    <a:gd name="connsiteX22" fmla="*/ 340519 w 340845"/>
                    <a:gd name="connsiteY22" fmla="*/ 61912 h 178594"/>
                    <a:gd name="connsiteX23" fmla="*/ 340519 w 340845"/>
                    <a:gd name="connsiteY23" fmla="*/ 178594 h 178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40845" h="178594">
                      <a:moveTo>
                        <a:pt x="0" y="90487"/>
                      </a:moveTo>
                      <a:cubicBezTo>
                        <a:pt x="35719" y="89693"/>
                        <a:pt x="71490" y="90204"/>
                        <a:pt x="107156" y="88106"/>
                      </a:cubicBezTo>
                      <a:cubicBezTo>
                        <a:pt x="112168" y="87811"/>
                        <a:pt x="121444" y="83344"/>
                        <a:pt x="121444" y="83344"/>
                      </a:cubicBezTo>
                      <a:cubicBezTo>
                        <a:pt x="123825" y="81756"/>
                        <a:pt x="125973" y="79743"/>
                        <a:pt x="128588" y="78581"/>
                      </a:cubicBezTo>
                      <a:cubicBezTo>
                        <a:pt x="133175" y="76542"/>
                        <a:pt x="142875" y="73819"/>
                        <a:pt x="142875" y="73819"/>
                      </a:cubicBezTo>
                      <a:cubicBezTo>
                        <a:pt x="159186" y="57508"/>
                        <a:pt x="151559" y="63267"/>
                        <a:pt x="164306" y="54769"/>
                      </a:cubicBezTo>
                      <a:cubicBezTo>
                        <a:pt x="165894" y="52388"/>
                        <a:pt x="166915" y="49510"/>
                        <a:pt x="169069" y="47625"/>
                      </a:cubicBezTo>
                      <a:cubicBezTo>
                        <a:pt x="181832" y="36457"/>
                        <a:pt x="181014" y="40457"/>
                        <a:pt x="192881" y="33337"/>
                      </a:cubicBezTo>
                      <a:cubicBezTo>
                        <a:pt x="197789" y="30392"/>
                        <a:pt x="201739" y="25622"/>
                        <a:pt x="207169" y="23812"/>
                      </a:cubicBezTo>
                      <a:lnTo>
                        <a:pt x="221456" y="19050"/>
                      </a:lnTo>
                      <a:lnTo>
                        <a:pt x="228600" y="16669"/>
                      </a:lnTo>
                      <a:cubicBezTo>
                        <a:pt x="230981" y="15081"/>
                        <a:pt x="233129" y="13068"/>
                        <a:pt x="235744" y="11906"/>
                      </a:cubicBezTo>
                      <a:cubicBezTo>
                        <a:pt x="240331" y="9867"/>
                        <a:pt x="245269" y="8731"/>
                        <a:pt x="250031" y="7144"/>
                      </a:cubicBezTo>
                      <a:lnTo>
                        <a:pt x="257175" y="4762"/>
                      </a:lnTo>
                      <a:lnTo>
                        <a:pt x="264319" y="2381"/>
                      </a:lnTo>
                      <a:lnTo>
                        <a:pt x="271463" y="0"/>
                      </a:lnTo>
                      <a:cubicBezTo>
                        <a:pt x="277361" y="454"/>
                        <a:pt x="299285" y="-377"/>
                        <a:pt x="309563" y="4762"/>
                      </a:cubicBezTo>
                      <a:cubicBezTo>
                        <a:pt x="312123" y="6042"/>
                        <a:pt x="314508" y="7693"/>
                        <a:pt x="316706" y="9525"/>
                      </a:cubicBezTo>
                      <a:cubicBezTo>
                        <a:pt x="319293" y="11681"/>
                        <a:pt x="321469" y="14288"/>
                        <a:pt x="323850" y="16669"/>
                      </a:cubicBezTo>
                      <a:cubicBezTo>
                        <a:pt x="332536" y="42726"/>
                        <a:pt x="318681" y="3252"/>
                        <a:pt x="330994" y="30956"/>
                      </a:cubicBezTo>
                      <a:cubicBezTo>
                        <a:pt x="333033" y="35544"/>
                        <a:pt x="334168" y="40481"/>
                        <a:pt x="335756" y="45244"/>
                      </a:cubicBezTo>
                      <a:cubicBezTo>
                        <a:pt x="336550" y="47625"/>
                        <a:pt x="337529" y="49952"/>
                        <a:pt x="338138" y="52387"/>
                      </a:cubicBezTo>
                      <a:cubicBezTo>
                        <a:pt x="338932" y="55562"/>
                        <a:pt x="340457" y="58640"/>
                        <a:pt x="340519" y="61912"/>
                      </a:cubicBezTo>
                      <a:cubicBezTo>
                        <a:pt x="341253" y="100799"/>
                        <a:pt x="340519" y="139700"/>
                        <a:pt x="340519" y="178594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291 Forma libre"/>
                <p:cNvSpPr/>
                <p:nvPr/>
              </p:nvSpPr>
              <p:spPr>
                <a:xfrm>
                  <a:off x="7318934" y="5066520"/>
                  <a:ext cx="342201" cy="89268"/>
                </a:xfrm>
                <a:custGeom>
                  <a:avLst/>
                  <a:gdLst>
                    <a:gd name="connsiteX0" fmla="*/ 0 w 297656"/>
                    <a:gd name="connsiteY0" fmla="*/ 0 h 83344"/>
                    <a:gd name="connsiteX1" fmla="*/ 14288 w 297656"/>
                    <a:gd name="connsiteY1" fmla="*/ 7144 h 83344"/>
                    <a:gd name="connsiteX2" fmla="*/ 21431 w 297656"/>
                    <a:gd name="connsiteY2" fmla="*/ 11906 h 83344"/>
                    <a:gd name="connsiteX3" fmla="*/ 30956 w 297656"/>
                    <a:gd name="connsiteY3" fmla="*/ 16669 h 83344"/>
                    <a:gd name="connsiteX4" fmla="*/ 45244 w 297656"/>
                    <a:gd name="connsiteY4" fmla="*/ 26194 h 83344"/>
                    <a:gd name="connsiteX5" fmla="*/ 57150 w 297656"/>
                    <a:gd name="connsiteY5" fmla="*/ 28575 h 83344"/>
                    <a:gd name="connsiteX6" fmla="*/ 66675 w 297656"/>
                    <a:gd name="connsiteY6" fmla="*/ 30956 h 83344"/>
                    <a:gd name="connsiteX7" fmla="*/ 92869 w 297656"/>
                    <a:gd name="connsiteY7" fmla="*/ 35719 h 83344"/>
                    <a:gd name="connsiteX8" fmla="*/ 100013 w 297656"/>
                    <a:gd name="connsiteY8" fmla="*/ 38100 h 83344"/>
                    <a:gd name="connsiteX9" fmla="*/ 111919 w 297656"/>
                    <a:gd name="connsiteY9" fmla="*/ 42863 h 83344"/>
                    <a:gd name="connsiteX10" fmla="*/ 133350 w 297656"/>
                    <a:gd name="connsiteY10" fmla="*/ 45244 h 83344"/>
                    <a:gd name="connsiteX11" fmla="*/ 140494 w 297656"/>
                    <a:gd name="connsiteY11" fmla="*/ 47625 h 83344"/>
                    <a:gd name="connsiteX12" fmla="*/ 152400 w 297656"/>
                    <a:gd name="connsiteY12" fmla="*/ 52388 h 83344"/>
                    <a:gd name="connsiteX13" fmla="*/ 166688 w 297656"/>
                    <a:gd name="connsiteY13" fmla="*/ 54769 h 83344"/>
                    <a:gd name="connsiteX14" fmla="*/ 176213 w 297656"/>
                    <a:gd name="connsiteY14" fmla="*/ 57150 h 83344"/>
                    <a:gd name="connsiteX15" fmla="*/ 226219 w 297656"/>
                    <a:gd name="connsiteY15" fmla="*/ 61913 h 83344"/>
                    <a:gd name="connsiteX16" fmla="*/ 235744 w 297656"/>
                    <a:gd name="connsiteY16" fmla="*/ 64294 h 83344"/>
                    <a:gd name="connsiteX17" fmla="*/ 245269 w 297656"/>
                    <a:gd name="connsiteY17" fmla="*/ 69056 h 83344"/>
                    <a:gd name="connsiteX18" fmla="*/ 264319 w 297656"/>
                    <a:gd name="connsiteY18" fmla="*/ 73819 h 83344"/>
                    <a:gd name="connsiteX19" fmla="*/ 278606 w 297656"/>
                    <a:gd name="connsiteY19" fmla="*/ 78581 h 83344"/>
                    <a:gd name="connsiteX20" fmla="*/ 292894 w 297656"/>
                    <a:gd name="connsiteY20" fmla="*/ 83344 h 83344"/>
                    <a:gd name="connsiteX21" fmla="*/ 297656 w 297656"/>
                    <a:gd name="connsiteY21" fmla="*/ 83344 h 83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7656" h="83344">
                      <a:moveTo>
                        <a:pt x="0" y="0"/>
                      </a:moveTo>
                      <a:cubicBezTo>
                        <a:pt x="4763" y="2381"/>
                        <a:pt x="9633" y="4558"/>
                        <a:pt x="14288" y="7144"/>
                      </a:cubicBezTo>
                      <a:cubicBezTo>
                        <a:pt x="16789" y="8534"/>
                        <a:pt x="18946" y="10486"/>
                        <a:pt x="21431" y="11906"/>
                      </a:cubicBezTo>
                      <a:cubicBezTo>
                        <a:pt x="24513" y="13667"/>
                        <a:pt x="27912" y="14843"/>
                        <a:pt x="30956" y="16669"/>
                      </a:cubicBezTo>
                      <a:cubicBezTo>
                        <a:pt x="35864" y="19614"/>
                        <a:pt x="39631" y="25072"/>
                        <a:pt x="45244" y="26194"/>
                      </a:cubicBezTo>
                      <a:cubicBezTo>
                        <a:pt x="49213" y="26988"/>
                        <a:pt x="53199" y="27697"/>
                        <a:pt x="57150" y="28575"/>
                      </a:cubicBezTo>
                      <a:cubicBezTo>
                        <a:pt x="60345" y="29285"/>
                        <a:pt x="63466" y="30314"/>
                        <a:pt x="66675" y="30956"/>
                      </a:cubicBezTo>
                      <a:cubicBezTo>
                        <a:pt x="77276" y="33076"/>
                        <a:pt x="82665" y="33168"/>
                        <a:pt x="92869" y="35719"/>
                      </a:cubicBezTo>
                      <a:cubicBezTo>
                        <a:pt x="95304" y="36328"/>
                        <a:pt x="97663" y="37219"/>
                        <a:pt x="100013" y="38100"/>
                      </a:cubicBezTo>
                      <a:cubicBezTo>
                        <a:pt x="104015" y="39601"/>
                        <a:pt x="107739" y="41967"/>
                        <a:pt x="111919" y="42863"/>
                      </a:cubicBezTo>
                      <a:cubicBezTo>
                        <a:pt x="118947" y="44369"/>
                        <a:pt x="126206" y="44450"/>
                        <a:pt x="133350" y="45244"/>
                      </a:cubicBezTo>
                      <a:cubicBezTo>
                        <a:pt x="135731" y="46038"/>
                        <a:pt x="138144" y="46744"/>
                        <a:pt x="140494" y="47625"/>
                      </a:cubicBezTo>
                      <a:cubicBezTo>
                        <a:pt x="144496" y="49126"/>
                        <a:pt x="148276" y="51263"/>
                        <a:pt x="152400" y="52388"/>
                      </a:cubicBezTo>
                      <a:cubicBezTo>
                        <a:pt x="157058" y="53658"/>
                        <a:pt x="161953" y="53822"/>
                        <a:pt x="166688" y="54769"/>
                      </a:cubicBezTo>
                      <a:cubicBezTo>
                        <a:pt x="169897" y="55411"/>
                        <a:pt x="172964" y="56760"/>
                        <a:pt x="176213" y="57150"/>
                      </a:cubicBezTo>
                      <a:cubicBezTo>
                        <a:pt x="192838" y="59145"/>
                        <a:pt x="209550" y="60325"/>
                        <a:pt x="226219" y="61913"/>
                      </a:cubicBezTo>
                      <a:cubicBezTo>
                        <a:pt x="229394" y="62707"/>
                        <a:pt x="232680" y="63145"/>
                        <a:pt x="235744" y="64294"/>
                      </a:cubicBezTo>
                      <a:cubicBezTo>
                        <a:pt x="239068" y="65540"/>
                        <a:pt x="241901" y="67933"/>
                        <a:pt x="245269" y="69056"/>
                      </a:cubicBezTo>
                      <a:cubicBezTo>
                        <a:pt x="251479" y="71126"/>
                        <a:pt x="258109" y="71749"/>
                        <a:pt x="264319" y="73819"/>
                      </a:cubicBezTo>
                      <a:lnTo>
                        <a:pt x="278606" y="78581"/>
                      </a:lnTo>
                      <a:lnTo>
                        <a:pt x="292894" y="83344"/>
                      </a:lnTo>
                      <a:lnTo>
                        <a:pt x="297656" y="83344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292 Forma libre"/>
                <p:cNvSpPr/>
                <p:nvPr/>
              </p:nvSpPr>
              <p:spPr>
                <a:xfrm>
                  <a:off x="7304468" y="5074474"/>
                  <a:ext cx="115734" cy="200812"/>
                </a:xfrm>
                <a:custGeom>
                  <a:avLst/>
                  <a:gdLst>
                    <a:gd name="connsiteX0" fmla="*/ 0 w 133352"/>
                    <a:gd name="connsiteY0" fmla="*/ 0 h 240506"/>
                    <a:gd name="connsiteX1" fmla="*/ 9525 w 133352"/>
                    <a:gd name="connsiteY1" fmla="*/ 11906 h 240506"/>
                    <a:gd name="connsiteX2" fmla="*/ 23813 w 133352"/>
                    <a:gd name="connsiteY2" fmla="*/ 21431 h 240506"/>
                    <a:gd name="connsiteX3" fmla="*/ 30957 w 133352"/>
                    <a:gd name="connsiteY3" fmla="*/ 35719 h 240506"/>
                    <a:gd name="connsiteX4" fmla="*/ 38100 w 133352"/>
                    <a:gd name="connsiteY4" fmla="*/ 40481 h 240506"/>
                    <a:gd name="connsiteX5" fmla="*/ 45244 w 133352"/>
                    <a:gd name="connsiteY5" fmla="*/ 54769 h 240506"/>
                    <a:gd name="connsiteX6" fmla="*/ 52388 w 133352"/>
                    <a:gd name="connsiteY6" fmla="*/ 61913 h 240506"/>
                    <a:gd name="connsiteX7" fmla="*/ 61913 w 133352"/>
                    <a:gd name="connsiteY7" fmla="*/ 76200 h 240506"/>
                    <a:gd name="connsiteX8" fmla="*/ 64294 w 133352"/>
                    <a:gd name="connsiteY8" fmla="*/ 83344 h 240506"/>
                    <a:gd name="connsiteX9" fmla="*/ 78582 w 133352"/>
                    <a:gd name="connsiteY9" fmla="*/ 90488 h 240506"/>
                    <a:gd name="connsiteX10" fmla="*/ 92869 w 133352"/>
                    <a:gd name="connsiteY10" fmla="*/ 97631 h 240506"/>
                    <a:gd name="connsiteX11" fmla="*/ 102394 w 133352"/>
                    <a:gd name="connsiteY11" fmla="*/ 119063 h 240506"/>
                    <a:gd name="connsiteX12" fmla="*/ 109538 w 133352"/>
                    <a:gd name="connsiteY12" fmla="*/ 142875 h 240506"/>
                    <a:gd name="connsiteX13" fmla="*/ 111919 w 133352"/>
                    <a:gd name="connsiteY13" fmla="*/ 159544 h 240506"/>
                    <a:gd name="connsiteX14" fmla="*/ 114300 w 133352"/>
                    <a:gd name="connsiteY14" fmla="*/ 166688 h 240506"/>
                    <a:gd name="connsiteX15" fmla="*/ 119063 w 133352"/>
                    <a:gd name="connsiteY15" fmla="*/ 185738 h 240506"/>
                    <a:gd name="connsiteX16" fmla="*/ 123825 w 133352"/>
                    <a:gd name="connsiteY16" fmla="*/ 200025 h 240506"/>
                    <a:gd name="connsiteX17" fmla="*/ 128588 w 133352"/>
                    <a:gd name="connsiteY17" fmla="*/ 223838 h 240506"/>
                    <a:gd name="connsiteX18" fmla="*/ 133350 w 133352"/>
                    <a:gd name="connsiteY18" fmla="*/ 240506 h 240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3352" h="240506">
                      <a:moveTo>
                        <a:pt x="0" y="0"/>
                      </a:moveTo>
                      <a:cubicBezTo>
                        <a:pt x="3175" y="3969"/>
                        <a:pt x="5747" y="8506"/>
                        <a:pt x="9525" y="11906"/>
                      </a:cubicBezTo>
                      <a:cubicBezTo>
                        <a:pt x="13780" y="15735"/>
                        <a:pt x="23813" y="21431"/>
                        <a:pt x="23813" y="21431"/>
                      </a:cubicBezTo>
                      <a:cubicBezTo>
                        <a:pt x="25750" y="27243"/>
                        <a:pt x="26340" y="31102"/>
                        <a:pt x="30957" y="35719"/>
                      </a:cubicBezTo>
                      <a:cubicBezTo>
                        <a:pt x="32980" y="37742"/>
                        <a:pt x="35719" y="38894"/>
                        <a:pt x="38100" y="40481"/>
                      </a:cubicBezTo>
                      <a:cubicBezTo>
                        <a:pt x="40487" y="47639"/>
                        <a:pt x="40116" y="48616"/>
                        <a:pt x="45244" y="54769"/>
                      </a:cubicBezTo>
                      <a:cubicBezTo>
                        <a:pt x="47400" y="57356"/>
                        <a:pt x="50320" y="59255"/>
                        <a:pt x="52388" y="61913"/>
                      </a:cubicBezTo>
                      <a:cubicBezTo>
                        <a:pt x="55902" y="66431"/>
                        <a:pt x="61913" y="76200"/>
                        <a:pt x="61913" y="76200"/>
                      </a:cubicBezTo>
                      <a:cubicBezTo>
                        <a:pt x="62707" y="78581"/>
                        <a:pt x="62726" y="81384"/>
                        <a:pt x="64294" y="83344"/>
                      </a:cubicBezTo>
                      <a:cubicBezTo>
                        <a:pt x="68841" y="89028"/>
                        <a:pt x="72833" y="87613"/>
                        <a:pt x="78582" y="90488"/>
                      </a:cubicBezTo>
                      <a:cubicBezTo>
                        <a:pt x="97039" y="99717"/>
                        <a:pt x="74918" y="91648"/>
                        <a:pt x="92869" y="97631"/>
                      </a:cubicBezTo>
                      <a:cubicBezTo>
                        <a:pt x="100417" y="108952"/>
                        <a:pt x="96727" y="102059"/>
                        <a:pt x="102394" y="119063"/>
                      </a:cubicBezTo>
                      <a:cubicBezTo>
                        <a:pt x="105005" y="126895"/>
                        <a:pt x="108054" y="134713"/>
                        <a:pt x="109538" y="142875"/>
                      </a:cubicBezTo>
                      <a:cubicBezTo>
                        <a:pt x="110542" y="148397"/>
                        <a:pt x="110818" y="154040"/>
                        <a:pt x="111919" y="159544"/>
                      </a:cubicBezTo>
                      <a:cubicBezTo>
                        <a:pt x="112411" y="162005"/>
                        <a:pt x="113640" y="164266"/>
                        <a:pt x="114300" y="166688"/>
                      </a:cubicBezTo>
                      <a:cubicBezTo>
                        <a:pt x="116022" y="173003"/>
                        <a:pt x="116993" y="179528"/>
                        <a:pt x="119063" y="185738"/>
                      </a:cubicBezTo>
                      <a:cubicBezTo>
                        <a:pt x="120650" y="190500"/>
                        <a:pt x="123000" y="195073"/>
                        <a:pt x="123825" y="200025"/>
                      </a:cubicBezTo>
                      <a:cubicBezTo>
                        <a:pt x="125434" y="209675"/>
                        <a:pt x="125925" y="214960"/>
                        <a:pt x="128588" y="223838"/>
                      </a:cubicBezTo>
                      <a:cubicBezTo>
                        <a:pt x="133601" y="240549"/>
                        <a:pt x="133350" y="232841"/>
                        <a:pt x="133350" y="240506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293 Forma libre"/>
                <p:cNvSpPr/>
                <p:nvPr/>
              </p:nvSpPr>
              <p:spPr>
                <a:xfrm>
                  <a:off x="7304468" y="5074472"/>
                  <a:ext cx="190131" cy="156727"/>
                </a:xfrm>
                <a:custGeom>
                  <a:avLst/>
                  <a:gdLst>
                    <a:gd name="connsiteX0" fmla="*/ 0 w 219075"/>
                    <a:gd name="connsiteY0" fmla="*/ 0 h 147639"/>
                    <a:gd name="connsiteX1" fmla="*/ 21432 w 219075"/>
                    <a:gd name="connsiteY1" fmla="*/ 4763 h 147639"/>
                    <a:gd name="connsiteX2" fmla="*/ 35719 w 219075"/>
                    <a:gd name="connsiteY2" fmla="*/ 14288 h 147639"/>
                    <a:gd name="connsiteX3" fmla="*/ 45244 w 219075"/>
                    <a:gd name="connsiteY3" fmla="*/ 21431 h 147639"/>
                    <a:gd name="connsiteX4" fmla="*/ 52388 w 219075"/>
                    <a:gd name="connsiteY4" fmla="*/ 23813 h 147639"/>
                    <a:gd name="connsiteX5" fmla="*/ 59532 w 219075"/>
                    <a:gd name="connsiteY5" fmla="*/ 28575 h 147639"/>
                    <a:gd name="connsiteX6" fmla="*/ 76200 w 219075"/>
                    <a:gd name="connsiteY6" fmla="*/ 40481 h 147639"/>
                    <a:gd name="connsiteX7" fmla="*/ 85725 w 219075"/>
                    <a:gd name="connsiteY7" fmla="*/ 45244 h 147639"/>
                    <a:gd name="connsiteX8" fmla="*/ 92869 w 219075"/>
                    <a:gd name="connsiteY8" fmla="*/ 50006 h 147639"/>
                    <a:gd name="connsiteX9" fmla="*/ 100013 w 219075"/>
                    <a:gd name="connsiteY9" fmla="*/ 52388 h 147639"/>
                    <a:gd name="connsiteX10" fmla="*/ 107157 w 219075"/>
                    <a:gd name="connsiteY10" fmla="*/ 57150 h 147639"/>
                    <a:gd name="connsiteX11" fmla="*/ 121444 w 219075"/>
                    <a:gd name="connsiteY11" fmla="*/ 61913 h 147639"/>
                    <a:gd name="connsiteX12" fmla="*/ 128588 w 219075"/>
                    <a:gd name="connsiteY12" fmla="*/ 69056 h 147639"/>
                    <a:gd name="connsiteX13" fmla="*/ 135732 w 219075"/>
                    <a:gd name="connsiteY13" fmla="*/ 73819 h 147639"/>
                    <a:gd name="connsiteX14" fmla="*/ 147638 w 219075"/>
                    <a:gd name="connsiteY14" fmla="*/ 88106 h 147639"/>
                    <a:gd name="connsiteX15" fmla="*/ 154782 w 219075"/>
                    <a:gd name="connsiteY15" fmla="*/ 102394 h 147639"/>
                    <a:gd name="connsiteX16" fmla="*/ 159544 w 219075"/>
                    <a:gd name="connsiteY16" fmla="*/ 111919 h 147639"/>
                    <a:gd name="connsiteX17" fmla="*/ 169069 w 219075"/>
                    <a:gd name="connsiteY17" fmla="*/ 119063 h 147639"/>
                    <a:gd name="connsiteX18" fmla="*/ 180975 w 219075"/>
                    <a:gd name="connsiteY18" fmla="*/ 133350 h 147639"/>
                    <a:gd name="connsiteX19" fmla="*/ 195263 w 219075"/>
                    <a:gd name="connsiteY19" fmla="*/ 142875 h 147639"/>
                    <a:gd name="connsiteX20" fmla="*/ 202407 w 219075"/>
                    <a:gd name="connsiteY20" fmla="*/ 145256 h 147639"/>
                    <a:gd name="connsiteX21" fmla="*/ 219075 w 219075"/>
                    <a:gd name="connsiteY21" fmla="*/ 147638 h 147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9075" h="147639">
                      <a:moveTo>
                        <a:pt x="0" y="0"/>
                      </a:moveTo>
                      <a:cubicBezTo>
                        <a:pt x="3883" y="647"/>
                        <a:pt x="16405" y="1970"/>
                        <a:pt x="21432" y="4763"/>
                      </a:cubicBezTo>
                      <a:cubicBezTo>
                        <a:pt x="26435" y="7543"/>
                        <a:pt x="31140" y="10854"/>
                        <a:pt x="35719" y="14288"/>
                      </a:cubicBezTo>
                      <a:cubicBezTo>
                        <a:pt x="38894" y="16669"/>
                        <a:pt x="41798" y="19462"/>
                        <a:pt x="45244" y="21431"/>
                      </a:cubicBezTo>
                      <a:cubicBezTo>
                        <a:pt x="47423" y="22676"/>
                        <a:pt x="50143" y="22690"/>
                        <a:pt x="52388" y="23813"/>
                      </a:cubicBezTo>
                      <a:cubicBezTo>
                        <a:pt x="54948" y="25093"/>
                        <a:pt x="57203" y="26912"/>
                        <a:pt x="59532" y="28575"/>
                      </a:cubicBezTo>
                      <a:cubicBezTo>
                        <a:pt x="64647" y="32228"/>
                        <a:pt x="70585" y="37273"/>
                        <a:pt x="76200" y="40481"/>
                      </a:cubicBezTo>
                      <a:cubicBezTo>
                        <a:pt x="79282" y="42242"/>
                        <a:pt x="82643" y="43483"/>
                        <a:pt x="85725" y="45244"/>
                      </a:cubicBezTo>
                      <a:cubicBezTo>
                        <a:pt x="88210" y="46664"/>
                        <a:pt x="90309" y="48726"/>
                        <a:pt x="92869" y="50006"/>
                      </a:cubicBezTo>
                      <a:cubicBezTo>
                        <a:pt x="95114" y="51129"/>
                        <a:pt x="97768" y="51265"/>
                        <a:pt x="100013" y="52388"/>
                      </a:cubicBezTo>
                      <a:cubicBezTo>
                        <a:pt x="102573" y="53668"/>
                        <a:pt x="104542" y="55988"/>
                        <a:pt x="107157" y="57150"/>
                      </a:cubicBezTo>
                      <a:cubicBezTo>
                        <a:pt x="111744" y="59189"/>
                        <a:pt x="121444" y="61913"/>
                        <a:pt x="121444" y="61913"/>
                      </a:cubicBezTo>
                      <a:cubicBezTo>
                        <a:pt x="123825" y="64294"/>
                        <a:pt x="126001" y="66900"/>
                        <a:pt x="128588" y="69056"/>
                      </a:cubicBezTo>
                      <a:cubicBezTo>
                        <a:pt x="130787" y="70888"/>
                        <a:pt x="133900" y="71620"/>
                        <a:pt x="135732" y="73819"/>
                      </a:cubicBezTo>
                      <a:cubicBezTo>
                        <a:pt x="150835" y="91944"/>
                        <a:pt x="130235" y="76505"/>
                        <a:pt x="147638" y="88106"/>
                      </a:cubicBezTo>
                      <a:cubicBezTo>
                        <a:pt x="152004" y="101205"/>
                        <a:pt x="147395" y="89467"/>
                        <a:pt x="154782" y="102394"/>
                      </a:cubicBezTo>
                      <a:cubicBezTo>
                        <a:pt x="156543" y="105476"/>
                        <a:pt x="157234" y="109224"/>
                        <a:pt x="159544" y="111919"/>
                      </a:cubicBezTo>
                      <a:cubicBezTo>
                        <a:pt x="162127" y="114932"/>
                        <a:pt x="166263" y="116257"/>
                        <a:pt x="169069" y="119063"/>
                      </a:cubicBezTo>
                      <a:cubicBezTo>
                        <a:pt x="182822" y="132815"/>
                        <a:pt x="163428" y="119702"/>
                        <a:pt x="180975" y="133350"/>
                      </a:cubicBezTo>
                      <a:cubicBezTo>
                        <a:pt x="185493" y="136864"/>
                        <a:pt x="189833" y="141065"/>
                        <a:pt x="195263" y="142875"/>
                      </a:cubicBezTo>
                      <a:cubicBezTo>
                        <a:pt x="197644" y="143669"/>
                        <a:pt x="199957" y="144711"/>
                        <a:pt x="202407" y="145256"/>
                      </a:cubicBezTo>
                      <a:cubicBezTo>
                        <a:pt x="213712" y="147769"/>
                        <a:pt x="212485" y="147638"/>
                        <a:pt x="219075" y="147638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294 Forma libre"/>
                <p:cNvSpPr/>
                <p:nvPr/>
              </p:nvSpPr>
              <p:spPr>
                <a:xfrm>
                  <a:off x="5910042" y="4035286"/>
                  <a:ext cx="229252" cy="158229"/>
                </a:xfrm>
                <a:custGeom>
                  <a:avLst/>
                  <a:gdLst>
                    <a:gd name="connsiteX0" fmla="*/ 234950 w 234950"/>
                    <a:gd name="connsiteY0" fmla="*/ 0 h 152400"/>
                    <a:gd name="connsiteX1" fmla="*/ 190500 w 234950"/>
                    <a:gd name="connsiteY1" fmla="*/ 9525 h 152400"/>
                    <a:gd name="connsiteX2" fmla="*/ 180975 w 234950"/>
                    <a:gd name="connsiteY2" fmla="*/ 15875 h 152400"/>
                    <a:gd name="connsiteX3" fmla="*/ 165100 w 234950"/>
                    <a:gd name="connsiteY3" fmla="*/ 31750 h 152400"/>
                    <a:gd name="connsiteX4" fmla="*/ 158750 w 234950"/>
                    <a:gd name="connsiteY4" fmla="*/ 41275 h 152400"/>
                    <a:gd name="connsiteX5" fmla="*/ 149225 w 234950"/>
                    <a:gd name="connsiteY5" fmla="*/ 47625 h 152400"/>
                    <a:gd name="connsiteX6" fmla="*/ 130175 w 234950"/>
                    <a:gd name="connsiteY6" fmla="*/ 66675 h 152400"/>
                    <a:gd name="connsiteX7" fmla="*/ 123825 w 234950"/>
                    <a:gd name="connsiteY7" fmla="*/ 76200 h 152400"/>
                    <a:gd name="connsiteX8" fmla="*/ 111125 w 234950"/>
                    <a:gd name="connsiteY8" fmla="*/ 79375 h 152400"/>
                    <a:gd name="connsiteX9" fmla="*/ 95250 w 234950"/>
                    <a:gd name="connsiteY9" fmla="*/ 95250 h 152400"/>
                    <a:gd name="connsiteX10" fmla="*/ 85725 w 234950"/>
                    <a:gd name="connsiteY10" fmla="*/ 107950 h 152400"/>
                    <a:gd name="connsiteX11" fmla="*/ 66675 w 234950"/>
                    <a:gd name="connsiteY11" fmla="*/ 117475 h 152400"/>
                    <a:gd name="connsiteX12" fmla="*/ 47625 w 234950"/>
                    <a:gd name="connsiteY12" fmla="*/ 133350 h 152400"/>
                    <a:gd name="connsiteX13" fmla="*/ 25400 w 234950"/>
                    <a:gd name="connsiteY13" fmla="*/ 139700 h 152400"/>
                    <a:gd name="connsiteX14" fmla="*/ 15875 w 234950"/>
                    <a:gd name="connsiteY14" fmla="*/ 146050 h 152400"/>
                    <a:gd name="connsiteX15" fmla="*/ 6350 w 234950"/>
                    <a:gd name="connsiteY15" fmla="*/ 149225 h 152400"/>
                    <a:gd name="connsiteX16" fmla="*/ 0 w 234950"/>
                    <a:gd name="connsiteY16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4950" h="152400">
                      <a:moveTo>
                        <a:pt x="234950" y="0"/>
                      </a:moveTo>
                      <a:cubicBezTo>
                        <a:pt x="224202" y="1343"/>
                        <a:pt x="200940" y="2565"/>
                        <a:pt x="190500" y="9525"/>
                      </a:cubicBezTo>
                      <a:lnTo>
                        <a:pt x="180975" y="15875"/>
                      </a:lnTo>
                      <a:cubicBezTo>
                        <a:pt x="165420" y="46984"/>
                        <a:pt x="184565" y="16178"/>
                        <a:pt x="165100" y="31750"/>
                      </a:cubicBezTo>
                      <a:cubicBezTo>
                        <a:pt x="162120" y="34134"/>
                        <a:pt x="161448" y="38577"/>
                        <a:pt x="158750" y="41275"/>
                      </a:cubicBezTo>
                      <a:cubicBezTo>
                        <a:pt x="156052" y="43973"/>
                        <a:pt x="152077" y="45090"/>
                        <a:pt x="149225" y="47625"/>
                      </a:cubicBezTo>
                      <a:cubicBezTo>
                        <a:pt x="142513" y="53591"/>
                        <a:pt x="135156" y="59203"/>
                        <a:pt x="130175" y="66675"/>
                      </a:cubicBezTo>
                      <a:cubicBezTo>
                        <a:pt x="128058" y="69850"/>
                        <a:pt x="127000" y="74083"/>
                        <a:pt x="123825" y="76200"/>
                      </a:cubicBezTo>
                      <a:cubicBezTo>
                        <a:pt x="120194" y="78621"/>
                        <a:pt x="115358" y="78317"/>
                        <a:pt x="111125" y="79375"/>
                      </a:cubicBezTo>
                      <a:cubicBezTo>
                        <a:pt x="94192" y="104775"/>
                        <a:pt x="116417" y="74083"/>
                        <a:pt x="95250" y="95250"/>
                      </a:cubicBezTo>
                      <a:cubicBezTo>
                        <a:pt x="91508" y="98992"/>
                        <a:pt x="89467" y="104208"/>
                        <a:pt x="85725" y="107950"/>
                      </a:cubicBezTo>
                      <a:cubicBezTo>
                        <a:pt x="79570" y="114105"/>
                        <a:pt x="74422" y="114893"/>
                        <a:pt x="66675" y="117475"/>
                      </a:cubicBezTo>
                      <a:cubicBezTo>
                        <a:pt x="60954" y="123196"/>
                        <a:pt x="55361" y="130035"/>
                        <a:pt x="47625" y="133350"/>
                      </a:cubicBezTo>
                      <a:cubicBezTo>
                        <a:pt x="33383" y="139454"/>
                        <a:pt x="37757" y="133521"/>
                        <a:pt x="25400" y="139700"/>
                      </a:cubicBezTo>
                      <a:cubicBezTo>
                        <a:pt x="21987" y="141407"/>
                        <a:pt x="19288" y="144343"/>
                        <a:pt x="15875" y="146050"/>
                      </a:cubicBezTo>
                      <a:cubicBezTo>
                        <a:pt x="12882" y="147547"/>
                        <a:pt x="9457" y="147982"/>
                        <a:pt x="6350" y="149225"/>
                      </a:cubicBezTo>
                      <a:cubicBezTo>
                        <a:pt x="4153" y="150104"/>
                        <a:pt x="2117" y="151342"/>
                        <a:pt x="0" y="152400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295 Forma libre"/>
                <p:cNvSpPr/>
                <p:nvPr/>
              </p:nvSpPr>
              <p:spPr>
                <a:xfrm flipV="1">
                  <a:off x="5554024" y="4551565"/>
                  <a:ext cx="105395" cy="38173"/>
                </a:xfrm>
                <a:custGeom>
                  <a:avLst/>
                  <a:gdLst>
                    <a:gd name="connsiteX0" fmla="*/ 71437 w 71437"/>
                    <a:gd name="connsiteY0" fmla="*/ 0 h 11906"/>
                    <a:gd name="connsiteX1" fmla="*/ 59531 w 71437"/>
                    <a:gd name="connsiteY1" fmla="*/ 2381 h 11906"/>
                    <a:gd name="connsiteX2" fmla="*/ 52387 w 71437"/>
                    <a:gd name="connsiteY2" fmla="*/ 4763 h 11906"/>
                    <a:gd name="connsiteX3" fmla="*/ 40481 w 71437"/>
                    <a:gd name="connsiteY3" fmla="*/ 7144 h 11906"/>
                    <a:gd name="connsiteX4" fmla="*/ 26193 w 71437"/>
                    <a:gd name="connsiteY4" fmla="*/ 11906 h 11906"/>
                    <a:gd name="connsiteX5" fmla="*/ 0 w 71437"/>
                    <a:gd name="connsiteY5" fmla="*/ 9525 h 11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437" h="11906">
                      <a:moveTo>
                        <a:pt x="71437" y="0"/>
                      </a:moveTo>
                      <a:cubicBezTo>
                        <a:pt x="67468" y="794"/>
                        <a:pt x="63457" y="1399"/>
                        <a:pt x="59531" y="2381"/>
                      </a:cubicBezTo>
                      <a:cubicBezTo>
                        <a:pt x="57096" y="2990"/>
                        <a:pt x="54822" y="4154"/>
                        <a:pt x="52387" y="4763"/>
                      </a:cubicBezTo>
                      <a:cubicBezTo>
                        <a:pt x="48461" y="5745"/>
                        <a:pt x="44386" y="6079"/>
                        <a:pt x="40481" y="7144"/>
                      </a:cubicBezTo>
                      <a:cubicBezTo>
                        <a:pt x="35638" y="8465"/>
                        <a:pt x="26193" y="11906"/>
                        <a:pt x="26193" y="11906"/>
                      </a:cubicBezTo>
                      <a:lnTo>
                        <a:pt x="0" y="9525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296 Forma libre"/>
                <p:cNvSpPr/>
                <p:nvPr/>
              </p:nvSpPr>
              <p:spPr>
                <a:xfrm>
                  <a:off x="5626356" y="4563496"/>
                  <a:ext cx="37200" cy="224671"/>
                </a:xfrm>
                <a:custGeom>
                  <a:avLst/>
                  <a:gdLst>
                    <a:gd name="connsiteX0" fmla="*/ 16669 w 42863"/>
                    <a:gd name="connsiteY0" fmla="*/ 0 h 269081"/>
                    <a:gd name="connsiteX1" fmla="*/ 21432 w 42863"/>
                    <a:gd name="connsiteY1" fmla="*/ 28575 h 269081"/>
                    <a:gd name="connsiteX2" fmla="*/ 23813 w 42863"/>
                    <a:gd name="connsiteY2" fmla="*/ 38100 h 269081"/>
                    <a:gd name="connsiteX3" fmla="*/ 28575 w 42863"/>
                    <a:gd name="connsiteY3" fmla="*/ 47625 h 269081"/>
                    <a:gd name="connsiteX4" fmla="*/ 33338 w 42863"/>
                    <a:gd name="connsiteY4" fmla="*/ 80962 h 269081"/>
                    <a:gd name="connsiteX5" fmla="*/ 38100 w 42863"/>
                    <a:gd name="connsiteY5" fmla="*/ 95250 h 269081"/>
                    <a:gd name="connsiteX6" fmla="*/ 40482 w 42863"/>
                    <a:gd name="connsiteY6" fmla="*/ 102394 h 269081"/>
                    <a:gd name="connsiteX7" fmla="*/ 42863 w 42863"/>
                    <a:gd name="connsiteY7" fmla="*/ 114300 h 269081"/>
                    <a:gd name="connsiteX8" fmla="*/ 40482 w 42863"/>
                    <a:gd name="connsiteY8" fmla="*/ 188119 h 269081"/>
                    <a:gd name="connsiteX9" fmla="*/ 35719 w 42863"/>
                    <a:gd name="connsiteY9" fmla="*/ 197644 h 269081"/>
                    <a:gd name="connsiteX10" fmla="*/ 30957 w 42863"/>
                    <a:gd name="connsiteY10" fmla="*/ 211931 h 269081"/>
                    <a:gd name="connsiteX11" fmla="*/ 16669 w 42863"/>
                    <a:gd name="connsiteY11" fmla="*/ 233362 h 269081"/>
                    <a:gd name="connsiteX12" fmla="*/ 11907 w 42863"/>
                    <a:gd name="connsiteY12" fmla="*/ 240506 h 269081"/>
                    <a:gd name="connsiteX13" fmla="*/ 9525 w 42863"/>
                    <a:gd name="connsiteY13" fmla="*/ 247650 h 269081"/>
                    <a:gd name="connsiteX14" fmla="*/ 4763 w 42863"/>
                    <a:gd name="connsiteY14" fmla="*/ 266700 h 269081"/>
                    <a:gd name="connsiteX15" fmla="*/ 0 w 42863"/>
                    <a:gd name="connsiteY15" fmla="*/ 269081 h 269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2863" h="269081">
                      <a:moveTo>
                        <a:pt x="16669" y="0"/>
                      </a:moveTo>
                      <a:cubicBezTo>
                        <a:pt x="18257" y="9525"/>
                        <a:pt x="19090" y="19207"/>
                        <a:pt x="21432" y="28575"/>
                      </a:cubicBezTo>
                      <a:cubicBezTo>
                        <a:pt x="22226" y="31750"/>
                        <a:pt x="22664" y="35036"/>
                        <a:pt x="23813" y="38100"/>
                      </a:cubicBezTo>
                      <a:cubicBezTo>
                        <a:pt x="25059" y="41424"/>
                        <a:pt x="26988" y="44450"/>
                        <a:pt x="28575" y="47625"/>
                      </a:cubicBezTo>
                      <a:cubicBezTo>
                        <a:pt x="30163" y="58737"/>
                        <a:pt x="29789" y="70313"/>
                        <a:pt x="33338" y="80962"/>
                      </a:cubicBezTo>
                      <a:lnTo>
                        <a:pt x="38100" y="95250"/>
                      </a:lnTo>
                      <a:cubicBezTo>
                        <a:pt x="38894" y="97631"/>
                        <a:pt x="39990" y="99933"/>
                        <a:pt x="40482" y="102394"/>
                      </a:cubicBezTo>
                      <a:lnTo>
                        <a:pt x="42863" y="114300"/>
                      </a:lnTo>
                      <a:cubicBezTo>
                        <a:pt x="42069" y="138906"/>
                        <a:pt x="42585" y="163590"/>
                        <a:pt x="40482" y="188119"/>
                      </a:cubicBezTo>
                      <a:cubicBezTo>
                        <a:pt x="40179" y="191656"/>
                        <a:pt x="37037" y="194348"/>
                        <a:pt x="35719" y="197644"/>
                      </a:cubicBezTo>
                      <a:cubicBezTo>
                        <a:pt x="33855" y="202305"/>
                        <a:pt x="33741" y="207754"/>
                        <a:pt x="30957" y="211931"/>
                      </a:cubicBezTo>
                      <a:lnTo>
                        <a:pt x="16669" y="233362"/>
                      </a:lnTo>
                      <a:cubicBezTo>
                        <a:pt x="15081" y="235743"/>
                        <a:pt x="12812" y="237791"/>
                        <a:pt x="11907" y="240506"/>
                      </a:cubicBezTo>
                      <a:cubicBezTo>
                        <a:pt x="11113" y="242887"/>
                        <a:pt x="10185" y="245228"/>
                        <a:pt x="9525" y="247650"/>
                      </a:cubicBezTo>
                      <a:cubicBezTo>
                        <a:pt x="7803" y="253965"/>
                        <a:pt x="10618" y="263773"/>
                        <a:pt x="4763" y="266700"/>
                      </a:cubicBezTo>
                      <a:lnTo>
                        <a:pt x="0" y="269081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297 Forma libre"/>
                <p:cNvSpPr/>
                <p:nvPr/>
              </p:nvSpPr>
              <p:spPr>
                <a:xfrm>
                  <a:off x="4692234" y="4380578"/>
                  <a:ext cx="617999" cy="74942"/>
                </a:xfrm>
                <a:custGeom>
                  <a:avLst/>
                  <a:gdLst>
                    <a:gd name="connsiteX0" fmla="*/ 664369 w 664369"/>
                    <a:gd name="connsiteY0" fmla="*/ 64294 h 89755"/>
                    <a:gd name="connsiteX1" fmla="*/ 645319 w 664369"/>
                    <a:gd name="connsiteY1" fmla="*/ 66675 h 89755"/>
                    <a:gd name="connsiteX2" fmla="*/ 623888 w 664369"/>
                    <a:gd name="connsiteY2" fmla="*/ 73819 h 89755"/>
                    <a:gd name="connsiteX3" fmla="*/ 616744 w 664369"/>
                    <a:gd name="connsiteY3" fmla="*/ 76200 h 89755"/>
                    <a:gd name="connsiteX4" fmla="*/ 604838 w 664369"/>
                    <a:gd name="connsiteY4" fmla="*/ 78581 h 89755"/>
                    <a:gd name="connsiteX5" fmla="*/ 595313 w 664369"/>
                    <a:gd name="connsiteY5" fmla="*/ 80962 h 89755"/>
                    <a:gd name="connsiteX6" fmla="*/ 576263 w 664369"/>
                    <a:gd name="connsiteY6" fmla="*/ 83344 h 89755"/>
                    <a:gd name="connsiteX7" fmla="*/ 569119 w 664369"/>
                    <a:gd name="connsiteY7" fmla="*/ 85725 h 89755"/>
                    <a:gd name="connsiteX8" fmla="*/ 419100 w 664369"/>
                    <a:gd name="connsiteY8" fmla="*/ 85725 h 89755"/>
                    <a:gd name="connsiteX9" fmla="*/ 397669 w 664369"/>
                    <a:gd name="connsiteY9" fmla="*/ 83344 h 89755"/>
                    <a:gd name="connsiteX10" fmla="*/ 378619 w 664369"/>
                    <a:gd name="connsiteY10" fmla="*/ 78581 h 89755"/>
                    <a:gd name="connsiteX11" fmla="*/ 347663 w 664369"/>
                    <a:gd name="connsiteY11" fmla="*/ 73819 h 89755"/>
                    <a:gd name="connsiteX12" fmla="*/ 309563 w 664369"/>
                    <a:gd name="connsiteY12" fmla="*/ 66675 h 89755"/>
                    <a:gd name="connsiteX13" fmla="*/ 295275 w 664369"/>
                    <a:gd name="connsiteY13" fmla="*/ 61912 h 89755"/>
                    <a:gd name="connsiteX14" fmla="*/ 252413 w 664369"/>
                    <a:gd name="connsiteY14" fmla="*/ 54769 h 89755"/>
                    <a:gd name="connsiteX15" fmla="*/ 245269 w 664369"/>
                    <a:gd name="connsiteY15" fmla="*/ 50006 h 89755"/>
                    <a:gd name="connsiteX16" fmla="*/ 228600 w 664369"/>
                    <a:gd name="connsiteY16" fmla="*/ 45244 h 89755"/>
                    <a:gd name="connsiteX17" fmla="*/ 214313 w 664369"/>
                    <a:gd name="connsiteY17" fmla="*/ 38100 h 89755"/>
                    <a:gd name="connsiteX18" fmla="*/ 195263 w 664369"/>
                    <a:gd name="connsiteY18" fmla="*/ 28575 h 89755"/>
                    <a:gd name="connsiteX19" fmla="*/ 183357 w 664369"/>
                    <a:gd name="connsiteY19" fmla="*/ 23812 h 89755"/>
                    <a:gd name="connsiteX20" fmla="*/ 176213 w 664369"/>
                    <a:gd name="connsiteY20" fmla="*/ 21431 h 89755"/>
                    <a:gd name="connsiteX21" fmla="*/ 154782 w 664369"/>
                    <a:gd name="connsiteY21" fmla="*/ 14287 h 89755"/>
                    <a:gd name="connsiteX22" fmla="*/ 147638 w 664369"/>
                    <a:gd name="connsiteY22" fmla="*/ 11906 h 89755"/>
                    <a:gd name="connsiteX23" fmla="*/ 71438 w 664369"/>
                    <a:gd name="connsiteY23" fmla="*/ 9525 h 89755"/>
                    <a:gd name="connsiteX24" fmla="*/ 21432 w 664369"/>
                    <a:gd name="connsiteY24" fmla="*/ 7144 h 89755"/>
                    <a:gd name="connsiteX25" fmla="*/ 7144 w 664369"/>
                    <a:gd name="connsiteY25" fmla="*/ 2381 h 89755"/>
                    <a:gd name="connsiteX26" fmla="*/ 0 w 664369"/>
                    <a:gd name="connsiteY26" fmla="*/ 0 h 89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4369" h="89755">
                      <a:moveTo>
                        <a:pt x="664369" y="64294"/>
                      </a:moveTo>
                      <a:cubicBezTo>
                        <a:pt x="658019" y="65088"/>
                        <a:pt x="651576" y="65334"/>
                        <a:pt x="645319" y="66675"/>
                      </a:cubicBezTo>
                      <a:cubicBezTo>
                        <a:pt x="645298" y="66679"/>
                        <a:pt x="627469" y="72625"/>
                        <a:pt x="623888" y="73819"/>
                      </a:cubicBezTo>
                      <a:cubicBezTo>
                        <a:pt x="621507" y="74613"/>
                        <a:pt x="619205" y="75708"/>
                        <a:pt x="616744" y="76200"/>
                      </a:cubicBezTo>
                      <a:cubicBezTo>
                        <a:pt x="612775" y="76994"/>
                        <a:pt x="608789" y="77703"/>
                        <a:pt x="604838" y="78581"/>
                      </a:cubicBezTo>
                      <a:cubicBezTo>
                        <a:pt x="601643" y="79291"/>
                        <a:pt x="598541" y="80424"/>
                        <a:pt x="595313" y="80962"/>
                      </a:cubicBezTo>
                      <a:cubicBezTo>
                        <a:pt x="589001" y="82014"/>
                        <a:pt x="582613" y="82550"/>
                        <a:pt x="576263" y="83344"/>
                      </a:cubicBezTo>
                      <a:cubicBezTo>
                        <a:pt x="573882" y="84138"/>
                        <a:pt x="571580" y="85233"/>
                        <a:pt x="569119" y="85725"/>
                      </a:cubicBezTo>
                      <a:cubicBezTo>
                        <a:pt x="524355" y="94677"/>
                        <a:pt x="431998" y="85955"/>
                        <a:pt x="419100" y="85725"/>
                      </a:cubicBezTo>
                      <a:cubicBezTo>
                        <a:pt x="411956" y="84931"/>
                        <a:pt x="404784" y="84361"/>
                        <a:pt x="397669" y="83344"/>
                      </a:cubicBezTo>
                      <a:cubicBezTo>
                        <a:pt x="356345" y="77440"/>
                        <a:pt x="406321" y="84121"/>
                        <a:pt x="378619" y="78581"/>
                      </a:cubicBezTo>
                      <a:cubicBezTo>
                        <a:pt x="365361" y="75930"/>
                        <a:pt x="360441" y="76768"/>
                        <a:pt x="347663" y="73819"/>
                      </a:cubicBezTo>
                      <a:cubicBezTo>
                        <a:pt x="313254" y="65878"/>
                        <a:pt x="350206" y="71191"/>
                        <a:pt x="309563" y="66675"/>
                      </a:cubicBezTo>
                      <a:cubicBezTo>
                        <a:pt x="304800" y="65087"/>
                        <a:pt x="300145" y="63130"/>
                        <a:pt x="295275" y="61912"/>
                      </a:cubicBezTo>
                      <a:cubicBezTo>
                        <a:pt x="277225" y="57400"/>
                        <a:pt x="269978" y="56964"/>
                        <a:pt x="252413" y="54769"/>
                      </a:cubicBezTo>
                      <a:cubicBezTo>
                        <a:pt x="250032" y="53181"/>
                        <a:pt x="247829" y="51286"/>
                        <a:pt x="245269" y="50006"/>
                      </a:cubicBezTo>
                      <a:cubicBezTo>
                        <a:pt x="241854" y="48298"/>
                        <a:pt x="231650" y="46007"/>
                        <a:pt x="228600" y="45244"/>
                      </a:cubicBezTo>
                      <a:cubicBezTo>
                        <a:pt x="212949" y="34807"/>
                        <a:pt x="229803" y="45141"/>
                        <a:pt x="214313" y="38100"/>
                      </a:cubicBezTo>
                      <a:cubicBezTo>
                        <a:pt x="207850" y="35162"/>
                        <a:pt x="201855" y="31212"/>
                        <a:pt x="195263" y="28575"/>
                      </a:cubicBezTo>
                      <a:cubicBezTo>
                        <a:pt x="191294" y="26987"/>
                        <a:pt x="187359" y="25313"/>
                        <a:pt x="183357" y="23812"/>
                      </a:cubicBezTo>
                      <a:cubicBezTo>
                        <a:pt x="181007" y="22931"/>
                        <a:pt x="178520" y="22420"/>
                        <a:pt x="176213" y="21431"/>
                      </a:cubicBezTo>
                      <a:cubicBezTo>
                        <a:pt x="154031" y="11925"/>
                        <a:pt x="180473" y="20710"/>
                        <a:pt x="154782" y="14287"/>
                      </a:cubicBezTo>
                      <a:cubicBezTo>
                        <a:pt x="152347" y="13678"/>
                        <a:pt x="150144" y="12049"/>
                        <a:pt x="147638" y="11906"/>
                      </a:cubicBezTo>
                      <a:cubicBezTo>
                        <a:pt x="122267" y="10456"/>
                        <a:pt x="96832" y="10483"/>
                        <a:pt x="71438" y="9525"/>
                      </a:cubicBezTo>
                      <a:lnTo>
                        <a:pt x="21432" y="7144"/>
                      </a:lnTo>
                      <a:lnTo>
                        <a:pt x="7144" y="238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298 Forma libre"/>
                <p:cNvSpPr/>
                <p:nvPr/>
              </p:nvSpPr>
              <p:spPr>
                <a:xfrm>
                  <a:off x="4447279" y="4382566"/>
                  <a:ext cx="236688" cy="477251"/>
                </a:xfrm>
                <a:custGeom>
                  <a:avLst/>
                  <a:gdLst>
                    <a:gd name="connsiteX0" fmla="*/ 228606 w 228606"/>
                    <a:gd name="connsiteY0" fmla="*/ 0 h 469106"/>
                    <a:gd name="connsiteX1" fmla="*/ 226225 w 228606"/>
                    <a:gd name="connsiteY1" fmla="*/ 11906 h 469106"/>
                    <a:gd name="connsiteX2" fmla="*/ 202412 w 228606"/>
                    <a:gd name="connsiteY2" fmla="*/ 40481 h 469106"/>
                    <a:gd name="connsiteX3" fmla="*/ 195268 w 228606"/>
                    <a:gd name="connsiteY3" fmla="*/ 45244 h 469106"/>
                    <a:gd name="connsiteX4" fmla="*/ 185743 w 228606"/>
                    <a:gd name="connsiteY4" fmla="*/ 47625 h 469106"/>
                    <a:gd name="connsiteX5" fmla="*/ 176218 w 228606"/>
                    <a:gd name="connsiteY5" fmla="*/ 52388 h 469106"/>
                    <a:gd name="connsiteX6" fmla="*/ 166693 w 228606"/>
                    <a:gd name="connsiteY6" fmla="*/ 54769 h 469106"/>
                    <a:gd name="connsiteX7" fmla="*/ 157168 w 228606"/>
                    <a:gd name="connsiteY7" fmla="*/ 64294 h 469106"/>
                    <a:gd name="connsiteX8" fmla="*/ 135737 w 228606"/>
                    <a:gd name="connsiteY8" fmla="*/ 71438 h 469106"/>
                    <a:gd name="connsiteX9" fmla="*/ 128593 w 228606"/>
                    <a:gd name="connsiteY9" fmla="*/ 78581 h 469106"/>
                    <a:gd name="connsiteX10" fmla="*/ 111925 w 228606"/>
                    <a:gd name="connsiteY10" fmla="*/ 90488 h 469106"/>
                    <a:gd name="connsiteX11" fmla="*/ 97637 w 228606"/>
                    <a:gd name="connsiteY11" fmla="*/ 104775 h 469106"/>
                    <a:gd name="connsiteX12" fmla="*/ 88112 w 228606"/>
                    <a:gd name="connsiteY12" fmla="*/ 111919 h 469106"/>
                    <a:gd name="connsiteX13" fmla="*/ 80968 w 228606"/>
                    <a:gd name="connsiteY13" fmla="*/ 116681 h 469106"/>
                    <a:gd name="connsiteX14" fmla="*/ 64300 w 228606"/>
                    <a:gd name="connsiteY14" fmla="*/ 138113 h 469106"/>
                    <a:gd name="connsiteX15" fmla="*/ 57156 w 228606"/>
                    <a:gd name="connsiteY15" fmla="*/ 142875 h 469106"/>
                    <a:gd name="connsiteX16" fmla="*/ 52393 w 228606"/>
                    <a:gd name="connsiteY16" fmla="*/ 150019 h 469106"/>
                    <a:gd name="connsiteX17" fmla="*/ 42868 w 228606"/>
                    <a:gd name="connsiteY17" fmla="*/ 161925 h 469106"/>
                    <a:gd name="connsiteX18" fmla="*/ 40487 w 228606"/>
                    <a:gd name="connsiteY18" fmla="*/ 169069 h 469106"/>
                    <a:gd name="connsiteX19" fmla="*/ 23818 w 228606"/>
                    <a:gd name="connsiteY19" fmla="*/ 192881 h 469106"/>
                    <a:gd name="connsiteX20" fmla="*/ 14293 w 228606"/>
                    <a:gd name="connsiteY20" fmla="*/ 209550 h 469106"/>
                    <a:gd name="connsiteX21" fmla="*/ 9531 w 228606"/>
                    <a:gd name="connsiteY21" fmla="*/ 223838 h 469106"/>
                    <a:gd name="connsiteX22" fmla="*/ 4768 w 228606"/>
                    <a:gd name="connsiteY22" fmla="*/ 250031 h 469106"/>
                    <a:gd name="connsiteX23" fmla="*/ 7150 w 228606"/>
                    <a:gd name="connsiteY23" fmla="*/ 295275 h 469106"/>
                    <a:gd name="connsiteX24" fmla="*/ 9531 w 228606"/>
                    <a:gd name="connsiteY24" fmla="*/ 321469 h 469106"/>
                    <a:gd name="connsiteX25" fmla="*/ 7150 w 228606"/>
                    <a:gd name="connsiteY25" fmla="*/ 440531 h 469106"/>
                    <a:gd name="connsiteX26" fmla="*/ 2387 w 228606"/>
                    <a:gd name="connsiteY26" fmla="*/ 459581 h 469106"/>
                    <a:gd name="connsiteX27" fmla="*/ 6 w 228606"/>
                    <a:gd name="connsiteY27" fmla="*/ 469106 h 469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28606" h="469106">
                      <a:moveTo>
                        <a:pt x="228606" y="0"/>
                      </a:moveTo>
                      <a:cubicBezTo>
                        <a:pt x="227812" y="3969"/>
                        <a:pt x="227900" y="8222"/>
                        <a:pt x="226225" y="11906"/>
                      </a:cubicBezTo>
                      <a:cubicBezTo>
                        <a:pt x="222404" y="20312"/>
                        <a:pt x="209640" y="35662"/>
                        <a:pt x="202412" y="40481"/>
                      </a:cubicBezTo>
                      <a:cubicBezTo>
                        <a:pt x="200031" y="42069"/>
                        <a:pt x="197899" y="44117"/>
                        <a:pt x="195268" y="45244"/>
                      </a:cubicBezTo>
                      <a:cubicBezTo>
                        <a:pt x="192260" y="46533"/>
                        <a:pt x="188918" y="46831"/>
                        <a:pt x="185743" y="47625"/>
                      </a:cubicBezTo>
                      <a:cubicBezTo>
                        <a:pt x="182568" y="49213"/>
                        <a:pt x="179542" y="51142"/>
                        <a:pt x="176218" y="52388"/>
                      </a:cubicBezTo>
                      <a:cubicBezTo>
                        <a:pt x="173154" y="53537"/>
                        <a:pt x="169468" y="53035"/>
                        <a:pt x="166693" y="54769"/>
                      </a:cubicBezTo>
                      <a:cubicBezTo>
                        <a:pt x="162885" y="57149"/>
                        <a:pt x="160760" y="61600"/>
                        <a:pt x="157168" y="64294"/>
                      </a:cubicBezTo>
                      <a:cubicBezTo>
                        <a:pt x="150000" y="69670"/>
                        <a:pt x="144309" y="69723"/>
                        <a:pt x="135737" y="71438"/>
                      </a:cubicBezTo>
                      <a:cubicBezTo>
                        <a:pt x="133356" y="73819"/>
                        <a:pt x="131180" y="76425"/>
                        <a:pt x="128593" y="78581"/>
                      </a:cubicBezTo>
                      <a:cubicBezTo>
                        <a:pt x="111212" y="93065"/>
                        <a:pt x="133358" y="71199"/>
                        <a:pt x="111925" y="90488"/>
                      </a:cubicBezTo>
                      <a:cubicBezTo>
                        <a:pt x="106919" y="94994"/>
                        <a:pt x="103025" y="100734"/>
                        <a:pt x="97637" y="104775"/>
                      </a:cubicBezTo>
                      <a:cubicBezTo>
                        <a:pt x="94462" y="107156"/>
                        <a:pt x="91342" y="109612"/>
                        <a:pt x="88112" y="111919"/>
                      </a:cubicBezTo>
                      <a:cubicBezTo>
                        <a:pt x="85783" y="113582"/>
                        <a:pt x="83141" y="114819"/>
                        <a:pt x="80968" y="116681"/>
                      </a:cubicBezTo>
                      <a:cubicBezTo>
                        <a:pt x="59261" y="135286"/>
                        <a:pt x="82936" y="116370"/>
                        <a:pt x="64300" y="138113"/>
                      </a:cubicBezTo>
                      <a:cubicBezTo>
                        <a:pt x="62438" y="140286"/>
                        <a:pt x="59537" y="141288"/>
                        <a:pt x="57156" y="142875"/>
                      </a:cubicBezTo>
                      <a:cubicBezTo>
                        <a:pt x="55568" y="145256"/>
                        <a:pt x="54110" y="147729"/>
                        <a:pt x="52393" y="150019"/>
                      </a:cubicBezTo>
                      <a:cubicBezTo>
                        <a:pt x="49343" y="154085"/>
                        <a:pt x="45562" y="157615"/>
                        <a:pt x="42868" y="161925"/>
                      </a:cubicBezTo>
                      <a:cubicBezTo>
                        <a:pt x="41538" y="164054"/>
                        <a:pt x="41610" y="166824"/>
                        <a:pt x="40487" y="169069"/>
                      </a:cubicBezTo>
                      <a:cubicBezTo>
                        <a:pt x="35066" y="179910"/>
                        <a:pt x="31470" y="183316"/>
                        <a:pt x="23818" y="192881"/>
                      </a:cubicBezTo>
                      <a:cubicBezTo>
                        <a:pt x="16535" y="214732"/>
                        <a:pt x="28709" y="180717"/>
                        <a:pt x="14293" y="209550"/>
                      </a:cubicBezTo>
                      <a:cubicBezTo>
                        <a:pt x="12048" y="214040"/>
                        <a:pt x="10748" y="218968"/>
                        <a:pt x="9531" y="223838"/>
                      </a:cubicBezTo>
                      <a:cubicBezTo>
                        <a:pt x="5789" y="238808"/>
                        <a:pt x="7613" y="230123"/>
                        <a:pt x="4768" y="250031"/>
                      </a:cubicBezTo>
                      <a:cubicBezTo>
                        <a:pt x="5562" y="265112"/>
                        <a:pt x="6145" y="280206"/>
                        <a:pt x="7150" y="295275"/>
                      </a:cubicBezTo>
                      <a:cubicBezTo>
                        <a:pt x="7733" y="304023"/>
                        <a:pt x="9531" y="312702"/>
                        <a:pt x="9531" y="321469"/>
                      </a:cubicBezTo>
                      <a:cubicBezTo>
                        <a:pt x="9531" y="361164"/>
                        <a:pt x="9201" y="400889"/>
                        <a:pt x="7150" y="440531"/>
                      </a:cubicBezTo>
                      <a:cubicBezTo>
                        <a:pt x="6812" y="447068"/>
                        <a:pt x="4457" y="453371"/>
                        <a:pt x="2387" y="459581"/>
                      </a:cubicBezTo>
                      <a:cubicBezTo>
                        <a:pt x="-245" y="467478"/>
                        <a:pt x="6" y="464215"/>
                        <a:pt x="6" y="469106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299 Forma libre"/>
                <p:cNvSpPr/>
                <p:nvPr/>
              </p:nvSpPr>
              <p:spPr>
                <a:xfrm>
                  <a:off x="1286712" y="874910"/>
                  <a:ext cx="549900" cy="38173"/>
                </a:xfrm>
                <a:custGeom>
                  <a:avLst/>
                  <a:gdLst>
                    <a:gd name="connsiteX0" fmla="*/ 0 w 345281"/>
                    <a:gd name="connsiteY0" fmla="*/ 4775 h 23825"/>
                    <a:gd name="connsiteX1" fmla="*/ 47625 w 345281"/>
                    <a:gd name="connsiteY1" fmla="*/ 7156 h 23825"/>
                    <a:gd name="connsiteX2" fmla="*/ 71437 w 345281"/>
                    <a:gd name="connsiteY2" fmla="*/ 11919 h 23825"/>
                    <a:gd name="connsiteX3" fmla="*/ 85725 w 345281"/>
                    <a:gd name="connsiteY3" fmla="*/ 14300 h 23825"/>
                    <a:gd name="connsiteX4" fmla="*/ 171450 w 345281"/>
                    <a:gd name="connsiteY4" fmla="*/ 19062 h 23825"/>
                    <a:gd name="connsiteX5" fmla="*/ 197643 w 345281"/>
                    <a:gd name="connsiteY5" fmla="*/ 21444 h 23825"/>
                    <a:gd name="connsiteX6" fmla="*/ 207168 w 345281"/>
                    <a:gd name="connsiteY6" fmla="*/ 23825 h 23825"/>
                    <a:gd name="connsiteX7" fmla="*/ 264318 w 345281"/>
                    <a:gd name="connsiteY7" fmla="*/ 21444 h 23825"/>
                    <a:gd name="connsiteX8" fmla="*/ 288131 w 345281"/>
                    <a:gd name="connsiteY8" fmla="*/ 16681 h 23825"/>
                    <a:gd name="connsiteX9" fmla="*/ 309562 w 345281"/>
                    <a:gd name="connsiteY9" fmla="*/ 9537 h 23825"/>
                    <a:gd name="connsiteX10" fmla="*/ 316706 w 345281"/>
                    <a:gd name="connsiteY10" fmla="*/ 7156 h 23825"/>
                    <a:gd name="connsiteX11" fmla="*/ 326231 w 345281"/>
                    <a:gd name="connsiteY11" fmla="*/ 4775 h 23825"/>
                    <a:gd name="connsiteX12" fmla="*/ 345281 w 345281"/>
                    <a:gd name="connsiteY12" fmla="*/ 12 h 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45281" h="23825">
                      <a:moveTo>
                        <a:pt x="0" y="4775"/>
                      </a:moveTo>
                      <a:cubicBezTo>
                        <a:pt x="15875" y="5569"/>
                        <a:pt x="31809" y="5574"/>
                        <a:pt x="47625" y="7156"/>
                      </a:cubicBezTo>
                      <a:cubicBezTo>
                        <a:pt x="55679" y="7961"/>
                        <a:pt x="63453" y="10588"/>
                        <a:pt x="71437" y="11919"/>
                      </a:cubicBezTo>
                      <a:cubicBezTo>
                        <a:pt x="76200" y="12713"/>
                        <a:pt x="80926" y="13767"/>
                        <a:pt x="85725" y="14300"/>
                      </a:cubicBezTo>
                      <a:cubicBezTo>
                        <a:pt x="114271" y="17471"/>
                        <a:pt x="142711" y="17865"/>
                        <a:pt x="171450" y="19062"/>
                      </a:cubicBezTo>
                      <a:cubicBezTo>
                        <a:pt x="180181" y="19856"/>
                        <a:pt x="188953" y="20285"/>
                        <a:pt x="197643" y="21444"/>
                      </a:cubicBezTo>
                      <a:cubicBezTo>
                        <a:pt x="200887" y="21877"/>
                        <a:pt x="203895" y="23825"/>
                        <a:pt x="207168" y="23825"/>
                      </a:cubicBezTo>
                      <a:cubicBezTo>
                        <a:pt x="226235" y="23825"/>
                        <a:pt x="245268" y="22238"/>
                        <a:pt x="264318" y="21444"/>
                      </a:cubicBezTo>
                      <a:cubicBezTo>
                        <a:pt x="273968" y="19835"/>
                        <a:pt x="279253" y="19344"/>
                        <a:pt x="288131" y="16681"/>
                      </a:cubicBezTo>
                      <a:cubicBezTo>
                        <a:pt x="288204" y="16659"/>
                        <a:pt x="305954" y="10740"/>
                        <a:pt x="309562" y="9537"/>
                      </a:cubicBezTo>
                      <a:cubicBezTo>
                        <a:pt x="311943" y="8743"/>
                        <a:pt x="314271" y="7765"/>
                        <a:pt x="316706" y="7156"/>
                      </a:cubicBezTo>
                      <a:cubicBezTo>
                        <a:pt x="319881" y="6362"/>
                        <a:pt x="323096" y="5715"/>
                        <a:pt x="326231" y="4775"/>
                      </a:cubicBezTo>
                      <a:cubicBezTo>
                        <a:pt x="343780" y="-490"/>
                        <a:pt x="334943" y="12"/>
                        <a:pt x="345281" y="12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300 Forma libre"/>
                <p:cNvSpPr/>
                <p:nvPr/>
              </p:nvSpPr>
              <p:spPr>
                <a:xfrm>
                  <a:off x="1363382" y="860222"/>
                  <a:ext cx="39679" cy="321565"/>
                </a:xfrm>
                <a:custGeom>
                  <a:avLst/>
                  <a:gdLst>
                    <a:gd name="connsiteX0" fmla="*/ 0 w 88106"/>
                    <a:gd name="connsiteY0" fmla="*/ 0 h 209550"/>
                    <a:gd name="connsiteX1" fmla="*/ 11906 w 88106"/>
                    <a:gd name="connsiteY1" fmla="*/ 7144 h 209550"/>
                    <a:gd name="connsiteX2" fmla="*/ 26193 w 88106"/>
                    <a:gd name="connsiteY2" fmla="*/ 21431 h 209550"/>
                    <a:gd name="connsiteX3" fmla="*/ 33337 w 88106"/>
                    <a:gd name="connsiteY3" fmla="*/ 23813 h 209550"/>
                    <a:gd name="connsiteX4" fmla="*/ 50006 w 88106"/>
                    <a:gd name="connsiteY4" fmla="*/ 28575 h 209550"/>
                    <a:gd name="connsiteX5" fmla="*/ 64293 w 88106"/>
                    <a:gd name="connsiteY5" fmla="*/ 38100 h 209550"/>
                    <a:gd name="connsiteX6" fmla="*/ 71437 w 88106"/>
                    <a:gd name="connsiteY6" fmla="*/ 42863 h 209550"/>
                    <a:gd name="connsiteX7" fmla="*/ 76200 w 88106"/>
                    <a:gd name="connsiteY7" fmla="*/ 50006 h 209550"/>
                    <a:gd name="connsiteX8" fmla="*/ 80962 w 88106"/>
                    <a:gd name="connsiteY8" fmla="*/ 73819 h 209550"/>
                    <a:gd name="connsiteX9" fmla="*/ 83343 w 88106"/>
                    <a:gd name="connsiteY9" fmla="*/ 88106 h 209550"/>
                    <a:gd name="connsiteX10" fmla="*/ 85725 w 88106"/>
                    <a:gd name="connsiteY10" fmla="*/ 123825 h 209550"/>
                    <a:gd name="connsiteX11" fmla="*/ 88106 w 88106"/>
                    <a:gd name="connsiteY11" fmla="*/ 142875 h 209550"/>
                    <a:gd name="connsiteX12" fmla="*/ 85725 w 88106"/>
                    <a:gd name="connsiteY12" fmla="*/ 173831 h 209550"/>
                    <a:gd name="connsiteX13" fmla="*/ 83343 w 88106"/>
                    <a:gd name="connsiteY13" fmla="*/ 180975 h 209550"/>
                    <a:gd name="connsiteX14" fmla="*/ 83343 w 88106"/>
                    <a:gd name="connsiteY14" fmla="*/ 209550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8106" h="209550">
                      <a:moveTo>
                        <a:pt x="0" y="0"/>
                      </a:moveTo>
                      <a:cubicBezTo>
                        <a:pt x="3969" y="2381"/>
                        <a:pt x="8324" y="4213"/>
                        <a:pt x="11906" y="7144"/>
                      </a:cubicBezTo>
                      <a:cubicBezTo>
                        <a:pt x="17119" y="11409"/>
                        <a:pt x="19804" y="19301"/>
                        <a:pt x="26193" y="21431"/>
                      </a:cubicBezTo>
                      <a:cubicBezTo>
                        <a:pt x="28574" y="22225"/>
                        <a:pt x="30923" y="23123"/>
                        <a:pt x="33337" y="23813"/>
                      </a:cubicBezTo>
                      <a:cubicBezTo>
                        <a:pt x="54294" y="29801"/>
                        <a:pt x="32857" y="22859"/>
                        <a:pt x="50006" y="28575"/>
                      </a:cubicBezTo>
                      <a:lnTo>
                        <a:pt x="64293" y="38100"/>
                      </a:lnTo>
                      <a:lnTo>
                        <a:pt x="71437" y="42863"/>
                      </a:lnTo>
                      <a:cubicBezTo>
                        <a:pt x="73025" y="45244"/>
                        <a:pt x="74920" y="47446"/>
                        <a:pt x="76200" y="50006"/>
                      </a:cubicBezTo>
                      <a:cubicBezTo>
                        <a:pt x="79568" y="56741"/>
                        <a:pt x="79988" y="67486"/>
                        <a:pt x="80962" y="73819"/>
                      </a:cubicBezTo>
                      <a:cubicBezTo>
                        <a:pt x="81696" y="78591"/>
                        <a:pt x="82549" y="83344"/>
                        <a:pt x="83343" y="88106"/>
                      </a:cubicBezTo>
                      <a:cubicBezTo>
                        <a:pt x="84137" y="100012"/>
                        <a:pt x="84691" y="111937"/>
                        <a:pt x="85725" y="123825"/>
                      </a:cubicBezTo>
                      <a:cubicBezTo>
                        <a:pt x="86279" y="130200"/>
                        <a:pt x="88106" y="136476"/>
                        <a:pt x="88106" y="142875"/>
                      </a:cubicBezTo>
                      <a:cubicBezTo>
                        <a:pt x="88106" y="153224"/>
                        <a:pt x="87009" y="163562"/>
                        <a:pt x="85725" y="173831"/>
                      </a:cubicBezTo>
                      <a:cubicBezTo>
                        <a:pt x="85414" y="176322"/>
                        <a:pt x="83510" y="178470"/>
                        <a:pt x="83343" y="180975"/>
                      </a:cubicBezTo>
                      <a:cubicBezTo>
                        <a:pt x="82709" y="190479"/>
                        <a:pt x="83343" y="200025"/>
                        <a:pt x="83343" y="209550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301 Forma libre"/>
                <p:cNvSpPr/>
                <p:nvPr/>
              </p:nvSpPr>
              <p:spPr>
                <a:xfrm>
                  <a:off x="6919691" y="5110083"/>
                  <a:ext cx="126447" cy="455200"/>
                </a:xfrm>
                <a:custGeom>
                  <a:avLst/>
                  <a:gdLst>
                    <a:gd name="connsiteX0" fmla="*/ 61912 w 97631"/>
                    <a:gd name="connsiteY0" fmla="*/ 2381 h 395287"/>
                    <a:gd name="connsiteX1" fmla="*/ 73819 w 97631"/>
                    <a:gd name="connsiteY1" fmla="*/ 0 h 395287"/>
                    <a:gd name="connsiteX2" fmla="*/ 90487 w 97631"/>
                    <a:gd name="connsiteY2" fmla="*/ 4762 h 395287"/>
                    <a:gd name="connsiteX3" fmla="*/ 95250 w 97631"/>
                    <a:gd name="connsiteY3" fmla="*/ 11906 h 395287"/>
                    <a:gd name="connsiteX4" fmla="*/ 97631 w 97631"/>
                    <a:gd name="connsiteY4" fmla="*/ 28575 h 395287"/>
                    <a:gd name="connsiteX5" fmla="*/ 95250 w 97631"/>
                    <a:gd name="connsiteY5" fmla="*/ 97631 h 395287"/>
                    <a:gd name="connsiteX6" fmla="*/ 88106 w 97631"/>
                    <a:gd name="connsiteY6" fmla="*/ 123825 h 395287"/>
                    <a:gd name="connsiteX7" fmla="*/ 83344 w 97631"/>
                    <a:gd name="connsiteY7" fmla="*/ 142875 h 395287"/>
                    <a:gd name="connsiteX8" fmla="*/ 76200 w 97631"/>
                    <a:gd name="connsiteY8" fmla="*/ 159544 h 395287"/>
                    <a:gd name="connsiteX9" fmla="*/ 71437 w 97631"/>
                    <a:gd name="connsiteY9" fmla="*/ 169069 h 395287"/>
                    <a:gd name="connsiteX10" fmla="*/ 61912 w 97631"/>
                    <a:gd name="connsiteY10" fmla="*/ 192881 h 395287"/>
                    <a:gd name="connsiteX11" fmla="*/ 59531 w 97631"/>
                    <a:gd name="connsiteY11" fmla="*/ 202406 h 395287"/>
                    <a:gd name="connsiteX12" fmla="*/ 54769 w 97631"/>
                    <a:gd name="connsiteY12" fmla="*/ 216694 h 395287"/>
                    <a:gd name="connsiteX13" fmla="*/ 52387 w 97631"/>
                    <a:gd name="connsiteY13" fmla="*/ 230981 h 395287"/>
                    <a:gd name="connsiteX14" fmla="*/ 50006 w 97631"/>
                    <a:gd name="connsiteY14" fmla="*/ 240506 h 395287"/>
                    <a:gd name="connsiteX15" fmla="*/ 47625 w 97631"/>
                    <a:gd name="connsiteY15" fmla="*/ 252412 h 395287"/>
                    <a:gd name="connsiteX16" fmla="*/ 45244 w 97631"/>
                    <a:gd name="connsiteY16" fmla="*/ 280987 h 395287"/>
                    <a:gd name="connsiteX17" fmla="*/ 35719 w 97631"/>
                    <a:gd name="connsiteY17" fmla="*/ 304800 h 395287"/>
                    <a:gd name="connsiteX18" fmla="*/ 26194 w 97631"/>
                    <a:gd name="connsiteY18" fmla="*/ 319087 h 395287"/>
                    <a:gd name="connsiteX19" fmla="*/ 23812 w 97631"/>
                    <a:gd name="connsiteY19" fmla="*/ 326231 h 395287"/>
                    <a:gd name="connsiteX20" fmla="*/ 21431 w 97631"/>
                    <a:gd name="connsiteY20" fmla="*/ 335756 h 395287"/>
                    <a:gd name="connsiteX21" fmla="*/ 14287 w 97631"/>
                    <a:gd name="connsiteY21" fmla="*/ 345281 h 395287"/>
                    <a:gd name="connsiteX22" fmla="*/ 4762 w 97631"/>
                    <a:gd name="connsiteY22" fmla="*/ 378619 h 395287"/>
                    <a:gd name="connsiteX23" fmla="*/ 2381 w 97631"/>
                    <a:gd name="connsiteY23" fmla="*/ 385762 h 395287"/>
                    <a:gd name="connsiteX24" fmla="*/ 0 w 97631"/>
                    <a:gd name="connsiteY24" fmla="*/ 395287 h 39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7631" h="395287">
                      <a:moveTo>
                        <a:pt x="61912" y="2381"/>
                      </a:moveTo>
                      <a:cubicBezTo>
                        <a:pt x="65881" y="1587"/>
                        <a:pt x="69771" y="0"/>
                        <a:pt x="73819" y="0"/>
                      </a:cubicBezTo>
                      <a:cubicBezTo>
                        <a:pt x="76810" y="0"/>
                        <a:pt x="87117" y="3639"/>
                        <a:pt x="90487" y="4762"/>
                      </a:cubicBezTo>
                      <a:cubicBezTo>
                        <a:pt x="92075" y="7143"/>
                        <a:pt x="94428" y="9165"/>
                        <a:pt x="95250" y="11906"/>
                      </a:cubicBezTo>
                      <a:cubicBezTo>
                        <a:pt x="96863" y="17282"/>
                        <a:pt x="97631" y="22962"/>
                        <a:pt x="97631" y="28575"/>
                      </a:cubicBezTo>
                      <a:cubicBezTo>
                        <a:pt x="97631" y="51607"/>
                        <a:pt x="96602" y="74638"/>
                        <a:pt x="95250" y="97631"/>
                      </a:cubicBezTo>
                      <a:cubicBezTo>
                        <a:pt x="94616" y="108407"/>
                        <a:pt x="90760" y="113206"/>
                        <a:pt x="88106" y="123825"/>
                      </a:cubicBezTo>
                      <a:cubicBezTo>
                        <a:pt x="86519" y="130175"/>
                        <a:pt x="86271" y="137021"/>
                        <a:pt x="83344" y="142875"/>
                      </a:cubicBezTo>
                      <a:cubicBezTo>
                        <a:pt x="67547" y="174465"/>
                        <a:pt x="86712" y="135017"/>
                        <a:pt x="76200" y="159544"/>
                      </a:cubicBezTo>
                      <a:cubicBezTo>
                        <a:pt x="74802" y="162807"/>
                        <a:pt x="72755" y="165773"/>
                        <a:pt x="71437" y="169069"/>
                      </a:cubicBezTo>
                      <a:cubicBezTo>
                        <a:pt x="59667" y="198494"/>
                        <a:pt x="73082" y="170543"/>
                        <a:pt x="61912" y="192881"/>
                      </a:cubicBezTo>
                      <a:cubicBezTo>
                        <a:pt x="61118" y="196056"/>
                        <a:pt x="60471" y="199271"/>
                        <a:pt x="59531" y="202406"/>
                      </a:cubicBezTo>
                      <a:cubicBezTo>
                        <a:pt x="58089" y="207215"/>
                        <a:pt x="55595" y="211742"/>
                        <a:pt x="54769" y="216694"/>
                      </a:cubicBezTo>
                      <a:cubicBezTo>
                        <a:pt x="53975" y="221456"/>
                        <a:pt x="53334" y="226247"/>
                        <a:pt x="52387" y="230981"/>
                      </a:cubicBezTo>
                      <a:cubicBezTo>
                        <a:pt x="51745" y="234190"/>
                        <a:pt x="50716" y="237311"/>
                        <a:pt x="50006" y="240506"/>
                      </a:cubicBezTo>
                      <a:cubicBezTo>
                        <a:pt x="49128" y="244457"/>
                        <a:pt x="48419" y="248443"/>
                        <a:pt x="47625" y="252412"/>
                      </a:cubicBezTo>
                      <a:cubicBezTo>
                        <a:pt x="46831" y="261937"/>
                        <a:pt x="46815" y="271559"/>
                        <a:pt x="45244" y="280987"/>
                      </a:cubicBezTo>
                      <a:cubicBezTo>
                        <a:pt x="44196" y="287274"/>
                        <a:pt x="39305" y="298822"/>
                        <a:pt x="35719" y="304800"/>
                      </a:cubicBezTo>
                      <a:cubicBezTo>
                        <a:pt x="32774" y="309708"/>
                        <a:pt x="28004" y="313657"/>
                        <a:pt x="26194" y="319087"/>
                      </a:cubicBezTo>
                      <a:cubicBezTo>
                        <a:pt x="25400" y="321468"/>
                        <a:pt x="24502" y="323817"/>
                        <a:pt x="23812" y="326231"/>
                      </a:cubicBezTo>
                      <a:cubicBezTo>
                        <a:pt x="22913" y="329378"/>
                        <a:pt x="22895" y="332829"/>
                        <a:pt x="21431" y="335756"/>
                      </a:cubicBezTo>
                      <a:cubicBezTo>
                        <a:pt x="19656" y="339306"/>
                        <a:pt x="16668" y="342106"/>
                        <a:pt x="14287" y="345281"/>
                      </a:cubicBezTo>
                      <a:cubicBezTo>
                        <a:pt x="8307" y="369204"/>
                        <a:pt x="11595" y="358120"/>
                        <a:pt x="4762" y="378619"/>
                      </a:cubicBezTo>
                      <a:cubicBezTo>
                        <a:pt x="3968" y="381000"/>
                        <a:pt x="2990" y="383327"/>
                        <a:pt x="2381" y="385762"/>
                      </a:cubicBezTo>
                      <a:lnTo>
                        <a:pt x="0" y="395287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302 Forma libre"/>
                <p:cNvSpPr/>
                <p:nvPr/>
              </p:nvSpPr>
              <p:spPr>
                <a:xfrm>
                  <a:off x="3988001" y="2211404"/>
                  <a:ext cx="86308" cy="119842"/>
                </a:xfrm>
                <a:custGeom>
                  <a:avLst/>
                  <a:gdLst>
                    <a:gd name="connsiteX0" fmla="*/ 2619 w 93107"/>
                    <a:gd name="connsiteY0" fmla="*/ 126206 h 126206"/>
                    <a:gd name="connsiteX1" fmla="*/ 2619 w 93107"/>
                    <a:gd name="connsiteY1" fmla="*/ 69056 h 126206"/>
                    <a:gd name="connsiteX2" fmla="*/ 9763 w 93107"/>
                    <a:gd name="connsiteY2" fmla="*/ 61913 h 126206"/>
                    <a:gd name="connsiteX3" fmla="*/ 16907 w 93107"/>
                    <a:gd name="connsiteY3" fmla="*/ 47625 h 126206"/>
                    <a:gd name="connsiteX4" fmla="*/ 24050 w 93107"/>
                    <a:gd name="connsiteY4" fmla="*/ 45244 h 126206"/>
                    <a:gd name="connsiteX5" fmla="*/ 33575 w 93107"/>
                    <a:gd name="connsiteY5" fmla="*/ 33338 h 126206"/>
                    <a:gd name="connsiteX6" fmla="*/ 45482 w 93107"/>
                    <a:gd name="connsiteY6" fmla="*/ 19050 h 126206"/>
                    <a:gd name="connsiteX7" fmla="*/ 52625 w 93107"/>
                    <a:gd name="connsiteY7" fmla="*/ 16669 h 126206"/>
                    <a:gd name="connsiteX8" fmla="*/ 59769 w 93107"/>
                    <a:gd name="connsiteY8" fmla="*/ 11906 h 126206"/>
                    <a:gd name="connsiteX9" fmla="*/ 74057 w 93107"/>
                    <a:gd name="connsiteY9" fmla="*/ 7144 h 126206"/>
                    <a:gd name="connsiteX10" fmla="*/ 88344 w 93107"/>
                    <a:gd name="connsiteY10" fmla="*/ 2381 h 126206"/>
                    <a:gd name="connsiteX11" fmla="*/ 93107 w 93107"/>
                    <a:gd name="connsiteY11" fmla="*/ 0 h 12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107" h="126206">
                      <a:moveTo>
                        <a:pt x="2619" y="126206"/>
                      </a:moveTo>
                      <a:cubicBezTo>
                        <a:pt x="853" y="106780"/>
                        <a:pt x="-2267" y="88598"/>
                        <a:pt x="2619" y="69056"/>
                      </a:cubicBezTo>
                      <a:cubicBezTo>
                        <a:pt x="3436" y="65789"/>
                        <a:pt x="7382" y="64294"/>
                        <a:pt x="9763" y="61913"/>
                      </a:cubicBezTo>
                      <a:cubicBezTo>
                        <a:pt x="11332" y="57206"/>
                        <a:pt x="12709" y="50983"/>
                        <a:pt x="16907" y="47625"/>
                      </a:cubicBezTo>
                      <a:cubicBezTo>
                        <a:pt x="18867" y="46057"/>
                        <a:pt x="21669" y="46038"/>
                        <a:pt x="24050" y="45244"/>
                      </a:cubicBezTo>
                      <a:cubicBezTo>
                        <a:pt x="28687" y="31336"/>
                        <a:pt x="22804" y="44109"/>
                        <a:pt x="33575" y="33338"/>
                      </a:cubicBezTo>
                      <a:cubicBezTo>
                        <a:pt x="42360" y="24553"/>
                        <a:pt x="33780" y="26852"/>
                        <a:pt x="45482" y="19050"/>
                      </a:cubicBezTo>
                      <a:cubicBezTo>
                        <a:pt x="47570" y="17658"/>
                        <a:pt x="50244" y="17463"/>
                        <a:pt x="52625" y="16669"/>
                      </a:cubicBezTo>
                      <a:cubicBezTo>
                        <a:pt x="55006" y="15081"/>
                        <a:pt x="57154" y="13068"/>
                        <a:pt x="59769" y="11906"/>
                      </a:cubicBezTo>
                      <a:cubicBezTo>
                        <a:pt x="64357" y="9867"/>
                        <a:pt x="69294" y="8731"/>
                        <a:pt x="74057" y="7144"/>
                      </a:cubicBezTo>
                      <a:lnTo>
                        <a:pt x="88344" y="2381"/>
                      </a:lnTo>
                      <a:lnTo>
                        <a:pt x="93107" y="0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303 Forma libre"/>
                <p:cNvSpPr/>
                <p:nvPr/>
              </p:nvSpPr>
              <p:spPr>
                <a:xfrm>
                  <a:off x="5471358" y="2721771"/>
                  <a:ext cx="263805" cy="235226"/>
                </a:xfrm>
                <a:custGeom>
                  <a:avLst/>
                  <a:gdLst>
                    <a:gd name="connsiteX0" fmla="*/ 273843 w 273843"/>
                    <a:gd name="connsiteY0" fmla="*/ 0 h 285750"/>
                    <a:gd name="connsiteX1" fmla="*/ 266700 w 273843"/>
                    <a:gd name="connsiteY1" fmla="*/ 23812 h 285750"/>
                    <a:gd name="connsiteX2" fmla="*/ 259556 w 273843"/>
                    <a:gd name="connsiteY2" fmla="*/ 26193 h 285750"/>
                    <a:gd name="connsiteX3" fmla="*/ 238125 w 273843"/>
                    <a:gd name="connsiteY3" fmla="*/ 35718 h 285750"/>
                    <a:gd name="connsiteX4" fmla="*/ 223837 w 273843"/>
                    <a:gd name="connsiteY4" fmla="*/ 40481 h 285750"/>
                    <a:gd name="connsiteX5" fmla="*/ 200025 w 273843"/>
                    <a:gd name="connsiteY5" fmla="*/ 47625 h 285750"/>
                    <a:gd name="connsiteX6" fmla="*/ 192881 w 273843"/>
                    <a:gd name="connsiteY6" fmla="*/ 52387 h 285750"/>
                    <a:gd name="connsiteX7" fmla="*/ 164306 w 273843"/>
                    <a:gd name="connsiteY7" fmla="*/ 66675 h 285750"/>
                    <a:gd name="connsiteX8" fmla="*/ 157162 w 273843"/>
                    <a:gd name="connsiteY8" fmla="*/ 71437 h 285750"/>
                    <a:gd name="connsiteX9" fmla="*/ 142875 w 273843"/>
                    <a:gd name="connsiteY9" fmla="*/ 92868 h 285750"/>
                    <a:gd name="connsiteX10" fmla="*/ 138112 w 273843"/>
                    <a:gd name="connsiteY10" fmla="*/ 100012 h 285750"/>
                    <a:gd name="connsiteX11" fmla="*/ 135731 w 273843"/>
                    <a:gd name="connsiteY11" fmla="*/ 107156 h 285750"/>
                    <a:gd name="connsiteX12" fmla="*/ 128587 w 273843"/>
                    <a:gd name="connsiteY12" fmla="*/ 109537 h 285750"/>
                    <a:gd name="connsiteX13" fmla="*/ 123825 w 273843"/>
                    <a:gd name="connsiteY13" fmla="*/ 123825 h 285750"/>
                    <a:gd name="connsiteX14" fmla="*/ 109537 w 273843"/>
                    <a:gd name="connsiteY14" fmla="*/ 145256 h 285750"/>
                    <a:gd name="connsiteX15" fmla="*/ 100012 w 273843"/>
                    <a:gd name="connsiteY15" fmla="*/ 159543 h 285750"/>
                    <a:gd name="connsiteX16" fmla="*/ 85725 w 273843"/>
                    <a:gd name="connsiteY16" fmla="*/ 173831 h 285750"/>
                    <a:gd name="connsiteX17" fmla="*/ 78581 w 273843"/>
                    <a:gd name="connsiteY17" fmla="*/ 180975 h 285750"/>
                    <a:gd name="connsiteX18" fmla="*/ 73818 w 273843"/>
                    <a:gd name="connsiteY18" fmla="*/ 188118 h 285750"/>
                    <a:gd name="connsiteX19" fmla="*/ 64293 w 273843"/>
                    <a:gd name="connsiteY19" fmla="*/ 202406 h 285750"/>
                    <a:gd name="connsiteX20" fmla="*/ 54768 w 273843"/>
                    <a:gd name="connsiteY20" fmla="*/ 219075 h 285750"/>
                    <a:gd name="connsiteX21" fmla="*/ 42862 w 273843"/>
                    <a:gd name="connsiteY21" fmla="*/ 233362 h 285750"/>
                    <a:gd name="connsiteX22" fmla="*/ 38100 w 273843"/>
                    <a:gd name="connsiteY22" fmla="*/ 240506 h 285750"/>
                    <a:gd name="connsiteX23" fmla="*/ 35718 w 273843"/>
                    <a:gd name="connsiteY23" fmla="*/ 247650 h 285750"/>
                    <a:gd name="connsiteX24" fmla="*/ 21431 w 273843"/>
                    <a:gd name="connsiteY24" fmla="*/ 257175 h 285750"/>
                    <a:gd name="connsiteX25" fmla="*/ 11906 w 273843"/>
                    <a:gd name="connsiteY25" fmla="*/ 269081 h 285750"/>
                    <a:gd name="connsiteX26" fmla="*/ 2381 w 273843"/>
                    <a:gd name="connsiteY26" fmla="*/ 283368 h 285750"/>
                    <a:gd name="connsiteX27" fmla="*/ 0 w 273843"/>
                    <a:gd name="connsiteY27" fmla="*/ 28575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73843" h="285750">
                      <a:moveTo>
                        <a:pt x="273843" y="0"/>
                      </a:moveTo>
                      <a:cubicBezTo>
                        <a:pt x="272653" y="5949"/>
                        <a:pt x="270822" y="18866"/>
                        <a:pt x="266700" y="23812"/>
                      </a:cubicBezTo>
                      <a:cubicBezTo>
                        <a:pt x="265093" y="25740"/>
                        <a:pt x="261937" y="25399"/>
                        <a:pt x="259556" y="26193"/>
                      </a:cubicBezTo>
                      <a:cubicBezTo>
                        <a:pt x="248234" y="33741"/>
                        <a:pt x="255129" y="30050"/>
                        <a:pt x="238125" y="35718"/>
                      </a:cubicBezTo>
                      <a:lnTo>
                        <a:pt x="223837" y="40481"/>
                      </a:lnTo>
                      <a:cubicBezTo>
                        <a:pt x="218510" y="41813"/>
                        <a:pt x="203507" y="45304"/>
                        <a:pt x="200025" y="47625"/>
                      </a:cubicBezTo>
                      <a:cubicBezTo>
                        <a:pt x="197644" y="49212"/>
                        <a:pt x="195496" y="51225"/>
                        <a:pt x="192881" y="52387"/>
                      </a:cubicBezTo>
                      <a:cubicBezTo>
                        <a:pt x="163305" y="65532"/>
                        <a:pt x="194010" y="46873"/>
                        <a:pt x="164306" y="66675"/>
                      </a:cubicBezTo>
                      <a:lnTo>
                        <a:pt x="157162" y="71437"/>
                      </a:lnTo>
                      <a:lnTo>
                        <a:pt x="142875" y="92868"/>
                      </a:lnTo>
                      <a:lnTo>
                        <a:pt x="138112" y="100012"/>
                      </a:lnTo>
                      <a:cubicBezTo>
                        <a:pt x="137318" y="102393"/>
                        <a:pt x="137506" y="105381"/>
                        <a:pt x="135731" y="107156"/>
                      </a:cubicBezTo>
                      <a:cubicBezTo>
                        <a:pt x="133956" y="108931"/>
                        <a:pt x="130046" y="107494"/>
                        <a:pt x="128587" y="109537"/>
                      </a:cubicBezTo>
                      <a:cubicBezTo>
                        <a:pt x="125669" y="113622"/>
                        <a:pt x="126610" y="119648"/>
                        <a:pt x="123825" y="123825"/>
                      </a:cubicBezTo>
                      <a:lnTo>
                        <a:pt x="109537" y="145256"/>
                      </a:lnTo>
                      <a:cubicBezTo>
                        <a:pt x="109532" y="145264"/>
                        <a:pt x="100019" y="159536"/>
                        <a:pt x="100012" y="159543"/>
                      </a:cubicBezTo>
                      <a:lnTo>
                        <a:pt x="85725" y="173831"/>
                      </a:lnTo>
                      <a:cubicBezTo>
                        <a:pt x="83344" y="176212"/>
                        <a:pt x="80449" y="178173"/>
                        <a:pt x="78581" y="180975"/>
                      </a:cubicBezTo>
                      <a:lnTo>
                        <a:pt x="73818" y="188118"/>
                      </a:lnTo>
                      <a:cubicBezTo>
                        <a:pt x="69633" y="200673"/>
                        <a:pt x="74203" y="190513"/>
                        <a:pt x="64293" y="202406"/>
                      </a:cubicBezTo>
                      <a:cubicBezTo>
                        <a:pt x="59022" y="208731"/>
                        <a:pt x="59000" y="211670"/>
                        <a:pt x="54768" y="219075"/>
                      </a:cubicBezTo>
                      <a:cubicBezTo>
                        <a:pt x="48317" y="230364"/>
                        <a:pt x="51819" y="222613"/>
                        <a:pt x="42862" y="233362"/>
                      </a:cubicBezTo>
                      <a:cubicBezTo>
                        <a:pt x="41030" y="235561"/>
                        <a:pt x="39380" y="237946"/>
                        <a:pt x="38100" y="240506"/>
                      </a:cubicBezTo>
                      <a:cubicBezTo>
                        <a:pt x="36977" y="242751"/>
                        <a:pt x="37493" y="245875"/>
                        <a:pt x="35718" y="247650"/>
                      </a:cubicBezTo>
                      <a:cubicBezTo>
                        <a:pt x="31671" y="251697"/>
                        <a:pt x="21431" y="257175"/>
                        <a:pt x="21431" y="257175"/>
                      </a:cubicBezTo>
                      <a:cubicBezTo>
                        <a:pt x="16069" y="273260"/>
                        <a:pt x="23505" y="255825"/>
                        <a:pt x="11906" y="269081"/>
                      </a:cubicBezTo>
                      <a:cubicBezTo>
                        <a:pt x="8137" y="273388"/>
                        <a:pt x="6427" y="279320"/>
                        <a:pt x="2381" y="283368"/>
                      </a:cubicBezTo>
                      <a:lnTo>
                        <a:pt x="0" y="285750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304 Forma libre"/>
                <p:cNvSpPr/>
                <p:nvPr/>
              </p:nvSpPr>
              <p:spPr>
                <a:xfrm>
                  <a:off x="4333162" y="2946733"/>
                  <a:ext cx="350806" cy="457836"/>
                </a:xfrm>
                <a:custGeom>
                  <a:avLst/>
                  <a:gdLst>
                    <a:gd name="connsiteX0" fmla="*/ 0 w 469107"/>
                    <a:gd name="connsiteY0" fmla="*/ 545319 h 545319"/>
                    <a:gd name="connsiteX1" fmla="*/ 19050 w 469107"/>
                    <a:gd name="connsiteY1" fmla="*/ 540557 h 545319"/>
                    <a:gd name="connsiteX2" fmla="*/ 26194 w 469107"/>
                    <a:gd name="connsiteY2" fmla="*/ 535794 h 545319"/>
                    <a:gd name="connsiteX3" fmla="*/ 35719 w 469107"/>
                    <a:gd name="connsiteY3" fmla="*/ 521507 h 545319"/>
                    <a:gd name="connsiteX4" fmla="*/ 57150 w 469107"/>
                    <a:gd name="connsiteY4" fmla="*/ 509601 h 545319"/>
                    <a:gd name="connsiteX5" fmla="*/ 66675 w 469107"/>
                    <a:gd name="connsiteY5" fmla="*/ 500076 h 545319"/>
                    <a:gd name="connsiteX6" fmla="*/ 80963 w 469107"/>
                    <a:gd name="connsiteY6" fmla="*/ 490551 h 545319"/>
                    <a:gd name="connsiteX7" fmla="*/ 90488 w 469107"/>
                    <a:gd name="connsiteY7" fmla="*/ 476263 h 545319"/>
                    <a:gd name="connsiteX8" fmla="*/ 100013 w 469107"/>
                    <a:gd name="connsiteY8" fmla="*/ 461976 h 545319"/>
                    <a:gd name="connsiteX9" fmla="*/ 114300 w 469107"/>
                    <a:gd name="connsiteY9" fmla="*/ 440544 h 545319"/>
                    <a:gd name="connsiteX10" fmla="*/ 119063 w 469107"/>
                    <a:gd name="connsiteY10" fmla="*/ 433401 h 545319"/>
                    <a:gd name="connsiteX11" fmla="*/ 126207 w 469107"/>
                    <a:gd name="connsiteY11" fmla="*/ 428638 h 545319"/>
                    <a:gd name="connsiteX12" fmla="*/ 150019 w 469107"/>
                    <a:gd name="connsiteY12" fmla="*/ 404826 h 545319"/>
                    <a:gd name="connsiteX13" fmla="*/ 157163 w 469107"/>
                    <a:gd name="connsiteY13" fmla="*/ 397682 h 545319"/>
                    <a:gd name="connsiteX14" fmla="*/ 171450 w 469107"/>
                    <a:gd name="connsiteY14" fmla="*/ 392919 h 545319"/>
                    <a:gd name="connsiteX15" fmla="*/ 178594 w 469107"/>
                    <a:gd name="connsiteY15" fmla="*/ 385776 h 545319"/>
                    <a:gd name="connsiteX16" fmla="*/ 185738 w 469107"/>
                    <a:gd name="connsiteY16" fmla="*/ 381013 h 545319"/>
                    <a:gd name="connsiteX17" fmla="*/ 197644 w 469107"/>
                    <a:gd name="connsiteY17" fmla="*/ 369107 h 545319"/>
                    <a:gd name="connsiteX18" fmla="*/ 200025 w 469107"/>
                    <a:gd name="connsiteY18" fmla="*/ 361963 h 545319"/>
                    <a:gd name="connsiteX19" fmla="*/ 223838 w 469107"/>
                    <a:gd name="connsiteY19" fmla="*/ 338151 h 545319"/>
                    <a:gd name="connsiteX20" fmla="*/ 230982 w 469107"/>
                    <a:gd name="connsiteY20" fmla="*/ 333388 h 545319"/>
                    <a:gd name="connsiteX21" fmla="*/ 245269 w 469107"/>
                    <a:gd name="connsiteY21" fmla="*/ 328626 h 545319"/>
                    <a:gd name="connsiteX22" fmla="*/ 252413 w 469107"/>
                    <a:gd name="connsiteY22" fmla="*/ 323863 h 545319"/>
                    <a:gd name="connsiteX23" fmla="*/ 259557 w 469107"/>
                    <a:gd name="connsiteY23" fmla="*/ 321482 h 545319"/>
                    <a:gd name="connsiteX24" fmla="*/ 280988 w 469107"/>
                    <a:gd name="connsiteY24" fmla="*/ 309576 h 545319"/>
                    <a:gd name="connsiteX25" fmla="*/ 295275 w 469107"/>
                    <a:gd name="connsiteY25" fmla="*/ 300051 h 545319"/>
                    <a:gd name="connsiteX26" fmla="*/ 309563 w 469107"/>
                    <a:gd name="connsiteY26" fmla="*/ 278619 h 545319"/>
                    <a:gd name="connsiteX27" fmla="*/ 314325 w 469107"/>
                    <a:gd name="connsiteY27" fmla="*/ 271476 h 545319"/>
                    <a:gd name="connsiteX28" fmla="*/ 319088 w 469107"/>
                    <a:gd name="connsiteY28" fmla="*/ 264332 h 545319"/>
                    <a:gd name="connsiteX29" fmla="*/ 326232 w 469107"/>
                    <a:gd name="connsiteY29" fmla="*/ 250044 h 545319"/>
                    <a:gd name="connsiteX30" fmla="*/ 330994 w 469107"/>
                    <a:gd name="connsiteY30" fmla="*/ 235757 h 545319"/>
                    <a:gd name="connsiteX31" fmla="*/ 333375 w 469107"/>
                    <a:gd name="connsiteY31" fmla="*/ 228613 h 545319"/>
                    <a:gd name="connsiteX32" fmla="*/ 338138 w 469107"/>
                    <a:gd name="connsiteY32" fmla="*/ 211944 h 545319"/>
                    <a:gd name="connsiteX33" fmla="*/ 342900 w 469107"/>
                    <a:gd name="connsiteY33" fmla="*/ 204801 h 545319"/>
                    <a:gd name="connsiteX34" fmla="*/ 347663 w 469107"/>
                    <a:gd name="connsiteY34" fmla="*/ 190513 h 545319"/>
                    <a:gd name="connsiteX35" fmla="*/ 350044 w 469107"/>
                    <a:gd name="connsiteY35" fmla="*/ 183369 h 545319"/>
                    <a:gd name="connsiteX36" fmla="*/ 354807 w 469107"/>
                    <a:gd name="connsiteY36" fmla="*/ 164319 h 545319"/>
                    <a:gd name="connsiteX37" fmla="*/ 359569 w 469107"/>
                    <a:gd name="connsiteY37" fmla="*/ 150032 h 545319"/>
                    <a:gd name="connsiteX38" fmla="*/ 361950 w 469107"/>
                    <a:gd name="connsiteY38" fmla="*/ 142888 h 545319"/>
                    <a:gd name="connsiteX39" fmla="*/ 366713 w 469107"/>
                    <a:gd name="connsiteY39" fmla="*/ 135744 h 545319"/>
                    <a:gd name="connsiteX40" fmla="*/ 378619 w 469107"/>
                    <a:gd name="connsiteY40" fmla="*/ 114313 h 545319"/>
                    <a:gd name="connsiteX41" fmla="*/ 385763 w 469107"/>
                    <a:gd name="connsiteY41" fmla="*/ 109551 h 545319"/>
                    <a:gd name="connsiteX42" fmla="*/ 404813 w 469107"/>
                    <a:gd name="connsiteY42" fmla="*/ 80976 h 545319"/>
                    <a:gd name="connsiteX43" fmla="*/ 409575 w 469107"/>
                    <a:gd name="connsiteY43" fmla="*/ 73832 h 545319"/>
                    <a:gd name="connsiteX44" fmla="*/ 416719 w 469107"/>
                    <a:gd name="connsiteY44" fmla="*/ 69069 h 545319"/>
                    <a:gd name="connsiteX45" fmla="*/ 431007 w 469107"/>
                    <a:gd name="connsiteY45" fmla="*/ 47638 h 545319"/>
                    <a:gd name="connsiteX46" fmla="*/ 435769 w 469107"/>
                    <a:gd name="connsiteY46" fmla="*/ 40494 h 545319"/>
                    <a:gd name="connsiteX47" fmla="*/ 442913 w 469107"/>
                    <a:gd name="connsiteY47" fmla="*/ 35732 h 545319"/>
                    <a:gd name="connsiteX48" fmla="*/ 461963 w 469107"/>
                    <a:gd name="connsiteY48" fmla="*/ 7157 h 545319"/>
                    <a:gd name="connsiteX49" fmla="*/ 469107 w 469107"/>
                    <a:gd name="connsiteY49" fmla="*/ 13 h 545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69107" h="545319">
                      <a:moveTo>
                        <a:pt x="0" y="545319"/>
                      </a:moveTo>
                      <a:cubicBezTo>
                        <a:pt x="4528" y="544414"/>
                        <a:pt x="14169" y="542998"/>
                        <a:pt x="19050" y="540557"/>
                      </a:cubicBezTo>
                      <a:cubicBezTo>
                        <a:pt x="21610" y="539277"/>
                        <a:pt x="23813" y="537382"/>
                        <a:pt x="26194" y="535794"/>
                      </a:cubicBezTo>
                      <a:cubicBezTo>
                        <a:pt x="29369" y="531032"/>
                        <a:pt x="30957" y="524682"/>
                        <a:pt x="35719" y="521507"/>
                      </a:cubicBezTo>
                      <a:cubicBezTo>
                        <a:pt x="52095" y="510590"/>
                        <a:pt x="44577" y="513792"/>
                        <a:pt x="57150" y="509601"/>
                      </a:cubicBezTo>
                      <a:cubicBezTo>
                        <a:pt x="61192" y="497478"/>
                        <a:pt x="56284" y="505848"/>
                        <a:pt x="66675" y="500076"/>
                      </a:cubicBezTo>
                      <a:cubicBezTo>
                        <a:pt x="71679" y="497296"/>
                        <a:pt x="80963" y="490551"/>
                        <a:pt x="80963" y="490551"/>
                      </a:cubicBezTo>
                      <a:cubicBezTo>
                        <a:pt x="85516" y="476889"/>
                        <a:pt x="80083" y="489640"/>
                        <a:pt x="90488" y="476263"/>
                      </a:cubicBezTo>
                      <a:cubicBezTo>
                        <a:pt x="94002" y="471745"/>
                        <a:pt x="96838" y="466738"/>
                        <a:pt x="100013" y="461976"/>
                      </a:cubicBezTo>
                      <a:lnTo>
                        <a:pt x="114300" y="440544"/>
                      </a:lnTo>
                      <a:cubicBezTo>
                        <a:pt x="115887" y="438163"/>
                        <a:pt x="116682" y="434989"/>
                        <a:pt x="119063" y="433401"/>
                      </a:cubicBezTo>
                      <a:lnTo>
                        <a:pt x="126207" y="428638"/>
                      </a:lnTo>
                      <a:cubicBezTo>
                        <a:pt x="151607" y="390539"/>
                        <a:pt x="118270" y="436575"/>
                        <a:pt x="150019" y="404826"/>
                      </a:cubicBezTo>
                      <a:cubicBezTo>
                        <a:pt x="152400" y="402445"/>
                        <a:pt x="154219" y="399318"/>
                        <a:pt x="157163" y="397682"/>
                      </a:cubicBezTo>
                      <a:cubicBezTo>
                        <a:pt x="161551" y="395244"/>
                        <a:pt x="171450" y="392919"/>
                        <a:pt x="171450" y="392919"/>
                      </a:cubicBezTo>
                      <a:cubicBezTo>
                        <a:pt x="173831" y="390538"/>
                        <a:pt x="176007" y="387932"/>
                        <a:pt x="178594" y="385776"/>
                      </a:cubicBezTo>
                      <a:cubicBezTo>
                        <a:pt x="180793" y="383944"/>
                        <a:pt x="183714" y="383037"/>
                        <a:pt x="185738" y="381013"/>
                      </a:cubicBezTo>
                      <a:cubicBezTo>
                        <a:pt x="201609" y="365141"/>
                        <a:pt x="178597" y="381803"/>
                        <a:pt x="197644" y="369107"/>
                      </a:cubicBezTo>
                      <a:cubicBezTo>
                        <a:pt x="198438" y="366726"/>
                        <a:pt x="198806" y="364157"/>
                        <a:pt x="200025" y="361963"/>
                      </a:cubicBezTo>
                      <a:cubicBezTo>
                        <a:pt x="209363" y="345154"/>
                        <a:pt x="208150" y="348610"/>
                        <a:pt x="223838" y="338151"/>
                      </a:cubicBezTo>
                      <a:cubicBezTo>
                        <a:pt x="226219" y="336563"/>
                        <a:pt x="228267" y="334293"/>
                        <a:pt x="230982" y="333388"/>
                      </a:cubicBezTo>
                      <a:lnTo>
                        <a:pt x="245269" y="328626"/>
                      </a:lnTo>
                      <a:cubicBezTo>
                        <a:pt x="247650" y="327038"/>
                        <a:pt x="249853" y="325143"/>
                        <a:pt x="252413" y="323863"/>
                      </a:cubicBezTo>
                      <a:cubicBezTo>
                        <a:pt x="254658" y="322740"/>
                        <a:pt x="257363" y="322701"/>
                        <a:pt x="259557" y="321482"/>
                      </a:cubicBezTo>
                      <a:cubicBezTo>
                        <a:pt x="284121" y="307836"/>
                        <a:pt x="264823" y="314964"/>
                        <a:pt x="280988" y="309576"/>
                      </a:cubicBezTo>
                      <a:cubicBezTo>
                        <a:pt x="285750" y="306401"/>
                        <a:pt x="292100" y="304813"/>
                        <a:pt x="295275" y="300051"/>
                      </a:cubicBezTo>
                      <a:lnTo>
                        <a:pt x="309563" y="278619"/>
                      </a:lnTo>
                      <a:lnTo>
                        <a:pt x="314325" y="271476"/>
                      </a:lnTo>
                      <a:lnTo>
                        <a:pt x="319088" y="264332"/>
                      </a:lnTo>
                      <a:cubicBezTo>
                        <a:pt x="327770" y="238283"/>
                        <a:pt x="313924" y="277736"/>
                        <a:pt x="326232" y="250044"/>
                      </a:cubicBezTo>
                      <a:cubicBezTo>
                        <a:pt x="328271" y="245457"/>
                        <a:pt x="329407" y="240519"/>
                        <a:pt x="330994" y="235757"/>
                      </a:cubicBezTo>
                      <a:cubicBezTo>
                        <a:pt x="331788" y="233376"/>
                        <a:pt x="332766" y="231048"/>
                        <a:pt x="333375" y="228613"/>
                      </a:cubicBezTo>
                      <a:cubicBezTo>
                        <a:pt x="334137" y="225566"/>
                        <a:pt x="336432" y="215357"/>
                        <a:pt x="338138" y="211944"/>
                      </a:cubicBezTo>
                      <a:cubicBezTo>
                        <a:pt x="339418" y="209384"/>
                        <a:pt x="341738" y="207416"/>
                        <a:pt x="342900" y="204801"/>
                      </a:cubicBezTo>
                      <a:cubicBezTo>
                        <a:pt x="344939" y="200213"/>
                        <a:pt x="346075" y="195276"/>
                        <a:pt x="347663" y="190513"/>
                      </a:cubicBezTo>
                      <a:cubicBezTo>
                        <a:pt x="348457" y="188132"/>
                        <a:pt x="349435" y="185804"/>
                        <a:pt x="350044" y="183369"/>
                      </a:cubicBezTo>
                      <a:cubicBezTo>
                        <a:pt x="351632" y="177019"/>
                        <a:pt x="352737" y="170529"/>
                        <a:pt x="354807" y="164319"/>
                      </a:cubicBezTo>
                      <a:lnTo>
                        <a:pt x="359569" y="150032"/>
                      </a:lnTo>
                      <a:cubicBezTo>
                        <a:pt x="360363" y="147651"/>
                        <a:pt x="360558" y="144976"/>
                        <a:pt x="361950" y="142888"/>
                      </a:cubicBezTo>
                      <a:lnTo>
                        <a:pt x="366713" y="135744"/>
                      </a:lnTo>
                      <a:cubicBezTo>
                        <a:pt x="369194" y="128300"/>
                        <a:pt x="371601" y="118991"/>
                        <a:pt x="378619" y="114313"/>
                      </a:cubicBezTo>
                      <a:lnTo>
                        <a:pt x="385763" y="109551"/>
                      </a:lnTo>
                      <a:lnTo>
                        <a:pt x="404813" y="80976"/>
                      </a:lnTo>
                      <a:cubicBezTo>
                        <a:pt x="406401" y="78595"/>
                        <a:pt x="407194" y="75420"/>
                        <a:pt x="409575" y="73832"/>
                      </a:cubicBezTo>
                      <a:lnTo>
                        <a:pt x="416719" y="69069"/>
                      </a:lnTo>
                      <a:lnTo>
                        <a:pt x="431007" y="47638"/>
                      </a:lnTo>
                      <a:cubicBezTo>
                        <a:pt x="432594" y="45257"/>
                        <a:pt x="433388" y="42081"/>
                        <a:pt x="435769" y="40494"/>
                      </a:cubicBezTo>
                      <a:lnTo>
                        <a:pt x="442913" y="35732"/>
                      </a:lnTo>
                      <a:lnTo>
                        <a:pt x="461963" y="7157"/>
                      </a:lnTo>
                      <a:cubicBezTo>
                        <a:pt x="467166" y="-648"/>
                        <a:pt x="463863" y="13"/>
                        <a:pt x="469107" y="13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305 Forma libre"/>
                <p:cNvSpPr/>
                <p:nvPr/>
              </p:nvSpPr>
              <p:spPr>
                <a:xfrm>
                  <a:off x="3935226" y="2265500"/>
                  <a:ext cx="752475" cy="681037"/>
                </a:xfrm>
                <a:custGeom>
                  <a:avLst/>
                  <a:gdLst>
                    <a:gd name="connsiteX0" fmla="*/ 0 w 752475"/>
                    <a:gd name="connsiteY0" fmla="*/ 0 h 681037"/>
                    <a:gd name="connsiteX1" fmla="*/ 4763 w 752475"/>
                    <a:gd name="connsiteY1" fmla="*/ 21431 h 681037"/>
                    <a:gd name="connsiteX2" fmla="*/ 14288 w 752475"/>
                    <a:gd name="connsiteY2" fmla="*/ 47625 h 681037"/>
                    <a:gd name="connsiteX3" fmla="*/ 16669 w 752475"/>
                    <a:gd name="connsiteY3" fmla="*/ 54768 h 681037"/>
                    <a:gd name="connsiteX4" fmla="*/ 26194 w 752475"/>
                    <a:gd name="connsiteY4" fmla="*/ 69056 h 681037"/>
                    <a:gd name="connsiteX5" fmla="*/ 30956 w 752475"/>
                    <a:gd name="connsiteY5" fmla="*/ 76200 h 681037"/>
                    <a:gd name="connsiteX6" fmla="*/ 45244 w 752475"/>
                    <a:gd name="connsiteY6" fmla="*/ 85725 h 681037"/>
                    <a:gd name="connsiteX7" fmla="*/ 59531 w 752475"/>
                    <a:gd name="connsiteY7" fmla="*/ 100012 h 681037"/>
                    <a:gd name="connsiteX8" fmla="*/ 66675 w 752475"/>
                    <a:gd name="connsiteY8" fmla="*/ 107156 h 681037"/>
                    <a:gd name="connsiteX9" fmla="*/ 73819 w 752475"/>
                    <a:gd name="connsiteY9" fmla="*/ 114300 h 681037"/>
                    <a:gd name="connsiteX10" fmla="*/ 76200 w 752475"/>
                    <a:gd name="connsiteY10" fmla="*/ 121443 h 681037"/>
                    <a:gd name="connsiteX11" fmla="*/ 83344 w 752475"/>
                    <a:gd name="connsiteY11" fmla="*/ 126206 h 681037"/>
                    <a:gd name="connsiteX12" fmla="*/ 95250 w 752475"/>
                    <a:gd name="connsiteY12" fmla="*/ 140493 h 681037"/>
                    <a:gd name="connsiteX13" fmla="*/ 104775 w 752475"/>
                    <a:gd name="connsiteY13" fmla="*/ 150018 h 681037"/>
                    <a:gd name="connsiteX14" fmla="*/ 109538 w 752475"/>
                    <a:gd name="connsiteY14" fmla="*/ 157162 h 681037"/>
                    <a:gd name="connsiteX15" fmla="*/ 116681 w 752475"/>
                    <a:gd name="connsiteY15" fmla="*/ 161925 h 681037"/>
                    <a:gd name="connsiteX16" fmla="*/ 126206 w 752475"/>
                    <a:gd name="connsiteY16" fmla="*/ 173831 h 681037"/>
                    <a:gd name="connsiteX17" fmla="*/ 130969 w 752475"/>
                    <a:gd name="connsiteY17" fmla="*/ 180975 h 681037"/>
                    <a:gd name="connsiteX18" fmla="*/ 145256 w 752475"/>
                    <a:gd name="connsiteY18" fmla="*/ 190500 h 681037"/>
                    <a:gd name="connsiteX19" fmla="*/ 150019 w 752475"/>
                    <a:gd name="connsiteY19" fmla="*/ 197643 h 681037"/>
                    <a:gd name="connsiteX20" fmla="*/ 166688 w 752475"/>
                    <a:gd name="connsiteY20" fmla="*/ 207168 h 681037"/>
                    <a:gd name="connsiteX21" fmla="*/ 180975 w 752475"/>
                    <a:gd name="connsiteY21" fmla="*/ 216693 h 681037"/>
                    <a:gd name="connsiteX22" fmla="*/ 188119 w 752475"/>
                    <a:gd name="connsiteY22" fmla="*/ 223837 h 681037"/>
                    <a:gd name="connsiteX23" fmla="*/ 202406 w 752475"/>
                    <a:gd name="connsiteY23" fmla="*/ 233362 h 681037"/>
                    <a:gd name="connsiteX24" fmla="*/ 209550 w 752475"/>
                    <a:gd name="connsiteY24" fmla="*/ 238125 h 681037"/>
                    <a:gd name="connsiteX25" fmla="*/ 216694 w 752475"/>
                    <a:gd name="connsiteY25" fmla="*/ 242887 h 681037"/>
                    <a:gd name="connsiteX26" fmla="*/ 230981 w 752475"/>
                    <a:gd name="connsiteY26" fmla="*/ 254793 h 681037"/>
                    <a:gd name="connsiteX27" fmla="*/ 238125 w 752475"/>
                    <a:gd name="connsiteY27" fmla="*/ 261937 h 681037"/>
                    <a:gd name="connsiteX28" fmla="*/ 261938 w 752475"/>
                    <a:gd name="connsiteY28" fmla="*/ 276225 h 681037"/>
                    <a:gd name="connsiteX29" fmla="*/ 276225 w 752475"/>
                    <a:gd name="connsiteY29" fmla="*/ 285750 h 681037"/>
                    <a:gd name="connsiteX30" fmla="*/ 285750 w 752475"/>
                    <a:gd name="connsiteY30" fmla="*/ 295275 h 681037"/>
                    <a:gd name="connsiteX31" fmla="*/ 300038 w 752475"/>
                    <a:gd name="connsiteY31" fmla="*/ 309562 h 681037"/>
                    <a:gd name="connsiteX32" fmla="*/ 309563 w 752475"/>
                    <a:gd name="connsiteY32" fmla="*/ 321468 h 681037"/>
                    <a:gd name="connsiteX33" fmla="*/ 319088 w 752475"/>
                    <a:gd name="connsiteY33" fmla="*/ 335756 h 681037"/>
                    <a:gd name="connsiteX34" fmla="*/ 333375 w 752475"/>
                    <a:gd name="connsiteY34" fmla="*/ 357187 h 681037"/>
                    <a:gd name="connsiteX35" fmla="*/ 338138 w 752475"/>
                    <a:gd name="connsiteY35" fmla="*/ 364331 h 681037"/>
                    <a:gd name="connsiteX36" fmla="*/ 345281 w 752475"/>
                    <a:gd name="connsiteY36" fmla="*/ 371475 h 681037"/>
                    <a:gd name="connsiteX37" fmla="*/ 357188 w 752475"/>
                    <a:gd name="connsiteY37" fmla="*/ 392906 h 681037"/>
                    <a:gd name="connsiteX38" fmla="*/ 364331 w 752475"/>
                    <a:gd name="connsiteY38" fmla="*/ 400050 h 681037"/>
                    <a:gd name="connsiteX39" fmla="*/ 369094 w 752475"/>
                    <a:gd name="connsiteY39" fmla="*/ 407193 h 681037"/>
                    <a:gd name="connsiteX40" fmla="*/ 383381 w 752475"/>
                    <a:gd name="connsiteY40" fmla="*/ 421481 h 681037"/>
                    <a:gd name="connsiteX41" fmla="*/ 392906 w 752475"/>
                    <a:gd name="connsiteY41" fmla="*/ 435768 h 681037"/>
                    <a:gd name="connsiteX42" fmla="*/ 397669 w 752475"/>
                    <a:gd name="connsiteY42" fmla="*/ 442912 h 681037"/>
                    <a:gd name="connsiteX43" fmla="*/ 411956 w 752475"/>
                    <a:gd name="connsiteY43" fmla="*/ 457200 h 681037"/>
                    <a:gd name="connsiteX44" fmla="*/ 428625 w 752475"/>
                    <a:gd name="connsiteY44" fmla="*/ 476250 h 681037"/>
                    <a:gd name="connsiteX45" fmla="*/ 450056 w 752475"/>
                    <a:gd name="connsiteY45" fmla="*/ 495300 h 681037"/>
                    <a:gd name="connsiteX46" fmla="*/ 459581 w 752475"/>
                    <a:gd name="connsiteY46" fmla="*/ 509587 h 681037"/>
                    <a:gd name="connsiteX47" fmla="*/ 473869 w 752475"/>
                    <a:gd name="connsiteY47" fmla="*/ 519112 h 681037"/>
                    <a:gd name="connsiteX48" fmla="*/ 481013 w 752475"/>
                    <a:gd name="connsiteY48" fmla="*/ 523875 h 681037"/>
                    <a:gd name="connsiteX49" fmla="*/ 490538 w 752475"/>
                    <a:gd name="connsiteY49" fmla="*/ 531018 h 681037"/>
                    <a:gd name="connsiteX50" fmla="*/ 495300 w 752475"/>
                    <a:gd name="connsiteY50" fmla="*/ 538162 h 681037"/>
                    <a:gd name="connsiteX51" fmla="*/ 516731 w 752475"/>
                    <a:gd name="connsiteY51" fmla="*/ 554831 h 681037"/>
                    <a:gd name="connsiteX52" fmla="*/ 538163 w 752475"/>
                    <a:gd name="connsiteY52" fmla="*/ 569118 h 681037"/>
                    <a:gd name="connsiteX53" fmla="*/ 552450 w 752475"/>
                    <a:gd name="connsiteY53" fmla="*/ 573881 h 681037"/>
                    <a:gd name="connsiteX54" fmla="*/ 566738 w 752475"/>
                    <a:gd name="connsiteY54" fmla="*/ 583406 h 681037"/>
                    <a:gd name="connsiteX55" fmla="*/ 588169 w 752475"/>
                    <a:gd name="connsiteY55" fmla="*/ 588168 h 681037"/>
                    <a:gd name="connsiteX56" fmla="*/ 597694 w 752475"/>
                    <a:gd name="connsiteY56" fmla="*/ 592931 h 681037"/>
                    <a:gd name="connsiteX57" fmla="*/ 609600 w 752475"/>
                    <a:gd name="connsiteY57" fmla="*/ 595312 h 681037"/>
                    <a:gd name="connsiteX58" fmla="*/ 619125 w 752475"/>
                    <a:gd name="connsiteY58" fmla="*/ 597693 h 681037"/>
                    <a:gd name="connsiteX59" fmla="*/ 633413 w 752475"/>
                    <a:gd name="connsiteY59" fmla="*/ 602456 h 681037"/>
                    <a:gd name="connsiteX60" fmla="*/ 647700 w 752475"/>
                    <a:gd name="connsiteY60" fmla="*/ 609600 h 681037"/>
                    <a:gd name="connsiteX61" fmla="*/ 666750 w 752475"/>
                    <a:gd name="connsiteY61" fmla="*/ 619125 h 681037"/>
                    <a:gd name="connsiteX62" fmla="*/ 676275 w 752475"/>
                    <a:gd name="connsiteY62" fmla="*/ 623887 h 681037"/>
                    <a:gd name="connsiteX63" fmla="*/ 683419 w 752475"/>
                    <a:gd name="connsiteY63" fmla="*/ 626268 h 681037"/>
                    <a:gd name="connsiteX64" fmla="*/ 697706 w 752475"/>
                    <a:gd name="connsiteY64" fmla="*/ 640556 h 681037"/>
                    <a:gd name="connsiteX65" fmla="*/ 704850 w 752475"/>
                    <a:gd name="connsiteY65" fmla="*/ 645318 h 681037"/>
                    <a:gd name="connsiteX66" fmla="*/ 719138 w 752475"/>
                    <a:gd name="connsiteY66" fmla="*/ 652462 h 681037"/>
                    <a:gd name="connsiteX67" fmla="*/ 733425 w 752475"/>
                    <a:gd name="connsiteY67" fmla="*/ 669131 h 681037"/>
                    <a:gd name="connsiteX68" fmla="*/ 740569 w 752475"/>
                    <a:gd name="connsiteY68" fmla="*/ 671512 h 681037"/>
                    <a:gd name="connsiteX69" fmla="*/ 752475 w 752475"/>
                    <a:gd name="connsiteY69" fmla="*/ 681037 h 68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752475" h="681037">
                      <a:moveTo>
                        <a:pt x="0" y="0"/>
                      </a:moveTo>
                      <a:cubicBezTo>
                        <a:pt x="4944" y="29665"/>
                        <a:pt x="-264" y="2999"/>
                        <a:pt x="4763" y="21431"/>
                      </a:cubicBezTo>
                      <a:cubicBezTo>
                        <a:pt x="11060" y="44519"/>
                        <a:pt x="5526" y="34484"/>
                        <a:pt x="14288" y="47625"/>
                      </a:cubicBezTo>
                      <a:cubicBezTo>
                        <a:pt x="15082" y="50006"/>
                        <a:pt x="15450" y="52574"/>
                        <a:pt x="16669" y="54768"/>
                      </a:cubicBezTo>
                      <a:cubicBezTo>
                        <a:pt x="19449" y="59772"/>
                        <a:pt x="23019" y="64293"/>
                        <a:pt x="26194" y="69056"/>
                      </a:cubicBezTo>
                      <a:lnTo>
                        <a:pt x="30956" y="76200"/>
                      </a:lnTo>
                      <a:cubicBezTo>
                        <a:pt x="34131" y="80963"/>
                        <a:pt x="40481" y="82550"/>
                        <a:pt x="45244" y="85725"/>
                      </a:cubicBezTo>
                      <a:cubicBezTo>
                        <a:pt x="50848" y="89461"/>
                        <a:pt x="54769" y="95250"/>
                        <a:pt x="59531" y="100012"/>
                      </a:cubicBezTo>
                      <a:lnTo>
                        <a:pt x="66675" y="107156"/>
                      </a:lnTo>
                      <a:lnTo>
                        <a:pt x="73819" y="114300"/>
                      </a:lnTo>
                      <a:cubicBezTo>
                        <a:pt x="74613" y="116681"/>
                        <a:pt x="74632" y="119483"/>
                        <a:pt x="76200" y="121443"/>
                      </a:cubicBezTo>
                      <a:cubicBezTo>
                        <a:pt x="77988" y="123678"/>
                        <a:pt x="81145" y="124374"/>
                        <a:pt x="83344" y="126206"/>
                      </a:cubicBezTo>
                      <a:cubicBezTo>
                        <a:pt x="90220" y="131936"/>
                        <a:pt x="90567" y="133469"/>
                        <a:pt x="95250" y="140493"/>
                      </a:cubicBezTo>
                      <a:cubicBezTo>
                        <a:pt x="100445" y="156079"/>
                        <a:pt x="93230" y="140782"/>
                        <a:pt x="104775" y="150018"/>
                      </a:cubicBezTo>
                      <a:cubicBezTo>
                        <a:pt x="107010" y="151806"/>
                        <a:pt x="107514" y="155138"/>
                        <a:pt x="109538" y="157162"/>
                      </a:cubicBezTo>
                      <a:cubicBezTo>
                        <a:pt x="111562" y="159186"/>
                        <a:pt x="114300" y="160337"/>
                        <a:pt x="116681" y="161925"/>
                      </a:cubicBezTo>
                      <a:cubicBezTo>
                        <a:pt x="121318" y="175831"/>
                        <a:pt x="115435" y="163060"/>
                        <a:pt x="126206" y="173831"/>
                      </a:cubicBezTo>
                      <a:cubicBezTo>
                        <a:pt x="128230" y="175855"/>
                        <a:pt x="128815" y="179090"/>
                        <a:pt x="130969" y="180975"/>
                      </a:cubicBezTo>
                      <a:cubicBezTo>
                        <a:pt x="135276" y="184744"/>
                        <a:pt x="145256" y="190500"/>
                        <a:pt x="145256" y="190500"/>
                      </a:cubicBezTo>
                      <a:cubicBezTo>
                        <a:pt x="146844" y="192881"/>
                        <a:pt x="147995" y="195619"/>
                        <a:pt x="150019" y="197643"/>
                      </a:cubicBezTo>
                      <a:cubicBezTo>
                        <a:pt x="157229" y="204852"/>
                        <a:pt x="158513" y="204443"/>
                        <a:pt x="166688" y="207168"/>
                      </a:cubicBezTo>
                      <a:cubicBezTo>
                        <a:pt x="171450" y="210343"/>
                        <a:pt x="176928" y="212646"/>
                        <a:pt x="180975" y="216693"/>
                      </a:cubicBezTo>
                      <a:cubicBezTo>
                        <a:pt x="183356" y="219074"/>
                        <a:pt x="185461" y="221769"/>
                        <a:pt x="188119" y="223837"/>
                      </a:cubicBezTo>
                      <a:cubicBezTo>
                        <a:pt x="192637" y="227351"/>
                        <a:pt x="197644" y="230187"/>
                        <a:pt x="202406" y="233362"/>
                      </a:cubicBezTo>
                      <a:lnTo>
                        <a:pt x="209550" y="238125"/>
                      </a:lnTo>
                      <a:cubicBezTo>
                        <a:pt x="211931" y="239712"/>
                        <a:pt x="214670" y="240863"/>
                        <a:pt x="216694" y="242887"/>
                      </a:cubicBezTo>
                      <a:cubicBezTo>
                        <a:pt x="237567" y="263760"/>
                        <a:pt x="211089" y="238216"/>
                        <a:pt x="230981" y="254793"/>
                      </a:cubicBezTo>
                      <a:cubicBezTo>
                        <a:pt x="233568" y="256949"/>
                        <a:pt x="235467" y="259869"/>
                        <a:pt x="238125" y="261937"/>
                      </a:cubicBezTo>
                      <a:cubicBezTo>
                        <a:pt x="257871" y="277295"/>
                        <a:pt x="245740" y="266506"/>
                        <a:pt x="261938" y="276225"/>
                      </a:cubicBezTo>
                      <a:cubicBezTo>
                        <a:pt x="266846" y="279170"/>
                        <a:pt x="276225" y="285750"/>
                        <a:pt x="276225" y="285750"/>
                      </a:cubicBezTo>
                      <a:cubicBezTo>
                        <a:pt x="281304" y="300987"/>
                        <a:pt x="274321" y="286386"/>
                        <a:pt x="285750" y="295275"/>
                      </a:cubicBezTo>
                      <a:cubicBezTo>
                        <a:pt x="291066" y="299410"/>
                        <a:pt x="300038" y="309562"/>
                        <a:pt x="300038" y="309562"/>
                      </a:cubicBezTo>
                      <a:cubicBezTo>
                        <a:pt x="305400" y="325651"/>
                        <a:pt x="297963" y="308211"/>
                        <a:pt x="309563" y="321468"/>
                      </a:cubicBezTo>
                      <a:cubicBezTo>
                        <a:pt x="313332" y="325776"/>
                        <a:pt x="315913" y="330993"/>
                        <a:pt x="319088" y="335756"/>
                      </a:cubicBezTo>
                      <a:lnTo>
                        <a:pt x="333375" y="357187"/>
                      </a:lnTo>
                      <a:cubicBezTo>
                        <a:pt x="334963" y="359568"/>
                        <a:pt x="336114" y="362307"/>
                        <a:pt x="338138" y="364331"/>
                      </a:cubicBezTo>
                      <a:lnTo>
                        <a:pt x="345281" y="371475"/>
                      </a:lnTo>
                      <a:cubicBezTo>
                        <a:pt x="348276" y="380457"/>
                        <a:pt x="349002" y="384718"/>
                        <a:pt x="357188" y="392906"/>
                      </a:cubicBezTo>
                      <a:cubicBezTo>
                        <a:pt x="359569" y="395287"/>
                        <a:pt x="362175" y="397463"/>
                        <a:pt x="364331" y="400050"/>
                      </a:cubicBezTo>
                      <a:cubicBezTo>
                        <a:pt x="366163" y="402248"/>
                        <a:pt x="367193" y="405054"/>
                        <a:pt x="369094" y="407193"/>
                      </a:cubicBezTo>
                      <a:cubicBezTo>
                        <a:pt x="373569" y="412227"/>
                        <a:pt x="383381" y="421481"/>
                        <a:pt x="383381" y="421481"/>
                      </a:cubicBezTo>
                      <a:cubicBezTo>
                        <a:pt x="387567" y="434036"/>
                        <a:pt x="382997" y="423877"/>
                        <a:pt x="392906" y="435768"/>
                      </a:cubicBezTo>
                      <a:cubicBezTo>
                        <a:pt x="394738" y="437967"/>
                        <a:pt x="395768" y="440773"/>
                        <a:pt x="397669" y="442912"/>
                      </a:cubicBezTo>
                      <a:cubicBezTo>
                        <a:pt x="402144" y="447946"/>
                        <a:pt x="408220" y="451596"/>
                        <a:pt x="411956" y="457200"/>
                      </a:cubicBezTo>
                      <a:cubicBezTo>
                        <a:pt x="431724" y="486851"/>
                        <a:pt x="412391" y="461820"/>
                        <a:pt x="428625" y="476250"/>
                      </a:cubicBezTo>
                      <a:cubicBezTo>
                        <a:pt x="453096" y="498001"/>
                        <a:pt x="433842" y="484489"/>
                        <a:pt x="450056" y="495300"/>
                      </a:cubicBezTo>
                      <a:cubicBezTo>
                        <a:pt x="453231" y="500062"/>
                        <a:pt x="454819" y="506412"/>
                        <a:pt x="459581" y="509587"/>
                      </a:cubicBezTo>
                      <a:lnTo>
                        <a:pt x="473869" y="519112"/>
                      </a:lnTo>
                      <a:cubicBezTo>
                        <a:pt x="476250" y="520700"/>
                        <a:pt x="478723" y="522158"/>
                        <a:pt x="481013" y="523875"/>
                      </a:cubicBezTo>
                      <a:lnTo>
                        <a:pt x="490538" y="531018"/>
                      </a:lnTo>
                      <a:cubicBezTo>
                        <a:pt x="492125" y="533399"/>
                        <a:pt x="493468" y="535963"/>
                        <a:pt x="495300" y="538162"/>
                      </a:cubicBezTo>
                      <a:cubicBezTo>
                        <a:pt x="502293" y="546554"/>
                        <a:pt x="506777" y="548195"/>
                        <a:pt x="516731" y="554831"/>
                      </a:cubicBezTo>
                      <a:lnTo>
                        <a:pt x="538163" y="569118"/>
                      </a:lnTo>
                      <a:cubicBezTo>
                        <a:pt x="542340" y="571902"/>
                        <a:pt x="547688" y="572293"/>
                        <a:pt x="552450" y="573881"/>
                      </a:cubicBezTo>
                      <a:cubicBezTo>
                        <a:pt x="557880" y="575691"/>
                        <a:pt x="561975" y="580231"/>
                        <a:pt x="566738" y="583406"/>
                      </a:cubicBezTo>
                      <a:cubicBezTo>
                        <a:pt x="568179" y="584367"/>
                        <a:pt x="587907" y="588116"/>
                        <a:pt x="588169" y="588168"/>
                      </a:cubicBezTo>
                      <a:cubicBezTo>
                        <a:pt x="591344" y="589756"/>
                        <a:pt x="594326" y="591808"/>
                        <a:pt x="597694" y="592931"/>
                      </a:cubicBezTo>
                      <a:cubicBezTo>
                        <a:pt x="601534" y="594211"/>
                        <a:pt x="605649" y="594434"/>
                        <a:pt x="609600" y="595312"/>
                      </a:cubicBezTo>
                      <a:cubicBezTo>
                        <a:pt x="612795" y="596022"/>
                        <a:pt x="615990" y="596753"/>
                        <a:pt x="619125" y="597693"/>
                      </a:cubicBezTo>
                      <a:cubicBezTo>
                        <a:pt x="623934" y="599136"/>
                        <a:pt x="633413" y="602456"/>
                        <a:pt x="633413" y="602456"/>
                      </a:cubicBezTo>
                      <a:cubicBezTo>
                        <a:pt x="649064" y="612890"/>
                        <a:pt x="632210" y="602559"/>
                        <a:pt x="647700" y="609600"/>
                      </a:cubicBezTo>
                      <a:cubicBezTo>
                        <a:pt x="654163" y="612538"/>
                        <a:pt x="660400" y="615950"/>
                        <a:pt x="666750" y="619125"/>
                      </a:cubicBezTo>
                      <a:cubicBezTo>
                        <a:pt x="669925" y="620712"/>
                        <a:pt x="672907" y="622765"/>
                        <a:pt x="676275" y="623887"/>
                      </a:cubicBezTo>
                      <a:lnTo>
                        <a:pt x="683419" y="626268"/>
                      </a:lnTo>
                      <a:cubicBezTo>
                        <a:pt x="688181" y="631031"/>
                        <a:pt x="692102" y="636820"/>
                        <a:pt x="697706" y="640556"/>
                      </a:cubicBezTo>
                      <a:cubicBezTo>
                        <a:pt x="700087" y="642143"/>
                        <a:pt x="702290" y="644038"/>
                        <a:pt x="704850" y="645318"/>
                      </a:cubicBezTo>
                      <a:cubicBezTo>
                        <a:pt x="724568" y="655177"/>
                        <a:pt x="698665" y="638815"/>
                        <a:pt x="719138" y="652462"/>
                      </a:cubicBezTo>
                      <a:cubicBezTo>
                        <a:pt x="722440" y="656865"/>
                        <a:pt x="728449" y="665814"/>
                        <a:pt x="733425" y="669131"/>
                      </a:cubicBezTo>
                      <a:cubicBezTo>
                        <a:pt x="735514" y="670523"/>
                        <a:pt x="738188" y="670718"/>
                        <a:pt x="740569" y="671512"/>
                      </a:cubicBezTo>
                      <a:cubicBezTo>
                        <a:pt x="749581" y="677520"/>
                        <a:pt x="745689" y="674251"/>
                        <a:pt x="752475" y="681037"/>
                      </a:cubicBezTo>
                    </a:path>
                  </a:pathLst>
                </a:custGeom>
                <a:noFill/>
                <a:ln w="19050" cap="sq">
                  <a:solidFill>
                    <a:srgbClr val="A3A3A3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4" name="233 Forma libre"/>
              <p:cNvSpPr/>
              <p:nvPr/>
            </p:nvSpPr>
            <p:spPr>
              <a:xfrm>
                <a:off x="2176463" y="1447800"/>
                <a:ext cx="271462" cy="642938"/>
              </a:xfrm>
              <a:custGeom>
                <a:avLst/>
                <a:gdLst>
                  <a:gd name="connsiteX0" fmla="*/ 271462 w 271462"/>
                  <a:gd name="connsiteY0" fmla="*/ 0 h 642938"/>
                  <a:gd name="connsiteX1" fmla="*/ 242887 w 271462"/>
                  <a:gd name="connsiteY1" fmla="*/ 19050 h 642938"/>
                  <a:gd name="connsiteX2" fmla="*/ 228600 w 271462"/>
                  <a:gd name="connsiteY2" fmla="*/ 23813 h 642938"/>
                  <a:gd name="connsiteX3" fmla="*/ 223837 w 271462"/>
                  <a:gd name="connsiteY3" fmla="*/ 38100 h 642938"/>
                  <a:gd name="connsiteX4" fmla="*/ 209550 w 271462"/>
                  <a:gd name="connsiteY4" fmla="*/ 47625 h 642938"/>
                  <a:gd name="connsiteX5" fmla="*/ 190500 w 271462"/>
                  <a:gd name="connsiteY5" fmla="*/ 76200 h 642938"/>
                  <a:gd name="connsiteX6" fmla="*/ 180975 w 271462"/>
                  <a:gd name="connsiteY6" fmla="*/ 90488 h 642938"/>
                  <a:gd name="connsiteX7" fmla="*/ 147637 w 271462"/>
                  <a:gd name="connsiteY7" fmla="*/ 109538 h 642938"/>
                  <a:gd name="connsiteX8" fmla="*/ 133350 w 271462"/>
                  <a:gd name="connsiteY8" fmla="*/ 119063 h 642938"/>
                  <a:gd name="connsiteX9" fmla="*/ 80962 w 271462"/>
                  <a:gd name="connsiteY9" fmla="*/ 133350 h 642938"/>
                  <a:gd name="connsiteX10" fmla="*/ 76200 w 271462"/>
                  <a:gd name="connsiteY10" fmla="*/ 152400 h 642938"/>
                  <a:gd name="connsiteX11" fmla="*/ 71437 w 271462"/>
                  <a:gd name="connsiteY11" fmla="*/ 166688 h 642938"/>
                  <a:gd name="connsiteX12" fmla="*/ 61912 w 271462"/>
                  <a:gd name="connsiteY12" fmla="*/ 209550 h 642938"/>
                  <a:gd name="connsiteX13" fmla="*/ 52387 w 271462"/>
                  <a:gd name="connsiteY13" fmla="*/ 223838 h 642938"/>
                  <a:gd name="connsiteX14" fmla="*/ 23812 w 271462"/>
                  <a:gd name="connsiteY14" fmla="*/ 233363 h 642938"/>
                  <a:gd name="connsiteX15" fmla="*/ 9525 w 271462"/>
                  <a:gd name="connsiteY15" fmla="*/ 261938 h 642938"/>
                  <a:gd name="connsiteX16" fmla="*/ 0 w 271462"/>
                  <a:gd name="connsiteY16" fmla="*/ 276225 h 642938"/>
                  <a:gd name="connsiteX17" fmla="*/ 4762 w 271462"/>
                  <a:gd name="connsiteY17" fmla="*/ 404813 h 642938"/>
                  <a:gd name="connsiteX18" fmla="*/ 9525 w 271462"/>
                  <a:gd name="connsiteY18" fmla="*/ 419100 h 642938"/>
                  <a:gd name="connsiteX19" fmla="*/ 14287 w 271462"/>
                  <a:gd name="connsiteY19" fmla="*/ 438150 h 642938"/>
                  <a:gd name="connsiteX20" fmla="*/ 23812 w 271462"/>
                  <a:gd name="connsiteY20" fmla="*/ 476250 h 642938"/>
                  <a:gd name="connsiteX21" fmla="*/ 38100 w 271462"/>
                  <a:gd name="connsiteY21" fmla="*/ 485775 h 642938"/>
                  <a:gd name="connsiteX22" fmla="*/ 57150 w 271462"/>
                  <a:gd name="connsiteY22" fmla="*/ 514350 h 642938"/>
                  <a:gd name="connsiteX23" fmla="*/ 66675 w 271462"/>
                  <a:gd name="connsiteY23" fmla="*/ 542925 h 642938"/>
                  <a:gd name="connsiteX24" fmla="*/ 76200 w 271462"/>
                  <a:gd name="connsiteY24" fmla="*/ 576263 h 642938"/>
                  <a:gd name="connsiteX25" fmla="*/ 71437 w 271462"/>
                  <a:gd name="connsiteY25" fmla="*/ 619125 h 642938"/>
                  <a:gd name="connsiteX26" fmla="*/ 66675 w 271462"/>
                  <a:gd name="connsiteY26" fmla="*/ 642938 h 642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71462" h="642938">
                    <a:moveTo>
                      <a:pt x="271462" y="0"/>
                    </a:moveTo>
                    <a:cubicBezTo>
                      <a:pt x="261937" y="6350"/>
                      <a:pt x="252894" y="13490"/>
                      <a:pt x="242887" y="19050"/>
                    </a:cubicBezTo>
                    <a:cubicBezTo>
                      <a:pt x="238499" y="21488"/>
                      <a:pt x="232150" y="20263"/>
                      <a:pt x="228600" y="23813"/>
                    </a:cubicBezTo>
                    <a:cubicBezTo>
                      <a:pt x="225050" y="27363"/>
                      <a:pt x="226973" y="34180"/>
                      <a:pt x="223837" y="38100"/>
                    </a:cubicBezTo>
                    <a:cubicBezTo>
                      <a:pt x="220261" y="42569"/>
                      <a:pt x="214312" y="44450"/>
                      <a:pt x="209550" y="47625"/>
                    </a:cubicBezTo>
                    <a:lnTo>
                      <a:pt x="190500" y="76200"/>
                    </a:lnTo>
                    <a:cubicBezTo>
                      <a:pt x="187325" y="80963"/>
                      <a:pt x="185738" y="87313"/>
                      <a:pt x="180975" y="90488"/>
                    </a:cubicBezTo>
                    <a:cubicBezTo>
                      <a:pt x="146158" y="113698"/>
                      <a:pt x="189942" y="85363"/>
                      <a:pt x="147637" y="109538"/>
                    </a:cubicBezTo>
                    <a:cubicBezTo>
                      <a:pt x="142667" y="112378"/>
                      <a:pt x="138580" y="116738"/>
                      <a:pt x="133350" y="119063"/>
                    </a:cubicBezTo>
                    <a:cubicBezTo>
                      <a:pt x="113574" y="127853"/>
                      <a:pt x="101335" y="129276"/>
                      <a:pt x="80962" y="133350"/>
                    </a:cubicBezTo>
                    <a:cubicBezTo>
                      <a:pt x="79375" y="139700"/>
                      <a:pt x="77998" y="146106"/>
                      <a:pt x="76200" y="152400"/>
                    </a:cubicBezTo>
                    <a:cubicBezTo>
                      <a:pt x="74821" y="157227"/>
                      <a:pt x="72655" y="161818"/>
                      <a:pt x="71437" y="166688"/>
                    </a:cubicBezTo>
                    <a:cubicBezTo>
                      <a:pt x="70079" y="172121"/>
                      <a:pt x="64848" y="202699"/>
                      <a:pt x="61912" y="209550"/>
                    </a:cubicBezTo>
                    <a:cubicBezTo>
                      <a:pt x="59657" y="214811"/>
                      <a:pt x="57241" y="220804"/>
                      <a:pt x="52387" y="223838"/>
                    </a:cubicBezTo>
                    <a:cubicBezTo>
                      <a:pt x="43873" y="229159"/>
                      <a:pt x="23812" y="233363"/>
                      <a:pt x="23812" y="233363"/>
                    </a:cubicBezTo>
                    <a:cubicBezTo>
                      <a:pt x="-3485" y="274306"/>
                      <a:pt x="29242" y="222503"/>
                      <a:pt x="9525" y="261938"/>
                    </a:cubicBezTo>
                    <a:cubicBezTo>
                      <a:pt x="6965" y="267057"/>
                      <a:pt x="3175" y="271463"/>
                      <a:pt x="0" y="276225"/>
                    </a:cubicBezTo>
                    <a:cubicBezTo>
                      <a:pt x="1587" y="319088"/>
                      <a:pt x="1909" y="362016"/>
                      <a:pt x="4762" y="404813"/>
                    </a:cubicBezTo>
                    <a:cubicBezTo>
                      <a:pt x="5096" y="409822"/>
                      <a:pt x="8146" y="414273"/>
                      <a:pt x="9525" y="419100"/>
                    </a:cubicBezTo>
                    <a:cubicBezTo>
                      <a:pt x="11323" y="425394"/>
                      <a:pt x="12867" y="431760"/>
                      <a:pt x="14287" y="438150"/>
                    </a:cubicBezTo>
                    <a:cubicBezTo>
                      <a:pt x="14560" y="439378"/>
                      <a:pt x="19885" y="471342"/>
                      <a:pt x="23812" y="476250"/>
                    </a:cubicBezTo>
                    <a:cubicBezTo>
                      <a:pt x="27388" y="480720"/>
                      <a:pt x="33337" y="482600"/>
                      <a:pt x="38100" y="485775"/>
                    </a:cubicBezTo>
                    <a:cubicBezTo>
                      <a:pt x="44450" y="495300"/>
                      <a:pt x="53530" y="503490"/>
                      <a:pt x="57150" y="514350"/>
                    </a:cubicBezTo>
                    <a:cubicBezTo>
                      <a:pt x="60325" y="523875"/>
                      <a:pt x="64240" y="533184"/>
                      <a:pt x="66675" y="542925"/>
                    </a:cubicBezTo>
                    <a:cubicBezTo>
                      <a:pt x="72654" y="566845"/>
                      <a:pt x="69367" y="555766"/>
                      <a:pt x="76200" y="576263"/>
                    </a:cubicBezTo>
                    <a:cubicBezTo>
                      <a:pt x="74612" y="590550"/>
                      <a:pt x="73800" y="604945"/>
                      <a:pt x="71437" y="619125"/>
                    </a:cubicBezTo>
                    <a:cubicBezTo>
                      <a:pt x="65671" y="653720"/>
                      <a:pt x="66675" y="617455"/>
                      <a:pt x="66675" y="642938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" name="234 Forma libre"/>
              <p:cNvSpPr/>
              <p:nvPr/>
            </p:nvSpPr>
            <p:spPr>
              <a:xfrm>
                <a:off x="5695522" y="4464389"/>
                <a:ext cx="47189" cy="84681"/>
              </a:xfrm>
              <a:custGeom>
                <a:avLst/>
                <a:gdLst>
                  <a:gd name="connsiteX0" fmla="*/ 712 w 32104"/>
                  <a:gd name="connsiteY0" fmla="*/ 9875 h 10246"/>
                  <a:gd name="connsiteX1" fmla="*/ 19762 w 32104"/>
                  <a:gd name="connsiteY1" fmla="*/ 2732 h 10246"/>
                  <a:gd name="connsiteX2" fmla="*/ 29287 w 32104"/>
                  <a:gd name="connsiteY2" fmla="*/ 350 h 10246"/>
                  <a:gd name="connsiteX3" fmla="*/ 712 w 32104"/>
                  <a:gd name="connsiteY3" fmla="*/ 9875 h 1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04" h="10246">
                    <a:moveTo>
                      <a:pt x="712" y="9875"/>
                    </a:moveTo>
                    <a:cubicBezTo>
                      <a:pt x="-876" y="10272"/>
                      <a:pt x="-1693" y="11927"/>
                      <a:pt x="19762" y="2732"/>
                    </a:cubicBezTo>
                    <a:cubicBezTo>
                      <a:pt x="22770" y="1443"/>
                      <a:pt x="26067" y="936"/>
                      <a:pt x="29287" y="350"/>
                    </a:cubicBezTo>
                    <a:cubicBezTo>
                      <a:pt x="42998" y="-2143"/>
                      <a:pt x="2300" y="9478"/>
                      <a:pt x="712" y="9875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235 Forma libre"/>
              <p:cNvSpPr/>
              <p:nvPr/>
            </p:nvSpPr>
            <p:spPr>
              <a:xfrm>
                <a:off x="3373075" y="1486247"/>
                <a:ext cx="45719" cy="869603"/>
              </a:xfrm>
              <a:custGeom>
                <a:avLst/>
                <a:gdLst>
                  <a:gd name="connsiteX0" fmla="*/ 49575 w 49575"/>
                  <a:gd name="connsiteY0" fmla="*/ 0 h 904875"/>
                  <a:gd name="connsiteX1" fmla="*/ 40050 w 49575"/>
                  <a:gd name="connsiteY1" fmla="*/ 15875 h 904875"/>
                  <a:gd name="connsiteX2" fmla="*/ 27350 w 49575"/>
                  <a:gd name="connsiteY2" fmla="*/ 44450 h 904875"/>
                  <a:gd name="connsiteX3" fmla="*/ 24175 w 49575"/>
                  <a:gd name="connsiteY3" fmla="*/ 117475 h 904875"/>
                  <a:gd name="connsiteX4" fmla="*/ 21000 w 49575"/>
                  <a:gd name="connsiteY4" fmla="*/ 133350 h 904875"/>
                  <a:gd name="connsiteX5" fmla="*/ 14650 w 49575"/>
                  <a:gd name="connsiteY5" fmla="*/ 209550 h 904875"/>
                  <a:gd name="connsiteX6" fmla="*/ 8300 w 49575"/>
                  <a:gd name="connsiteY6" fmla="*/ 231775 h 904875"/>
                  <a:gd name="connsiteX7" fmla="*/ 14650 w 49575"/>
                  <a:gd name="connsiteY7" fmla="*/ 295275 h 904875"/>
                  <a:gd name="connsiteX8" fmla="*/ 21000 w 49575"/>
                  <a:gd name="connsiteY8" fmla="*/ 320675 h 904875"/>
                  <a:gd name="connsiteX9" fmla="*/ 17825 w 49575"/>
                  <a:gd name="connsiteY9" fmla="*/ 463550 h 904875"/>
                  <a:gd name="connsiteX10" fmla="*/ 14650 w 49575"/>
                  <a:gd name="connsiteY10" fmla="*/ 479425 h 904875"/>
                  <a:gd name="connsiteX11" fmla="*/ 8300 w 49575"/>
                  <a:gd name="connsiteY11" fmla="*/ 523875 h 904875"/>
                  <a:gd name="connsiteX12" fmla="*/ 5125 w 49575"/>
                  <a:gd name="connsiteY12" fmla="*/ 581025 h 904875"/>
                  <a:gd name="connsiteX13" fmla="*/ 5125 w 49575"/>
                  <a:gd name="connsiteY13" fmla="*/ 641350 h 904875"/>
                  <a:gd name="connsiteX14" fmla="*/ 17825 w 49575"/>
                  <a:gd name="connsiteY14" fmla="*/ 660400 h 904875"/>
                  <a:gd name="connsiteX15" fmla="*/ 21000 w 49575"/>
                  <a:gd name="connsiteY15" fmla="*/ 669925 h 904875"/>
                  <a:gd name="connsiteX16" fmla="*/ 30525 w 49575"/>
                  <a:gd name="connsiteY16" fmla="*/ 673100 h 904875"/>
                  <a:gd name="connsiteX17" fmla="*/ 36875 w 49575"/>
                  <a:gd name="connsiteY17" fmla="*/ 692150 h 904875"/>
                  <a:gd name="connsiteX18" fmla="*/ 40050 w 49575"/>
                  <a:gd name="connsiteY18" fmla="*/ 701675 h 904875"/>
                  <a:gd name="connsiteX19" fmla="*/ 49575 w 49575"/>
                  <a:gd name="connsiteY19" fmla="*/ 720725 h 904875"/>
                  <a:gd name="connsiteX20" fmla="*/ 46400 w 49575"/>
                  <a:gd name="connsiteY20" fmla="*/ 793750 h 904875"/>
                  <a:gd name="connsiteX21" fmla="*/ 43225 w 49575"/>
                  <a:gd name="connsiteY21" fmla="*/ 803275 h 904875"/>
                  <a:gd name="connsiteX22" fmla="*/ 40050 w 49575"/>
                  <a:gd name="connsiteY22" fmla="*/ 815975 h 904875"/>
                  <a:gd name="connsiteX23" fmla="*/ 36875 w 49575"/>
                  <a:gd name="connsiteY23" fmla="*/ 873125 h 904875"/>
                  <a:gd name="connsiteX24" fmla="*/ 33700 w 49575"/>
                  <a:gd name="connsiteY24" fmla="*/ 9048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9575" h="904875">
                    <a:moveTo>
                      <a:pt x="49575" y="0"/>
                    </a:moveTo>
                    <a:cubicBezTo>
                      <a:pt x="46400" y="5292"/>
                      <a:pt x="42604" y="10257"/>
                      <a:pt x="40050" y="15875"/>
                    </a:cubicBezTo>
                    <a:cubicBezTo>
                      <a:pt x="23857" y="51499"/>
                      <a:pt x="42336" y="21971"/>
                      <a:pt x="27350" y="44450"/>
                    </a:cubicBezTo>
                    <a:cubicBezTo>
                      <a:pt x="26292" y="68792"/>
                      <a:pt x="25911" y="93172"/>
                      <a:pt x="24175" y="117475"/>
                    </a:cubicBezTo>
                    <a:cubicBezTo>
                      <a:pt x="23791" y="122858"/>
                      <a:pt x="21512" y="127978"/>
                      <a:pt x="21000" y="133350"/>
                    </a:cubicBezTo>
                    <a:cubicBezTo>
                      <a:pt x="17427" y="170863"/>
                      <a:pt x="19862" y="178280"/>
                      <a:pt x="14650" y="209550"/>
                    </a:cubicBezTo>
                    <a:cubicBezTo>
                      <a:pt x="13321" y="217523"/>
                      <a:pt x="10816" y="224226"/>
                      <a:pt x="8300" y="231775"/>
                    </a:cubicBezTo>
                    <a:cubicBezTo>
                      <a:pt x="9686" y="249790"/>
                      <a:pt x="10805" y="276051"/>
                      <a:pt x="14650" y="295275"/>
                    </a:cubicBezTo>
                    <a:cubicBezTo>
                      <a:pt x="16362" y="303833"/>
                      <a:pt x="21000" y="320675"/>
                      <a:pt x="21000" y="320675"/>
                    </a:cubicBezTo>
                    <a:cubicBezTo>
                      <a:pt x="19942" y="368300"/>
                      <a:pt x="19729" y="415951"/>
                      <a:pt x="17825" y="463550"/>
                    </a:cubicBezTo>
                    <a:cubicBezTo>
                      <a:pt x="17609" y="468942"/>
                      <a:pt x="15471" y="474091"/>
                      <a:pt x="14650" y="479425"/>
                    </a:cubicBezTo>
                    <a:cubicBezTo>
                      <a:pt x="-1244" y="582736"/>
                      <a:pt x="21871" y="442447"/>
                      <a:pt x="8300" y="523875"/>
                    </a:cubicBezTo>
                    <a:cubicBezTo>
                      <a:pt x="7242" y="542925"/>
                      <a:pt x="6709" y="562012"/>
                      <a:pt x="5125" y="581025"/>
                    </a:cubicBezTo>
                    <a:cubicBezTo>
                      <a:pt x="2745" y="609582"/>
                      <a:pt x="-5111" y="602453"/>
                      <a:pt x="5125" y="641350"/>
                    </a:cubicBezTo>
                    <a:cubicBezTo>
                      <a:pt x="7067" y="648730"/>
                      <a:pt x="15412" y="653160"/>
                      <a:pt x="17825" y="660400"/>
                    </a:cubicBezTo>
                    <a:cubicBezTo>
                      <a:pt x="18883" y="663575"/>
                      <a:pt x="18633" y="667558"/>
                      <a:pt x="21000" y="669925"/>
                    </a:cubicBezTo>
                    <a:cubicBezTo>
                      <a:pt x="23367" y="672292"/>
                      <a:pt x="27350" y="672042"/>
                      <a:pt x="30525" y="673100"/>
                    </a:cubicBezTo>
                    <a:lnTo>
                      <a:pt x="36875" y="692150"/>
                    </a:lnTo>
                    <a:cubicBezTo>
                      <a:pt x="37933" y="695325"/>
                      <a:pt x="38194" y="698890"/>
                      <a:pt x="40050" y="701675"/>
                    </a:cubicBezTo>
                    <a:cubicBezTo>
                      <a:pt x="48256" y="713985"/>
                      <a:pt x="45193" y="707580"/>
                      <a:pt x="49575" y="720725"/>
                    </a:cubicBezTo>
                    <a:cubicBezTo>
                      <a:pt x="48517" y="745067"/>
                      <a:pt x="48269" y="769457"/>
                      <a:pt x="46400" y="793750"/>
                    </a:cubicBezTo>
                    <a:cubicBezTo>
                      <a:pt x="46143" y="797087"/>
                      <a:pt x="44144" y="800057"/>
                      <a:pt x="43225" y="803275"/>
                    </a:cubicBezTo>
                    <a:cubicBezTo>
                      <a:pt x="42026" y="807471"/>
                      <a:pt x="41108" y="811742"/>
                      <a:pt x="40050" y="815975"/>
                    </a:cubicBezTo>
                    <a:cubicBezTo>
                      <a:pt x="38992" y="835025"/>
                      <a:pt x="38459" y="854112"/>
                      <a:pt x="36875" y="873125"/>
                    </a:cubicBezTo>
                    <a:cubicBezTo>
                      <a:pt x="33004" y="919576"/>
                      <a:pt x="33700" y="870464"/>
                      <a:pt x="33700" y="904875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6" name="Freeform 14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6587026" y="4896434"/>
              <a:ext cx="88409" cy="125355"/>
            </a:xfrm>
            <a:custGeom>
              <a:avLst/>
              <a:gdLst>
                <a:gd name="T0" fmla="*/ 0 w 62"/>
                <a:gd name="T1" fmla="*/ 2147483647 h 88"/>
                <a:gd name="T2" fmla="*/ 2147483647 w 62"/>
                <a:gd name="T3" fmla="*/ 2147483647 h 88"/>
                <a:gd name="T4" fmla="*/ 2147483647 w 62"/>
                <a:gd name="T5" fmla="*/ 2147483647 h 88"/>
                <a:gd name="T6" fmla="*/ 2147483647 w 62"/>
                <a:gd name="T7" fmla="*/ 2147483647 h 88"/>
                <a:gd name="T8" fmla="*/ 2147483647 w 62"/>
                <a:gd name="T9" fmla="*/ 2147483647 h 88"/>
                <a:gd name="T10" fmla="*/ 2147483647 w 62"/>
                <a:gd name="T11" fmla="*/ 2147483647 h 88"/>
                <a:gd name="T12" fmla="*/ 2147483647 w 62"/>
                <a:gd name="T13" fmla="*/ 2147483647 h 88"/>
                <a:gd name="T14" fmla="*/ 2147483647 w 62"/>
                <a:gd name="T15" fmla="*/ 2147483647 h 88"/>
                <a:gd name="T16" fmla="*/ 2147483647 w 62"/>
                <a:gd name="T17" fmla="*/ 2147483647 h 88"/>
                <a:gd name="T18" fmla="*/ 2147483647 w 62"/>
                <a:gd name="T19" fmla="*/ 2147483647 h 88"/>
                <a:gd name="T20" fmla="*/ 2147483647 w 62"/>
                <a:gd name="T21" fmla="*/ 2147483647 h 88"/>
                <a:gd name="T22" fmla="*/ 2147483647 w 62"/>
                <a:gd name="T23" fmla="*/ 2147483647 h 88"/>
                <a:gd name="T24" fmla="*/ 2147483647 w 62"/>
                <a:gd name="T25" fmla="*/ 2147483647 h 88"/>
                <a:gd name="T26" fmla="*/ 2147483647 w 62"/>
                <a:gd name="T27" fmla="*/ 2147483647 h 88"/>
                <a:gd name="T28" fmla="*/ 2147483647 w 62"/>
                <a:gd name="T29" fmla="*/ 2147483647 h 88"/>
                <a:gd name="T30" fmla="*/ 2147483647 w 62"/>
                <a:gd name="T31" fmla="*/ 2147483647 h 88"/>
                <a:gd name="T32" fmla="*/ 2147483647 w 62"/>
                <a:gd name="T33" fmla="*/ 2147483647 h 88"/>
                <a:gd name="T34" fmla="*/ 2147483647 w 62"/>
                <a:gd name="T35" fmla="*/ 2147483647 h 88"/>
                <a:gd name="T36" fmla="*/ 2147483647 w 62"/>
                <a:gd name="T37" fmla="*/ 2147483647 h 88"/>
                <a:gd name="T38" fmla="*/ 2147483647 w 62"/>
                <a:gd name="T39" fmla="*/ 2147483647 h 88"/>
                <a:gd name="T40" fmla="*/ 2147483647 w 62"/>
                <a:gd name="T41" fmla="*/ 2147483647 h 88"/>
                <a:gd name="T42" fmla="*/ 2147483647 w 62"/>
                <a:gd name="T43" fmla="*/ 0 h 88"/>
                <a:gd name="T44" fmla="*/ 2147483647 w 62"/>
                <a:gd name="T45" fmla="*/ 0 h 88"/>
                <a:gd name="T46" fmla="*/ 2147483647 w 62"/>
                <a:gd name="T47" fmla="*/ 2147483647 h 88"/>
                <a:gd name="T48" fmla="*/ 2147483647 w 62"/>
                <a:gd name="T49" fmla="*/ 2147483647 h 88"/>
                <a:gd name="T50" fmla="*/ 2147483647 w 62"/>
                <a:gd name="T51" fmla="*/ 2147483647 h 88"/>
                <a:gd name="T52" fmla="*/ 2147483647 w 62"/>
                <a:gd name="T53" fmla="*/ 2147483647 h 88"/>
                <a:gd name="T54" fmla="*/ 2147483647 w 62"/>
                <a:gd name="T55" fmla="*/ 2147483647 h 88"/>
                <a:gd name="T56" fmla="*/ 2147483647 w 62"/>
                <a:gd name="T57" fmla="*/ 2147483647 h 88"/>
                <a:gd name="T58" fmla="*/ 2147483647 w 62"/>
                <a:gd name="T59" fmla="*/ 2147483647 h 88"/>
                <a:gd name="T60" fmla="*/ 2147483647 w 62"/>
                <a:gd name="T61" fmla="*/ 2147483647 h 88"/>
                <a:gd name="T62" fmla="*/ 2147483647 w 62"/>
                <a:gd name="T63" fmla="*/ 2147483647 h 88"/>
                <a:gd name="T64" fmla="*/ 2147483647 w 62"/>
                <a:gd name="T65" fmla="*/ 2147483647 h 88"/>
                <a:gd name="T66" fmla="*/ 2147483647 w 62"/>
                <a:gd name="T67" fmla="*/ 2147483647 h 88"/>
                <a:gd name="T68" fmla="*/ 2147483647 w 62"/>
                <a:gd name="T69" fmla="*/ 2147483647 h 88"/>
                <a:gd name="T70" fmla="*/ 2147483647 w 62"/>
                <a:gd name="T71" fmla="*/ 2147483647 h 88"/>
                <a:gd name="T72" fmla="*/ 2147483647 w 62"/>
                <a:gd name="T73" fmla="*/ 2147483647 h 88"/>
                <a:gd name="T74" fmla="*/ 2147483647 w 62"/>
                <a:gd name="T75" fmla="*/ 2147483647 h 88"/>
                <a:gd name="T76" fmla="*/ 2147483647 w 62"/>
                <a:gd name="T77" fmla="*/ 2147483647 h 88"/>
                <a:gd name="T78" fmla="*/ 2147483647 w 62"/>
                <a:gd name="T79" fmla="*/ 2147483647 h 88"/>
                <a:gd name="T80" fmla="*/ 2147483647 w 62"/>
                <a:gd name="T81" fmla="*/ 2147483647 h 88"/>
                <a:gd name="T82" fmla="*/ 2147483647 w 62"/>
                <a:gd name="T83" fmla="*/ 2147483647 h 88"/>
                <a:gd name="T84" fmla="*/ 2147483647 w 62"/>
                <a:gd name="T85" fmla="*/ 2147483647 h 88"/>
                <a:gd name="T86" fmla="*/ 2147483647 w 62"/>
                <a:gd name="T87" fmla="*/ 2147483647 h 88"/>
                <a:gd name="T88" fmla="*/ 2147483647 w 62"/>
                <a:gd name="T89" fmla="*/ 2147483647 h 88"/>
                <a:gd name="T90" fmla="*/ 2147483647 w 62"/>
                <a:gd name="T91" fmla="*/ 2147483647 h 88"/>
                <a:gd name="T92" fmla="*/ 2147483647 w 62"/>
                <a:gd name="T93" fmla="*/ 2147483647 h 88"/>
                <a:gd name="T94" fmla="*/ 2147483647 w 62"/>
                <a:gd name="T95" fmla="*/ 2147483647 h 88"/>
                <a:gd name="T96" fmla="*/ 2147483647 w 62"/>
                <a:gd name="T97" fmla="*/ 2147483647 h 88"/>
                <a:gd name="T98" fmla="*/ 2147483647 w 62"/>
                <a:gd name="T99" fmla="*/ 2147483647 h 88"/>
                <a:gd name="T100" fmla="*/ 2147483647 w 62"/>
                <a:gd name="T101" fmla="*/ 2147483647 h 88"/>
                <a:gd name="T102" fmla="*/ 2147483647 w 62"/>
                <a:gd name="T103" fmla="*/ 2147483647 h 88"/>
                <a:gd name="T104" fmla="*/ 2147483647 w 62"/>
                <a:gd name="T105" fmla="*/ 2147483647 h 88"/>
                <a:gd name="T106" fmla="*/ 2147483647 w 62"/>
                <a:gd name="T107" fmla="*/ 2147483647 h 88"/>
                <a:gd name="T108" fmla="*/ 2147483647 w 62"/>
                <a:gd name="T109" fmla="*/ 2147483647 h 88"/>
                <a:gd name="T110" fmla="*/ 2147483647 w 62"/>
                <a:gd name="T111" fmla="*/ 2147483647 h 88"/>
                <a:gd name="T112" fmla="*/ 2147483647 w 62"/>
                <a:gd name="T113" fmla="*/ 2147483647 h 88"/>
                <a:gd name="T114" fmla="*/ 2147483647 w 62"/>
                <a:gd name="T115" fmla="*/ 2147483647 h 88"/>
                <a:gd name="T116" fmla="*/ 2147483647 w 62"/>
                <a:gd name="T117" fmla="*/ 2147483647 h 88"/>
                <a:gd name="T118" fmla="*/ 2147483647 w 62"/>
                <a:gd name="T119" fmla="*/ 2147483647 h 88"/>
                <a:gd name="T120" fmla="*/ 0 w 62"/>
                <a:gd name="T121" fmla="*/ 2147483647 h 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"/>
                <a:gd name="T184" fmla="*/ 0 h 88"/>
                <a:gd name="T185" fmla="*/ 62 w 62"/>
                <a:gd name="T186" fmla="*/ 88 h 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" h="88">
                  <a:moveTo>
                    <a:pt x="0" y="49"/>
                  </a:moveTo>
                  <a:lnTo>
                    <a:pt x="3" y="46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4" y="42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8" y="15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32" y="5"/>
                  </a:lnTo>
                  <a:lnTo>
                    <a:pt x="32" y="8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2" y="19"/>
                  </a:lnTo>
                  <a:lnTo>
                    <a:pt x="41" y="26"/>
                  </a:lnTo>
                  <a:lnTo>
                    <a:pt x="42" y="28"/>
                  </a:lnTo>
                  <a:lnTo>
                    <a:pt x="53" y="38"/>
                  </a:lnTo>
                  <a:lnTo>
                    <a:pt x="55" y="43"/>
                  </a:lnTo>
                  <a:lnTo>
                    <a:pt x="56" y="54"/>
                  </a:lnTo>
                  <a:lnTo>
                    <a:pt x="61" y="59"/>
                  </a:lnTo>
                  <a:lnTo>
                    <a:pt x="58" y="61"/>
                  </a:lnTo>
                  <a:lnTo>
                    <a:pt x="56" y="62"/>
                  </a:lnTo>
                  <a:lnTo>
                    <a:pt x="56" y="67"/>
                  </a:lnTo>
                  <a:lnTo>
                    <a:pt x="57" y="70"/>
                  </a:lnTo>
                  <a:lnTo>
                    <a:pt x="57" y="73"/>
                  </a:lnTo>
                  <a:lnTo>
                    <a:pt x="52" y="77"/>
                  </a:lnTo>
                  <a:lnTo>
                    <a:pt x="43" y="85"/>
                  </a:lnTo>
                  <a:lnTo>
                    <a:pt x="39" y="87"/>
                  </a:lnTo>
                  <a:lnTo>
                    <a:pt x="35" y="84"/>
                  </a:lnTo>
                  <a:lnTo>
                    <a:pt x="32" y="83"/>
                  </a:lnTo>
                  <a:lnTo>
                    <a:pt x="29" y="82"/>
                  </a:lnTo>
                  <a:lnTo>
                    <a:pt x="18" y="81"/>
                  </a:lnTo>
                  <a:lnTo>
                    <a:pt x="12" y="78"/>
                  </a:lnTo>
                  <a:lnTo>
                    <a:pt x="9" y="78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3" y="62"/>
                  </a:lnTo>
                  <a:lnTo>
                    <a:pt x="2" y="57"/>
                  </a:lnTo>
                  <a:lnTo>
                    <a:pt x="0" y="49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226 Forma libre"/>
            <p:cNvSpPr/>
            <p:nvPr/>
          </p:nvSpPr>
          <p:spPr>
            <a:xfrm rot="20524796">
              <a:off x="6817416" y="3274695"/>
              <a:ext cx="210796" cy="62394"/>
            </a:xfrm>
            <a:custGeom>
              <a:avLst/>
              <a:gdLst>
                <a:gd name="connsiteX0" fmla="*/ 214313 w 214313"/>
                <a:gd name="connsiteY0" fmla="*/ 64294 h 64294"/>
                <a:gd name="connsiteX1" fmla="*/ 180975 w 214313"/>
                <a:gd name="connsiteY1" fmla="*/ 59532 h 64294"/>
                <a:gd name="connsiteX2" fmla="*/ 157163 w 214313"/>
                <a:gd name="connsiteY2" fmla="*/ 45244 h 64294"/>
                <a:gd name="connsiteX3" fmla="*/ 150019 w 214313"/>
                <a:gd name="connsiteY3" fmla="*/ 40482 h 64294"/>
                <a:gd name="connsiteX4" fmla="*/ 133350 w 214313"/>
                <a:gd name="connsiteY4" fmla="*/ 30957 h 64294"/>
                <a:gd name="connsiteX5" fmla="*/ 126207 w 214313"/>
                <a:gd name="connsiteY5" fmla="*/ 26194 h 64294"/>
                <a:gd name="connsiteX6" fmla="*/ 119063 w 214313"/>
                <a:gd name="connsiteY6" fmla="*/ 23813 h 64294"/>
                <a:gd name="connsiteX7" fmla="*/ 69057 w 214313"/>
                <a:gd name="connsiteY7" fmla="*/ 21432 h 64294"/>
                <a:gd name="connsiteX8" fmla="*/ 54769 w 214313"/>
                <a:gd name="connsiteY8" fmla="*/ 16669 h 64294"/>
                <a:gd name="connsiteX9" fmla="*/ 47625 w 214313"/>
                <a:gd name="connsiteY9" fmla="*/ 14288 h 64294"/>
                <a:gd name="connsiteX10" fmla="*/ 28575 w 214313"/>
                <a:gd name="connsiteY10" fmla="*/ 9525 h 64294"/>
                <a:gd name="connsiteX11" fmla="*/ 7144 w 214313"/>
                <a:gd name="connsiteY11" fmla="*/ 2382 h 64294"/>
                <a:gd name="connsiteX12" fmla="*/ 0 w 214313"/>
                <a:gd name="connsiteY12" fmla="*/ 0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313" h="64294">
                  <a:moveTo>
                    <a:pt x="214313" y="64294"/>
                  </a:moveTo>
                  <a:cubicBezTo>
                    <a:pt x="200859" y="63071"/>
                    <a:pt x="192073" y="64289"/>
                    <a:pt x="180975" y="59532"/>
                  </a:cubicBezTo>
                  <a:cubicBezTo>
                    <a:pt x="170725" y="55139"/>
                    <a:pt x="167318" y="52014"/>
                    <a:pt x="157163" y="45244"/>
                  </a:cubicBezTo>
                  <a:cubicBezTo>
                    <a:pt x="154782" y="43657"/>
                    <a:pt x="152308" y="42199"/>
                    <a:pt x="150019" y="40482"/>
                  </a:cubicBezTo>
                  <a:cubicBezTo>
                    <a:pt x="138486" y="31832"/>
                    <a:pt x="144259" y="34593"/>
                    <a:pt x="133350" y="30957"/>
                  </a:cubicBezTo>
                  <a:cubicBezTo>
                    <a:pt x="130969" y="29369"/>
                    <a:pt x="128767" y="27474"/>
                    <a:pt x="126207" y="26194"/>
                  </a:cubicBezTo>
                  <a:cubicBezTo>
                    <a:pt x="123962" y="25071"/>
                    <a:pt x="121564" y="24021"/>
                    <a:pt x="119063" y="23813"/>
                  </a:cubicBezTo>
                  <a:cubicBezTo>
                    <a:pt x="102433" y="22427"/>
                    <a:pt x="85726" y="22226"/>
                    <a:pt x="69057" y="21432"/>
                  </a:cubicBezTo>
                  <a:lnTo>
                    <a:pt x="54769" y="16669"/>
                  </a:lnTo>
                  <a:cubicBezTo>
                    <a:pt x="52388" y="15875"/>
                    <a:pt x="50060" y="14897"/>
                    <a:pt x="47625" y="14288"/>
                  </a:cubicBezTo>
                  <a:cubicBezTo>
                    <a:pt x="41275" y="12700"/>
                    <a:pt x="34785" y="11595"/>
                    <a:pt x="28575" y="9525"/>
                  </a:cubicBezTo>
                  <a:lnTo>
                    <a:pt x="7144" y="238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227 Forma libre"/>
            <p:cNvSpPr/>
            <p:nvPr/>
          </p:nvSpPr>
          <p:spPr>
            <a:xfrm>
              <a:off x="6226745" y="4333206"/>
              <a:ext cx="122209" cy="344971"/>
            </a:xfrm>
            <a:custGeom>
              <a:avLst/>
              <a:gdLst>
                <a:gd name="connsiteX0" fmla="*/ 138140 w 138140"/>
                <a:gd name="connsiteY0" fmla="*/ 516732 h 516732"/>
                <a:gd name="connsiteX1" fmla="*/ 135759 w 138140"/>
                <a:gd name="connsiteY1" fmla="*/ 497682 h 516732"/>
                <a:gd name="connsiteX2" fmla="*/ 133377 w 138140"/>
                <a:gd name="connsiteY2" fmla="*/ 485775 h 516732"/>
                <a:gd name="connsiteX3" fmla="*/ 130996 w 138140"/>
                <a:gd name="connsiteY3" fmla="*/ 440532 h 516732"/>
                <a:gd name="connsiteX4" fmla="*/ 123852 w 138140"/>
                <a:gd name="connsiteY4" fmla="*/ 416719 h 516732"/>
                <a:gd name="connsiteX5" fmla="*/ 119090 w 138140"/>
                <a:gd name="connsiteY5" fmla="*/ 402432 h 516732"/>
                <a:gd name="connsiteX6" fmla="*/ 116709 w 138140"/>
                <a:gd name="connsiteY6" fmla="*/ 395288 h 516732"/>
                <a:gd name="connsiteX7" fmla="*/ 111946 w 138140"/>
                <a:gd name="connsiteY7" fmla="*/ 388144 h 516732"/>
                <a:gd name="connsiteX8" fmla="*/ 107184 w 138140"/>
                <a:gd name="connsiteY8" fmla="*/ 373857 h 516732"/>
                <a:gd name="connsiteX9" fmla="*/ 88134 w 138140"/>
                <a:gd name="connsiteY9" fmla="*/ 345282 h 516732"/>
                <a:gd name="connsiteX10" fmla="*/ 78609 w 138140"/>
                <a:gd name="connsiteY10" fmla="*/ 330994 h 516732"/>
                <a:gd name="connsiteX11" fmla="*/ 73846 w 138140"/>
                <a:gd name="connsiteY11" fmla="*/ 323850 h 516732"/>
                <a:gd name="connsiteX12" fmla="*/ 71465 w 138140"/>
                <a:gd name="connsiteY12" fmla="*/ 316707 h 516732"/>
                <a:gd name="connsiteX13" fmla="*/ 59559 w 138140"/>
                <a:gd name="connsiteY13" fmla="*/ 302419 h 516732"/>
                <a:gd name="connsiteX14" fmla="*/ 50034 w 138140"/>
                <a:gd name="connsiteY14" fmla="*/ 288132 h 516732"/>
                <a:gd name="connsiteX15" fmla="*/ 40509 w 138140"/>
                <a:gd name="connsiteY15" fmla="*/ 273844 h 516732"/>
                <a:gd name="connsiteX16" fmla="*/ 33365 w 138140"/>
                <a:gd name="connsiteY16" fmla="*/ 252413 h 516732"/>
                <a:gd name="connsiteX17" fmla="*/ 30984 w 138140"/>
                <a:gd name="connsiteY17" fmla="*/ 245269 h 516732"/>
                <a:gd name="connsiteX18" fmla="*/ 26221 w 138140"/>
                <a:gd name="connsiteY18" fmla="*/ 221457 h 516732"/>
                <a:gd name="connsiteX19" fmla="*/ 21459 w 138140"/>
                <a:gd name="connsiteY19" fmla="*/ 207169 h 516732"/>
                <a:gd name="connsiteX20" fmla="*/ 16696 w 138140"/>
                <a:gd name="connsiteY20" fmla="*/ 197644 h 516732"/>
                <a:gd name="connsiteX21" fmla="*/ 14315 w 138140"/>
                <a:gd name="connsiteY21" fmla="*/ 188119 h 516732"/>
                <a:gd name="connsiteX22" fmla="*/ 9552 w 138140"/>
                <a:gd name="connsiteY22" fmla="*/ 173832 h 516732"/>
                <a:gd name="connsiteX23" fmla="*/ 7171 w 138140"/>
                <a:gd name="connsiteY23" fmla="*/ 161925 h 516732"/>
                <a:gd name="connsiteX24" fmla="*/ 2409 w 138140"/>
                <a:gd name="connsiteY24" fmla="*/ 45244 h 516732"/>
                <a:gd name="connsiteX25" fmla="*/ 27 w 138140"/>
                <a:gd name="connsiteY25" fmla="*/ 0 h 5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8140" h="516732">
                  <a:moveTo>
                    <a:pt x="138140" y="516732"/>
                  </a:moveTo>
                  <a:cubicBezTo>
                    <a:pt x="137346" y="510382"/>
                    <a:pt x="136732" y="504007"/>
                    <a:pt x="135759" y="497682"/>
                  </a:cubicBezTo>
                  <a:cubicBezTo>
                    <a:pt x="135143" y="493681"/>
                    <a:pt x="133713" y="489809"/>
                    <a:pt x="133377" y="485775"/>
                  </a:cubicBezTo>
                  <a:cubicBezTo>
                    <a:pt x="132123" y="470725"/>
                    <a:pt x="132304" y="455577"/>
                    <a:pt x="130996" y="440532"/>
                  </a:cubicBezTo>
                  <a:cubicBezTo>
                    <a:pt x="130572" y="435660"/>
                    <a:pt x="124780" y="419502"/>
                    <a:pt x="123852" y="416719"/>
                  </a:cubicBezTo>
                  <a:lnTo>
                    <a:pt x="119090" y="402432"/>
                  </a:lnTo>
                  <a:cubicBezTo>
                    <a:pt x="118296" y="400051"/>
                    <a:pt x="118101" y="397376"/>
                    <a:pt x="116709" y="395288"/>
                  </a:cubicBezTo>
                  <a:lnTo>
                    <a:pt x="111946" y="388144"/>
                  </a:lnTo>
                  <a:cubicBezTo>
                    <a:pt x="110359" y="383382"/>
                    <a:pt x="109968" y="378034"/>
                    <a:pt x="107184" y="373857"/>
                  </a:cubicBezTo>
                  <a:lnTo>
                    <a:pt x="88134" y="345282"/>
                  </a:lnTo>
                  <a:lnTo>
                    <a:pt x="78609" y="330994"/>
                  </a:lnTo>
                  <a:lnTo>
                    <a:pt x="73846" y="323850"/>
                  </a:lnTo>
                  <a:cubicBezTo>
                    <a:pt x="73052" y="321469"/>
                    <a:pt x="72587" y="318952"/>
                    <a:pt x="71465" y="316707"/>
                  </a:cubicBezTo>
                  <a:cubicBezTo>
                    <a:pt x="68150" y="310078"/>
                    <a:pt x="64824" y="307685"/>
                    <a:pt x="59559" y="302419"/>
                  </a:cubicBezTo>
                  <a:cubicBezTo>
                    <a:pt x="53895" y="285432"/>
                    <a:pt x="61926" y="305969"/>
                    <a:pt x="50034" y="288132"/>
                  </a:cubicBezTo>
                  <a:cubicBezTo>
                    <a:pt x="36247" y="267452"/>
                    <a:pt x="63298" y="296636"/>
                    <a:pt x="40509" y="273844"/>
                  </a:cubicBezTo>
                  <a:lnTo>
                    <a:pt x="33365" y="252413"/>
                  </a:lnTo>
                  <a:cubicBezTo>
                    <a:pt x="32571" y="250032"/>
                    <a:pt x="31397" y="247745"/>
                    <a:pt x="30984" y="245269"/>
                  </a:cubicBezTo>
                  <a:cubicBezTo>
                    <a:pt x="29375" y="235618"/>
                    <a:pt x="28884" y="230335"/>
                    <a:pt x="26221" y="221457"/>
                  </a:cubicBezTo>
                  <a:cubicBezTo>
                    <a:pt x="24779" y="216648"/>
                    <a:pt x="23704" y="211659"/>
                    <a:pt x="21459" y="207169"/>
                  </a:cubicBezTo>
                  <a:lnTo>
                    <a:pt x="16696" y="197644"/>
                  </a:lnTo>
                  <a:cubicBezTo>
                    <a:pt x="15902" y="194469"/>
                    <a:pt x="15255" y="191254"/>
                    <a:pt x="14315" y="188119"/>
                  </a:cubicBezTo>
                  <a:cubicBezTo>
                    <a:pt x="12872" y="183311"/>
                    <a:pt x="10536" y="178755"/>
                    <a:pt x="9552" y="173832"/>
                  </a:cubicBezTo>
                  <a:lnTo>
                    <a:pt x="7171" y="161925"/>
                  </a:lnTo>
                  <a:cubicBezTo>
                    <a:pt x="5584" y="123031"/>
                    <a:pt x="4321" y="84123"/>
                    <a:pt x="2409" y="45244"/>
                  </a:cubicBezTo>
                  <a:cubicBezTo>
                    <a:pt x="-435" y="-12573"/>
                    <a:pt x="27" y="40007"/>
                    <a:pt x="27" y="0"/>
                  </a:cubicBez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228 Disco magnético"/>
            <p:cNvSpPr/>
            <p:nvPr/>
          </p:nvSpPr>
          <p:spPr>
            <a:xfrm>
              <a:off x="2616748" y="1624027"/>
              <a:ext cx="101908" cy="112587"/>
            </a:xfrm>
            <a:prstGeom prst="flowChartMagneticDisk">
              <a:avLst/>
            </a:prstGeom>
            <a:solidFill>
              <a:srgbClr val="FFC000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229 Disco magnético"/>
            <p:cNvSpPr/>
            <p:nvPr/>
          </p:nvSpPr>
          <p:spPr>
            <a:xfrm>
              <a:off x="5353283" y="4984161"/>
              <a:ext cx="101908" cy="112587"/>
            </a:xfrm>
            <a:prstGeom prst="flowChartMagneticDisk">
              <a:avLst/>
            </a:prstGeom>
            <a:solidFill>
              <a:srgbClr val="FFC000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230 Disco magnético"/>
            <p:cNvSpPr/>
            <p:nvPr/>
          </p:nvSpPr>
          <p:spPr>
            <a:xfrm>
              <a:off x="6827859" y="4018991"/>
              <a:ext cx="101908" cy="112587"/>
            </a:xfrm>
            <a:prstGeom prst="flowChartMagneticDisk">
              <a:avLst/>
            </a:prstGeom>
            <a:solidFill>
              <a:srgbClr val="FFC000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231 Forma libre"/>
            <p:cNvSpPr/>
            <p:nvPr/>
          </p:nvSpPr>
          <p:spPr>
            <a:xfrm>
              <a:off x="6812921" y="3310857"/>
              <a:ext cx="17344" cy="262935"/>
            </a:xfrm>
            <a:custGeom>
              <a:avLst/>
              <a:gdLst>
                <a:gd name="connsiteX0" fmla="*/ 3175 w 19152"/>
                <a:gd name="connsiteY0" fmla="*/ 290342 h 290342"/>
                <a:gd name="connsiteX1" fmla="*/ 19050 w 19152"/>
                <a:gd name="connsiteY1" fmla="*/ 166517 h 290342"/>
                <a:gd name="connsiteX2" fmla="*/ 9525 w 19152"/>
                <a:gd name="connsiteY2" fmla="*/ 20467 h 290342"/>
                <a:gd name="connsiteX3" fmla="*/ 0 w 19152"/>
                <a:gd name="connsiteY3" fmla="*/ 4592 h 29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2" h="290342">
                  <a:moveTo>
                    <a:pt x="3175" y="290342"/>
                  </a:moveTo>
                  <a:cubicBezTo>
                    <a:pt x="10583" y="250919"/>
                    <a:pt x="17992" y="211496"/>
                    <a:pt x="19050" y="166517"/>
                  </a:cubicBezTo>
                  <a:cubicBezTo>
                    <a:pt x="20108" y="121538"/>
                    <a:pt x="12700" y="47455"/>
                    <a:pt x="9525" y="20467"/>
                  </a:cubicBezTo>
                  <a:cubicBezTo>
                    <a:pt x="6350" y="-6521"/>
                    <a:pt x="3175" y="-965"/>
                    <a:pt x="0" y="4592"/>
                  </a:cubicBezTo>
                </a:path>
              </a:pathLst>
            </a:cu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2" name="TextBox 12"/>
          <p:cNvSpPr txBox="1"/>
          <p:nvPr/>
        </p:nvSpPr>
        <p:spPr>
          <a:xfrm>
            <a:off x="7011649" y="1295591"/>
            <a:ext cx="34095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F96A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11,347 km</a:t>
            </a:r>
            <a:endParaRPr kumimoji="0" lang="es-MX" sz="1400" b="0" i="0" u="none" strike="noStrike" kern="1200" cap="none" spc="0" normalizeH="0" baseline="30000" noProof="0" dirty="0">
              <a:ln>
                <a:noFill/>
              </a:ln>
              <a:solidFill>
                <a:srgbClr val="F96A1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TextBox 12"/>
          <p:cNvSpPr txBox="1"/>
          <p:nvPr/>
        </p:nvSpPr>
        <p:spPr>
          <a:xfrm>
            <a:off x="9301834" y="1518743"/>
            <a:ext cx="168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En 2012</a:t>
            </a:r>
            <a:endParaRPr kumimoji="0" lang="es-MX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TextBox 12"/>
          <p:cNvSpPr txBox="1"/>
          <p:nvPr/>
        </p:nvSpPr>
        <p:spPr>
          <a:xfrm>
            <a:off x="7273701" y="1931895"/>
            <a:ext cx="34095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F96A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9,118 km</a:t>
            </a:r>
            <a:endParaRPr kumimoji="0" lang="es-MX" sz="1400" b="0" i="0" u="none" strike="noStrike" kern="1200" cap="none" spc="0" normalizeH="0" baseline="30000" noProof="0" dirty="0">
              <a:ln>
                <a:noFill/>
              </a:ln>
              <a:solidFill>
                <a:srgbClr val="F96A1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"/>
          <p:cNvSpPr txBox="1"/>
          <p:nvPr/>
        </p:nvSpPr>
        <p:spPr>
          <a:xfrm>
            <a:off x="9301102" y="2206645"/>
            <a:ext cx="257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Operados por PEMEX</a:t>
            </a:r>
            <a:endParaRPr kumimoji="0" lang="es-MX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TextBox 12"/>
          <p:cNvSpPr txBox="1"/>
          <p:nvPr/>
        </p:nvSpPr>
        <p:spPr>
          <a:xfrm>
            <a:off x="7269507" y="2607286"/>
            <a:ext cx="34095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F96A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2,229 km</a:t>
            </a:r>
            <a:endParaRPr kumimoji="0" lang="es-MX" sz="1400" b="0" i="0" u="none" strike="noStrike" kern="1200" cap="none" spc="0" normalizeH="0" baseline="30000" noProof="0" dirty="0">
              <a:ln>
                <a:noFill/>
              </a:ln>
              <a:solidFill>
                <a:srgbClr val="F96A1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TextBox 12"/>
          <p:cNvSpPr txBox="1"/>
          <p:nvPr/>
        </p:nvSpPr>
        <p:spPr>
          <a:xfrm>
            <a:off x="9301102" y="2830680"/>
            <a:ext cx="257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Operados por Terceros</a:t>
            </a:r>
            <a:endParaRPr kumimoji="0" lang="es-MX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3CEA201-2414-4B73-AB2B-0CCF9E7EFD18}"/>
              </a:ext>
            </a:extLst>
          </p:cNvPr>
          <p:cNvSpPr/>
          <p:nvPr/>
        </p:nvSpPr>
        <p:spPr>
          <a:xfrm>
            <a:off x="468000" y="5963607"/>
            <a:ext cx="2029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b="1" dirty="0"/>
              <a:t>Fuente</a:t>
            </a:r>
            <a:r>
              <a:rPr lang="es-MX" sz="1100" dirty="0"/>
              <a:t>: imagen de </a:t>
            </a:r>
            <a:r>
              <a:rPr lang="es-MX" sz="1100" dirty="0" err="1"/>
              <a:t>IEnova</a:t>
            </a:r>
            <a:r>
              <a:rPr lang="es-MX" sz="1100" dirty="0"/>
              <a:t>, 2017</a:t>
            </a:r>
            <a:endParaRPr lang="es-MX" sz="1100" dirty="0">
              <a:solidFill>
                <a:srgbClr val="A3AAAE"/>
              </a:solidFill>
              <a:latin typeface="proxima-nova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300594" y="4689006"/>
            <a:ext cx="527288" cy="528855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5" name="Elipse 134"/>
          <p:cNvSpPr/>
          <p:nvPr/>
        </p:nvSpPr>
        <p:spPr>
          <a:xfrm>
            <a:off x="4762256" y="3722643"/>
            <a:ext cx="527288" cy="528855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6" name="TextBox 12"/>
          <p:cNvSpPr txBox="1"/>
          <p:nvPr/>
        </p:nvSpPr>
        <p:spPr>
          <a:xfrm>
            <a:off x="7967862" y="3532512"/>
            <a:ext cx="3982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1" noProof="0" dirty="0">
                <a:latin typeface="Calibri"/>
              </a:rPr>
              <a:t>Últimos proyectos desde el año 2000 </a:t>
            </a:r>
          </a:p>
          <a:p>
            <a:pPr marL="18000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dirty="0">
                <a:latin typeface="Calibri"/>
              </a:rPr>
              <a:t>2003: Gasoducto Tamaulipas (PEMEX).</a:t>
            </a:r>
          </a:p>
          <a:p>
            <a:pPr marL="18000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dirty="0">
                <a:latin typeface="Calibri"/>
              </a:rPr>
              <a:t>2003: Terminal de GNL en Altamira (CFE).</a:t>
            </a:r>
          </a:p>
          <a:p>
            <a:pPr marL="18000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dirty="0">
                <a:latin typeface="Calibri"/>
              </a:rPr>
              <a:t>2008: Terminal de GNL en Manzanillo (CFE).</a:t>
            </a:r>
            <a:endParaRPr kumimoji="0" lang="es-MX" sz="160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574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s-MX" sz="1050" smtClean="0">
                <a:latin typeface="Soberana Sans" panose="02000000000000000000" pitchFamily="50" charset="0"/>
              </a:rPr>
              <a:t>11</a:t>
            </a:fld>
            <a:endParaRPr lang="es-MX" sz="1050" dirty="0">
              <a:latin typeface="Soberana Sans" panose="02000000000000000000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0802" y="301109"/>
            <a:ext cx="26027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b="1" dirty="0"/>
              <a:t>Contenido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750DD-A332-432B-9B0A-89062C1611B3}"/>
              </a:ext>
            </a:extLst>
          </p:cNvPr>
          <p:cNvSpPr txBox="1"/>
          <p:nvPr/>
        </p:nvSpPr>
        <p:spPr>
          <a:xfrm>
            <a:off x="761622" y="2521059"/>
            <a:ext cx="10310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s-MX" sz="2800" dirty="0">
                <a:solidFill>
                  <a:schemeClr val="bg1">
                    <a:lumMod val="75000"/>
                  </a:schemeClr>
                </a:solidFill>
              </a:rPr>
              <a:t>Antecedentes y problemática</a:t>
            </a:r>
          </a:p>
          <a:p>
            <a:pPr marL="742950" lvl="1" indent="-742950">
              <a:buFont typeface="+mj-lt"/>
              <a:buAutoNum type="arabicPeriod" startAt="2"/>
            </a:pPr>
            <a:r>
              <a:rPr lang="es-MX" sz="2800" dirty="0"/>
              <a:t>Acciones implementadas</a:t>
            </a:r>
          </a:p>
          <a:p>
            <a:pPr marL="742950" lvl="1" indent="-742950">
              <a:buFont typeface="+mj-lt"/>
              <a:buAutoNum type="arabicPeriod" startAt="2"/>
            </a:pPr>
            <a:r>
              <a:rPr lang="es-MX" sz="2800" dirty="0">
                <a:solidFill>
                  <a:schemeClr val="bg1">
                    <a:lumMod val="75000"/>
                  </a:schemeClr>
                </a:solidFill>
              </a:rPr>
              <a:t>Logros alcanzados</a:t>
            </a:r>
          </a:p>
          <a:p>
            <a:pPr marL="742950" lvl="1" indent="-742950">
              <a:buFont typeface="+mj-lt"/>
              <a:buAutoNum type="arabicPeriod" startAt="2"/>
            </a:pPr>
            <a:r>
              <a:rPr lang="es-MX" sz="2800" dirty="0">
                <a:solidFill>
                  <a:schemeClr val="bg1">
                    <a:lumMod val="75000"/>
                  </a:schemeClr>
                </a:solidFill>
              </a:rPr>
              <a:t>Consideraciones finales</a:t>
            </a:r>
          </a:p>
        </p:txBody>
      </p:sp>
    </p:spTree>
    <p:extLst>
      <p:ext uri="{BB962C8B-B14F-4D97-AF65-F5344CB8AC3E}">
        <p14:creationId xmlns:p14="http://schemas.microsoft.com/office/powerpoint/2010/main" val="67147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232F9-4141-0D4A-B0DE-3C6A5D0AFBA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333979" y="1405043"/>
            <a:ext cx="2331286" cy="4375779"/>
            <a:chOff x="5370419" y="1740467"/>
            <a:chExt cx="2471615" cy="4307138"/>
          </a:xfrm>
        </p:grpSpPr>
        <p:sp>
          <p:nvSpPr>
            <p:cNvPr id="6" name="18 Rectángulo"/>
            <p:cNvSpPr/>
            <p:nvPr/>
          </p:nvSpPr>
          <p:spPr>
            <a:xfrm>
              <a:off x="5370419" y="2638400"/>
              <a:ext cx="2471615" cy="340920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dirty="0">
                <a:solidFill>
                  <a:srgbClr val="FFFFFF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dirty="0">
                <a:solidFill>
                  <a:srgbClr val="FFFFFF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dirty="0">
                <a:solidFill>
                  <a:srgbClr val="FFFFFF"/>
                </a:solidFill>
              </a:endParaRPr>
            </a:p>
            <a:p>
              <a:endParaRPr lang="es-MX" dirty="0">
                <a:solidFill>
                  <a:srgbClr val="FFFFFF"/>
                </a:solidFill>
              </a:endParaRPr>
            </a:p>
            <a:p>
              <a:pPr algn="ctr"/>
              <a:r>
                <a:rPr lang="es-MX" sz="2400" b="1" dirty="0"/>
                <a:t>Inventarios estratégicos</a:t>
              </a:r>
            </a:p>
          </p:txBody>
        </p:sp>
        <p:sp>
          <p:nvSpPr>
            <p:cNvPr id="8" name="20 Elipse"/>
            <p:cNvSpPr/>
            <p:nvPr/>
          </p:nvSpPr>
          <p:spPr>
            <a:xfrm>
              <a:off x="5742749" y="1740467"/>
              <a:ext cx="1914331" cy="163049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FFFFFF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" t="20538" r="4242" b="21663"/>
            <a:stretch/>
          </p:blipFill>
          <p:spPr bwMode="auto">
            <a:xfrm>
              <a:off x="5912732" y="2158385"/>
              <a:ext cx="1630780" cy="73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upo 14"/>
          <p:cNvGrpSpPr/>
          <p:nvPr/>
        </p:nvGrpSpPr>
        <p:grpSpPr>
          <a:xfrm>
            <a:off x="8996279" y="1447612"/>
            <a:ext cx="2524949" cy="4256398"/>
            <a:chOff x="1299482" y="1844997"/>
            <a:chExt cx="2524949" cy="4256398"/>
          </a:xfrm>
        </p:grpSpPr>
        <p:sp>
          <p:nvSpPr>
            <p:cNvPr id="5" name="2 Rectángulo"/>
            <p:cNvSpPr/>
            <p:nvPr/>
          </p:nvSpPr>
          <p:spPr>
            <a:xfrm>
              <a:off x="1299482" y="2849629"/>
              <a:ext cx="2524949" cy="32517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dirty="0">
                <a:solidFill>
                  <a:srgbClr val="FFFFFF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dirty="0">
                <a:solidFill>
                  <a:srgbClr val="FFFFFF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dirty="0">
                <a:solidFill>
                  <a:srgbClr val="FFFFFF"/>
                </a:solidFill>
              </a:endParaRPr>
            </a:p>
            <a:p>
              <a:pPr lvl="0"/>
              <a:endParaRPr lang="es-MX" dirty="0"/>
            </a:p>
            <a:p>
              <a:pPr lvl="0"/>
              <a:endParaRPr lang="es-MX" dirty="0"/>
            </a:p>
            <a:p>
              <a:pPr lvl="0"/>
              <a:endParaRPr lang="es-MX" sz="1600" dirty="0"/>
            </a:p>
            <a:p>
              <a:pPr lvl="0" algn="ctr"/>
              <a:r>
                <a:rPr lang="es-MX" sz="2400" b="1" dirty="0"/>
                <a:t>Acceso abierto</a:t>
              </a:r>
            </a:p>
            <a:p>
              <a:pPr lvl="0"/>
              <a:endParaRPr lang="es-MX" sz="1600" dirty="0"/>
            </a:p>
            <a:p>
              <a:pPr lvl="0"/>
              <a:endParaRPr lang="es-MX" sz="2400" dirty="0"/>
            </a:p>
            <a:p>
              <a:pPr algn="ctr"/>
              <a:endParaRPr lang="es-MX" dirty="0">
                <a:solidFill>
                  <a:srgbClr val="FFFFFF"/>
                </a:solidFill>
              </a:endParaRPr>
            </a:p>
          </p:txBody>
        </p:sp>
        <p:sp>
          <p:nvSpPr>
            <p:cNvPr id="7" name="4 Elipse"/>
            <p:cNvSpPr/>
            <p:nvPr/>
          </p:nvSpPr>
          <p:spPr>
            <a:xfrm>
              <a:off x="1652863" y="1844997"/>
              <a:ext cx="1970644" cy="18200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10" descr="Resultado de imagen para logo de la c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829" y="2369153"/>
              <a:ext cx="1576711" cy="766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92 CuadroTexto"/>
          <p:cNvSpPr txBox="1"/>
          <p:nvPr/>
        </p:nvSpPr>
        <p:spPr>
          <a:xfrm>
            <a:off x="609868" y="69752"/>
            <a:ext cx="11429345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r">
              <a:defRPr sz="2000" b="1"/>
            </a:lvl1pPr>
          </a:lstStyle>
          <a:p>
            <a:pPr algn="just"/>
            <a:r>
              <a:rPr lang="es-MX" sz="2400" dirty="0">
                <a:solidFill>
                  <a:srgbClr val="000000"/>
                </a:solidFill>
              </a:rPr>
              <a:t>La liberación de precios, el acceso abierto y la disponibilidad de información son aspectos esenciales en un mercado abierto y están considerados en la Ley, así como la política de almacenamiento 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5953091" y="1505422"/>
            <a:ext cx="2428667" cy="4186980"/>
            <a:chOff x="9120101" y="1818292"/>
            <a:chExt cx="2428667" cy="4186980"/>
          </a:xfrm>
        </p:grpSpPr>
        <p:sp>
          <p:nvSpPr>
            <p:cNvPr id="11" name="18 Rectángulo"/>
            <p:cNvSpPr/>
            <p:nvPr/>
          </p:nvSpPr>
          <p:spPr>
            <a:xfrm>
              <a:off x="9120101" y="2795840"/>
              <a:ext cx="2428667" cy="32094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dirty="0">
                <a:solidFill>
                  <a:srgbClr val="FFFFFF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dirty="0">
                <a:solidFill>
                  <a:srgbClr val="FFFFFF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dirty="0">
                <a:solidFill>
                  <a:srgbClr val="FFFFFF"/>
                </a:solidFill>
              </a:endParaRPr>
            </a:p>
            <a:p>
              <a:pPr algn="ctr"/>
              <a:r>
                <a:rPr lang="es-ES" sz="2400" b="1" dirty="0"/>
                <a:t>Liberalización de precios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12" name="20 Elipse"/>
            <p:cNvSpPr/>
            <p:nvPr/>
          </p:nvSpPr>
          <p:spPr>
            <a:xfrm>
              <a:off x="9384382" y="1818292"/>
              <a:ext cx="1914331" cy="180611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FFFFFF"/>
                </a:solidFill>
              </a:endParaRPr>
            </a:p>
          </p:txBody>
        </p:sp>
      </p:grpSp>
      <p:pic>
        <p:nvPicPr>
          <p:cNvPr id="19" name="Picture 10" descr="Resultado de imagen para logo de la c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04" y="2361218"/>
            <a:ext cx="1576711" cy="76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515005" y="1243812"/>
            <a:ext cx="1161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0000"/>
                </a:solidFill>
              </a:rPr>
              <a:t>Ley de Hidrocarburos  </a:t>
            </a:r>
          </a:p>
          <a:p>
            <a:r>
              <a:rPr lang="es-MX" sz="1400" b="1" dirty="0">
                <a:solidFill>
                  <a:srgbClr val="000000"/>
                </a:solidFill>
              </a:rPr>
              <a:t>Artículos 82, 80</a:t>
            </a:r>
            <a:r>
              <a:rPr lang="es-MX" sz="1400" b="1">
                <a:solidFill>
                  <a:srgbClr val="000000"/>
                </a:solidFill>
              </a:rPr>
              <a:t>, 70</a:t>
            </a:r>
            <a:endParaRPr lang="es-MX" sz="1400" b="1" dirty="0">
              <a:solidFill>
                <a:srgbClr val="000000"/>
              </a:solidFill>
            </a:endParaRPr>
          </a:p>
        </p:txBody>
      </p:sp>
      <p:sp>
        <p:nvSpPr>
          <p:cNvPr id="23" name="18 Rectángulo"/>
          <p:cNvSpPr/>
          <p:nvPr/>
        </p:nvSpPr>
        <p:spPr>
          <a:xfrm>
            <a:off x="3066486" y="2400813"/>
            <a:ext cx="2331287" cy="338000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rgbClr val="FFFFFF"/>
              </a:solidFill>
            </a:endParaRPr>
          </a:p>
          <a:p>
            <a:endParaRPr lang="es-MX" dirty="0">
              <a:solidFill>
                <a:srgbClr val="FFFFFF"/>
              </a:solidFill>
            </a:endParaRPr>
          </a:p>
          <a:p>
            <a:pPr algn="ctr"/>
            <a:r>
              <a:rPr lang="es-MX" sz="2400" b="1" dirty="0">
                <a:solidFill>
                  <a:schemeClr val="bg1"/>
                </a:solidFill>
                <a:cs typeface="Arial" panose="020B0604020202020204" pitchFamily="34" charset="0"/>
              </a:rPr>
              <a:t>Acceso a información</a:t>
            </a:r>
            <a:endParaRPr lang="es-MX" sz="1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endParaRPr lang="es-ES" sz="1600" dirty="0"/>
          </a:p>
        </p:txBody>
      </p:sp>
      <p:sp>
        <p:nvSpPr>
          <p:cNvPr id="24" name="20 Elipse"/>
          <p:cNvSpPr/>
          <p:nvPr/>
        </p:nvSpPr>
        <p:spPr>
          <a:xfrm>
            <a:off x="3404195" y="1419825"/>
            <a:ext cx="1914331" cy="17553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FFFF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20538" r="4242" b="21663"/>
          <a:stretch/>
        </p:blipFill>
        <p:spPr bwMode="auto">
          <a:xfrm>
            <a:off x="3722252" y="1848071"/>
            <a:ext cx="1515161" cy="73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Resultado de imagen para logo de la c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30" y="2213046"/>
            <a:ext cx="948627" cy="46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001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s-MX" sz="1050" smtClean="0">
                <a:latin typeface="Soberana Sans" panose="02000000000000000000" pitchFamily="50" charset="0"/>
              </a:rPr>
              <a:t>13</a:t>
            </a:fld>
            <a:endParaRPr lang="es-MX" sz="1050" dirty="0">
              <a:latin typeface="Soberana Sans" panose="02000000000000000000" pitchFamily="50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187E34B-55DA-4499-A574-3A9647C9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817" y="118925"/>
            <a:ext cx="10950473" cy="1103587"/>
          </a:xfrm>
        </p:spPr>
        <p:txBody>
          <a:bodyPr>
            <a:normAutofit/>
          </a:bodyPr>
          <a:lstStyle/>
          <a:p>
            <a:pPr algn="just"/>
            <a:r>
              <a:rPr lang="es-MX" sz="2400" b="1" dirty="0">
                <a:latin typeface="+mn-lt"/>
              </a:rPr>
              <a:t>México transitó de un monopolio estatal a un mercado abierto en todas las actividades de la cadena de valor en petrolíferos</a:t>
            </a:r>
            <a:endParaRPr lang="es-MX" sz="2400" dirty="0">
              <a:latin typeface="+mn-lt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6772827" y="1280866"/>
            <a:ext cx="0" cy="47434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4152034" y="1323975"/>
            <a:ext cx="209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¿Cómo estábamos?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064922" y="1332043"/>
            <a:ext cx="2181225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695400" y="1394948"/>
            <a:ext cx="1672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Monopolio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l="26960" t="26734" r="66693" b="64952"/>
          <a:stretch/>
        </p:blipFill>
        <p:spPr>
          <a:xfrm>
            <a:off x="2909100" y="1966145"/>
            <a:ext cx="695325" cy="47314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/>
          <a:srcRect l="27656" t="36247" r="65997" b="54762"/>
          <a:stretch/>
        </p:blipFill>
        <p:spPr>
          <a:xfrm>
            <a:off x="3633797" y="2042946"/>
            <a:ext cx="695325" cy="39634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/>
          <a:srcRect l="27569" t="46637" r="66084" b="44372"/>
          <a:stretch/>
        </p:blipFill>
        <p:spPr>
          <a:xfrm>
            <a:off x="2312756" y="2002898"/>
            <a:ext cx="566972" cy="42862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/>
          <a:srcRect l="6441" t="27456" r="87212" b="63553"/>
          <a:stretch/>
        </p:blipFill>
        <p:spPr>
          <a:xfrm>
            <a:off x="331585" y="1994446"/>
            <a:ext cx="695325" cy="42862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/>
          <a:srcRect l="6177" t="45223" r="87476" b="45786"/>
          <a:stretch/>
        </p:blipFill>
        <p:spPr>
          <a:xfrm>
            <a:off x="1108875" y="2005454"/>
            <a:ext cx="695325" cy="42862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/>
          <a:srcRect l="43626" t="33584" r="41333" b="48650"/>
          <a:stretch/>
        </p:blipFill>
        <p:spPr>
          <a:xfrm>
            <a:off x="4815142" y="2034230"/>
            <a:ext cx="695327" cy="39984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/>
          <a:srcRect l="63637" t="31767" r="24710" b="50467"/>
          <a:stretch/>
        </p:blipFill>
        <p:spPr>
          <a:xfrm>
            <a:off x="5614968" y="2029805"/>
            <a:ext cx="695325" cy="409481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31734" y="2631824"/>
            <a:ext cx="2058604" cy="276999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Producción  e importaciones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2328687" y="2629521"/>
            <a:ext cx="1973084" cy="276999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Transporte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4414847" y="2631824"/>
            <a:ext cx="2308563" cy="276999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Almacenamiento y Distribución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2135650" y="4580501"/>
            <a:ext cx="2865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Participación privada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/>
          <a:srcRect l="79626" t="32078" r="8721" b="46118"/>
          <a:stretch/>
        </p:blipFill>
        <p:spPr>
          <a:xfrm>
            <a:off x="11479747" y="2036795"/>
            <a:ext cx="590550" cy="41729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639817" y="3018535"/>
            <a:ext cx="5949864" cy="1552394"/>
          </a:xfrm>
          <a:prstGeom prst="roundRect">
            <a:avLst/>
          </a:prstGeom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Precios y márgenes controlados</a:t>
            </a:r>
          </a:p>
          <a:p>
            <a:pPr algn="ctr"/>
            <a:r>
              <a:rPr lang="es-MX" sz="2400" b="1" dirty="0"/>
              <a:t>Crecimiento limitado de infraestructura</a:t>
            </a:r>
          </a:p>
          <a:p>
            <a:pPr algn="ctr"/>
            <a:r>
              <a:rPr lang="es-MX" sz="2400" b="1" dirty="0"/>
              <a:t>Prácticas sub-óptimas</a:t>
            </a:r>
          </a:p>
        </p:txBody>
      </p:sp>
      <p:pic>
        <p:nvPicPr>
          <p:cNvPr id="32" name="Picture 2" descr="Resultado de imagen para pemex">
            <a:extLst>
              <a:ext uri="{FF2B5EF4-FFF2-40B4-BE49-F238E27FC236}">
                <a16:creationId xmlns:a16="http://schemas.microsoft.com/office/drawing/2014/main" id="{1AA13F14-7D94-4910-9685-31B2AE39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9439" y="1407439"/>
            <a:ext cx="729894" cy="4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/>
          <p:cNvSpPr txBox="1"/>
          <p:nvPr/>
        </p:nvSpPr>
        <p:spPr>
          <a:xfrm>
            <a:off x="2441763" y="5771937"/>
            <a:ext cx="1973084" cy="307777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Expendio al público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/>
          <a:srcRect l="26960" t="26734" r="66693" b="64952"/>
          <a:stretch/>
        </p:blipFill>
        <p:spPr>
          <a:xfrm>
            <a:off x="9073618" y="1991368"/>
            <a:ext cx="566140" cy="47314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3"/>
          <a:srcRect l="27656" t="36247" r="65997" b="54762"/>
          <a:stretch/>
        </p:blipFill>
        <p:spPr>
          <a:xfrm>
            <a:off x="10323597" y="2034557"/>
            <a:ext cx="570514" cy="39634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"/>
          <a:srcRect l="27569" t="46637" r="66084" b="44372"/>
          <a:stretch/>
        </p:blipFill>
        <p:spPr>
          <a:xfrm>
            <a:off x="8490841" y="2046775"/>
            <a:ext cx="566972" cy="42862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3"/>
          <a:srcRect l="6441" t="27456" r="87212" b="63553"/>
          <a:stretch/>
        </p:blipFill>
        <p:spPr>
          <a:xfrm>
            <a:off x="7069125" y="2046775"/>
            <a:ext cx="695325" cy="42862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3"/>
          <a:srcRect l="6177" t="45223" r="87476" b="45786"/>
          <a:stretch/>
        </p:blipFill>
        <p:spPr>
          <a:xfrm>
            <a:off x="7779711" y="2046389"/>
            <a:ext cx="695325" cy="42862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3"/>
          <a:srcRect l="43626" t="33584" r="41333" b="48650"/>
          <a:stretch/>
        </p:blipFill>
        <p:spPr>
          <a:xfrm>
            <a:off x="9660846" y="2046775"/>
            <a:ext cx="629394" cy="399849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3"/>
          <a:srcRect l="63637" t="31767" r="24710" b="50467"/>
          <a:stretch/>
        </p:blipFill>
        <p:spPr>
          <a:xfrm>
            <a:off x="10913152" y="2036795"/>
            <a:ext cx="549668" cy="409481"/>
          </a:xfrm>
          <a:prstGeom prst="rect">
            <a:avLst/>
          </a:prstGeom>
        </p:spPr>
      </p:pic>
      <p:pic>
        <p:nvPicPr>
          <p:cNvPr id="42" name="Picture 2" descr="Resultado de imagen para pemex">
            <a:extLst>
              <a:ext uri="{FF2B5EF4-FFF2-40B4-BE49-F238E27FC236}">
                <a16:creationId xmlns:a16="http://schemas.microsoft.com/office/drawing/2014/main" id="{1AA13F14-7D94-4910-9685-31B2AE39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1336" y="1330183"/>
            <a:ext cx="729894" cy="4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3"/>
          <a:srcRect l="79626" t="32078" r="8721" b="46118"/>
          <a:stretch/>
        </p:blipFill>
        <p:spPr>
          <a:xfrm>
            <a:off x="2921803" y="5042166"/>
            <a:ext cx="942019" cy="6729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017014" y="1361332"/>
            <a:ext cx="36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+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419321" y="1368893"/>
            <a:ext cx="132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Privados</a:t>
            </a: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3"/>
          <a:srcRect l="27656" t="36247" r="65997" b="54762"/>
          <a:stretch/>
        </p:blipFill>
        <p:spPr>
          <a:xfrm>
            <a:off x="7089769" y="3092207"/>
            <a:ext cx="1625606" cy="1113021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3"/>
          <a:srcRect l="43626" t="33584" r="41333" b="48650"/>
          <a:stretch/>
        </p:blipFill>
        <p:spPr>
          <a:xfrm>
            <a:off x="8960865" y="3085356"/>
            <a:ext cx="1441935" cy="11113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2982" y="3435224"/>
            <a:ext cx="915728" cy="3595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9779" y="3135502"/>
            <a:ext cx="1061217" cy="1061217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7627973" y="2574217"/>
            <a:ext cx="4008884" cy="338554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Cadena de valor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0755" y="3230069"/>
            <a:ext cx="477912" cy="553592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7210425" y="4264477"/>
            <a:ext cx="4426432" cy="1759840"/>
          </a:xfrm>
          <a:prstGeom prst="roundRect">
            <a:avLst/>
          </a:prstGeom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Diversidad de marcas </a:t>
            </a:r>
          </a:p>
          <a:p>
            <a:pPr algn="ctr"/>
            <a:r>
              <a:rPr lang="es-MX" b="1" dirty="0"/>
              <a:t>Nuevos proyectos de infraestructura</a:t>
            </a:r>
          </a:p>
          <a:p>
            <a:pPr algn="ctr"/>
            <a:r>
              <a:rPr lang="es-MX" b="1" dirty="0"/>
              <a:t>Diferenciación en precio y calidad</a:t>
            </a:r>
          </a:p>
          <a:p>
            <a:pPr algn="ctr"/>
            <a:r>
              <a:rPr lang="es-MX" b="1" dirty="0"/>
              <a:t>Importaciones privadas</a:t>
            </a:r>
          </a:p>
          <a:p>
            <a:pPr algn="ctr"/>
            <a:r>
              <a:rPr lang="es-MX" sz="1200" b="1" dirty="0"/>
              <a:t>El beneficio de la competencia será notorio cuando exista diversidad de proveedores al mayoreo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6832610" y="1340111"/>
            <a:ext cx="2181225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Cómo estamos</a:t>
            </a:r>
          </a:p>
        </p:txBody>
      </p:sp>
    </p:spTree>
    <p:extLst>
      <p:ext uri="{BB962C8B-B14F-4D97-AF65-F5344CB8AC3E}">
        <p14:creationId xmlns:p14="http://schemas.microsoft.com/office/powerpoint/2010/main" val="137289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39948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D232F9-4141-0D4A-B0DE-3C6A5D0AF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40344" y="264599"/>
            <a:ext cx="10930513" cy="10248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MX" sz="2500" b="1" dirty="0">
                <a:ea typeface="+mj-ea"/>
                <a:cs typeface="+mj-cs"/>
              </a:rPr>
              <a:t>Y en gas natural, en donde destaca la creación del CENAGAS como el gestor del sistema y el nuevo dueño de los ductos que pertenecieron a Pemex</a:t>
            </a:r>
          </a:p>
        </p:txBody>
      </p:sp>
      <p:cxnSp>
        <p:nvCxnSpPr>
          <p:cNvPr id="57" name="Conector recto 56"/>
          <p:cNvCxnSpPr/>
          <p:nvPr/>
        </p:nvCxnSpPr>
        <p:spPr>
          <a:xfrm>
            <a:off x="7742938" y="3926838"/>
            <a:ext cx="2097796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 flipV="1">
            <a:off x="4624073" y="3928308"/>
            <a:ext cx="2052000" cy="2724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angular 58"/>
          <p:cNvCxnSpPr>
            <a:stCxn id="161" idx="3"/>
          </p:cNvCxnSpPr>
          <p:nvPr/>
        </p:nvCxnSpPr>
        <p:spPr>
          <a:xfrm flipV="1">
            <a:off x="2585379" y="3946522"/>
            <a:ext cx="2073414" cy="1525400"/>
          </a:xfrm>
          <a:prstGeom prst="bentConnector3">
            <a:avLst>
              <a:gd name="adj1" fmla="val 8572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angular 59"/>
          <p:cNvCxnSpPr>
            <a:stCxn id="167" idx="3"/>
          </p:cNvCxnSpPr>
          <p:nvPr/>
        </p:nvCxnSpPr>
        <p:spPr>
          <a:xfrm>
            <a:off x="2585379" y="3522040"/>
            <a:ext cx="2064981" cy="408610"/>
          </a:xfrm>
          <a:prstGeom prst="bentConnector3">
            <a:avLst>
              <a:gd name="adj1" fmla="val 8542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119 Conector angular"/>
          <p:cNvCxnSpPr>
            <a:stCxn id="162" idx="3"/>
            <a:endCxn id="76" idx="2"/>
          </p:cNvCxnSpPr>
          <p:nvPr/>
        </p:nvCxnSpPr>
        <p:spPr>
          <a:xfrm flipV="1">
            <a:off x="2571045" y="3988266"/>
            <a:ext cx="4082616" cy="68826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118 Conector angular"/>
          <p:cNvCxnSpPr>
            <a:stCxn id="160" idx="3"/>
            <a:endCxn id="76" idx="2"/>
          </p:cNvCxnSpPr>
          <p:nvPr/>
        </p:nvCxnSpPr>
        <p:spPr>
          <a:xfrm>
            <a:off x="2562936" y="2854571"/>
            <a:ext cx="4090725" cy="1133695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104 Grupo"/>
          <p:cNvGrpSpPr/>
          <p:nvPr/>
        </p:nvGrpSpPr>
        <p:grpSpPr>
          <a:xfrm>
            <a:off x="6107310" y="2791030"/>
            <a:ext cx="2156395" cy="809480"/>
            <a:chOff x="4499992" y="2687766"/>
            <a:chExt cx="1705238" cy="897454"/>
          </a:xfrm>
        </p:grpSpPr>
        <p:sp>
          <p:nvSpPr>
            <p:cNvPr id="163" name="153 Rectángulo"/>
            <p:cNvSpPr/>
            <p:nvPr/>
          </p:nvSpPr>
          <p:spPr>
            <a:xfrm>
              <a:off x="4499994" y="3073382"/>
              <a:ext cx="1705236" cy="5118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Particulares</a:t>
              </a:r>
            </a:p>
          </p:txBody>
        </p:sp>
        <p:pic>
          <p:nvPicPr>
            <p:cNvPr id="164" name="Picture 3" descr="C:\Users\agonzalez\Pictures\SENER\Logos\CENAGAS-nv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2" t="31343" r="8400" b="29341"/>
            <a:stretch/>
          </p:blipFill>
          <p:spPr bwMode="auto">
            <a:xfrm>
              <a:off x="4644008" y="2747768"/>
              <a:ext cx="1413800" cy="370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" name="155 Rectángulo"/>
            <p:cNvSpPr/>
            <p:nvPr/>
          </p:nvSpPr>
          <p:spPr>
            <a:xfrm>
              <a:off x="4499992" y="2687766"/>
              <a:ext cx="1705236" cy="822534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1" name="151 Rectángulo"/>
          <p:cNvSpPr/>
          <p:nvPr/>
        </p:nvSpPr>
        <p:spPr>
          <a:xfrm>
            <a:off x="667745" y="5241090"/>
            <a:ext cx="1917634" cy="461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Particulares</a:t>
            </a:r>
          </a:p>
        </p:txBody>
      </p:sp>
      <p:sp>
        <p:nvSpPr>
          <p:cNvPr id="162" name="152 Rectángulo"/>
          <p:cNvSpPr/>
          <p:nvPr/>
        </p:nvSpPr>
        <p:spPr>
          <a:xfrm>
            <a:off x="682080" y="4192158"/>
            <a:ext cx="1888965" cy="96873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6" name="106 Grupo"/>
          <p:cNvGrpSpPr/>
          <p:nvPr/>
        </p:nvGrpSpPr>
        <p:grpSpPr>
          <a:xfrm>
            <a:off x="690188" y="2531231"/>
            <a:ext cx="1872748" cy="646679"/>
            <a:chOff x="76272" y="2276872"/>
            <a:chExt cx="1480936" cy="716960"/>
          </a:xfrm>
        </p:grpSpPr>
        <p:pic>
          <p:nvPicPr>
            <p:cNvPr id="158" name="Picture 10" descr="C:\Users\agonzalez\Pictures\SENER\Nueva carpeta\Natural Gas Industrial Organization\logo_pep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07" y="2465786"/>
              <a:ext cx="1170523" cy="387421"/>
            </a:xfrm>
            <a:prstGeom prst="rect">
              <a:avLst/>
            </a:prstGeom>
            <a:noFill/>
            <a:extLst/>
          </p:spPr>
        </p:pic>
        <p:sp>
          <p:nvSpPr>
            <p:cNvPr id="160" name="149 Rectángulo"/>
            <p:cNvSpPr/>
            <p:nvPr/>
          </p:nvSpPr>
          <p:spPr>
            <a:xfrm>
              <a:off x="76272" y="2276872"/>
              <a:ext cx="1480936" cy="716960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7" name="Picture 14" descr="C:\Users\agonzalez\Pictures\SENER\Nueva carpeta\Natural Gas Industrial Organization\module_pipeline_icon_255x255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05" y="3694825"/>
            <a:ext cx="833597" cy="59457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68" name="108 Elipse"/>
          <p:cNvSpPr/>
          <p:nvPr/>
        </p:nvSpPr>
        <p:spPr>
          <a:xfrm>
            <a:off x="2767615" y="2450955"/>
            <a:ext cx="1092710" cy="77259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69" name="Picture 2" descr="C:\Users\agonzalez\Pictures\SENER\Nueva carpeta\plataforma.pn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2" t="20472" r="36812" b="20189"/>
          <a:stretch/>
        </p:blipFill>
        <p:spPr bwMode="auto">
          <a:xfrm>
            <a:off x="3055604" y="2529811"/>
            <a:ext cx="516733" cy="62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110 Elipse"/>
          <p:cNvSpPr/>
          <p:nvPr/>
        </p:nvSpPr>
        <p:spPr>
          <a:xfrm>
            <a:off x="2755197" y="4838690"/>
            <a:ext cx="1092710" cy="77259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7C984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111 CuadroTexto"/>
          <p:cNvSpPr txBox="1"/>
          <p:nvPr/>
        </p:nvSpPr>
        <p:spPr>
          <a:xfrm>
            <a:off x="2371717" y="5618083"/>
            <a:ext cx="191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Importación</a:t>
            </a:r>
          </a:p>
        </p:txBody>
      </p:sp>
      <p:pic>
        <p:nvPicPr>
          <p:cNvPr id="72" name="Picture 5" descr="C:\Users\agonzalez\Pictures\SENER\Nueva carpeta\stock-illustration-17758964-natural-gas-black-white-royalty-free-vector-icon-set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2" t="10352" b="76204"/>
          <a:stretch/>
        </p:blipFill>
        <p:spPr bwMode="auto">
          <a:xfrm>
            <a:off x="2801589" y="4915715"/>
            <a:ext cx="999926" cy="3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113 CuadroTexto"/>
          <p:cNvSpPr txBox="1"/>
          <p:nvPr/>
        </p:nvSpPr>
        <p:spPr>
          <a:xfrm>
            <a:off x="2369555" y="3230347"/>
            <a:ext cx="191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Producción</a:t>
            </a:r>
          </a:p>
        </p:txBody>
      </p:sp>
      <p:sp>
        <p:nvSpPr>
          <p:cNvPr id="74" name="114 CuadroTexto"/>
          <p:cNvSpPr txBox="1"/>
          <p:nvPr/>
        </p:nvSpPr>
        <p:spPr>
          <a:xfrm>
            <a:off x="4650360" y="1556992"/>
            <a:ext cx="2142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Comercialización</a:t>
            </a:r>
          </a:p>
        </p:txBody>
      </p:sp>
      <p:grpSp>
        <p:nvGrpSpPr>
          <p:cNvPr id="75" name="115 Grupo"/>
          <p:cNvGrpSpPr/>
          <p:nvPr/>
        </p:nvGrpSpPr>
        <p:grpSpPr>
          <a:xfrm>
            <a:off x="5196715" y="2063219"/>
            <a:ext cx="1092710" cy="772590"/>
            <a:chOff x="3539040" y="1810137"/>
            <a:chExt cx="864096" cy="856554"/>
          </a:xfrm>
        </p:grpSpPr>
        <p:sp>
          <p:nvSpPr>
            <p:cNvPr id="103" name="145 Elipse"/>
            <p:cNvSpPr/>
            <p:nvPr/>
          </p:nvSpPr>
          <p:spPr>
            <a:xfrm>
              <a:off x="3539040" y="1810137"/>
              <a:ext cx="864096" cy="856554"/>
            </a:xfrm>
            <a:prstGeom prst="ellipse">
              <a:avLst/>
            </a:prstGeom>
            <a:solidFill>
              <a:srgbClr val="F6E7E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7" name="Picture 11" descr="C:\Users\agonzalez\Pictures\SENER\Nueva carpeta\compus.jp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71" r="65714" b="44061"/>
            <a:stretch/>
          </p:blipFill>
          <p:spPr bwMode="auto">
            <a:xfrm>
              <a:off x="3634244" y="1943097"/>
              <a:ext cx="678576" cy="620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6" name="116 Elipse"/>
          <p:cNvSpPr/>
          <p:nvPr/>
        </p:nvSpPr>
        <p:spPr>
          <a:xfrm>
            <a:off x="6653661" y="3601971"/>
            <a:ext cx="1092710" cy="772590"/>
          </a:xfrm>
          <a:prstGeom prst="ellipse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7" name="Picture 3" descr="C:\Users\agonzalez\Pictures\SENER\Nueva carpeta\mapa eua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406" y="5273733"/>
            <a:ext cx="589031" cy="2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120 CuadroTexto"/>
          <p:cNvSpPr txBox="1"/>
          <p:nvPr/>
        </p:nvSpPr>
        <p:spPr>
          <a:xfrm>
            <a:off x="1190110" y="1491101"/>
            <a:ext cx="273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2018</a:t>
            </a:r>
          </a:p>
        </p:txBody>
      </p:sp>
      <p:pic>
        <p:nvPicPr>
          <p:cNvPr id="79" name="Picture 14" descr="C:\Users\agonzalez\Pictures\SENER\Nueva carpeta\casa_318-64522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540" y="2582584"/>
            <a:ext cx="732692" cy="52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Users\agonzalez\Pictures\SENER\Nueva carpeta\icono-tienda-centro-comercial-villafranca-150x150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68" y="3457791"/>
            <a:ext cx="769258" cy="54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123 CuadroTexto"/>
          <p:cNvSpPr txBox="1"/>
          <p:nvPr/>
        </p:nvSpPr>
        <p:spPr>
          <a:xfrm>
            <a:off x="10241394" y="5050660"/>
            <a:ext cx="128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Generadores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Eléctricos</a:t>
            </a:r>
          </a:p>
        </p:txBody>
      </p:sp>
      <p:pic>
        <p:nvPicPr>
          <p:cNvPr id="82" name="Picture 17" descr="C:\Users\agonzalez\Pictures\SENER\Nueva carpeta\icono_factoria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r="11259" b="18430"/>
          <a:stretch/>
        </p:blipFill>
        <p:spPr bwMode="auto">
          <a:xfrm>
            <a:off x="10425977" y="4336217"/>
            <a:ext cx="913819" cy="57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125 CuadroTexto"/>
          <p:cNvSpPr txBox="1"/>
          <p:nvPr/>
        </p:nvSpPr>
        <p:spPr>
          <a:xfrm>
            <a:off x="10281895" y="4206319"/>
            <a:ext cx="1201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Industrial</a:t>
            </a:r>
          </a:p>
        </p:txBody>
      </p:sp>
      <p:sp>
        <p:nvSpPr>
          <p:cNvPr id="84" name="126 CuadroTexto"/>
          <p:cNvSpPr txBox="1"/>
          <p:nvPr/>
        </p:nvSpPr>
        <p:spPr>
          <a:xfrm>
            <a:off x="10291001" y="2360500"/>
            <a:ext cx="1183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Residencial</a:t>
            </a:r>
          </a:p>
        </p:txBody>
      </p:sp>
      <p:sp>
        <p:nvSpPr>
          <p:cNvPr id="85" name="127 CuadroTexto"/>
          <p:cNvSpPr txBox="1"/>
          <p:nvPr/>
        </p:nvSpPr>
        <p:spPr>
          <a:xfrm>
            <a:off x="10203508" y="3222935"/>
            <a:ext cx="1322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Comercial</a:t>
            </a:r>
          </a:p>
        </p:txBody>
      </p:sp>
      <p:cxnSp>
        <p:nvCxnSpPr>
          <p:cNvPr id="86" name="128 Conector recto"/>
          <p:cNvCxnSpPr/>
          <p:nvPr/>
        </p:nvCxnSpPr>
        <p:spPr>
          <a:xfrm>
            <a:off x="7746372" y="3988266"/>
            <a:ext cx="209436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129 Conector angular"/>
          <p:cNvCxnSpPr>
            <a:endCxn id="84" idx="1"/>
          </p:cNvCxnSpPr>
          <p:nvPr/>
        </p:nvCxnSpPr>
        <p:spPr>
          <a:xfrm rot="5400000" flipH="1" flipV="1">
            <a:off x="9593083" y="2776792"/>
            <a:ext cx="991099" cy="404738"/>
          </a:xfrm>
          <a:prstGeom prst="bentConnector2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130 Conector angular"/>
          <p:cNvCxnSpPr>
            <a:endCxn id="82" idx="1"/>
          </p:cNvCxnSpPr>
          <p:nvPr/>
        </p:nvCxnSpPr>
        <p:spPr>
          <a:xfrm rot="16200000" flipH="1">
            <a:off x="9552703" y="3749502"/>
            <a:ext cx="1206832" cy="539712"/>
          </a:xfrm>
          <a:prstGeom prst="bentConnector2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131 Conector angular"/>
          <p:cNvCxnSpPr/>
          <p:nvPr/>
        </p:nvCxnSpPr>
        <p:spPr>
          <a:xfrm rot="16200000" flipH="1">
            <a:off x="9533261" y="4973359"/>
            <a:ext cx="1206831" cy="500826"/>
          </a:xfrm>
          <a:prstGeom prst="bentConnector2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132 Conector recto de flecha"/>
          <p:cNvCxnSpPr/>
          <p:nvPr/>
        </p:nvCxnSpPr>
        <p:spPr>
          <a:xfrm>
            <a:off x="9867974" y="3400495"/>
            <a:ext cx="409766" cy="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2" descr="C:\Users\agonzalez\Pictures\SENER\ICONOS GAS NATURAL\lightning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59" y="5375407"/>
            <a:ext cx="929656" cy="6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134 CuadroTexto"/>
          <p:cNvSpPr txBox="1"/>
          <p:nvPr/>
        </p:nvSpPr>
        <p:spPr>
          <a:xfrm>
            <a:off x="10093536" y="2087296"/>
            <a:ext cx="147732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Demanda</a:t>
            </a:r>
          </a:p>
        </p:txBody>
      </p:sp>
      <p:grpSp>
        <p:nvGrpSpPr>
          <p:cNvPr id="93" name="135 Grupo"/>
          <p:cNvGrpSpPr/>
          <p:nvPr/>
        </p:nvGrpSpPr>
        <p:grpSpPr>
          <a:xfrm>
            <a:off x="1202004" y="1871030"/>
            <a:ext cx="9630192" cy="216266"/>
            <a:chOff x="620965" y="1544919"/>
            <a:chExt cx="7615387" cy="239770"/>
          </a:xfrm>
        </p:grpSpPr>
        <p:cxnSp>
          <p:nvCxnSpPr>
            <p:cNvPr id="100" name="142 Conector recto"/>
            <p:cNvCxnSpPr/>
            <p:nvPr/>
          </p:nvCxnSpPr>
          <p:spPr>
            <a:xfrm>
              <a:off x="620965" y="1556792"/>
              <a:ext cx="7615387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143 Conector recto"/>
            <p:cNvCxnSpPr/>
            <p:nvPr/>
          </p:nvCxnSpPr>
          <p:spPr>
            <a:xfrm>
              <a:off x="620965" y="1544919"/>
              <a:ext cx="0" cy="227897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44 Conector recto"/>
            <p:cNvCxnSpPr/>
            <p:nvPr/>
          </p:nvCxnSpPr>
          <p:spPr>
            <a:xfrm>
              <a:off x="8236352" y="1556792"/>
              <a:ext cx="0" cy="227897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4" name="Picture 2" descr="C:\Users\agonzalez\Pictures\SENER\Logos\tri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2" y="4206319"/>
            <a:ext cx="1821261" cy="4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C:\Users\agonzalez\Pictures\SENER\Logos\tri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09" y="1365896"/>
            <a:ext cx="1821261" cy="4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138 Rectángulo"/>
          <p:cNvSpPr/>
          <p:nvPr/>
        </p:nvSpPr>
        <p:spPr>
          <a:xfrm>
            <a:off x="6999110" y="1383080"/>
            <a:ext cx="1821260" cy="46995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139 CuadroTexto"/>
          <p:cNvSpPr txBox="1"/>
          <p:nvPr/>
        </p:nvSpPr>
        <p:spPr>
          <a:xfrm>
            <a:off x="6414384" y="4391315"/>
            <a:ext cx="1605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Transporte</a:t>
            </a:r>
          </a:p>
        </p:txBody>
      </p:sp>
      <p:pic>
        <p:nvPicPr>
          <p:cNvPr id="166" name="Picture 2" descr="C:\Users\agonzalez\Pictures\SENER\Logos\logo_CFE_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14" y="4783624"/>
            <a:ext cx="849297" cy="278918"/>
          </a:xfrm>
          <a:prstGeom prst="rect">
            <a:avLst/>
          </a:prstGeom>
          <a:noFill/>
        </p:spPr>
      </p:pic>
      <p:sp>
        <p:nvSpPr>
          <p:cNvPr id="167" name="151 Rectángulo"/>
          <p:cNvSpPr/>
          <p:nvPr/>
        </p:nvSpPr>
        <p:spPr>
          <a:xfrm>
            <a:off x="667745" y="3291208"/>
            <a:ext cx="1917634" cy="461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Particulares</a:t>
            </a:r>
          </a:p>
        </p:txBody>
      </p:sp>
      <p:sp>
        <p:nvSpPr>
          <p:cNvPr id="168" name="151 Rectángulo"/>
          <p:cNvSpPr/>
          <p:nvPr/>
        </p:nvSpPr>
        <p:spPr>
          <a:xfrm>
            <a:off x="8869333" y="1378634"/>
            <a:ext cx="1917634" cy="461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Particulares</a:t>
            </a:r>
          </a:p>
        </p:txBody>
      </p:sp>
      <p:grpSp>
        <p:nvGrpSpPr>
          <p:cNvPr id="169" name="135 Grupo"/>
          <p:cNvGrpSpPr/>
          <p:nvPr/>
        </p:nvGrpSpPr>
        <p:grpSpPr>
          <a:xfrm>
            <a:off x="1280161" y="1959421"/>
            <a:ext cx="9427463" cy="126211"/>
            <a:chOff x="620965" y="1544919"/>
            <a:chExt cx="7615387" cy="239770"/>
          </a:xfrm>
        </p:grpSpPr>
        <p:cxnSp>
          <p:nvCxnSpPr>
            <p:cNvPr id="170" name="142 Conector recto"/>
            <p:cNvCxnSpPr/>
            <p:nvPr/>
          </p:nvCxnSpPr>
          <p:spPr>
            <a:xfrm>
              <a:off x="620965" y="1556792"/>
              <a:ext cx="7615387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43 Conector recto"/>
            <p:cNvCxnSpPr/>
            <p:nvPr/>
          </p:nvCxnSpPr>
          <p:spPr>
            <a:xfrm>
              <a:off x="620965" y="1544919"/>
              <a:ext cx="0" cy="227897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44 Conector recto"/>
            <p:cNvCxnSpPr/>
            <p:nvPr/>
          </p:nvCxnSpPr>
          <p:spPr>
            <a:xfrm>
              <a:off x="8236352" y="1556792"/>
              <a:ext cx="0" cy="227897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5424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s-MX" sz="1050" smtClean="0">
                <a:solidFill>
                  <a:prstClr val="black">
                    <a:tint val="75000"/>
                  </a:prstClr>
                </a:solidFill>
                <a:latin typeface="Soberana Sans" panose="02000000000000000000" pitchFamily="50" charset="0"/>
              </a:rPr>
              <a:pPr/>
              <a:t>15</a:t>
            </a:fld>
            <a:endParaRPr lang="es-MX" sz="1050" dirty="0">
              <a:solidFill>
                <a:prstClr val="black">
                  <a:tint val="75000"/>
                </a:prstClr>
              </a:solidFill>
              <a:latin typeface="Soberana Sans" panose="02000000000000000000" pitchFamily="50" charset="0"/>
            </a:endParaRPr>
          </a:p>
        </p:txBody>
      </p:sp>
      <p:sp>
        <p:nvSpPr>
          <p:cNvPr id="14" name="AutoShape 4" descr="Resultado de imagen para biomass"/>
          <p:cNvSpPr>
            <a:spLocks noChangeAspect="1" noChangeArrowheads="1"/>
          </p:cNvSpPr>
          <p:nvPr/>
        </p:nvSpPr>
        <p:spPr bwMode="auto">
          <a:xfrm>
            <a:off x="817033" y="1034194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400">
              <a:solidFill>
                <a:prstClr val="black"/>
              </a:solidFill>
              <a:latin typeface="Soberana Sans" panose="02000000000000000000" pitchFamily="50" charset="0"/>
            </a:endParaRPr>
          </a:p>
        </p:txBody>
      </p:sp>
      <p:sp>
        <p:nvSpPr>
          <p:cNvPr id="15" name="AutoShape 8" descr="Resultado de imagen para lupa sin fondo"/>
          <p:cNvSpPr>
            <a:spLocks noChangeAspect="1" noChangeArrowheads="1"/>
          </p:cNvSpPr>
          <p:nvPr/>
        </p:nvSpPr>
        <p:spPr bwMode="auto">
          <a:xfrm>
            <a:off x="817033" y="1034194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400">
              <a:solidFill>
                <a:prstClr val="black"/>
              </a:solidFill>
              <a:latin typeface="Soberana Sans" panose="02000000000000000000" pitchFamily="50" charset="0"/>
            </a:endParaRPr>
          </a:p>
        </p:txBody>
      </p:sp>
      <p:sp>
        <p:nvSpPr>
          <p:cNvPr id="16" name="AutoShape 10" descr="Resultado de imagen para lupa sin fondo"/>
          <p:cNvSpPr>
            <a:spLocks noChangeAspect="1" noChangeArrowheads="1"/>
          </p:cNvSpPr>
          <p:nvPr/>
        </p:nvSpPr>
        <p:spPr bwMode="auto">
          <a:xfrm>
            <a:off x="1020233" y="171574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400">
              <a:solidFill>
                <a:prstClr val="black"/>
              </a:solidFill>
              <a:latin typeface="Soberana Sans" panose="02000000000000000000" pitchFamily="50" charset="0"/>
            </a:endParaRPr>
          </a:p>
        </p:txBody>
      </p:sp>
      <p:sp>
        <p:nvSpPr>
          <p:cNvPr id="18" name="AutoShape 10" descr="Resultado de imagen para lupa sin fondo"/>
          <p:cNvSpPr>
            <a:spLocks noChangeAspect="1" noChangeArrowheads="1"/>
          </p:cNvSpPr>
          <p:nvPr/>
        </p:nvSpPr>
        <p:spPr bwMode="auto">
          <a:xfrm>
            <a:off x="1020233" y="171574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400">
              <a:solidFill>
                <a:prstClr val="black"/>
              </a:solidFill>
              <a:latin typeface="Soberana Sans" panose="02000000000000000000" pitchFamily="50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7DE2BD8-594B-4BE4-BC26-56CF2D36016F}"/>
              </a:ext>
            </a:extLst>
          </p:cNvPr>
          <p:cNvSpPr/>
          <p:nvPr/>
        </p:nvSpPr>
        <p:spPr>
          <a:xfrm>
            <a:off x="502024" y="331524"/>
            <a:ext cx="11156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prstClr val="black"/>
                </a:solidFill>
              </a:rPr>
              <a:t>La Ley de Hidrocarburos creó un sistema de permisos para la entrada de nuevos participantes</a:t>
            </a:r>
            <a:endParaRPr lang="es-MX" sz="2400" dirty="0">
              <a:solidFill>
                <a:prstClr val="black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" y="1338995"/>
            <a:ext cx="10955462" cy="476748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600200" y="1591918"/>
            <a:ext cx="1743075" cy="857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chemeClr val="tx1"/>
                </a:solidFill>
              </a:rPr>
              <a:t>Permisos </a:t>
            </a:r>
            <a:r>
              <a:rPr lang="es-MX" sz="1600" dirty="0" err="1">
                <a:solidFill>
                  <a:schemeClr val="tx1"/>
                </a:solidFill>
              </a:rPr>
              <a:t>Sener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143500" y="1338995"/>
            <a:ext cx="2609850" cy="1021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chemeClr val="tx1"/>
                </a:solidFill>
              </a:rPr>
              <a:t>Permisos CRE</a:t>
            </a:r>
          </a:p>
          <a:p>
            <a:r>
              <a:rPr lang="es-MX" sz="1600" dirty="0">
                <a:solidFill>
                  <a:schemeClr val="tx1"/>
                </a:solidFill>
              </a:rPr>
              <a:t>Acceso Abierto</a:t>
            </a:r>
          </a:p>
          <a:p>
            <a:r>
              <a:rPr lang="es-MX" sz="1600" dirty="0">
                <a:solidFill>
                  <a:schemeClr val="tx1"/>
                </a:solidFill>
              </a:rPr>
              <a:t>regulado económicamente</a:t>
            </a:r>
            <a:endParaRPr lang="es-MX" sz="1600" dirty="0"/>
          </a:p>
        </p:txBody>
      </p:sp>
      <p:sp>
        <p:nvSpPr>
          <p:cNvPr id="11" name="Rectángulo 10"/>
          <p:cNvSpPr/>
          <p:nvPr/>
        </p:nvSpPr>
        <p:spPr>
          <a:xfrm>
            <a:off x="7868506" y="1338995"/>
            <a:ext cx="2332769" cy="1021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chemeClr val="tx1"/>
                </a:solidFill>
              </a:rPr>
              <a:t>Permisos CRE</a:t>
            </a:r>
          </a:p>
          <a:p>
            <a:r>
              <a:rPr lang="es-MX" sz="1600" dirty="0">
                <a:solidFill>
                  <a:schemeClr val="tx1"/>
                </a:solidFill>
              </a:rPr>
              <a:t>Separación suministro y franquicia</a:t>
            </a:r>
            <a:endParaRPr lang="es-MX" sz="1600" dirty="0"/>
          </a:p>
        </p:txBody>
      </p:sp>
      <p:sp>
        <p:nvSpPr>
          <p:cNvPr id="17" name="Rectángulo 16"/>
          <p:cNvSpPr/>
          <p:nvPr/>
        </p:nvSpPr>
        <p:spPr>
          <a:xfrm>
            <a:off x="9329737" y="4656070"/>
            <a:ext cx="1743075" cy="617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chemeClr val="tx1"/>
                </a:solidFill>
              </a:rPr>
              <a:t>Permisos CRE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510462" y="4656070"/>
            <a:ext cx="1743075" cy="617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chemeClr val="tx1"/>
                </a:solidFill>
              </a:rPr>
              <a:t>Permisos CRE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267325" y="4594366"/>
            <a:ext cx="2047875" cy="9411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chemeClr val="tx1"/>
                </a:solidFill>
              </a:rPr>
              <a:t>Permisos CRE</a:t>
            </a:r>
          </a:p>
          <a:p>
            <a:r>
              <a:rPr lang="es-MX" sz="1600" dirty="0">
                <a:solidFill>
                  <a:schemeClr val="tx1"/>
                </a:solidFill>
              </a:rPr>
              <a:t>Acceso Abierto</a:t>
            </a:r>
          </a:p>
          <a:p>
            <a:r>
              <a:rPr lang="es-MX" sz="1600" dirty="0">
                <a:solidFill>
                  <a:schemeClr val="tx1"/>
                </a:solidFill>
              </a:rPr>
              <a:t>regulado económicamente</a:t>
            </a:r>
            <a:endParaRPr lang="es-MX" sz="1600" dirty="0"/>
          </a:p>
        </p:txBody>
      </p:sp>
      <p:sp>
        <p:nvSpPr>
          <p:cNvPr id="21" name="Rectángulo 20"/>
          <p:cNvSpPr/>
          <p:nvPr/>
        </p:nvSpPr>
        <p:spPr>
          <a:xfrm>
            <a:off x="2588419" y="4643647"/>
            <a:ext cx="1743075" cy="617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chemeClr val="tx1"/>
                </a:solidFill>
              </a:rPr>
              <a:t>Permisos CRE</a:t>
            </a:r>
          </a:p>
        </p:txBody>
      </p:sp>
    </p:spTree>
    <p:extLst>
      <p:ext uri="{BB962C8B-B14F-4D97-AF65-F5344CB8AC3E}">
        <p14:creationId xmlns:p14="http://schemas.microsoft.com/office/powerpoint/2010/main" val="53942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s-MX" sz="1050" smtClean="0">
                <a:latin typeface="Soberana Sans" panose="02000000000000000000" pitchFamily="50" charset="0"/>
              </a:rPr>
              <a:t>16</a:t>
            </a:fld>
            <a:endParaRPr lang="es-MX" sz="1050" dirty="0">
              <a:latin typeface="Soberana Sans" panose="02000000000000000000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0802" y="301109"/>
            <a:ext cx="26027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b="1" dirty="0"/>
              <a:t>Contenido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750DD-A332-432B-9B0A-89062C1611B3}"/>
              </a:ext>
            </a:extLst>
          </p:cNvPr>
          <p:cNvSpPr txBox="1"/>
          <p:nvPr/>
        </p:nvSpPr>
        <p:spPr>
          <a:xfrm>
            <a:off x="761622" y="2521059"/>
            <a:ext cx="10310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s-MX" sz="2800" dirty="0">
                <a:solidFill>
                  <a:schemeClr val="bg1">
                    <a:lumMod val="75000"/>
                  </a:schemeClr>
                </a:solidFill>
              </a:rPr>
              <a:t>Antecedentes y problemática</a:t>
            </a:r>
          </a:p>
          <a:p>
            <a:pPr marL="742950" lvl="1" indent="-742950">
              <a:buFont typeface="+mj-lt"/>
              <a:buAutoNum type="arabicPeriod" startAt="2"/>
            </a:pPr>
            <a:r>
              <a:rPr lang="es-MX" sz="2800" dirty="0">
                <a:solidFill>
                  <a:schemeClr val="bg1">
                    <a:lumMod val="65000"/>
                  </a:schemeClr>
                </a:solidFill>
              </a:rPr>
              <a:t>Acciones implementadas</a:t>
            </a:r>
          </a:p>
          <a:p>
            <a:pPr marL="742950" lvl="1" indent="-742950">
              <a:buFont typeface="+mj-lt"/>
              <a:buAutoNum type="arabicPeriod" startAt="2"/>
            </a:pPr>
            <a:r>
              <a:rPr lang="es-MX" sz="2800" dirty="0"/>
              <a:t>Logros alcanzados</a:t>
            </a:r>
          </a:p>
          <a:p>
            <a:pPr marL="742950" lvl="1" indent="-742950">
              <a:buFont typeface="+mj-lt"/>
              <a:buAutoNum type="arabicPeriod" startAt="2"/>
            </a:pPr>
            <a:r>
              <a:rPr lang="es-MX" sz="2800" dirty="0">
                <a:solidFill>
                  <a:schemeClr val="bg1">
                    <a:lumMod val="75000"/>
                  </a:schemeClr>
                </a:solidFill>
              </a:rPr>
              <a:t>Consideraciones finales</a:t>
            </a:r>
          </a:p>
        </p:txBody>
      </p:sp>
    </p:spTree>
    <p:extLst>
      <p:ext uri="{BB962C8B-B14F-4D97-AF65-F5344CB8AC3E}">
        <p14:creationId xmlns:p14="http://schemas.microsoft.com/office/powerpoint/2010/main" val="1790563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EDFDC1-0214-41B1-AB3A-3269CA04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s-MX" sz="1050" smtClean="0">
                <a:latin typeface="Soberana Sans" panose="02000000000000000000" pitchFamily="50" charset="0"/>
              </a:rPr>
              <a:t>17</a:t>
            </a:fld>
            <a:endParaRPr lang="es-MX" sz="1050">
              <a:latin typeface="Soberana Sans" panose="02000000000000000000" pitchFamily="50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ED19E44F-C1CE-4F90-9CFC-0DDC9D7DF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31" y="177378"/>
            <a:ext cx="11374937" cy="995073"/>
          </a:xfrm>
        </p:spPr>
        <p:txBody>
          <a:bodyPr>
            <a:normAutofit/>
          </a:bodyPr>
          <a:lstStyle/>
          <a:p>
            <a:pPr algn="just"/>
            <a:r>
              <a:rPr lang="es-MX" sz="2400" b="1" dirty="0">
                <a:latin typeface="+mn-lt"/>
              </a:rPr>
              <a:t>Los precios libres de los combustibles muestran ya diferencias regionales</a:t>
            </a:r>
          </a:p>
        </p:txBody>
      </p:sp>
      <p:sp>
        <p:nvSpPr>
          <p:cNvPr id="22" name="4 Rectángulo">
            <a:extLst>
              <a:ext uri="{FF2B5EF4-FFF2-40B4-BE49-F238E27FC236}">
                <a16:creationId xmlns:a16="http://schemas.microsoft.com/office/drawing/2014/main" id="{AD448ED5-3874-433F-A900-E625E5012C3D}"/>
              </a:ext>
            </a:extLst>
          </p:cNvPr>
          <p:cNvSpPr/>
          <p:nvPr/>
        </p:nvSpPr>
        <p:spPr>
          <a:xfrm>
            <a:off x="639820" y="6194757"/>
            <a:ext cx="3232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Fuente: </a:t>
            </a:r>
            <a:r>
              <a:rPr lang="es-MX" sz="1600" b="1" dirty="0">
                <a:solidFill>
                  <a:prstClr val="black"/>
                </a:solidFill>
              </a:rPr>
              <a:t>SENER. Datos al 6 de agosto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24" y="1334934"/>
            <a:ext cx="7108552" cy="4858933"/>
          </a:xfrm>
          <a:prstGeom prst="rect">
            <a:avLst/>
          </a:prstGeom>
        </p:spPr>
      </p:pic>
      <p:sp>
        <p:nvSpPr>
          <p:cNvPr id="7" name="Rectángulo: esquinas redondeadas 86">
            <a:extLst>
              <a:ext uri="{FF2B5EF4-FFF2-40B4-BE49-F238E27FC236}">
                <a16:creationId xmlns:a16="http://schemas.microsoft.com/office/drawing/2014/main" id="{EDC8436E-A039-41DD-AE97-3B0A0A31AE0F}"/>
              </a:ext>
            </a:extLst>
          </p:cNvPr>
          <p:cNvSpPr/>
          <p:nvPr/>
        </p:nvSpPr>
        <p:spPr>
          <a:xfrm>
            <a:off x="8191538" y="5310009"/>
            <a:ext cx="187149" cy="97672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sp>
        <p:nvSpPr>
          <p:cNvPr id="8" name="Rectángulo: esquinas redondeadas 87">
            <a:extLst>
              <a:ext uri="{FF2B5EF4-FFF2-40B4-BE49-F238E27FC236}">
                <a16:creationId xmlns:a16="http://schemas.microsoft.com/office/drawing/2014/main" id="{7F395479-3AAE-4956-A415-E68D5050B2C2}"/>
              </a:ext>
            </a:extLst>
          </p:cNvPr>
          <p:cNvSpPr/>
          <p:nvPr/>
        </p:nvSpPr>
        <p:spPr>
          <a:xfrm>
            <a:off x="8189915" y="5780022"/>
            <a:ext cx="187149" cy="97672"/>
          </a:xfrm>
          <a:prstGeom prst="roundRect">
            <a:avLst/>
          </a:prstGeom>
          <a:solidFill>
            <a:srgbClr val="92D050"/>
          </a:solidFill>
          <a:ln w="6350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sp>
        <p:nvSpPr>
          <p:cNvPr id="9" name="Rectángulo: esquinas redondeadas 88">
            <a:extLst>
              <a:ext uri="{FF2B5EF4-FFF2-40B4-BE49-F238E27FC236}">
                <a16:creationId xmlns:a16="http://schemas.microsoft.com/office/drawing/2014/main" id="{21CEBF2A-306C-46DC-823C-BB6F1B425878}"/>
              </a:ext>
            </a:extLst>
          </p:cNvPr>
          <p:cNvSpPr/>
          <p:nvPr/>
        </p:nvSpPr>
        <p:spPr>
          <a:xfrm>
            <a:off x="8189915" y="5545077"/>
            <a:ext cx="187149" cy="96970"/>
          </a:xfrm>
          <a:prstGeom prst="roundRect">
            <a:avLst/>
          </a:prstGeom>
          <a:solidFill>
            <a:srgbClr val="FFC000"/>
          </a:solidFill>
          <a:ln w="6350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B4D80DA-8B09-4393-BA30-FAA4494D83B4}"/>
              </a:ext>
            </a:extLst>
          </p:cNvPr>
          <p:cNvSpPr txBox="1"/>
          <p:nvPr/>
        </p:nvSpPr>
        <p:spPr>
          <a:xfrm>
            <a:off x="8378687" y="5207021"/>
            <a:ext cx="1867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Mayor a 19.01 pesos/</a:t>
            </a:r>
            <a:r>
              <a:rPr lang="es-MX" sz="1400" dirty="0" err="1"/>
              <a:t>lt</a:t>
            </a:r>
            <a:endParaRPr lang="es-MX" sz="1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3427B7-D306-4D77-A5E7-11DB16290DB9}"/>
              </a:ext>
            </a:extLst>
          </p:cNvPr>
          <p:cNvSpPr txBox="1"/>
          <p:nvPr/>
        </p:nvSpPr>
        <p:spPr>
          <a:xfrm>
            <a:off x="8382211" y="5444837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De 18.61 a 19.00 pesos/</a:t>
            </a:r>
            <a:r>
              <a:rPr lang="es-MX" sz="1400" dirty="0" err="1"/>
              <a:t>lt</a:t>
            </a:r>
            <a:endParaRPr lang="es-MX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D1B77A-BA8F-4848-8D0F-6DEC25065704}"/>
              </a:ext>
            </a:extLst>
          </p:cNvPr>
          <p:cNvSpPr txBox="1"/>
          <p:nvPr/>
        </p:nvSpPr>
        <p:spPr>
          <a:xfrm>
            <a:off x="8402170" y="5679882"/>
            <a:ext cx="1888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Menor a 18.60 pesos/</a:t>
            </a:r>
            <a:r>
              <a:rPr lang="es-MX" sz="1400" dirty="0" err="1"/>
              <a:t>lt</a:t>
            </a:r>
            <a:endParaRPr lang="es-MX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E6970F-9A00-423B-AA29-3318D97081B8}"/>
              </a:ext>
            </a:extLst>
          </p:cNvPr>
          <p:cNvSpPr txBox="1"/>
          <p:nvPr/>
        </p:nvSpPr>
        <p:spPr>
          <a:xfrm>
            <a:off x="9096547" y="2580708"/>
            <a:ext cx="146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Diferencia de precios</a:t>
            </a:r>
            <a:endParaRPr lang="es-MX" sz="1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EA8678-CB4E-4CD7-959C-23C7B9B3C42F}"/>
              </a:ext>
            </a:extLst>
          </p:cNvPr>
          <p:cNvSpPr txBox="1"/>
          <p:nvPr/>
        </p:nvSpPr>
        <p:spPr>
          <a:xfrm>
            <a:off x="8029397" y="1874641"/>
            <a:ext cx="1277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/>
              <a:t>Nayarit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EAE1BA-C5F4-47F3-AC06-2C920C323576}"/>
              </a:ext>
            </a:extLst>
          </p:cNvPr>
          <p:cNvSpPr txBox="1"/>
          <p:nvPr/>
        </p:nvSpPr>
        <p:spPr>
          <a:xfrm>
            <a:off x="7780495" y="3263414"/>
            <a:ext cx="1864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/>
              <a:t>Tamaulipas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77543F1C-29E3-48D4-AE74-9C60DB9F78E6}"/>
              </a:ext>
            </a:extLst>
          </p:cNvPr>
          <p:cNvSpPr txBox="1"/>
          <p:nvPr/>
        </p:nvSpPr>
        <p:spPr>
          <a:xfrm>
            <a:off x="8095283" y="2534351"/>
            <a:ext cx="91803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s-MX" sz="3200" b="1" dirty="0">
                <a:solidFill>
                  <a:srgbClr val="C00000"/>
                </a:solidFill>
              </a:rPr>
              <a:t>3.19</a:t>
            </a:r>
          </a:p>
        </p:txBody>
      </p:sp>
      <p:sp>
        <p:nvSpPr>
          <p:cNvPr id="17" name="Flecha: hacia abajo 4">
            <a:extLst>
              <a:ext uri="{FF2B5EF4-FFF2-40B4-BE49-F238E27FC236}">
                <a16:creationId xmlns:a16="http://schemas.microsoft.com/office/drawing/2014/main" id="{4D94EC24-74DD-4C0A-B580-92ADB19616A3}"/>
              </a:ext>
            </a:extLst>
          </p:cNvPr>
          <p:cNvSpPr/>
          <p:nvPr/>
        </p:nvSpPr>
        <p:spPr>
          <a:xfrm flipH="1" flipV="1">
            <a:off x="8125046" y="2348488"/>
            <a:ext cx="820331" cy="329729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: hacia abajo 5">
            <a:extLst>
              <a:ext uri="{FF2B5EF4-FFF2-40B4-BE49-F238E27FC236}">
                <a16:creationId xmlns:a16="http://schemas.microsoft.com/office/drawing/2014/main" id="{8C86D50F-3926-476F-8824-86B4E85B7AA1}"/>
              </a:ext>
            </a:extLst>
          </p:cNvPr>
          <p:cNvSpPr/>
          <p:nvPr/>
        </p:nvSpPr>
        <p:spPr>
          <a:xfrm>
            <a:off x="8145507" y="3002264"/>
            <a:ext cx="820800" cy="3312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3282043" y="1334934"/>
            <a:ext cx="343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ea typeface="+mj-ea"/>
                <a:cs typeface="+mj-cs"/>
              </a:rPr>
              <a:t>Gasolina regular</a:t>
            </a:r>
          </a:p>
        </p:txBody>
      </p:sp>
    </p:spTree>
    <p:extLst>
      <p:ext uri="{BB962C8B-B14F-4D97-AF65-F5344CB8AC3E}">
        <p14:creationId xmlns:p14="http://schemas.microsoft.com/office/powerpoint/2010/main" val="2049421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/>
          </p:nvPr>
        </p:nvGraphicFramePr>
        <p:xfrm>
          <a:off x="5231973" y="1964788"/>
          <a:ext cx="6392925" cy="392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/>
          <p:cNvSpPr/>
          <p:nvPr/>
        </p:nvSpPr>
        <p:spPr>
          <a:xfrm>
            <a:off x="3104544" y="4908417"/>
            <a:ext cx="280686" cy="332458"/>
          </a:xfrm>
          <a:prstGeom prst="rect">
            <a:avLst/>
          </a:prstGeom>
          <a:solidFill>
            <a:srgbClr val="C8E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18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639820" y="173422"/>
            <a:ext cx="11168569" cy="110358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2500" b="1" dirty="0">
                <a:latin typeface="+mn-lt"/>
              </a:rPr>
              <a:t>Así como los del gas natural, cuyos índices se publican de manera regional</a:t>
            </a:r>
          </a:p>
        </p:txBody>
      </p:sp>
      <p:pic>
        <p:nvPicPr>
          <p:cNvPr id="22" name="3 Imagen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3394" y="6194757"/>
            <a:ext cx="2145215" cy="631712"/>
          </a:xfrm>
          <a:prstGeom prst="rect">
            <a:avLst/>
          </a:prstGeom>
        </p:spPr>
      </p:pic>
      <p:sp>
        <p:nvSpPr>
          <p:cNvPr id="29" name="35 Rectángulo"/>
          <p:cNvSpPr/>
          <p:nvPr/>
        </p:nvSpPr>
        <p:spPr>
          <a:xfrm>
            <a:off x="468000" y="5975470"/>
            <a:ext cx="4496331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MX" sz="1100" b="1" dirty="0">
                <a:solidFill>
                  <a:prstClr val="black"/>
                </a:solidFill>
              </a:rPr>
              <a:t>Fuente</a:t>
            </a:r>
            <a:r>
              <a:rPr lang="es-MX" sz="1100" dirty="0">
                <a:solidFill>
                  <a:prstClr val="black"/>
                </a:solidFill>
              </a:rPr>
              <a:t>: PEMEX TRI</a:t>
            </a:r>
          </a:p>
        </p:txBody>
      </p:sp>
      <p:sp>
        <p:nvSpPr>
          <p:cNvPr id="36" name="TextBox 12"/>
          <p:cNvSpPr txBox="1"/>
          <p:nvPr/>
        </p:nvSpPr>
        <p:spPr>
          <a:xfrm>
            <a:off x="6967086" y="1707970"/>
            <a:ext cx="3816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Precio de Venta de Primera Mano</a:t>
            </a:r>
          </a:p>
        </p:txBody>
      </p:sp>
      <p:sp>
        <p:nvSpPr>
          <p:cNvPr id="115" name="Freeform 32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3225011" y="4538746"/>
            <a:ext cx="884793" cy="957295"/>
          </a:xfrm>
          <a:custGeom>
            <a:avLst/>
            <a:gdLst>
              <a:gd name="T0" fmla="*/ 2147483647 w 860"/>
              <a:gd name="T1" fmla="*/ 2147483647 h 943"/>
              <a:gd name="T2" fmla="*/ 2147483647 w 860"/>
              <a:gd name="T3" fmla="*/ 2147483647 h 943"/>
              <a:gd name="T4" fmla="*/ 2147483647 w 860"/>
              <a:gd name="T5" fmla="*/ 2147483647 h 943"/>
              <a:gd name="T6" fmla="*/ 2147483647 w 860"/>
              <a:gd name="T7" fmla="*/ 2147483647 h 943"/>
              <a:gd name="T8" fmla="*/ 2147483647 w 860"/>
              <a:gd name="T9" fmla="*/ 2147483647 h 943"/>
              <a:gd name="T10" fmla="*/ 2147483647 w 860"/>
              <a:gd name="T11" fmla="*/ 2147483647 h 943"/>
              <a:gd name="T12" fmla="*/ 2147483647 w 860"/>
              <a:gd name="T13" fmla="*/ 2147483647 h 943"/>
              <a:gd name="T14" fmla="*/ 2147483647 w 860"/>
              <a:gd name="T15" fmla="*/ 2147483647 h 943"/>
              <a:gd name="T16" fmla="*/ 2147483647 w 860"/>
              <a:gd name="T17" fmla="*/ 2147483647 h 943"/>
              <a:gd name="T18" fmla="*/ 2147483647 w 860"/>
              <a:gd name="T19" fmla="*/ 2147483647 h 943"/>
              <a:gd name="T20" fmla="*/ 2147483647 w 860"/>
              <a:gd name="T21" fmla="*/ 2147483647 h 943"/>
              <a:gd name="T22" fmla="*/ 2147483647 w 860"/>
              <a:gd name="T23" fmla="*/ 2147483647 h 943"/>
              <a:gd name="T24" fmla="*/ 2147483647 w 860"/>
              <a:gd name="T25" fmla="*/ 2147483647 h 943"/>
              <a:gd name="T26" fmla="*/ 2147483647 w 860"/>
              <a:gd name="T27" fmla="*/ 2147483647 h 943"/>
              <a:gd name="T28" fmla="*/ 2147483647 w 860"/>
              <a:gd name="T29" fmla="*/ 2147483647 h 943"/>
              <a:gd name="T30" fmla="*/ 2147483647 w 860"/>
              <a:gd name="T31" fmla="*/ 2147483647 h 943"/>
              <a:gd name="T32" fmla="*/ 2147483647 w 860"/>
              <a:gd name="T33" fmla="*/ 2147483647 h 943"/>
              <a:gd name="T34" fmla="*/ 2147483647 w 860"/>
              <a:gd name="T35" fmla="*/ 2147483647 h 943"/>
              <a:gd name="T36" fmla="*/ 2147483647 w 860"/>
              <a:gd name="T37" fmla="*/ 2147483647 h 943"/>
              <a:gd name="T38" fmla="*/ 2147483647 w 860"/>
              <a:gd name="T39" fmla="*/ 2147483647 h 943"/>
              <a:gd name="T40" fmla="*/ 2147483647 w 860"/>
              <a:gd name="T41" fmla="*/ 2147483647 h 943"/>
              <a:gd name="T42" fmla="*/ 2147483647 w 860"/>
              <a:gd name="T43" fmla="*/ 2147483647 h 943"/>
              <a:gd name="T44" fmla="*/ 2147483647 w 860"/>
              <a:gd name="T45" fmla="*/ 2147483647 h 943"/>
              <a:gd name="T46" fmla="*/ 2147483647 w 860"/>
              <a:gd name="T47" fmla="*/ 2147483647 h 943"/>
              <a:gd name="T48" fmla="*/ 2147483647 w 860"/>
              <a:gd name="T49" fmla="*/ 2147483647 h 943"/>
              <a:gd name="T50" fmla="*/ 2147483647 w 860"/>
              <a:gd name="T51" fmla="*/ 2147483647 h 943"/>
              <a:gd name="T52" fmla="*/ 2147483647 w 860"/>
              <a:gd name="T53" fmla="*/ 2147483647 h 943"/>
              <a:gd name="T54" fmla="*/ 2147483647 w 860"/>
              <a:gd name="T55" fmla="*/ 2147483647 h 943"/>
              <a:gd name="T56" fmla="*/ 2147483647 w 860"/>
              <a:gd name="T57" fmla="*/ 2147483647 h 943"/>
              <a:gd name="T58" fmla="*/ 2147483647 w 860"/>
              <a:gd name="T59" fmla="*/ 2147483647 h 943"/>
              <a:gd name="T60" fmla="*/ 2147483647 w 860"/>
              <a:gd name="T61" fmla="*/ 2147483647 h 943"/>
              <a:gd name="T62" fmla="*/ 2147483647 w 860"/>
              <a:gd name="T63" fmla="*/ 2147483647 h 943"/>
              <a:gd name="T64" fmla="*/ 2147483647 w 860"/>
              <a:gd name="T65" fmla="*/ 2147483647 h 943"/>
              <a:gd name="T66" fmla="*/ 2147483647 w 860"/>
              <a:gd name="T67" fmla="*/ 2147483647 h 943"/>
              <a:gd name="T68" fmla="*/ 2147483647 w 860"/>
              <a:gd name="T69" fmla="*/ 2147483647 h 943"/>
              <a:gd name="T70" fmla="*/ 2147483647 w 860"/>
              <a:gd name="T71" fmla="*/ 2147483647 h 943"/>
              <a:gd name="T72" fmla="*/ 2147483647 w 860"/>
              <a:gd name="T73" fmla="*/ 2147483647 h 943"/>
              <a:gd name="T74" fmla="*/ 2147483647 w 860"/>
              <a:gd name="T75" fmla="*/ 2147483647 h 943"/>
              <a:gd name="T76" fmla="*/ 2147483647 w 860"/>
              <a:gd name="T77" fmla="*/ 2147483647 h 943"/>
              <a:gd name="T78" fmla="*/ 2147483647 w 860"/>
              <a:gd name="T79" fmla="*/ 2147483647 h 943"/>
              <a:gd name="T80" fmla="*/ 2147483647 w 860"/>
              <a:gd name="T81" fmla="*/ 2147483647 h 943"/>
              <a:gd name="T82" fmla="*/ 2147483647 w 860"/>
              <a:gd name="T83" fmla="*/ 2147483647 h 943"/>
              <a:gd name="T84" fmla="*/ 2147483647 w 860"/>
              <a:gd name="T85" fmla="*/ 2147483647 h 943"/>
              <a:gd name="T86" fmla="*/ 2147483647 w 860"/>
              <a:gd name="T87" fmla="*/ 2147483647 h 943"/>
              <a:gd name="T88" fmla="*/ 2147483647 w 860"/>
              <a:gd name="T89" fmla="*/ 2147483647 h 943"/>
              <a:gd name="T90" fmla="*/ 2147483647 w 860"/>
              <a:gd name="T91" fmla="*/ 2147483647 h 943"/>
              <a:gd name="T92" fmla="*/ 2147483647 w 860"/>
              <a:gd name="T93" fmla="*/ 2147483647 h 943"/>
              <a:gd name="T94" fmla="*/ 2147483647 w 860"/>
              <a:gd name="T95" fmla="*/ 2147483647 h 943"/>
              <a:gd name="T96" fmla="*/ 2147483647 w 860"/>
              <a:gd name="T97" fmla="*/ 2147483647 h 943"/>
              <a:gd name="T98" fmla="*/ 2147483647 w 860"/>
              <a:gd name="T99" fmla="*/ 2147483647 h 943"/>
              <a:gd name="T100" fmla="*/ 2147483647 w 860"/>
              <a:gd name="T101" fmla="*/ 2147483647 h 943"/>
              <a:gd name="T102" fmla="*/ 2147483647 w 860"/>
              <a:gd name="T103" fmla="*/ 2147483647 h 943"/>
              <a:gd name="T104" fmla="*/ 2147483647 w 860"/>
              <a:gd name="T105" fmla="*/ 2147483647 h 943"/>
              <a:gd name="T106" fmla="*/ 2147483647 w 860"/>
              <a:gd name="T107" fmla="*/ 2147483647 h 943"/>
              <a:gd name="T108" fmla="*/ 2147483647 w 860"/>
              <a:gd name="T109" fmla="*/ 2147483647 h 943"/>
              <a:gd name="T110" fmla="*/ 2147483647 w 860"/>
              <a:gd name="T111" fmla="*/ 2147483647 h 943"/>
              <a:gd name="T112" fmla="*/ 2147483647 w 860"/>
              <a:gd name="T113" fmla="*/ 0 h 943"/>
              <a:gd name="T114" fmla="*/ 2147483647 w 860"/>
              <a:gd name="T115" fmla="*/ 2147483647 h 943"/>
              <a:gd name="T116" fmla="*/ 2147483647 w 860"/>
              <a:gd name="T117" fmla="*/ 2147483647 h 94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60"/>
              <a:gd name="T178" fmla="*/ 0 h 943"/>
              <a:gd name="T179" fmla="*/ 860 w 860"/>
              <a:gd name="T180" fmla="*/ 943 h 94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60" h="943">
                <a:moveTo>
                  <a:pt x="0" y="83"/>
                </a:moveTo>
                <a:lnTo>
                  <a:pt x="24" y="87"/>
                </a:lnTo>
                <a:lnTo>
                  <a:pt x="31" y="91"/>
                </a:lnTo>
                <a:lnTo>
                  <a:pt x="32" y="93"/>
                </a:lnTo>
                <a:lnTo>
                  <a:pt x="30" y="96"/>
                </a:lnTo>
                <a:lnTo>
                  <a:pt x="30" y="105"/>
                </a:lnTo>
                <a:lnTo>
                  <a:pt x="31" y="109"/>
                </a:lnTo>
                <a:lnTo>
                  <a:pt x="35" y="113"/>
                </a:lnTo>
                <a:lnTo>
                  <a:pt x="35" y="120"/>
                </a:lnTo>
                <a:lnTo>
                  <a:pt x="34" y="125"/>
                </a:lnTo>
                <a:lnTo>
                  <a:pt x="26" y="130"/>
                </a:lnTo>
                <a:lnTo>
                  <a:pt x="18" y="140"/>
                </a:lnTo>
                <a:lnTo>
                  <a:pt x="12" y="151"/>
                </a:lnTo>
                <a:lnTo>
                  <a:pt x="16" y="154"/>
                </a:lnTo>
                <a:lnTo>
                  <a:pt x="16" y="160"/>
                </a:lnTo>
                <a:lnTo>
                  <a:pt x="18" y="164"/>
                </a:lnTo>
                <a:lnTo>
                  <a:pt x="25" y="169"/>
                </a:lnTo>
                <a:lnTo>
                  <a:pt x="26" y="174"/>
                </a:lnTo>
                <a:lnTo>
                  <a:pt x="24" y="177"/>
                </a:lnTo>
                <a:lnTo>
                  <a:pt x="21" y="180"/>
                </a:lnTo>
                <a:lnTo>
                  <a:pt x="25" y="182"/>
                </a:lnTo>
                <a:lnTo>
                  <a:pt x="31" y="186"/>
                </a:lnTo>
                <a:lnTo>
                  <a:pt x="32" y="191"/>
                </a:lnTo>
                <a:lnTo>
                  <a:pt x="26" y="200"/>
                </a:lnTo>
                <a:lnTo>
                  <a:pt x="25" y="205"/>
                </a:lnTo>
                <a:lnTo>
                  <a:pt x="27" y="210"/>
                </a:lnTo>
                <a:lnTo>
                  <a:pt x="45" y="229"/>
                </a:lnTo>
                <a:lnTo>
                  <a:pt x="55" y="224"/>
                </a:lnTo>
                <a:lnTo>
                  <a:pt x="60" y="221"/>
                </a:lnTo>
                <a:lnTo>
                  <a:pt x="62" y="221"/>
                </a:lnTo>
                <a:lnTo>
                  <a:pt x="65" y="222"/>
                </a:lnTo>
                <a:lnTo>
                  <a:pt x="64" y="230"/>
                </a:lnTo>
                <a:lnTo>
                  <a:pt x="65" y="234"/>
                </a:lnTo>
                <a:lnTo>
                  <a:pt x="70" y="235"/>
                </a:lnTo>
                <a:lnTo>
                  <a:pt x="75" y="234"/>
                </a:lnTo>
                <a:lnTo>
                  <a:pt x="77" y="237"/>
                </a:lnTo>
                <a:lnTo>
                  <a:pt x="78" y="239"/>
                </a:lnTo>
                <a:lnTo>
                  <a:pt x="84" y="241"/>
                </a:lnTo>
                <a:lnTo>
                  <a:pt x="83" y="249"/>
                </a:lnTo>
                <a:lnTo>
                  <a:pt x="77" y="261"/>
                </a:lnTo>
                <a:lnTo>
                  <a:pt x="70" y="267"/>
                </a:lnTo>
                <a:lnTo>
                  <a:pt x="70" y="277"/>
                </a:lnTo>
                <a:lnTo>
                  <a:pt x="70" y="291"/>
                </a:lnTo>
                <a:lnTo>
                  <a:pt x="69" y="294"/>
                </a:lnTo>
                <a:lnTo>
                  <a:pt x="65" y="292"/>
                </a:lnTo>
                <a:lnTo>
                  <a:pt x="60" y="290"/>
                </a:lnTo>
                <a:lnTo>
                  <a:pt x="55" y="288"/>
                </a:lnTo>
                <a:lnTo>
                  <a:pt x="50" y="286"/>
                </a:lnTo>
                <a:lnTo>
                  <a:pt x="50" y="285"/>
                </a:lnTo>
                <a:lnTo>
                  <a:pt x="46" y="283"/>
                </a:lnTo>
                <a:lnTo>
                  <a:pt x="40" y="286"/>
                </a:lnTo>
                <a:lnTo>
                  <a:pt x="39" y="287"/>
                </a:lnTo>
                <a:lnTo>
                  <a:pt x="33" y="302"/>
                </a:lnTo>
                <a:lnTo>
                  <a:pt x="30" y="305"/>
                </a:lnTo>
                <a:lnTo>
                  <a:pt x="21" y="305"/>
                </a:lnTo>
                <a:lnTo>
                  <a:pt x="15" y="308"/>
                </a:lnTo>
                <a:lnTo>
                  <a:pt x="12" y="311"/>
                </a:lnTo>
                <a:lnTo>
                  <a:pt x="11" y="314"/>
                </a:lnTo>
                <a:lnTo>
                  <a:pt x="15" y="315"/>
                </a:lnTo>
                <a:lnTo>
                  <a:pt x="20" y="315"/>
                </a:lnTo>
                <a:lnTo>
                  <a:pt x="24" y="314"/>
                </a:lnTo>
                <a:lnTo>
                  <a:pt x="33" y="310"/>
                </a:lnTo>
                <a:lnTo>
                  <a:pt x="34" y="314"/>
                </a:lnTo>
                <a:lnTo>
                  <a:pt x="28" y="321"/>
                </a:lnTo>
                <a:lnTo>
                  <a:pt x="21" y="330"/>
                </a:lnTo>
                <a:lnTo>
                  <a:pt x="21" y="334"/>
                </a:lnTo>
                <a:lnTo>
                  <a:pt x="18" y="339"/>
                </a:lnTo>
                <a:lnTo>
                  <a:pt x="21" y="379"/>
                </a:lnTo>
                <a:lnTo>
                  <a:pt x="24" y="380"/>
                </a:lnTo>
                <a:lnTo>
                  <a:pt x="27" y="379"/>
                </a:lnTo>
                <a:lnTo>
                  <a:pt x="32" y="378"/>
                </a:lnTo>
                <a:lnTo>
                  <a:pt x="34" y="377"/>
                </a:lnTo>
                <a:lnTo>
                  <a:pt x="46" y="371"/>
                </a:lnTo>
                <a:lnTo>
                  <a:pt x="54" y="365"/>
                </a:lnTo>
                <a:lnTo>
                  <a:pt x="68" y="350"/>
                </a:lnTo>
                <a:lnTo>
                  <a:pt x="88" y="334"/>
                </a:lnTo>
                <a:lnTo>
                  <a:pt x="91" y="327"/>
                </a:lnTo>
                <a:lnTo>
                  <a:pt x="97" y="325"/>
                </a:lnTo>
                <a:lnTo>
                  <a:pt x="99" y="325"/>
                </a:lnTo>
                <a:lnTo>
                  <a:pt x="103" y="322"/>
                </a:lnTo>
                <a:lnTo>
                  <a:pt x="109" y="330"/>
                </a:lnTo>
                <a:lnTo>
                  <a:pt x="115" y="340"/>
                </a:lnTo>
                <a:lnTo>
                  <a:pt x="120" y="337"/>
                </a:lnTo>
                <a:lnTo>
                  <a:pt x="124" y="325"/>
                </a:lnTo>
                <a:lnTo>
                  <a:pt x="120" y="319"/>
                </a:lnTo>
                <a:lnTo>
                  <a:pt x="119" y="314"/>
                </a:lnTo>
                <a:lnTo>
                  <a:pt x="121" y="314"/>
                </a:lnTo>
                <a:lnTo>
                  <a:pt x="133" y="312"/>
                </a:lnTo>
                <a:lnTo>
                  <a:pt x="137" y="309"/>
                </a:lnTo>
                <a:lnTo>
                  <a:pt x="136" y="299"/>
                </a:lnTo>
                <a:lnTo>
                  <a:pt x="137" y="300"/>
                </a:lnTo>
                <a:lnTo>
                  <a:pt x="141" y="299"/>
                </a:lnTo>
                <a:lnTo>
                  <a:pt x="151" y="299"/>
                </a:lnTo>
                <a:lnTo>
                  <a:pt x="154" y="297"/>
                </a:lnTo>
                <a:lnTo>
                  <a:pt x="157" y="296"/>
                </a:lnTo>
                <a:lnTo>
                  <a:pt x="163" y="308"/>
                </a:lnTo>
                <a:lnTo>
                  <a:pt x="157" y="324"/>
                </a:lnTo>
                <a:lnTo>
                  <a:pt x="161" y="329"/>
                </a:lnTo>
                <a:lnTo>
                  <a:pt x="165" y="332"/>
                </a:lnTo>
                <a:lnTo>
                  <a:pt x="168" y="338"/>
                </a:lnTo>
                <a:lnTo>
                  <a:pt x="172" y="339"/>
                </a:lnTo>
                <a:lnTo>
                  <a:pt x="177" y="338"/>
                </a:lnTo>
                <a:lnTo>
                  <a:pt x="181" y="343"/>
                </a:lnTo>
                <a:lnTo>
                  <a:pt x="190" y="348"/>
                </a:lnTo>
                <a:lnTo>
                  <a:pt x="190" y="358"/>
                </a:lnTo>
                <a:lnTo>
                  <a:pt x="185" y="361"/>
                </a:lnTo>
                <a:lnTo>
                  <a:pt x="177" y="365"/>
                </a:lnTo>
                <a:lnTo>
                  <a:pt x="171" y="370"/>
                </a:lnTo>
                <a:lnTo>
                  <a:pt x="168" y="369"/>
                </a:lnTo>
                <a:lnTo>
                  <a:pt x="167" y="365"/>
                </a:lnTo>
                <a:lnTo>
                  <a:pt x="165" y="365"/>
                </a:lnTo>
                <a:lnTo>
                  <a:pt x="162" y="366"/>
                </a:lnTo>
                <a:lnTo>
                  <a:pt x="155" y="371"/>
                </a:lnTo>
                <a:lnTo>
                  <a:pt x="151" y="416"/>
                </a:lnTo>
                <a:lnTo>
                  <a:pt x="157" y="421"/>
                </a:lnTo>
                <a:lnTo>
                  <a:pt x="162" y="425"/>
                </a:lnTo>
                <a:lnTo>
                  <a:pt x="165" y="427"/>
                </a:lnTo>
                <a:lnTo>
                  <a:pt x="172" y="426"/>
                </a:lnTo>
                <a:lnTo>
                  <a:pt x="172" y="431"/>
                </a:lnTo>
                <a:lnTo>
                  <a:pt x="177" y="438"/>
                </a:lnTo>
                <a:lnTo>
                  <a:pt x="179" y="438"/>
                </a:lnTo>
                <a:lnTo>
                  <a:pt x="182" y="437"/>
                </a:lnTo>
                <a:lnTo>
                  <a:pt x="185" y="435"/>
                </a:lnTo>
                <a:lnTo>
                  <a:pt x="190" y="430"/>
                </a:lnTo>
                <a:lnTo>
                  <a:pt x="195" y="427"/>
                </a:lnTo>
                <a:lnTo>
                  <a:pt x="198" y="423"/>
                </a:lnTo>
                <a:lnTo>
                  <a:pt x="200" y="415"/>
                </a:lnTo>
                <a:lnTo>
                  <a:pt x="206" y="413"/>
                </a:lnTo>
                <a:lnTo>
                  <a:pt x="207" y="414"/>
                </a:lnTo>
                <a:lnTo>
                  <a:pt x="209" y="414"/>
                </a:lnTo>
                <a:lnTo>
                  <a:pt x="211" y="414"/>
                </a:lnTo>
                <a:lnTo>
                  <a:pt x="214" y="414"/>
                </a:lnTo>
                <a:lnTo>
                  <a:pt x="219" y="415"/>
                </a:lnTo>
                <a:lnTo>
                  <a:pt x="220" y="420"/>
                </a:lnTo>
                <a:lnTo>
                  <a:pt x="224" y="423"/>
                </a:lnTo>
                <a:lnTo>
                  <a:pt x="248" y="434"/>
                </a:lnTo>
                <a:lnTo>
                  <a:pt x="252" y="434"/>
                </a:lnTo>
                <a:lnTo>
                  <a:pt x="255" y="434"/>
                </a:lnTo>
                <a:lnTo>
                  <a:pt x="253" y="442"/>
                </a:lnTo>
                <a:lnTo>
                  <a:pt x="251" y="442"/>
                </a:lnTo>
                <a:lnTo>
                  <a:pt x="249" y="444"/>
                </a:lnTo>
                <a:lnTo>
                  <a:pt x="245" y="449"/>
                </a:lnTo>
                <a:lnTo>
                  <a:pt x="242" y="450"/>
                </a:lnTo>
                <a:lnTo>
                  <a:pt x="237" y="457"/>
                </a:lnTo>
                <a:lnTo>
                  <a:pt x="235" y="461"/>
                </a:lnTo>
                <a:lnTo>
                  <a:pt x="233" y="462"/>
                </a:lnTo>
                <a:lnTo>
                  <a:pt x="228" y="466"/>
                </a:lnTo>
                <a:lnTo>
                  <a:pt x="228" y="469"/>
                </a:lnTo>
                <a:lnTo>
                  <a:pt x="221" y="482"/>
                </a:lnTo>
                <a:lnTo>
                  <a:pt x="219" y="496"/>
                </a:lnTo>
                <a:lnTo>
                  <a:pt x="215" y="504"/>
                </a:lnTo>
                <a:lnTo>
                  <a:pt x="209" y="516"/>
                </a:lnTo>
                <a:lnTo>
                  <a:pt x="209" y="520"/>
                </a:lnTo>
                <a:lnTo>
                  <a:pt x="206" y="523"/>
                </a:lnTo>
                <a:lnTo>
                  <a:pt x="204" y="525"/>
                </a:lnTo>
                <a:lnTo>
                  <a:pt x="199" y="531"/>
                </a:lnTo>
                <a:lnTo>
                  <a:pt x="198" y="534"/>
                </a:lnTo>
                <a:lnTo>
                  <a:pt x="198" y="536"/>
                </a:lnTo>
                <a:lnTo>
                  <a:pt x="201" y="538"/>
                </a:lnTo>
                <a:lnTo>
                  <a:pt x="207" y="544"/>
                </a:lnTo>
                <a:lnTo>
                  <a:pt x="207" y="547"/>
                </a:lnTo>
                <a:lnTo>
                  <a:pt x="202" y="554"/>
                </a:lnTo>
                <a:lnTo>
                  <a:pt x="201" y="555"/>
                </a:lnTo>
                <a:lnTo>
                  <a:pt x="202" y="558"/>
                </a:lnTo>
                <a:lnTo>
                  <a:pt x="205" y="561"/>
                </a:lnTo>
                <a:lnTo>
                  <a:pt x="214" y="565"/>
                </a:lnTo>
                <a:lnTo>
                  <a:pt x="216" y="565"/>
                </a:lnTo>
                <a:lnTo>
                  <a:pt x="219" y="566"/>
                </a:lnTo>
                <a:lnTo>
                  <a:pt x="224" y="570"/>
                </a:lnTo>
                <a:lnTo>
                  <a:pt x="229" y="572"/>
                </a:lnTo>
                <a:lnTo>
                  <a:pt x="234" y="572"/>
                </a:lnTo>
                <a:lnTo>
                  <a:pt x="239" y="576"/>
                </a:lnTo>
                <a:lnTo>
                  <a:pt x="249" y="576"/>
                </a:lnTo>
                <a:lnTo>
                  <a:pt x="256" y="577"/>
                </a:lnTo>
                <a:lnTo>
                  <a:pt x="263" y="579"/>
                </a:lnTo>
                <a:lnTo>
                  <a:pt x="264" y="581"/>
                </a:lnTo>
                <a:lnTo>
                  <a:pt x="266" y="582"/>
                </a:lnTo>
                <a:lnTo>
                  <a:pt x="264" y="590"/>
                </a:lnTo>
                <a:lnTo>
                  <a:pt x="259" y="594"/>
                </a:lnTo>
                <a:lnTo>
                  <a:pt x="253" y="599"/>
                </a:lnTo>
                <a:lnTo>
                  <a:pt x="238" y="602"/>
                </a:lnTo>
                <a:lnTo>
                  <a:pt x="234" y="600"/>
                </a:lnTo>
                <a:lnTo>
                  <a:pt x="229" y="603"/>
                </a:lnTo>
                <a:lnTo>
                  <a:pt x="223" y="603"/>
                </a:lnTo>
                <a:lnTo>
                  <a:pt x="220" y="603"/>
                </a:lnTo>
                <a:lnTo>
                  <a:pt x="219" y="604"/>
                </a:lnTo>
                <a:lnTo>
                  <a:pt x="216" y="609"/>
                </a:lnTo>
                <a:lnTo>
                  <a:pt x="214" y="642"/>
                </a:lnTo>
                <a:lnTo>
                  <a:pt x="211" y="646"/>
                </a:lnTo>
                <a:lnTo>
                  <a:pt x="209" y="648"/>
                </a:lnTo>
                <a:lnTo>
                  <a:pt x="204" y="652"/>
                </a:lnTo>
                <a:lnTo>
                  <a:pt x="199" y="658"/>
                </a:lnTo>
                <a:lnTo>
                  <a:pt x="197" y="660"/>
                </a:lnTo>
                <a:lnTo>
                  <a:pt x="196" y="663"/>
                </a:lnTo>
                <a:lnTo>
                  <a:pt x="194" y="665"/>
                </a:lnTo>
                <a:lnTo>
                  <a:pt x="194" y="679"/>
                </a:lnTo>
                <a:lnTo>
                  <a:pt x="200" y="683"/>
                </a:lnTo>
                <a:lnTo>
                  <a:pt x="204" y="685"/>
                </a:lnTo>
                <a:lnTo>
                  <a:pt x="211" y="686"/>
                </a:lnTo>
                <a:lnTo>
                  <a:pt x="214" y="687"/>
                </a:lnTo>
                <a:lnTo>
                  <a:pt x="219" y="687"/>
                </a:lnTo>
                <a:lnTo>
                  <a:pt x="227" y="690"/>
                </a:lnTo>
                <a:lnTo>
                  <a:pt x="231" y="694"/>
                </a:lnTo>
                <a:lnTo>
                  <a:pt x="231" y="696"/>
                </a:lnTo>
                <a:lnTo>
                  <a:pt x="229" y="703"/>
                </a:lnTo>
                <a:lnTo>
                  <a:pt x="229" y="708"/>
                </a:lnTo>
                <a:lnTo>
                  <a:pt x="234" y="712"/>
                </a:lnTo>
                <a:lnTo>
                  <a:pt x="237" y="724"/>
                </a:lnTo>
                <a:lnTo>
                  <a:pt x="248" y="725"/>
                </a:lnTo>
                <a:lnTo>
                  <a:pt x="250" y="723"/>
                </a:lnTo>
                <a:lnTo>
                  <a:pt x="251" y="723"/>
                </a:lnTo>
                <a:lnTo>
                  <a:pt x="253" y="721"/>
                </a:lnTo>
                <a:lnTo>
                  <a:pt x="255" y="722"/>
                </a:lnTo>
                <a:lnTo>
                  <a:pt x="259" y="722"/>
                </a:lnTo>
                <a:lnTo>
                  <a:pt x="266" y="720"/>
                </a:lnTo>
                <a:lnTo>
                  <a:pt x="273" y="715"/>
                </a:lnTo>
                <a:lnTo>
                  <a:pt x="280" y="715"/>
                </a:lnTo>
                <a:lnTo>
                  <a:pt x="282" y="719"/>
                </a:lnTo>
                <a:lnTo>
                  <a:pt x="286" y="728"/>
                </a:lnTo>
                <a:lnTo>
                  <a:pt x="288" y="730"/>
                </a:lnTo>
                <a:lnTo>
                  <a:pt x="292" y="733"/>
                </a:lnTo>
                <a:lnTo>
                  <a:pt x="296" y="732"/>
                </a:lnTo>
                <a:lnTo>
                  <a:pt x="297" y="728"/>
                </a:lnTo>
                <a:lnTo>
                  <a:pt x="300" y="724"/>
                </a:lnTo>
                <a:lnTo>
                  <a:pt x="306" y="721"/>
                </a:lnTo>
                <a:lnTo>
                  <a:pt x="309" y="721"/>
                </a:lnTo>
                <a:lnTo>
                  <a:pt x="311" y="719"/>
                </a:lnTo>
                <a:lnTo>
                  <a:pt x="312" y="712"/>
                </a:lnTo>
                <a:lnTo>
                  <a:pt x="323" y="697"/>
                </a:lnTo>
                <a:lnTo>
                  <a:pt x="323" y="692"/>
                </a:lnTo>
                <a:lnTo>
                  <a:pt x="321" y="685"/>
                </a:lnTo>
                <a:lnTo>
                  <a:pt x="319" y="675"/>
                </a:lnTo>
                <a:lnTo>
                  <a:pt x="326" y="676"/>
                </a:lnTo>
                <a:lnTo>
                  <a:pt x="329" y="676"/>
                </a:lnTo>
                <a:lnTo>
                  <a:pt x="338" y="682"/>
                </a:lnTo>
                <a:lnTo>
                  <a:pt x="341" y="683"/>
                </a:lnTo>
                <a:lnTo>
                  <a:pt x="351" y="687"/>
                </a:lnTo>
                <a:lnTo>
                  <a:pt x="357" y="692"/>
                </a:lnTo>
                <a:lnTo>
                  <a:pt x="365" y="695"/>
                </a:lnTo>
                <a:lnTo>
                  <a:pt x="368" y="695"/>
                </a:lnTo>
                <a:lnTo>
                  <a:pt x="379" y="700"/>
                </a:lnTo>
                <a:lnTo>
                  <a:pt x="382" y="703"/>
                </a:lnTo>
                <a:lnTo>
                  <a:pt x="387" y="714"/>
                </a:lnTo>
                <a:lnTo>
                  <a:pt x="387" y="716"/>
                </a:lnTo>
                <a:lnTo>
                  <a:pt x="388" y="718"/>
                </a:lnTo>
                <a:lnTo>
                  <a:pt x="388" y="723"/>
                </a:lnTo>
                <a:lnTo>
                  <a:pt x="388" y="733"/>
                </a:lnTo>
                <a:lnTo>
                  <a:pt x="391" y="735"/>
                </a:lnTo>
                <a:lnTo>
                  <a:pt x="394" y="739"/>
                </a:lnTo>
                <a:lnTo>
                  <a:pt x="405" y="743"/>
                </a:lnTo>
                <a:lnTo>
                  <a:pt x="406" y="747"/>
                </a:lnTo>
                <a:lnTo>
                  <a:pt x="406" y="751"/>
                </a:lnTo>
                <a:lnTo>
                  <a:pt x="405" y="753"/>
                </a:lnTo>
                <a:lnTo>
                  <a:pt x="405" y="756"/>
                </a:lnTo>
                <a:lnTo>
                  <a:pt x="408" y="757"/>
                </a:lnTo>
                <a:lnTo>
                  <a:pt x="412" y="763"/>
                </a:lnTo>
                <a:lnTo>
                  <a:pt x="417" y="764"/>
                </a:lnTo>
                <a:lnTo>
                  <a:pt x="426" y="762"/>
                </a:lnTo>
                <a:lnTo>
                  <a:pt x="437" y="766"/>
                </a:lnTo>
                <a:lnTo>
                  <a:pt x="449" y="763"/>
                </a:lnTo>
                <a:lnTo>
                  <a:pt x="456" y="763"/>
                </a:lnTo>
                <a:lnTo>
                  <a:pt x="464" y="772"/>
                </a:lnTo>
                <a:lnTo>
                  <a:pt x="471" y="785"/>
                </a:lnTo>
                <a:lnTo>
                  <a:pt x="475" y="796"/>
                </a:lnTo>
                <a:lnTo>
                  <a:pt x="474" y="810"/>
                </a:lnTo>
                <a:lnTo>
                  <a:pt x="469" y="820"/>
                </a:lnTo>
                <a:lnTo>
                  <a:pt x="457" y="831"/>
                </a:lnTo>
                <a:lnTo>
                  <a:pt x="457" y="834"/>
                </a:lnTo>
                <a:lnTo>
                  <a:pt x="464" y="863"/>
                </a:lnTo>
                <a:lnTo>
                  <a:pt x="471" y="875"/>
                </a:lnTo>
                <a:lnTo>
                  <a:pt x="481" y="878"/>
                </a:lnTo>
                <a:lnTo>
                  <a:pt x="490" y="878"/>
                </a:lnTo>
                <a:lnTo>
                  <a:pt x="499" y="881"/>
                </a:lnTo>
                <a:lnTo>
                  <a:pt x="512" y="879"/>
                </a:lnTo>
                <a:lnTo>
                  <a:pt x="527" y="868"/>
                </a:lnTo>
                <a:lnTo>
                  <a:pt x="532" y="860"/>
                </a:lnTo>
                <a:lnTo>
                  <a:pt x="547" y="858"/>
                </a:lnTo>
                <a:lnTo>
                  <a:pt x="570" y="845"/>
                </a:lnTo>
                <a:lnTo>
                  <a:pt x="572" y="840"/>
                </a:lnTo>
                <a:lnTo>
                  <a:pt x="573" y="843"/>
                </a:lnTo>
                <a:lnTo>
                  <a:pt x="579" y="843"/>
                </a:lnTo>
                <a:lnTo>
                  <a:pt x="586" y="848"/>
                </a:lnTo>
                <a:lnTo>
                  <a:pt x="594" y="852"/>
                </a:lnTo>
                <a:lnTo>
                  <a:pt x="592" y="860"/>
                </a:lnTo>
                <a:lnTo>
                  <a:pt x="589" y="860"/>
                </a:lnTo>
                <a:lnTo>
                  <a:pt x="584" y="863"/>
                </a:lnTo>
                <a:lnTo>
                  <a:pt x="581" y="863"/>
                </a:lnTo>
                <a:lnTo>
                  <a:pt x="580" y="866"/>
                </a:lnTo>
                <a:lnTo>
                  <a:pt x="578" y="866"/>
                </a:lnTo>
                <a:lnTo>
                  <a:pt x="576" y="867"/>
                </a:lnTo>
                <a:lnTo>
                  <a:pt x="579" y="869"/>
                </a:lnTo>
                <a:lnTo>
                  <a:pt x="580" y="874"/>
                </a:lnTo>
                <a:lnTo>
                  <a:pt x="586" y="878"/>
                </a:lnTo>
                <a:lnTo>
                  <a:pt x="593" y="892"/>
                </a:lnTo>
                <a:lnTo>
                  <a:pt x="604" y="905"/>
                </a:lnTo>
                <a:lnTo>
                  <a:pt x="629" y="917"/>
                </a:lnTo>
                <a:lnTo>
                  <a:pt x="630" y="918"/>
                </a:lnTo>
                <a:lnTo>
                  <a:pt x="633" y="918"/>
                </a:lnTo>
                <a:lnTo>
                  <a:pt x="637" y="917"/>
                </a:lnTo>
                <a:lnTo>
                  <a:pt x="638" y="937"/>
                </a:lnTo>
                <a:lnTo>
                  <a:pt x="654" y="939"/>
                </a:lnTo>
                <a:lnTo>
                  <a:pt x="666" y="938"/>
                </a:lnTo>
                <a:lnTo>
                  <a:pt x="678" y="936"/>
                </a:lnTo>
                <a:lnTo>
                  <a:pt x="693" y="939"/>
                </a:lnTo>
                <a:lnTo>
                  <a:pt x="702" y="937"/>
                </a:lnTo>
                <a:lnTo>
                  <a:pt x="733" y="939"/>
                </a:lnTo>
                <a:lnTo>
                  <a:pt x="782" y="942"/>
                </a:lnTo>
                <a:lnTo>
                  <a:pt x="810" y="940"/>
                </a:lnTo>
                <a:lnTo>
                  <a:pt x="821" y="942"/>
                </a:lnTo>
                <a:lnTo>
                  <a:pt x="827" y="936"/>
                </a:lnTo>
                <a:lnTo>
                  <a:pt x="841" y="925"/>
                </a:lnTo>
                <a:lnTo>
                  <a:pt x="848" y="924"/>
                </a:lnTo>
                <a:lnTo>
                  <a:pt x="846" y="923"/>
                </a:lnTo>
                <a:lnTo>
                  <a:pt x="854" y="917"/>
                </a:lnTo>
                <a:lnTo>
                  <a:pt x="859" y="916"/>
                </a:lnTo>
                <a:lnTo>
                  <a:pt x="859" y="908"/>
                </a:lnTo>
                <a:lnTo>
                  <a:pt x="854" y="907"/>
                </a:lnTo>
                <a:lnTo>
                  <a:pt x="850" y="900"/>
                </a:lnTo>
                <a:lnTo>
                  <a:pt x="847" y="869"/>
                </a:lnTo>
                <a:lnTo>
                  <a:pt x="841" y="867"/>
                </a:lnTo>
                <a:lnTo>
                  <a:pt x="838" y="863"/>
                </a:lnTo>
                <a:lnTo>
                  <a:pt x="835" y="853"/>
                </a:lnTo>
                <a:lnTo>
                  <a:pt x="833" y="852"/>
                </a:lnTo>
                <a:lnTo>
                  <a:pt x="828" y="845"/>
                </a:lnTo>
                <a:lnTo>
                  <a:pt x="823" y="843"/>
                </a:lnTo>
                <a:lnTo>
                  <a:pt x="821" y="839"/>
                </a:lnTo>
                <a:lnTo>
                  <a:pt x="816" y="841"/>
                </a:lnTo>
                <a:lnTo>
                  <a:pt x="809" y="836"/>
                </a:lnTo>
                <a:lnTo>
                  <a:pt x="803" y="827"/>
                </a:lnTo>
                <a:lnTo>
                  <a:pt x="797" y="824"/>
                </a:lnTo>
                <a:lnTo>
                  <a:pt x="791" y="810"/>
                </a:lnTo>
                <a:lnTo>
                  <a:pt x="788" y="809"/>
                </a:lnTo>
                <a:lnTo>
                  <a:pt x="782" y="814"/>
                </a:lnTo>
                <a:lnTo>
                  <a:pt x="782" y="811"/>
                </a:lnTo>
                <a:lnTo>
                  <a:pt x="778" y="810"/>
                </a:lnTo>
                <a:lnTo>
                  <a:pt x="777" y="808"/>
                </a:lnTo>
                <a:lnTo>
                  <a:pt x="775" y="789"/>
                </a:lnTo>
                <a:lnTo>
                  <a:pt x="779" y="782"/>
                </a:lnTo>
                <a:lnTo>
                  <a:pt x="778" y="781"/>
                </a:lnTo>
                <a:lnTo>
                  <a:pt x="774" y="777"/>
                </a:lnTo>
                <a:lnTo>
                  <a:pt x="774" y="770"/>
                </a:lnTo>
                <a:lnTo>
                  <a:pt x="770" y="763"/>
                </a:lnTo>
                <a:lnTo>
                  <a:pt x="770" y="760"/>
                </a:lnTo>
                <a:lnTo>
                  <a:pt x="773" y="739"/>
                </a:lnTo>
                <a:lnTo>
                  <a:pt x="767" y="744"/>
                </a:lnTo>
                <a:lnTo>
                  <a:pt x="764" y="744"/>
                </a:lnTo>
                <a:lnTo>
                  <a:pt x="756" y="748"/>
                </a:lnTo>
                <a:lnTo>
                  <a:pt x="743" y="749"/>
                </a:lnTo>
                <a:lnTo>
                  <a:pt x="732" y="750"/>
                </a:lnTo>
                <a:lnTo>
                  <a:pt x="729" y="751"/>
                </a:lnTo>
                <a:lnTo>
                  <a:pt x="716" y="751"/>
                </a:lnTo>
                <a:lnTo>
                  <a:pt x="715" y="752"/>
                </a:lnTo>
                <a:lnTo>
                  <a:pt x="716" y="753"/>
                </a:lnTo>
                <a:lnTo>
                  <a:pt x="714" y="758"/>
                </a:lnTo>
                <a:lnTo>
                  <a:pt x="710" y="757"/>
                </a:lnTo>
                <a:lnTo>
                  <a:pt x="710" y="753"/>
                </a:lnTo>
                <a:lnTo>
                  <a:pt x="710" y="751"/>
                </a:lnTo>
                <a:lnTo>
                  <a:pt x="696" y="751"/>
                </a:lnTo>
                <a:lnTo>
                  <a:pt x="691" y="748"/>
                </a:lnTo>
                <a:lnTo>
                  <a:pt x="682" y="741"/>
                </a:lnTo>
                <a:lnTo>
                  <a:pt x="666" y="727"/>
                </a:lnTo>
                <a:lnTo>
                  <a:pt x="665" y="724"/>
                </a:lnTo>
                <a:lnTo>
                  <a:pt x="660" y="719"/>
                </a:lnTo>
                <a:lnTo>
                  <a:pt x="653" y="712"/>
                </a:lnTo>
                <a:lnTo>
                  <a:pt x="643" y="697"/>
                </a:lnTo>
                <a:lnTo>
                  <a:pt x="637" y="692"/>
                </a:lnTo>
                <a:lnTo>
                  <a:pt x="629" y="689"/>
                </a:lnTo>
                <a:lnTo>
                  <a:pt x="620" y="687"/>
                </a:lnTo>
                <a:lnTo>
                  <a:pt x="619" y="689"/>
                </a:lnTo>
                <a:lnTo>
                  <a:pt x="619" y="686"/>
                </a:lnTo>
                <a:lnTo>
                  <a:pt x="608" y="683"/>
                </a:lnTo>
                <a:lnTo>
                  <a:pt x="604" y="676"/>
                </a:lnTo>
                <a:lnTo>
                  <a:pt x="601" y="672"/>
                </a:lnTo>
                <a:lnTo>
                  <a:pt x="599" y="670"/>
                </a:lnTo>
                <a:lnTo>
                  <a:pt x="599" y="667"/>
                </a:lnTo>
                <a:lnTo>
                  <a:pt x="598" y="665"/>
                </a:lnTo>
                <a:lnTo>
                  <a:pt x="595" y="665"/>
                </a:lnTo>
                <a:lnTo>
                  <a:pt x="593" y="665"/>
                </a:lnTo>
                <a:lnTo>
                  <a:pt x="584" y="657"/>
                </a:lnTo>
                <a:lnTo>
                  <a:pt x="579" y="657"/>
                </a:lnTo>
                <a:lnTo>
                  <a:pt x="574" y="657"/>
                </a:lnTo>
                <a:lnTo>
                  <a:pt x="568" y="657"/>
                </a:lnTo>
                <a:lnTo>
                  <a:pt x="562" y="655"/>
                </a:lnTo>
                <a:lnTo>
                  <a:pt x="560" y="655"/>
                </a:lnTo>
                <a:lnTo>
                  <a:pt x="555" y="658"/>
                </a:lnTo>
                <a:lnTo>
                  <a:pt x="555" y="655"/>
                </a:lnTo>
                <a:lnTo>
                  <a:pt x="548" y="657"/>
                </a:lnTo>
                <a:lnTo>
                  <a:pt x="545" y="657"/>
                </a:lnTo>
                <a:lnTo>
                  <a:pt x="539" y="657"/>
                </a:lnTo>
                <a:lnTo>
                  <a:pt x="521" y="655"/>
                </a:lnTo>
                <a:lnTo>
                  <a:pt x="501" y="651"/>
                </a:lnTo>
                <a:lnTo>
                  <a:pt x="478" y="641"/>
                </a:lnTo>
                <a:lnTo>
                  <a:pt x="475" y="639"/>
                </a:lnTo>
                <a:lnTo>
                  <a:pt x="461" y="636"/>
                </a:lnTo>
                <a:lnTo>
                  <a:pt x="457" y="633"/>
                </a:lnTo>
                <a:lnTo>
                  <a:pt x="455" y="623"/>
                </a:lnTo>
                <a:lnTo>
                  <a:pt x="443" y="619"/>
                </a:lnTo>
                <a:lnTo>
                  <a:pt x="440" y="616"/>
                </a:lnTo>
                <a:lnTo>
                  <a:pt x="434" y="610"/>
                </a:lnTo>
                <a:lnTo>
                  <a:pt x="432" y="605"/>
                </a:lnTo>
                <a:lnTo>
                  <a:pt x="433" y="601"/>
                </a:lnTo>
                <a:lnTo>
                  <a:pt x="434" y="596"/>
                </a:lnTo>
                <a:lnTo>
                  <a:pt x="428" y="589"/>
                </a:lnTo>
                <a:lnTo>
                  <a:pt x="427" y="585"/>
                </a:lnTo>
                <a:lnTo>
                  <a:pt x="424" y="581"/>
                </a:lnTo>
                <a:lnTo>
                  <a:pt x="418" y="579"/>
                </a:lnTo>
                <a:lnTo>
                  <a:pt x="415" y="573"/>
                </a:lnTo>
                <a:lnTo>
                  <a:pt x="408" y="566"/>
                </a:lnTo>
                <a:lnTo>
                  <a:pt x="394" y="557"/>
                </a:lnTo>
                <a:lnTo>
                  <a:pt x="380" y="544"/>
                </a:lnTo>
                <a:lnTo>
                  <a:pt x="375" y="530"/>
                </a:lnTo>
                <a:lnTo>
                  <a:pt x="377" y="523"/>
                </a:lnTo>
                <a:lnTo>
                  <a:pt x="379" y="505"/>
                </a:lnTo>
                <a:lnTo>
                  <a:pt x="374" y="494"/>
                </a:lnTo>
                <a:lnTo>
                  <a:pt x="373" y="484"/>
                </a:lnTo>
                <a:lnTo>
                  <a:pt x="369" y="479"/>
                </a:lnTo>
                <a:lnTo>
                  <a:pt x="365" y="475"/>
                </a:lnTo>
                <a:lnTo>
                  <a:pt x="366" y="473"/>
                </a:lnTo>
                <a:lnTo>
                  <a:pt x="360" y="467"/>
                </a:lnTo>
                <a:lnTo>
                  <a:pt x="352" y="450"/>
                </a:lnTo>
                <a:lnTo>
                  <a:pt x="352" y="447"/>
                </a:lnTo>
                <a:lnTo>
                  <a:pt x="346" y="444"/>
                </a:lnTo>
                <a:lnTo>
                  <a:pt x="342" y="433"/>
                </a:lnTo>
                <a:lnTo>
                  <a:pt x="296" y="362"/>
                </a:lnTo>
                <a:lnTo>
                  <a:pt x="292" y="361"/>
                </a:lnTo>
                <a:lnTo>
                  <a:pt x="286" y="358"/>
                </a:lnTo>
                <a:lnTo>
                  <a:pt x="256" y="327"/>
                </a:lnTo>
                <a:lnTo>
                  <a:pt x="254" y="327"/>
                </a:lnTo>
                <a:lnTo>
                  <a:pt x="253" y="315"/>
                </a:lnTo>
                <a:lnTo>
                  <a:pt x="251" y="314"/>
                </a:lnTo>
                <a:lnTo>
                  <a:pt x="246" y="312"/>
                </a:lnTo>
                <a:lnTo>
                  <a:pt x="250" y="310"/>
                </a:lnTo>
                <a:lnTo>
                  <a:pt x="244" y="301"/>
                </a:lnTo>
                <a:lnTo>
                  <a:pt x="223" y="240"/>
                </a:lnTo>
                <a:lnTo>
                  <a:pt x="219" y="206"/>
                </a:lnTo>
                <a:lnTo>
                  <a:pt x="223" y="195"/>
                </a:lnTo>
                <a:lnTo>
                  <a:pt x="221" y="192"/>
                </a:lnTo>
                <a:lnTo>
                  <a:pt x="229" y="168"/>
                </a:lnTo>
                <a:lnTo>
                  <a:pt x="231" y="155"/>
                </a:lnTo>
                <a:lnTo>
                  <a:pt x="229" y="152"/>
                </a:lnTo>
                <a:lnTo>
                  <a:pt x="227" y="150"/>
                </a:lnTo>
                <a:lnTo>
                  <a:pt x="214" y="141"/>
                </a:lnTo>
                <a:lnTo>
                  <a:pt x="200" y="131"/>
                </a:lnTo>
                <a:lnTo>
                  <a:pt x="192" y="123"/>
                </a:lnTo>
                <a:lnTo>
                  <a:pt x="177" y="103"/>
                </a:lnTo>
                <a:lnTo>
                  <a:pt x="138" y="39"/>
                </a:lnTo>
                <a:lnTo>
                  <a:pt x="129" y="42"/>
                </a:lnTo>
                <a:lnTo>
                  <a:pt x="121" y="35"/>
                </a:lnTo>
                <a:lnTo>
                  <a:pt x="107" y="24"/>
                </a:lnTo>
                <a:lnTo>
                  <a:pt x="100" y="16"/>
                </a:lnTo>
                <a:lnTo>
                  <a:pt x="96" y="14"/>
                </a:lnTo>
                <a:lnTo>
                  <a:pt x="91" y="5"/>
                </a:lnTo>
                <a:lnTo>
                  <a:pt x="88" y="3"/>
                </a:lnTo>
                <a:lnTo>
                  <a:pt x="82" y="1"/>
                </a:lnTo>
                <a:lnTo>
                  <a:pt x="79" y="0"/>
                </a:lnTo>
                <a:lnTo>
                  <a:pt x="77" y="0"/>
                </a:lnTo>
                <a:lnTo>
                  <a:pt x="69" y="5"/>
                </a:lnTo>
                <a:lnTo>
                  <a:pt x="66" y="10"/>
                </a:lnTo>
                <a:lnTo>
                  <a:pt x="60" y="10"/>
                </a:lnTo>
                <a:lnTo>
                  <a:pt x="55" y="7"/>
                </a:lnTo>
                <a:lnTo>
                  <a:pt x="46" y="8"/>
                </a:lnTo>
                <a:lnTo>
                  <a:pt x="40" y="10"/>
                </a:lnTo>
                <a:lnTo>
                  <a:pt x="41" y="7"/>
                </a:lnTo>
                <a:lnTo>
                  <a:pt x="36" y="10"/>
                </a:lnTo>
                <a:lnTo>
                  <a:pt x="37" y="7"/>
                </a:lnTo>
                <a:lnTo>
                  <a:pt x="26" y="7"/>
                </a:lnTo>
                <a:lnTo>
                  <a:pt x="24" y="8"/>
                </a:lnTo>
                <a:lnTo>
                  <a:pt x="22" y="8"/>
                </a:lnTo>
                <a:lnTo>
                  <a:pt x="11" y="26"/>
                </a:lnTo>
                <a:lnTo>
                  <a:pt x="27" y="36"/>
                </a:lnTo>
                <a:lnTo>
                  <a:pt x="28" y="44"/>
                </a:lnTo>
                <a:lnTo>
                  <a:pt x="16" y="54"/>
                </a:lnTo>
                <a:lnTo>
                  <a:pt x="18" y="65"/>
                </a:lnTo>
                <a:lnTo>
                  <a:pt x="11" y="81"/>
                </a:lnTo>
                <a:lnTo>
                  <a:pt x="0" y="83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16" name="Freeform 24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2590913" y="4150962"/>
            <a:ext cx="680556" cy="612085"/>
          </a:xfrm>
          <a:custGeom>
            <a:avLst/>
            <a:gdLst>
              <a:gd name="T0" fmla="*/ 2147483647 w 679"/>
              <a:gd name="T1" fmla="*/ 2147483647 h 614"/>
              <a:gd name="T2" fmla="*/ 2147483647 w 679"/>
              <a:gd name="T3" fmla="*/ 2147483647 h 614"/>
              <a:gd name="T4" fmla="*/ 2147483647 w 679"/>
              <a:gd name="T5" fmla="*/ 2147483647 h 614"/>
              <a:gd name="T6" fmla="*/ 2147483647 w 679"/>
              <a:gd name="T7" fmla="*/ 2147483647 h 614"/>
              <a:gd name="T8" fmla="*/ 2147483647 w 679"/>
              <a:gd name="T9" fmla="*/ 2147483647 h 614"/>
              <a:gd name="T10" fmla="*/ 2147483647 w 679"/>
              <a:gd name="T11" fmla="*/ 2147483647 h 614"/>
              <a:gd name="T12" fmla="*/ 2147483647 w 679"/>
              <a:gd name="T13" fmla="*/ 2147483647 h 614"/>
              <a:gd name="T14" fmla="*/ 2147483647 w 679"/>
              <a:gd name="T15" fmla="*/ 2147483647 h 614"/>
              <a:gd name="T16" fmla="*/ 2147483647 w 679"/>
              <a:gd name="T17" fmla="*/ 2147483647 h 614"/>
              <a:gd name="T18" fmla="*/ 2147483647 w 679"/>
              <a:gd name="T19" fmla="*/ 2147483647 h 614"/>
              <a:gd name="T20" fmla="*/ 2147483647 w 679"/>
              <a:gd name="T21" fmla="*/ 2147483647 h 614"/>
              <a:gd name="T22" fmla="*/ 2147483647 w 679"/>
              <a:gd name="T23" fmla="*/ 2147483647 h 614"/>
              <a:gd name="T24" fmla="*/ 2147483647 w 679"/>
              <a:gd name="T25" fmla="*/ 2147483647 h 614"/>
              <a:gd name="T26" fmla="*/ 2147483647 w 679"/>
              <a:gd name="T27" fmla="*/ 2147483647 h 614"/>
              <a:gd name="T28" fmla="*/ 2147483647 w 679"/>
              <a:gd name="T29" fmla="*/ 2147483647 h 614"/>
              <a:gd name="T30" fmla="*/ 2147483647 w 679"/>
              <a:gd name="T31" fmla="*/ 2147483647 h 614"/>
              <a:gd name="T32" fmla="*/ 2147483647 w 679"/>
              <a:gd name="T33" fmla="*/ 2147483647 h 614"/>
              <a:gd name="T34" fmla="*/ 2147483647 w 679"/>
              <a:gd name="T35" fmla="*/ 2147483647 h 614"/>
              <a:gd name="T36" fmla="*/ 2147483647 w 679"/>
              <a:gd name="T37" fmla="*/ 2147483647 h 614"/>
              <a:gd name="T38" fmla="*/ 2147483647 w 679"/>
              <a:gd name="T39" fmla="*/ 2147483647 h 614"/>
              <a:gd name="T40" fmla="*/ 2147483647 w 679"/>
              <a:gd name="T41" fmla="*/ 2147483647 h 614"/>
              <a:gd name="T42" fmla="*/ 2147483647 w 679"/>
              <a:gd name="T43" fmla="*/ 2147483647 h 614"/>
              <a:gd name="T44" fmla="*/ 2147483647 w 679"/>
              <a:gd name="T45" fmla="*/ 2147483647 h 614"/>
              <a:gd name="T46" fmla="*/ 2147483647 w 679"/>
              <a:gd name="T47" fmla="*/ 2147483647 h 614"/>
              <a:gd name="T48" fmla="*/ 2147483647 w 679"/>
              <a:gd name="T49" fmla="*/ 2147483647 h 614"/>
              <a:gd name="T50" fmla="*/ 2147483647 w 679"/>
              <a:gd name="T51" fmla="*/ 2147483647 h 614"/>
              <a:gd name="T52" fmla="*/ 2147483647 w 679"/>
              <a:gd name="T53" fmla="*/ 2147483647 h 614"/>
              <a:gd name="T54" fmla="*/ 2147483647 w 679"/>
              <a:gd name="T55" fmla="*/ 2147483647 h 614"/>
              <a:gd name="T56" fmla="*/ 2147483647 w 679"/>
              <a:gd name="T57" fmla="*/ 2147483647 h 614"/>
              <a:gd name="T58" fmla="*/ 2147483647 w 679"/>
              <a:gd name="T59" fmla="*/ 2147483647 h 614"/>
              <a:gd name="T60" fmla="*/ 2147483647 w 679"/>
              <a:gd name="T61" fmla="*/ 2147483647 h 614"/>
              <a:gd name="T62" fmla="*/ 2147483647 w 679"/>
              <a:gd name="T63" fmla="*/ 2147483647 h 614"/>
              <a:gd name="T64" fmla="*/ 2147483647 w 679"/>
              <a:gd name="T65" fmla="*/ 2147483647 h 614"/>
              <a:gd name="T66" fmla="*/ 2147483647 w 679"/>
              <a:gd name="T67" fmla="*/ 2147483647 h 614"/>
              <a:gd name="T68" fmla="*/ 2147483647 w 679"/>
              <a:gd name="T69" fmla="*/ 2147483647 h 614"/>
              <a:gd name="T70" fmla="*/ 2147483647 w 679"/>
              <a:gd name="T71" fmla="*/ 2147483647 h 614"/>
              <a:gd name="T72" fmla="*/ 2147483647 w 679"/>
              <a:gd name="T73" fmla="*/ 2147483647 h 614"/>
              <a:gd name="T74" fmla="*/ 2147483647 w 679"/>
              <a:gd name="T75" fmla="*/ 2147483647 h 614"/>
              <a:gd name="T76" fmla="*/ 2147483647 w 679"/>
              <a:gd name="T77" fmla="*/ 2147483647 h 614"/>
              <a:gd name="T78" fmla="*/ 2147483647 w 679"/>
              <a:gd name="T79" fmla="*/ 2147483647 h 614"/>
              <a:gd name="T80" fmla="*/ 2147483647 w 679"/>
              <a:gd name="T81" fmla="*/ 2147483647 h 614"/>
              <a:gd name="T82" fmla="*/ 2147483647 w 679"/>
              <a:gd name="T83" fmla="*/ 2147483647 h 614"/>
              <a:gd name="T84" fmla="*/ 2147483647 w 679"/>
              <a:gd name="T85" fmla="*/ 2147483647 h 614"/>
              <a:gd name="T86" fmla="*/ 2147483647 w 679"/>
              <a:gd name="T87" fmla="*/ 2147483647 h 614"/>
              <a:gd name="T88" fmla="*/ 2147483647 w 679"/>
              <a:gd name="T89" fmla="*/ 2147483647 h 614"/>
              <a:gd name="T90" fmla="*/ 2147483647 w 679"/>
              <a:gd name="T91" fmla="*/ 2147483647 h 614"/>
              <a:gd name="T92" fmla="*/ 2147483647 w 679"/>
              <a:gd name="T93" fmla="*/ 2147483647 h 614"/>
              <a:gd name="T94" fmla="*/ 2147483647 w 679"/>
              <a:gd name="T95" fmla="*/ 2147483647 h 614"/>
              <a:gd name="T96" fmla="*/ 2147483647 w 679"/>
              <a:gd name="T97" fmla="*/ 2147483647 h 614"/>
              <a:gd name="T98" fmla="*/ 2147483647 w 679"/>
              <a:gd name="T99" fmla="*/ 2147483647 h 614"/>
              <a:gd name="T100" fmla="*/ 2147483647 w 679"/>
              <a:gd name="T101" fmla="*/ 2147483647 h 614"/>
              <a:gd name="T102" fmla="*/ 2147483647 w 679"/>
              <a:gd name="T103" fmla="*/ 0 h 614"/>
              <a:gd name="T104" fmla="*/ 2147483647 w 679"/>
              <a:gd name="T105" fmla="*/ 2147483647 h 614"/>
              <a:gd name="T106" fmla="*/ 2147483647 w 679"/>
              <a:gd name="T107" fmla="*/ 2147483647 h 614"/>
              <a:gd name="T108" fmla="*/ 2147483647 w 679"/>
              <a:gd name="T109" fmla="*/ 2147483647 h 614"/>
              <a:gd name="T110" fmla="*/ 2147483647 w 679"/>
              <a:gd name="T111" fmla="*/ 2147483647 h 614"/>
              <a:gd name="T112" fmla="*/ 2147483647 w 679"/>
              <a:gd name="T113" fmla="*/ 2147483647 h 614"/>
              <a:gd name="T114" fmla="*/ 2147483647 w 679"/>
              <a:gd name="T115" fmla="*/ 2147483647 h 614"/>
              <a:gd name="T116" fmla="*/ 0 w 679"/>
              <a:gd name="T117" fmla="*/ 2147483647 h 6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9"/>
              <a:gd name="T178" fmla="*/ 0 h 614"/>
              <a:gd name="T179" fmla="*/ 679 w 679"/>
              <a:gd name="T180" fmla="*/ 614 h 6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9" h="614">
                <a:moveTo>
                  <a:pt x="0" y="248"/>
                </a:moveTo>
                <a:lnTo>
                  <a:pt x="1" y="253"/>
                </a:lnTo>
                <a:lnTo>
                  <a:pt x="9" y="256"/>
                </a:lnTo>
                <a:lnTo>
                  <a:pt x="16" y="259"/>
                </a:lnTo>
                <a:lnTo>
                  <a:pt x="18" y="265"/>
                </a:lnTo>
                <a:lnTo>
                  <a:pt x="19" y="301"/>
                </a:lnTo>
                <a:lnTo>
                  <a:pt x="22" y="307"/>
                </a:lnTo>
                <a:lnTo>
                  <a:pt x="24" y="315"/>
                </a:lnTo>
                <a:lnTo>
                  <a:pt x="38" y="330"/>
                </a:lnTo>
                <a:lnTo>
                  <a:pt x="42" y="330"/>
                </a:lnTo>
                <a:lnTo>
                  <a:pt x="43" y="332"/>
                </a:lnTo>
                <a:lnTo>
                  <a:pt x="50" y="337"/>
                </a:lnTo>
                <a:lnTo>
                  <a:pt x="57" y="336"/>
                </a:lnTo>
                <a:lnTo>
                  <a:pt x="63" y="343"/>
                </a:lnTo>
                <a:lnTo>
                  <a:pt x="74" y="346"/>
                </a:lnTo>
                <a:lnTo>
                  <a:pt x="92" y="363"/>
                </a:lnTo>
                <a:lnTo>
                  <a:pt x="97" y="376"/>
                </a:lnTo>
                <a:lnTo>
                  <a:pt x="102" y="382"/>
                </a:lnTo>
                <a:lnTo>
                  <a:pt x="108" y="379"/>
                </a:lnTo>
                <a:lnTo>
                  <a:pt x="108" y="368"/>
                </a:lnTo>
                <a:lnTo>
                  <a:pt x="110" y="367"/>
                </a:lnTo>
                <a:lnTo>
                  <a:pt x="122" y="374"/>
                </a:lnTo>
                <a:lnTo>
                  <a:pt x="129" y="372"/>
                </a:lnTo>
                <a:lnTo>
                  <a:pt x="134" y="367"/>
                </a:lnTo>
                <a:lnTo>
                  <a:pt x="149" y="355"/>
                </a:lnTo>
                <a:lnTo>
                  <a:pt x="155" y="346"/>
                </a:lnTo>
                <a:lnTo>
                  <a:pt x="158" y="329"/>
                </a:lnTo>
                <a:lnTo>
                  <a:pt x="164" y="330"/>
                </a:lnTo>
                <a:lnTo>
                  <a:pt x="171" y="340"/>
                </a:lnTo>
                <a:lnTo>
                  <a:pt x="178" y="343"/>
                </a:lnTo>
                <a:lnTo>
                  <a:pt x="183" y="343"/>
                </a:lnTo>
                <a:lnTo>
                  <a:pt x="185" y="348"/>
                </a:lnTo>
                <a:lnTo>
                  <a:pt x="185" y="356"/>
                </a:lnTo>
                <a:lnTo>
                  <a:pt x="187" y="365"/>
                </a:lnTo>
                <a:lnTo>
                  <a:pt x="185" y="377"/>
                </a:lnTo>
                <a:lnTo>
                  <a:pt x="177" y="385"/>
                </a:lnTo>
                <a:lnTo>
                  <a:pt x="172" y="388"/>
                </a:lnTo>
                <a:lnTo>
                  <a:pt x="172" y="395"/>
                </a:lnTo>
                <a:lnTo>
                  <a:pt x="180" y="405"/>
                </a:lnTo>
                <a:lnTo>
                  <a:pt x="185" y="411"/>
                </a:lnTo>
                <a:lnTo>
                  <a:pt x="187" y="413"/>
                </a:lnTo>
                <a:lnTo>
                  <a:pt x="189" y="415"/>
                </a:lnTo>
                <a:lnTo>
                  <a:pt x="188" y="434"/>
                </a:lnTo>
                <a:lnTo>
                  <a:pt x="186" y="441"/>
                </a:lnTo>
                <a:lnTo>
                  <a:pt x="185" y="463"/>
                </a:lnTo>
                <a:lnTo>
                  <a:pt x="173" y="484"/>
                </a:lnTo>
                <a:lnTo>
                  <a:pt x="171" y="490"/>
                </a:lnTo>
                <a:lnTo>
                  <a:pt x="164" y="497"/>
                </a:lnTo>
                <a:lnTo>
                  <a:pt x="164" y="505"/>
                </a:lnTo>
                <a:lnTo>
                  <a:pt x="167" y="509"/>
                </a:lnTo>
                <a:lnTo>
                  <a:pt x="174" y="509"/>
                </a:lnTo>
                <a:lnTo>
                  <a:pt x="180" y="510"/>
                </a:lnTo>
                <a:lnTo>
                  <a:pt x="186" y="514"/>
                </a:lnTo>
                <a:lnTo>
                  <a:pt x="190" y="523"/>
                </a:lnTo>
                <a:lnTo>
                  <a:pt x="208" y="524"/>
                </a:lnTo>
                <a:lnTo>
                  <a:pt x="223" y="527"/>
                </a:lnTo>
                <a:lnTo>
                  <a:pt x="231" y="524"/>
                </a:lnTo>
                <a:lnTo>
                  <a:pt x="244" y="543"/>
                </a:lnTo>
                <a:lnTo>
                  <a:pt x="256" y="550"/>
                </a:lnTo>
                <a:lnTo>
                  <a:pt x="260" y="550"/>
                </a:lnTo>
                <a:lnTo>
                  <a:pt x="272" y="560"/>
                </a:lnTo>
                <a:lnTo>
                  <a:pt x="277" y="565"/>
                </a:lnTo>
                <a:lnTo>
                  <a:pt x="283" y="568"/>
                </a:lnTo>
                <a:lnTo>
                  <a:pt x="292" y="571"/>
                </a:lnTo>
                <a:lnTo>
                  <a:pt x="302" y="568"/>
                </a:lnTo>
                <a:lnTo>
                  <a:pt x="307" y="562"/>
                </a:lnTo>
                <a:lnTo>
                  <a:pt x="307" y="552"/>
                </a:lnTo>
                <a:lnTo>
                  <a:pt x="315" y="547"/>
                </a:lnTo>
                <a:lnTo>
                  <a:pt x="332" y="540"/>
                </a:lnTo>
                <a:lnTo>
                  <a:pt x="340" y="543"/>
                </a:lnTo>
                <a:lnTo>
                  <a:pt x="346" y="543"/>
                </a:lnTo>
                <a:lnTo>
                  <a:pt x="354" y="543"/>
                </a:lnTo>
                <a:lnTo>
                  <a:pt x="359" y="543"/>
                </a:lnTo>
                <a:lnTo>
                  <a:pt x="364" y="550"/>
                </a:lnTo>
                <a:lnTo>
                  <a:pt x="370" y="553"/>
                </a:lnTo>
                <a:lnTo>
                  <a:pt x="396" y="571"/>
                </a:lnTo>
                <a:lnTo>
                  <a:pt x="402" y="571"/>
                </a:lnTo>
                <a:lnTo>
                  <a:pt x="416" y="574"/>
                </a:lnTo>
                <a:lnTo>
                  <a:pt x="423" y="574"/>
                </a:lnTo>
                <a:lnTo>
                  <a:pt x="428" y="576"/>
                </a:lnTo>
                <a:lnTo>
                  <a:pt x="432" y="571"/>
                </a:lnTo>
                <a:lnTo>
                  <a:pt x="433" y="566"/>
                </a:lnTo>
                <a:lnTo>
                  <a:pt x="436" y="559"/>
                </a:lnTo>
                <a:lnTo>
                  <a:pt x="440" y="557"/>
                </a:lnTo>
                <a:lnTo>
                  <a:pt x="451" y="562"/>
                </a:lnTo>
                <a:lnTo>
                  <a:pt x="461" y="569"/>
                </a:lnTo>
                <a:lnTo>
                  <a:pt x="475" y="576"/>
                </a:lnTo>
                <a:lnTo>
                  <a:pt x="480" y="575"/>
                </a:lnTo>
                <a:lnTo>
                  <a:pt x="483" y="572"/>
                </a:lnTo>
                <a:lnTo>
                  <a:pt x="485" y="572"/>
                </a:lnTo>
                <a:lnTo>
                  <a:pt x="490" y="575"/>
                </a:lnTo>
                <a:lnTo>
                  <a:pt x="492" y="578"/>
                </a:lnTo>
                <a:lnTo>
                  <a:pt x="496" y="578"/>
                </a:lnTo>
                <a:lnTo>
                  <a:pt x="499" y="575"/>
                </a:lnTo>
                <a:lnTo>
                  <a:pt x="500" y="562"/>
                </a:lnTo>
                <a:lnTo>
                  <a:pt x="499" y="559"/>
                </a:lnTo>
                <a:lnTo>
                  <a:pt x="500" y="555"/>
                </a:lnTo>
                <a:lnTo>
                  <a:pt x="509" y="543"/>
                </a:lnTo>
                <a:lnTo>
                  <a:pt x="514" y="540"/>
                </a:lnTo>
                <a:lnTo>
                  <a:pt x="523" y="540"/>
                </a:lnTo>
                <a:lnTo>
                  <a:pt x="523" y="545"/>
                </a:lnTo>
                <a:lnTo>
                  <a:pt x="525" y="546"/>
                </a:lnTo>
                <a:lnTo>
                  <a:pt x="533" y="540"/>
                </a:lnTo>
                <a:lnTo>
                  <a:pt x="536" y="556"/>
                </a:lnTo>
                <a:lnTo>
                  <a:pt x="538" y="558"/>
                </a:lnTo>
                <a:lnTo>
                  <a:pt x="548" y="580"/>
                </a:lnTo>
                <a:lnTo>
                  <a:pt x="567" y="613"/>
                </a:lnTo>
                <a:lnTo>
                  <a:pt x="570" y="597"/>
                </a:lnTo>
                <a:lnTo>
                  <a:pt x="572" y="594"/>
                </a:lnTo>
                <a:lnTo>
                  <a:pt x="579" y="593"/>
                </a:lnTo>
                <a:lnTo>
                  <a:pt x="581" y="590"/>
                </a:lnTo>
                <a:lnTo>
                  <a:pt x="590" y="593"/>
                </a:lnTo>
                <a:lnTo>
                  <a:pt x="595" y="600"/>
                </a:lnTo>
                <a:lnTo>
                  <a:pt x="599" y="605"/>
                </a:lnTo>
                <a:lnTo>
                  <a:pt x="603" y="606"/>
                </a:lnTo>
                <a:lnTo>
                  <a:pt x="610" y="606"/>
                </a:lnTo>
                <a:lnTo>
                  <a:pt x="615" y="607"/>
                </a:lnTo>
                <a:lnTo>
                  <a:pt x="620" y="608"/>
                </a:lnTo>
                <a:lnTo>
                  <a:pt x="623" y="607"/>
                </a:lnTo>
                <a:lnTo>
                  <a:pt x="627" y="607"/>
                </a:lnTo>
                <a:lnTo>
                  <a:pt x="630" y="608"/>
                </a:lnTo>
                <a:lnTo>
                  <a:pt x="635" y="609"/>
                </a:lnTo>
                <a:lnTo>
                  <a:pt x="643" y="611"/>
                </a:lnTo>
                <a:lnTo>
                  <a:pt x="646" y="611"/>
                </a:lnTo>
                <a:lnTo>
                  <a:pt x="651" y="608"/>
                </a:lnTo>
                <a:lnTo>
                  <a:pt x="652" y="604"/>
                </a:lnTo>
                <a:lnTo>
                  <a:pt x="651" y="590"/>
                </a:lnTo>
                <a:lnTo>
                  <a:pt x="647" y="582"/>
                </a:lnTo>
                <a:lnTo>
                  <a:pt x="651" y="579"/>
                </a:lnTo>
                <a:lnTo>
                  <a:pt x="661" y="576"/>
                </a:lnTo>
                <a:lnTo>
                  <a:pt x="662" y="574"/>
                </a:lnTo>
                <a:lnTo>
                  <a:pt x="667" y="571"/>
                </a:lnTo>
                <a:lnTo>
                  <a:pt x="669" y="568"/>
                </a:lnTo>
                <a:lnTo>
                  <a:pt x="667" y="563"/>
                </a:lnTo>
                <a:lnTo>
                  <a:pt x="660" y="558"/>
                </a:lnTo>
                <a:lnTo>
                  <a:pt x="657" y="553"/>
                </a:lnTo>
                <a:lnTo>
                  <a:pt x="657" y="548"/>
                </a:lnTo>
                <a:lnTo>
                  <a:pt x="654" y="545"/>
                </a:lnTo>
                <a:lnTo>
                  <a:pt x="660" y="534"/>
                </a:lnTo>
                <a:lnTo>
                  <a:pt x="669" y="524"/>
                </a:lnTo>
                <a:lnTo>
                  <a:pt x="676" y="519"/>
                </a:lnTo>
                <a:lnTo>
                  <a:pt x="678" y="514"/>
                </a:lnTo>
                <a:lnTo>
                  <a:pt x="678" y="507"/>
                </a:lnTo>
                <a:lnTo>
                  <a:pt x="673" y="503"/>
                </a:lnTo>
                <a:lnTo>
                  <a:pt x="671" y="499"/>
                </a:lnTo>
                <a:lnTo>
                  <a:pt x="671" y="490"/>
                </a:lnTo>
                <a:lnTo>
                  <a:pt x="674" y="487"/>
                </a:lnTo>
                <a:lnTo>
                  <a:pt x="673" y="485"/>
                </a:lnTo>
                <a:lnTo>
                  <a:pt x="667" y="481"/>
                </a:lnTo>
                <a:lnTo>
                  <a:pt x="641" y="477"/>
                </a:lnTo>
                <a:lnTo>
                  <a:pt x="653" y="475"/>
                </a:lnTo>
                <a:lnTo>
                  <a:pt x="660" y="459"/>
                </a:lnTo>
                <a:lnTo>
                  <a:pt x="657" y="448"/>
                </a:lnTo>
                <a:lnTo>
                  <a:pt x="671" y="438"/>
                </a:lnTo>
                <a:lnTo>
                  <a:pt x="670" y="430"/>
                </a:lnTo>
                <a:lnTo>
                  <a:pt x="653" y="420"/>
                </a:lnTo>
                <a:lnTo>
                  <a:pt x="665" y="403"/>
                </a:lnTo>
                <a:lnTo>
                  <a:pt x="602" y="408"/>
                </a:lnTo>
                <a:lnTo>
                  <a:pt x="603" y="404"/>
                </a:lnTo>
                <a:lnTo>
                  <a:pt x="579" y="409"/>
                </a:lnTo>
                <a:lnTo>
                  <a:pt x="555" y="403"/>
                </a:lnTo>
                <a:lnTo>
                  <a:pt x="544" y="405"/>
                </a:lnTo>
                <a:lnTo>
                  <a:pt x="533" y="403"/>
                </a:lnTo>
                <a:lnTo>
                  <a:pt x="523" y="401"/>
                </a:lnTo>
                <a:lnTo>
                  <a:pt x="512" y="398"/>
                </a:lnTo>
                <a:lnTo>
                  <a:pt x="508" y="390"/>
                </a:lnTo>
                <a:lnTo>
                  <a:pt x="504" y="376"/>
                </a:lnTo>
                <a:lnTo>
                  <a:pt x="496" y="360"/>
                </a:lnTo>
                <a:lnTo>
                  <a:pt x="478" y="347"/>
                </a:lnTo>
                <a:lnTo>
                  <a:pt x="466" y="346"/>
                </a:lnTo>
                <a:lnTo>
                  <a:pt x="466" y="349"/>
                </a:lnTo>
                <a:lnTo>
                  <a:pt x="470" y="359"/>
                </a:lnTo>
                <a:lnTo>
                  <a:pt x="468" y="365"/>
                </a:lnTo>
                <a:lnTo>
                  <a:pt x="409" y="341"/>
                </a:lnTo>
                <a:lnTo>
                  <a:pt x="386" y="334"/>
                </a:lnTo>
                <a:lnTo>
                  <a:pt x="384" y="331"/>
                </a:lnTo>
                <a:lnTo>
                  <a:pt x="379" y="323"/>
                </a:lnTo>
                <a:lnTo>
                  <a:pt x="385" y="304"/>
                </a:lnTo>
                <a:lnTo>
                  <a:pt x="394" y="303"/>
                </a:lnTo>
                <a:lnTo>
                  <a:pt x="396" y="300"/>
                </a:lnTo>
                <a:lnTo>
                  <a:pt x="399" y="282"/>
                </a:lnTo>
                <a:lnTo>
                  <a:pt x="386" y="271"/>
                </a:lnTo>
                <a:lnTo>
                  <a:pt x="385" y="266"/>
                </a:lnTo>
                <a:lnTo>
                  <a:pt x="381" y="261"/>
                </a:lnTo>
                <a:lnTo>
                  <a:pt x="369" y="263"/>
                </a:lnTo>
                <a:lnTo>
                  <a:pt x="366" y="262"/>
                </a:lnTo>
                <a:lnTo>
                  <a:pt x="364" y="257"/>
                </a:lnTo>
                <a:lnTo>
                  <a:pt x="364" y="251"/>
                </a:lnTo>
                <a:lnTo>
                  <a:pt x="362" y="248"/>
                </a:lnTo>
                <a:lnTo>
                  <a:pt x="334" y="246"/>
                </a:lnTo>
                <a:lnTo>
                  <a:pt x="333" y="256"/>
                </a:lnTo>
                <a:lnTo>
                  <a:pt x="305" y="255"/>
                </a:lnTo>
                <a:lnTo>
                  <a:pt x="299" y="244"/>
                </a:lnTo>
                <a:lnTo>
                  <a:pt x="302" y="212"/>
                </a:lnTo>
                <a:lnTo>
                  <a:pt x="301" y="155"/>
                </a:lnTo>
                <a:lnTo>
                  <a:pt x="298" y="144"/>
                </a:lnTo>
                <a:lnTo>
                  <a:pt x="290" y="127"/>
                </a:lnTo>
                <a:lnTo>
                  <a:pt x="281" y="114"/>
                </a:lnTo>
                <a:lnTo>
                  <a:pt x="276" y="103"/>
                </a:lnTo>
                <a:lnTo>
                  <a:pt x="277" y="80"/>
                </a:lnTo>
                <a:lnTo>
                  <a:pt x="278" y="69"/>
                </a:lnTo>
                <a:lnTo>
                  <a:pt x="277" y="51"/>
                </a:lnTo>
                <a:lnTo>
                  <a:pt x="274" y="45"/>
                </a:lnTo>
                <a:lnTo>
                  <a:pt x="258" y="17"/>
                </a:lnTo>
                <a:lnTo>
                  <a:pt x="248" y="7"/>
                </a:lnTo>
                <a:lnTo>
                  <a:pt x="247" y="4"/>
                </a:lnTo>
                <a:lnTo>
                  <a:pt x="245" y="1"/>
                </a:lnTo>
                <a:lnTo>
                  <a:pt x="241" y="0"/>
                </a:lnTo>
                <a:lnTo>
                  <a:pt x="241" y="7"/>
                </a:lnTo>
                <a:lnTo>
                  <a:pt x="244" y="10"/>
                </a:lnTo>
                <a:lnTo>
                  <a:pt x="247" y="14"/>
                </a:lnTo>
                <a:lnTo>
                  <a:pt x="244" y="18"/>
                </a:lnTo>
                <a:lnTo>
                  <a:pt x="236" y="21"/>
                </a:lnTo>
                <a:lnTo>
                  <a:pt x="222" y="30"/>
                </a:lnTo>
                <a:lnTo>
                  <a:pt x="217" y="35"/>
                </a:lnTo>
                <a:lnTo>
                  <a:pt x="213" y="51"/>
                </a:lnTo>
                <a:lnTo>
                  <a:pt x="213" y="60"/>
                </a:lnTo>
                <a:lnTo>
                  <a:pt x="205" y="70"/>
                </a:lnTo>
                <a:lnTo>
                  <a:pt x="186" y="68"/>
                </a:lnTo>
                <a:lnTo>
                  <a:pt x="183" y="71"/>
                </a:lnTo>
                <a:lnTo>
                  <a:pt x="182" y="74"/>
                </a:lnTo>
                <a:lnTo>
                  <a:pt x="183" y="84"/>
                </a:lnTo>
                <a:lnTo>
                  <a:pt x="188" y="108"/>
                </a:lnTo>
                <a:lnTo>
                  <a:pt x="188" y="111"/>
                </a:lnTo>
                <a:lnTo>
                  <a:pt x="154" y="144"/>
                </a:lnTo>
                <a:lnTo>
                  <a:pt x="145" y="155"/>
                </a:lnTo>
                <a:lnTo>
                  <a:pt x="106" y="202"/>
                </a:lnTo>
                <a:lnTo>
                  <a:pt x="100" y="206"/>
                </a:lnTo>
                <a:lnTo>
                  <a:pt x="78" y="212"/>
                </a:lnTo>
                <a:lnTo>
                  <a:pt x="60" y="217"/>
                </a:lnTo>
                <a:lnTo>
                  <a:pt x="45" y="219"/>
                </a:lnTo>
                <a:lnTo>
                  <a:pt x="30" y="223"/>
                </a:lnTo>
                <a:lnTo>
                  <a:pt x="20" y="229"/>
                </a:lnTo>
                <a:lnTo>
                  <a:pt x="18" y="233"/>
                </a:lnTo>
                <a:lnTo>
                  <a:pt x="10" y="237"/>
                </a:lnTo>
                <a:lnTo>
                  <a:pt x="0" y="245"/>
                </a:lnTo>
                <a:lnTo>
                  <a:pt x="0" y="248"/>
                </a:lnTo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18" name="Freeform 16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2646214" y="5195284"/>
            <a:ext cx="644859" cy="433248"/>
          </a:xfrm>
          <a:custGeom>
            <a:avLst/>
            <a:gdLst>
              <a:gd name="T0" fmla="*/ 2147483647 w 645"/>
              <a:gd name="T1" fmla="*/ 2147483647 h 434"/>
              <a:gd name="T2" fmla="*/ 2147483647 w 645"/>
              <a:gd name="T3" fmla="*/ 2147483647 h 434"/>
              <a:gd name="T4" fmla="*/ 2147483647 w 645"/>
              <a:gd name="T5" fmla="*/ 2147483647 h 434"/>
              <a:gd name="T6" fmla="*/ 2147483647 w 645"/>
              <a:gd name="T7" fmla="*/ 2147483647 h 434"/>
              <a:gd name="T8" fmla="*/ 2147483647 w 645"/>
              <a:gd name="T9" fmla="*/ 2147483647 h 434"/>
              <a:gd name="T10" fmla="*/ 2147483647 w 645"/>
              <a:gd name="T11" fmla="*/ 2147483647 h 434"/>
              <a:gd name="T12" fmla="*/ 2147483647 w 645"/>
              <a:gd name="T13" fmla="*/ 2147483647 h 434"/>
              <a:gd name="T14" fmla="*/ 2147483647 w 645"/>
              <a:gd name="T15" fmla="*/ 2147483647 h 434"/>
              <a:gd name="T16" fmla="*/ 2147483647 w 645"/>
              <a:gd name="T17" fmla="*/ 2147483647 h 434"/>
              <a:gd name="T18" fmla="*/ 2147483647 w 645"/>
              <a:gd name="T19" fmla="*/ 2147483647 h 434"/>
              <a:gd name="T20" fmla="*/ 2147483647 w 645"/>
              <a:gd name="T21" fmla="*/ 2147483647 h 434"/>
              <a:gd name="T22" fmla="*/ 2147483647 w 645"/>
              <a:gd name="T23" fmla="*/ 2147483647 h 434"/>
              <a:gd name="T24" fmla="*/ 2147483647 w 645"/>
              <a:gd name="T25" fmla="*/ 2147483647 h 434"/>
              <a:gd name="T26" fmla="*/ 2147483647 w 645"/>
              <a:gd name="T27" fmla="*/ 2147483647 h 434"/>
              <a:gd name="T28" fmla="*/ 2147483647 w 645"/>
              <a:gd name="T29" fmla="*/ 2147483647 h 434"/>
              <a:gd name="T30" fmla="*/ 2147483647 w 645"/>
              <a:gd name="T31" fmla="*/ 2147483647 h 434"/>
              <a:gd name="T32" fmla="*/ 2147483647 w 645"/>
              <a:gd name="T33" fmla="*/ 2147483647 h 434"/>
              <a:gd name="T34" fmla="*/ 2147483647 w 645"/>
              <a:gd name="T35" fmla="*/ 2147483647 h 434"/>
              <a:gd name="T36" fmla="*/ 2147483647 w 645"/>
              <a:gd name="T37" fmla="*/ 2147483647 h 434"/>
              <a:gd name="T38" fmla="*/ 2147483647 w 645"/>
              <a:gd name="T39" fmla="*/ 2147483647 h 434"/>
              <a:gd name="T40" fmla="*/ 2147483647 w 645"/>
              <a:gd name="T41" fmla="*/ 2147483647 h 434"/>
              <a:gd name="T42" fmla="*/ 2147483647 w 645"/>
              <a:gd name="T43" fmla="*/ 2147483647 h 434"/>
              <a:gd name="T44" fmla="*/ 2147483647 w 645"/>
              <a:gd name="T45" fmla="*/ 2147483647 h 434"/>
              <a:gd name="T46" fmla="*/ 2147483647 w 645"/>
              <a:gd name="T47" fmla="*/ 2147483647 h 434"/>
              <a:gd name="T48" fmla="*/ 2147483647 w 645"/>
              <a:gd name="T49" fmla="*/ 2147483647 h 434"/>
              <a:gd name="T50" fmla="*/ 2147483647 w 645"/>
              <a:gd name="T51" fmla="*/ 2147483647 h 434"/>
              <a:gd name="T52" fmla="*/ 2147483647 w 645"/>
              <a:gd name="T53" fmla="*/ 2147483647 h 434"/>
              <a:gd name="T54" fmla="*/ 2147483647 w 645"/>
              <a:gd name="T55" fmla="*/ 2147483647 h 434"/>
              <a:gd name="T56" fmla="*/ 2147483647 w 645"/>
              <a:gd name="T57" fmla="*/ 2147483647 h 434"/>
              <a:gd name="T58" fmla="*/ 2147483647 w 645"/>
              <a:gd name="T59" fmla="*/ 2147483647 h 434"/>
              <a:gd name="T60" fmla="*/ 2147483647 w 645"/>
              <a:gd name="T61" fmla="*/ 2147483647 h 434"/>
              <a:gd name="T62" fmla="*/ 2147483647 w 645"/>
              <a:gd name="T63" fmla="*/ 2147483647 h 434"/>
              <a:gd name="T64" fmla="*/ 2147483647 w 645"/>
              <a:gd name="T65" fmla="*/ 2147483647 h 434"/>
              <a:gd name="T66" fmla="*/ 2147483647 w 645"/>
              <a:gd name="T67" fmla="*/ 2147483647 h 434"/>
              <a:gd name="T68" fmla="*/ 2147483647 w 645"/>
              <a:gd name="T69" fmla="*/ 2147483647 h 434"/>
              <a:gd name="T70" fmla="*/ 2147483647 w 645"/>
              <a:gd name="T71" fmla="*/ 2147483647 h 434"/>
              <a:gd name="T72" fmla="*/ 2147483647 w 645"/>
              <a:gd name="T73" fmla="*/ 2147483647 h 434"/>
              <a:gd name="T74" fmla="*/ 2147483647 w 645"/>
              <a:gd name="T75" fmla="*/ 2147483647 h 434"/>
              <a:gd name="T76" fmla="*/ 2147483647 w 645"/>
              <a:gd name="T77" fmla="*/ 2147483647 h 434"/>
              <a:gd name="T78" fmla="*/ 2147483647 w 645"/>
              <a:gd name="T79" fmla="*/ 2147483647 h 434"/>
              <a:gd name="T80" fmla="*/ 2147483647 w 645"/>
              <a:gd name="T81" fmla="*/ 2147483647 h 434"/>
              <a:gd name="T82" fmla="*/ 2147483647 w 645"/>
              <a:gd name="T83" fmla="*/ 2147483647 h 434"/>
              <a:gd name="T84" fmla="*/ 2147483647 w 645"/>
              <a:gd name="T85" fmla="*/ 2147483647 h 434"/>
              <a:gd name="T86" fmla="*/ 2147483647 w 645"/>
              <a:gd name="T87" fmla="*/ 2147483647 h 434"/>
              <a:gd name="T88" fmla="*/ 2147483647 w 645"/>
              <a:gd name="T89" fmla="*/ 2147483647 h 434"/>
              <a:gd name="T90" fmla="*/ 2147483647 w 645"/>
              <a:gd name="T91" fmla="*/ 2147483647 h 434"/>
              <a:gd name="T92" fmla="*/ 2147483647 w 645"/>
              <a:gd name="T93" fmla="*/ 2147483647 h 434"/>
              <a:gd name="T94" fmla="*/ 2147483647 w 645"/>
              <a:gd name="T95" fmla="*/ 2147483647 h 434"/>
              <a:gd name="T96" fmla="*/ 2147483647 w 645"/>
              <a:gd name="T97" fmla="*/ 2147483647 h 434"/>
              <a:gd name="T98" fmla="*/ 2147483647 w 645"/>
              <a:gd name="T99" fmla="*/ 2147483647 h 434"/>
              <a:gd name="T100" fmla="*/ 2147483647 w 645"/>
              <a:gd name="T101" fmla="*/ 2147483647 h 434"/>
              <a:gd name="T102" fmla="*/ 2147483647 w 645"/>
              <a:gd name="T103" fmla="*/ 2147483647 h 434"/>
              <a:gd name="T104" fmla="*/ 2147483647 w 645"/>
              <a:gd name="T105" fmla="*/ 2147483647 h 434"/>
              <a:gd name="T106" fmla="*/ 2147483647 w 645"/>
              <a:gd name="T107" fmla="*/ 2147483647 h 434"/>
              <a:gd name="T108" fmla="*/ 2147483647 w 645"/>
              <a:gd name="T109" fmla="*/ 2147483647 h 434"/>
              <a:gd name="T110" fmla="*/ 2147483647 w 645"/>
              <a:gd name="T111" fmla="*/ 2147483647 h 434"/>
              <a:gd name="T112" fmla="*/ 2147483647 w 645"/>
              <a:gd name="T113" fmla="*/ 2147483647 h 434"/>
              <a:gd name="T114" fmla="*/ 2147483647 w 645"/>
              <a:gd name="T115" fmla="*/ 2147483647 h 434"/>
              <a:gd name="T116" fmla="*/ 2147483647 w 645"/>
              <a:gd name="T117" fmla="*/ 2147483647 h 434"/>
              <a:gd name="T118" fmla="*/ 2147483647 w 645"/>
              <a:gd name="T119" fmla="*/ 2147483647 h 434"/>
              <a:gd name="T120" fmla="*/ 2147483647 w 645"/>
              <a:gd name="T121" fmla="*/ 2147483647 h 434"/>
              <a:gd name="T122" fmla="*/ 2147483647 w 645"/>
              <a:gd name="T123" fmla="*/ 2147483647 h 434"/>
              <a:gd name="T124" fmla="*/ 2147483647 w 645"/>
              <a:gd name="T125" fmla="*/ 2147483647 h 43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45"/>
              <a:gd name="T190" fmla="*/ 0 h 434"/>
              <a:gd name="T191" fmla="*/ 645 w 645"/>
              <a:gd name="T192" fmla="*/ 434 h 43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45" h="434">
                <a:moveTo>
                  <a:pt x="0" y="149"/>
                </a:moveTo>
                <a:lnTo>
                  <a:pt x="3" y="136"/>
                </a:lnTo>
                <a:lnTo>
                  <a:pt x="3" y="111"/>
                </a:lnTo>
                <a:lnTo>
                  <a:pt x="15" y="107"/>
                </a:lnTo>
                <a:lnTo>
                  <a:pt x="20" y="111"/>
                </a:lnTo>
                <a:lnTo>
                  <a:pt x="25" y="111"/>
                </a:lnTo>
                <a:lnTo>
                  <a:pt x="23" y="107"/>
                </a:lnTo>
                <a:lnTo>
                  <a:pt x="25" y="106"/>
                </a:lnTo>
                <a:lnTo>
                  <a:pt x="32" y="111"/>
                </a:lnTo>
                <a:lnTo>
                  <a:pt x="36" y="107"/>
                </a:lnTo>
                <a:lnTo>
                  <a:pt x="36" y="104"/>
                </a:lnTo>
                <a:lnTo>
                  <a:pt x="44" y="102"/>
                </a:lnTo>
                <a:lnTo>
                  <a:pt x="45" y="99"/>
                </a:lnTo>
                <a:lnTo>
                  <a:pt x="46" y="93"/>
                </a:lnTo>
                <a:lnTo>
                  <a:pt x="45" y="80"/>
                </a:lnTo>
                <a:lnTo>
                  <a:pt x="42" y="75"/>
                </a:lnTo>
                <a:lnTo>
                  <a:pt x="42" y="55"/>
                </a:lnTo>
                <a:lnTo>
                  <a:pt x="46" y="47"/>
                </a:lnTo>
                <a:lnTo>
                  <a:pt x="62" y="40"/>
                </a:lnTo>
                <a:lnTo>
                  <a:pt x="66" y="40"/>
                </a:lnTo>
                <a:lnTo>
                  <a:pt x="71" y="43"/>
                </a:lnTo>
                <a:lnTo>
                  <a:pt x="75" y="45"/>
                </a:lnTo>
                <a:lnTo>
                  <a:pt x="86" y="44"/>
                </a:lnTo>
                <a:lnTo>
                  <a:pt x="89" y="46"/>
                </a:lnTo>
                <a:lnTo>
                  <a:pt x="93" y="51"/>
                </a:lnTo>
                <a:lnTo>
                  <a:pt x="95" y="54"/>
                </a:lnTo>
                <a:lnTo>
                  <a:pt x="103" y="62"/>
                </a:lnTo>
                <a:lnTo>
                  <a:pt x="106" y="65"/>
                </a:lnTo>
                <a:lnTo>
                  <a:pt x="107" y="65"/>
                </a:lnTo>
                <a:lnTo>
                  <a:pt x="110" y="68"/>
                </a:lnTo>
                <a:lnTo>
                  <a:pt x="118" y="68"/>
                </a:lnTo>
                <a:lnTo>
                  <a:pt x="120" y="66"/>
                </a:lnTo>
                <a:lnTo>
                  <a:pt x="121" y="68"/>
                </a:lnTo>
                <a:lnTo>
                  <a:pt x="134" y="66"/>
                </a:lnTo>
                <a:lnTo>
                  <a:pt x="139" y="63"/>
                </a:lnTo>
                <a:lnTo>
                  <a:pt x="161" y="64"/>
                </a:lnTo>
                <a:lnTo>
                  <a:pt x="170" y="66"/>
                </a:lnTo>
                <a:lnTo>
                  <a:pt x="186" y="72"/>
                </a:lnTo>
                <a:lnTo>
                  <a:pt x="195" y="72"/>
                </a:lnTo>
                <a:lnTo>
                  <a:pt x="199" y="73"/>
                </a:lnTo>
                <a:lnTo>
                  <a:pt x="202" y="72"/>
                </a:lnTo>
                <a:lnTo>
                  <a:pt x="207" y="72"/>
                </a:lnTo>
                <a:lnTo>
                  <a:pt x="205" y="78"/>
                </a:lnTo>
                <a:lnTo>
                  <a:pt x="214" y="83"/>
                </a:lnTo>
                <a:lnTo>
                  <a:pt x="214" y="81"/>
                </a:lnTo>
                <a:lnTo>
                  <a:pt x="216" y="81"/>
                </a:lnTo>
                <a:lnTo>
                  <a:pt x="221" y="81"/>
                </a:lnTo>
                <a:lnTo>
                  <a:pt x="223" y="80"/>
                </a:lnTo>
                <a:lnTo>
                  <a:pt x="230" y="82"/>
                </a:lnTo>
                <a:lnTo>
                  <a:pt x="231" y="84"/>
                </a:lnTo>
                <a:lnTo>
                  <a:pt x="241" y="86"/>
                </a:lnTo>
                <a:lnTo>
                  <a:pt x="240" y="93"/>
                </a:lnTo>
                <a:lnTo>
                  <a:pt x="241" y="96"/>
                </a:lnTo>
                <a:lnTo>
                  <a:pt x="247" y="96"/>
                </a:lnTo>
                <a:lnTo>
                  <a:pt x="256" y="92"/>
                </a:lnTo>
                <a:lnTo>
                  <a:pt x="258" y="88"/>
                </a:lnTo>
                <a:lnTo>
                  <a:pt x="258" y="86"/>
                </a:lnTo>
                <a:lnTo>
                  <a:pt x="255" y="84"/>
                </a:lnTo>
                <a:lnTo>
                  <a:pt x="247" y="77"/>
                </a:lnTo>
                <a:lnTo>
                  <a:pt x="245" y="58"/>
                </a:lnTo>
                <a:lnTo>
                  <a:pt x="245" y="53"/>
                </a:lnTo>
                <a:lnTo>
                  <a:pt x="242" y="49"/>
                </a:lnTo>
                <a:lnTo>
                  <a:pt x="241" y="44"/>
                </a:lnTo>
                <a:lnTo>
                  <a:pt x="240" y="40"/>
                </a:lnTo>
                <a:lnTo>
                  <a:pt x="241" y="39"/>
                </a:lnTo>
                <a:lnTo>
                  <a:pt x="241" y="36"/>
                </a:lnTo>
                <a:lnTo>
                  <a:pt x="241" y="33"/>
                </a:lnTo>
                <a:lnTo>
                  <a:pt x="237" y="32"/>
                </a:lnTo>
                <a:lnTo>
                  <a:pt x="236" y="29"/>
                </a:lnTo>
                <a:lnTo>
                  <a:pt x="236" y="25"/>
                </a:lnTo>
                <a:lnTo>
                  <a:pt x="238" y="24"/>
                </a:lnTo>
                <a:lnTo>
                  <a:pt x="237" y="16"/>
                </a:lnTo>
                <a:lnTo>
                  <a:pt x="236" y="13"/>
                </a:lnTo>
                <a:lnTo>
                  <a:pt x="236" y="7"/>
                </a:lnTo>
                <a:lnTo>
                  <a:pt x="240" y="4"/>
                </a:lnTo>
                <a:lnTo>
                  <a:pt x="245" y="5"/>
                </a:lnTo>
                <a:lnTo>
                  <a:pt x="246" y="8"/>
                </a:lnTo>
                <a:lnTo>
                  <a:pt x="247" y="12"/>
                </a:lnTo>
                <a:lnTo>
                  <a:pt x="250" y="14"/>
                </a:lnTo>
                <a:lnTo>
                  <a:pt x="251" y="13"/>
                </a:lnTo>
                <a:lnTo>
                  <a:pt x="256" y="8"/>
                </a:lnTo>
                <a:lnTo>
                  <a:pt x="258" y="3"/>
                </a:lnTo>
                <a:lnTo>
                  <a:pt x="260" y="2"/>
                </a:lnTo>
                <a:lnTo>
                  <a:pt x="260" y="6"/>
                </a:lnTo>
                <a:lnTo>
                  <a:pt x="270" y="6"/>
                </a:lnTo>
                <a:lnTo>
                  <a:pt x="272" y="7"/>
                </a:lnTo>
                <a:lnTo>
                  <a:pt x="275" y="4"/>
                </a:lnTo>
                <a:lnTo>
                  <a:pt x="276" y="1"/>
                </a:lnTo>
                <a:lnTo>
                  <a:pt x="281" y="0"/>
                </a:lnTo>
                <a:lnTo>
                  <a:pt x="280" y="4"/>
                </a:lnTo>
                <a:lnTo>
                  <a:pt x="284" y="14"/>
                </a:lnTo>
                <a:lnTo>
                  <a:pt x="286" y="16"/>
                </a:lnTo>
                <a:lnTo>
                  <a:pt x="300" y="22"/>
                </a:lnTo>
                <a:lnTo>
                  <a:pt x="302" y="24"/>
                </a:lnTo>
                <a:lnTo>
                  <a:pt x="302" y="25"/>
                </a:lnTo>
                <a:lnTo>
                  <a:pt x="301" y="27"/>
                </a:lnTo>
                <a:lnTo>
                  <a:pt x="300" y="30"/>
                </a:lnTo>
                <a:lnTo>
                  <a:pt x="297" y="33"/>
                </a:lnTo>
                <a:lnTo>
                  <a:pt x="296" y="36"/>
                </a:lnTo>
                <a:lnTo>
                  <a:pt x="297" y="45"/>
                </a:lnTo>
                <a:lnTo>
                  <a:pt x="296" y="52"/>
                </a:lnTo>
                <a:lnTo>
                  <a:pt x="293" y="55"/>
                </a:lnTo>
                <a:lnTo>
                  <a:pt x="290" y="59"/>
                </a:lnTo>
                <a:lnTo>
                  <a:pt x="286" y="61"/>
                </a:lnTo>
                <a:lnTo>
                  <a:pt x="286" y="63"/>
                </a:lnTo>
                <a:lnTo>
                  <a:pt x="288" y="65"/>
                </a:lnTo>
                <a:lnTo>
                  <a:pt x="291" y="65"/>
                </a:lnTo>
                <a:lnTo>
                  <a:pt x="295" y="62"/>
                </a:lnTo>
                <a:lnTo>
                  <a:pt x="303" y="63"/>
                </a:lnTo>
                <a:lnTo>
                  <a:pt x="305" y="65"/>
                </a:lnTo>
                <a:lnTo>
                  <a:pt x="304" y="68"/>
                </a:lnTo>
                <a:lnTo>
                  <a:pt x="304" y="77"/>
                </a:lnTo>
                <a:lnTo>
                  <a:pt x="315" y="77"/>
                </a:lnTo>
                <a:lnTo>
                  <a:pt x="317" y="73"/>
                </a:lnTo>
                <a:lnTo>
                  <a:pt x="331" y="62"/>
                </a:lnTo>
                <a:lnTo>
                  <a:pt x="338" y="48"/>
                </a:lnTo>
                <a:lnTo>
                  <a:pt x="352" y="45"/>
                </a:lnTo>
                <a:lnTo>
                  <a:pt x="355" y="40"/>
                </a:lnTo>
                <a:lnTo>
                  <a:pt x="357" y="40"/>
                </a:lnTo>
                <a:lnTo>
                  <a:pt x="362" y="44"/>
                </a:lnTo>
                <a:lnTo>
                  <a:pt x="364" y="40"/>
                </a:lnTo>
                <a:lnTo>
                  <a:pt x="369" y="39"/>
                </a:lnTo>
                <a:lnTo>
                  <a:pt x="373" y="40"/>
                </a:lnTo>
                <a:lnTo>
                  <a:pt x="375" y="37"/>
                </a:lnTo>
                <a:lnTo>
                  <a:pt x="379" y="36"/>
                </a:lnTo>
                <a:lnTo>
                  <a:pt x="382" y="37"/>
                </a:lnTo>
                <a:lnTo>
                  <a:pt x="383" y="34"/>
                </a:lnTo>
                <a:lnTo>
                  <a:pt x="383" y="33"/>
                </a:lnTo>
                <a:lnTo>
                  <a:pt x="388" y="30"/>
                </a:lnTo>
                <a:lnTo>
                  <a:pt x="390" y="32"/>
                </a:lnTo>
                <a:lnTo>
                  <a:pt x="399" y="22"/>
                </a:lnTo>
                <a:lnTo>
                  <a:pt x="400" y="17"/>
                </a:lnTo>
                <a:lnTo>
                  <a:pt x="404" y="14"/>
                </a:lnTo>
                <a:lnTo>
                  <a:pt x="406" y="15"/>
                </a:lnTo>
                <a:lnTo>
                  <a:pt x="404" y="8"/>
                </a:lnTo>
                <a:lnTo>
                  <a:pt x="406" y="6"/>
                </a:lnTo>
                <a:lnTo>
                  <a:pt x="411" y="11"/>
                </a:lnTo>
                <a:lnTo>
                  <a:pt x="415" y="12"/>
                </a:lnTo>
                <a:lnTo>
                  <a:pt x="415" y="15"/>
                </a:lnTo>
                <a:lnTo>
                  <a:pt x="417" y="16"/>
                </a:lnTo>
                <a:lnTo>
                  <a:pt x="419" y="27"/>
                </a:lnTo>
                <a:lnTo>
                  <a:pt x="429" y="27"/>
                </a:lnTo>
                <a:lnTo>
                  <a:pt x="432" y="43"/>
                </a:lnTo>
                <a:lnTo>
                  <a:pt x="436" y="54"/>
                </a:lnTo>
                <a:lnTo>
                  <a:pt x="438" y="58"/>
                </a:lnTo>
                <a:lnTo>
                  <a:pt x="443" y="59"/>
                </a:lnTo>
                <a:lnTo>
                  <a:pt x="455" y="56"/>
                </a:lnTo>
                <a:lnTo>
                  <a:pt x="459" y="51"/>
                </a:lnTo>
                <a:lnTo>
                  <a:pt x="463" y="47"/>
                </a:lnTo>
                <a:lnTo>
                  <a:pt x="464" y="48"/>
                </a:lnTo>
                <a:lnTo>
                  <a:pt x="469" y="51"/>
                </a:lnTo>
                <a:lnTo>
                  <a:pt x="472" y="59"/>
                </a:lnTo>
                <a:lnTo>
                  <a:pt x="474" y="61"/>
                </a:lnTo>
                <a:lnTo>
                  <a:pt x="478" y="68"/>
                </a:lnTo>
                <a:lnTo>
                  <a:pt x="481" y="71"/>
                </a:lnTo>
                <a:lnTo>
                  <a:pt x="486" y="75"/>
                </a:lnTo>
                <a:lnTo>
                  <a:pt x="486" y="77"/>
                </a:lnTo>
                <a:lnTo>
                  <a:pt x="487" y="83"/>
                </a:lnTo>
                <a:lnTo>
                  <a:pt x="502" y="96"/>
                </a:lnTo>
                <a:lnTo>
                  <a:pt x="506" y="97"/>
                </a:lnTo>
                <a:lnTo>
                  <a:pt x="510" y="99"/>
                </a:lnTo>
                <a:lnTo>
                  <a:pt x="511" y="102"/>
                </a:lnTo>
                <a:lnTo>
                  <a:pt x="514" y="110"/>
                </a:lnTo>
                <a:lnTo>
                  <a:pt x="518" y="114"/>
                </a:lnTo>
                <a:lnTo>
                  <a:pt x="529" y="116"/>
                </a:lnTo>
                <a:lnTo>
                  <a:pt x="533" y="120"/>
                </a:lnTo>
                <a:lnTo>
                  <a:pt x="535" y="122"/>
                </a:lnTo>
                <a:lnTo>
                  <a:pt x="537" y="129"/>
                </a:lnTo>
                <a:lnTo>
                  <a:pt x="551" y="138"/>
                </a:lnTo>
                <a:lnTo>
                  <a:pt x="554" y="142"/>
                </a:lnTo>
                <a:lnTo>
                  <a:pt x="562" y="142"/>
                </a:lnTo>
                <a:lnTo>
                  <a:pt x="573" y="142"/>
                </a:lnTo>
                <a:lnTo>
                  <a:pt x="578" y="144"/>
                </a:lnTo>
                <a:lnTo>
                  <a:pt x="587" y="153"/>
                </a:lnTo>
                <a:lnTo>
                  <a:pt x="591" y="157"/>
                </a:lnTo>
                <a:lnTo>
                  <a:pt x="590" y="165"/>
                </a:lnTo>
                <a:lnTo>
                  <a:pt x="592" y="178"/>
                </a:lnTo>
                <a:lnTo>
                  <a:pt x="583" y="212"/>
                </a:lnTo>
                <a:lnTo>
                  <a:pt x="586" y="216"/>
                </a:lnTo>
                <a:lnTo>
                  <a:pt x="591" y="221"/>
                </a:lnTo>
                <a:lnTo>
                  <a:pt x="594" y="229"/>
                </a:lnTo>
                <a:lnTo>
                  <a:pt x="599" y="278"/>
                </a:lnTo>
                <a:lnTo>
                  <a:pt x="609" y="281"/>
                </a:lnTo>
                <a:lnTo>
                  <a:pt x="613" y="283"/>
                </a:lnTo>
                <a:lnTo>
                  <a:pt x="617" y="301"/>
                </a:lnTo>
                <a:lnTo>
                  <a:pt x="620" y="307"/>
                </a:lnTo>
                <a:lnTo>
                  <a:pt x="625" y="312"/>
                </a:lnTo>
                <a:lnTo>
                  <a:pt x="627" y="311"/>
                </a:lnTo>
                <a:lnTo>
                  <a:pt x="630" y="312"/>
                </a:lnTo>
                <a:lnTo>
                  <a:pt x="641" y="317"/>
                </a:lnTo>
                <a:lnTo>
                  <a:pt x="644" y="327"/>
                </a:lnTo>
                <a:lnTo>
                  <a:pt x="640" y="334"/>
                </a:lnTo>
                <a:lnTo>
                  <a:pt x="635" y="336"/>
                </a:lnTo>
                <a:lnTo>
                  <a:pt x="635" y="346"/>
                </a:lnTo>
                <a:lnTo>
                  <a:pt x="630" y="360"/>
                </a:lnTo>
                <a:lnTo>
                  <a:pt x="625" y="366"/>
                </a:lnTo>
                <a:lnTo>
                  <a:pt x="623" y="367"/>
                </a:lnTo>
                <a:lnTo>
                  <a:pt x="621" y="372"/>
                </a:lnTo>
                <a:lnTo>
                  <a:pt x="615" y="373"/>
                </a:lnTo>
                <a:lnTo>
                  <a:pt x="611" y="377"/>
                </a:lnTo>
                <a:lnTo>
                  <a:pt x="609" y="375"/>
                </a:lnTo>
                <a:lnTo>
                  <a:pt x="602" y="377"/>
                </a:lnTo>
                <a:lnTo>
                  <a:pt x="609" y="389"/>
                </a:lnTo>
                <a:lnTo>
                  <a:pt x="608" y="392"/>
                </a:lnTo>
                <a:lnTo>
                  <a:pt x="602" y="397"/>
                </a:lnTo>
                <a:lnTo>
                  <a:pt x="596" y="402"/>
                </a:lnTo>
                <a:lnTo>
                  <a:pt x="594" y="405"/>
                </a:lnTo>
                <a:lnTo>
                  <a:pt x="590" y="402"/>
                </a:lnTo>
                <a:lnTo>
                  <a:pt x="582" y="407"/>
                </a:lnTo>
                <a:lnTo>
                  <a:pt x="576" y="413"/>
                </a:lnTo>
                <a:lnTo>
                  <a:pt x="577" y="423"/>
                </a:lnTo>
                <a:lnTo>
                  <a:pt x="580" y="427"/>
                </a:lnTo>
                <a:lnTo>
                  <a:pt x="578" y="429"/>
                </a:lnTo>
                <a:lnTo>
                  <a:pt x="573" y="433"/>
                </a:lnTo>
                <a:lnTo>
                  <a:pt x="563" y="423"/>
                </a:lnTo>
                <a:lnTo>
                  <a:pt x="558" y="420"/>
                </a:lnTo>
                <a:lnTo>
                  <a:pt x="554" y="415"/>
                </a:lnTo>
                <a:lnTo>
                  <a:pt x="553" y="413"/>
                </a:lnTo>
                <a:lnTo>
                  <a:pt x="553" y="410"/>
                </a:lnTo>
                <a:lnTo>
                  <a:pt x="551" y="410"/>
                </a:lnTo>
                <a:lnTo>
                  <a:pt x="545" y="405"/>
                </a:lnTo>
                <a:lnTo>
                  <a:pt x="538" y="402"/>
                </a:lnTo>
                <a:lnTo>
                  <a:pt x="532" y="404"/>
                </a:lnTo>
                <a:lnTo>
                  <a:pt x="532" y="402"/>
                </a:lnTo>
                <a:lnTo>
                  <a:pt x="530" y="402"/>
                </a:lnTo>
                <a:lnTo>
                  <a:pt x="531" y="406"/>
                </a:lnTo>
                <a:lnTo>
                  <a:pt x="528" y="407"/>
                </a:lnTo>
                <a:lnTo>
                  <a:pt x="511" y="401"/>
                </a:lnTo>
                <a:lnTo>
                  <a:pt x="508" y="399"/>
                </a:lnTo>
                <a:lnTo>
                  <a:pt x="508" y="397"/>
                </a:lnTo>
                <a:lnTo>
                  <a:pt x="504" y="398"/>
                </a:lnTo>
                <a:lnTo>
                  <a:pt x="484" y="395"/>
                </a:lnTo>
                <a:lnTo>
                  <a:pt x="474" y="391"/>
                </a:lnTo>
                <a:lnTo>
                  <a:pt x="465" y="391"/>
                </a:lnTo>
                <a:lnTo>
                  <a:pt x="457" y="391"/>
                </a:lnTo>
                <a:lnTo>
                  <a:pt x="448" y="388"/>
                </a:lnTo>
                <a:lnTo>
                  <a:pt x="438" y="384"/>
                </a:lnTo>
                <a:lnTo>
                  <a:pt x="421" y="380"/>
                </a:lnTo>
                <a:lnTo>
                  <a:pt x="415" y="380"/>
                </a:lnTo>
                <a:lnTo>
                  <a:pt x="405" y="379"/>
                </a:lnTo>
                <a:lnTo>
                  <a:pt x="401" y="380"/>
                </a:lnTo>
                <a:lnTo>
                  <a:pt x="382" y="378"/>
                </a:lnTo>
                <a:lnTo>
                  <a:pt x="373" y="372"/>
                </a:lnTo>
                <a:lnTo>
                  <a:pt x="369" y="370"/>
                </a:lnTo>
                <a:lnTo>
                  <a:pt x="360" y="363"/>
                </a:lnTo>
                <a:lnTo>
                  <a:pt x="356" y="363"/>
                </a:lnTo>
                <a:lnTo>
                  <a:pt x="354" y="360"/>
                </a:lnTo>
                <a:lnTo>
                  <a:pt x="353" y="358"/>
                </a:lnTo>
                <a:lnTo>
                  <a:pt x="347" y="356"/>
                </a:lnTo>
                <a:lnTo>
                  <a:pt x="345" y="356"/>
                </a:lnTo>
                <a:lnTo>
                  <a:pt x="343" y="354"/>
                </a:lnTo>
                <a:lnTo>
                  <a:pt x="342" y="350"/>
                </a:lnTo>
                <a:lnTo>
                  <a:pt x="340" y="346"/>
                </a:lnTo>
                <a:lnTo>
                  <a:pt x="333" y="343"/>
                </a:lnTo>
                <a:lnTo>
                  <a:pt x="322" y="338"/>
                </a:lnTo>
                <a:lnTo>
                  <a:pt x="312" y="336"/>
                </a:lnTo>
                <a:lnTo>
                  <a:pt x="309" y="335"/>
                </a:lnTo>
                <a:lnTo>
                  <a:pt x="306" y="335"/>
                </a:lnTo>
                <a:lnTo>
                  <a:pt x="304" y="335"/>
                </a:lnTo>
                <a:lnTo>
                  <a:pt x="276" y="322"/>
                </a:lnTo>
                <a:lnTo>
                  <a:pt x="255" y="314"/>
                </a:lnTo>
                <a:lnTo>
                  <a:pt x="236" y="309"/>
                </a:lnTo>
                <a:lnTo>
                  <a:pt x="227" y="305"/>
                </a:lnTo>
                <a:lnTo>
                  <a:pt x="211" y="299"/>
                </a:lnTo>
                <a:lnTo>
                  <a:pt x="193" y="291"/>
                </a:lnTo>
                <a:lnTo>
                  <a:pt x="183" y="288"/>
                </a:lnTo>
                <a:lnTo>
                  <a:pt x="168" y="284"/>
                </a:lnTo>
                <a:lnTo>
                  <a:pt x="152" y="278"/>
                </a:lnTo>
                <a:lnTo>
                  <a:pt x="152" y="279"/>
                </a:lnTo>
                <a:lnTo>
                  <a:pt x="150" y="278"/>
                </a:lnTo>
                <a:lnTo>
                  <a:pt x="147" y="274"/>
                </a:lnTo>
                <a:lnTo>
                  <a:pt x="144" y="274"/>
                </a:lnTo>
                <a:lnTo>
                  <a:pt x="143" y="274"/>
                </a:lnTo>
                <a:lnTo>
                  <a:pt x="142" y="274"/>
                </a:lnTo>
                <a:lnTo>
                  <a:pt x="142" y="266"/>
                </a:lnTo>
                <a:lnTo>
                  <a:pt x="138" y="263"/>
                </a:lnTo>
                <a:lnTo>
                  <a:pt x="123" y="253"/>
                </a:lnTo>
                <a:lnTo>
                  <a:pt x="119" y="248"/>
                </a:lnTo>
                <a:lnTo>
                  <a:pt x="105" y="240"/>
                </a:lnTo>
                <a:lnTo>
                  <a:pt x="100" y="240"/>
                </a:lnTo>
                <a:lnTo>
                  <a:pt x="84" y="232"/>
                </a:lnTo>
                <a:lnTo>
                  <a:pt x="72" y="226"/>
                </a:lnTo>
                <a:lnTo>
                  <a:pt x="74" y="225"/>
                </a:lnTo>
                <a:lnTo>
                  <a:pt x="77" y="226"/>
                </a:lnTo>
                <a:lnTo>
                  <a:pt x="75" y="225"/>
                </a:lnTo>
                <a:lnTo>
                  <a:pt x="71" y="225"/>
                </a:lnTo>
                <a:lnTo>
                  <a:pt x="72" y="225"/>
                </a:lnTo>
                <a:lnTo>
                  <a:pt x="75" y="225"/>
                </a:lnTo>
                <a:lnTo>
                  <a:pt x="75" y="222"/>
                </a:lnTo>
                <a:lnTo>
                  <a:pt x="64" y="211"/>
                </a:lnTo>
                <a:lnTo>
                  <a:pt x="62" y="210"/>
                </a:lnTo>
                <a:lnTo>
                  <a:pt x="60" y="211"/>
                </a:lnTo>
                <a:lnTo>
                  <a:pt x="59" y="211"/>
                </a:lnTo>
                <a:lnTo>
                  <a:pt x="56" y="212"/>
                </a:lnTo>
                <a:lnTo>
                  <a:pt x="55" y="212"/>
                </a:lnTo>
                <a:lnTo>
                  <a:pt x="55" y="211"/>
                </a:lnTo>
                <a:lnTo>
                  <a:pt x="56" y="210"/>
                </a:lnTo>
                <a:lnTo>
                  <a:pt x="55" y="207"/>
                </a:lnTo>
                <a:lnTo>
                  <a:pt x="54" y="209"/>
                </a:lnTo>
                <a:lnTo>
                  <a:pt x="53" y="210"/>
                </a:lnTo>
                <a:lnTo>
                  <a:pt x="52" y="211"/>
                </a:lnTo>
                <a:lnTo>
                  <a:pt x="51" y="209"/>
                </a:lnTo>
                <a:lnTo>
                  <a:pt x="48" y="206"/>
                </a:lnTo>
                <a:lnTo>
                  <a:pt x="46" y="203"/>
                </a:lnTo>
                <a:lnTo>
                  <a:pt x="45" y="203"/>
                </a:lnTo>
                <a:lnTo>
                  <a:pt x="38" y="202"/>
                </a:lnTo>
                <a:lnTo>
                  <a:pt x="38" y="193"/>
                </a:lnTo>
                <a:lnTo>
                  <a:pt x="30" y="186"/>
                </a:lnTo>
                <a:lnTo>
                  <a:pt x="27" y="183"/>
                </a:lnTo>
                <a:lnTo>
                  <a:pt x="20" y="178"/>
                </a:lnTo>
                <a:lnTo>
                  <a:pt x="20" y="172"/>
                </a:lnTo>
                <a:lnTo>
                  <a:pt x="19" y="172"/>
                </a:lnTo>
                <a:lnTo>
                  <a:pt x="16" y="168"/>
                </a:lnTo>
                <a:lnTo>
                  <a:pt x="15" y="164"/>
                </a:lnTo>
                <a:lnTo>
                  <a:pt x="6" y="159"/>
                </a:lnTo>
                <a:lnTo>
                  <a:pt x="1" y="155"/>
                </a:lnTo>
                <a:lnTo>
                  <a:pt x="0" y="149"/>
                </a:ln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25" name="Freeform 25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2952478" y="3590836"/>
            <a:ext cx="489027" cy="998676"/>
          </a:xfrm>
          <a:custGeom>
            <a:avLst/>
            <a:gdLst>
              <a:gd name="T0" fmla="*/ 2147483647 w 491"/>
              <a:gd name="T1" fmla="*/ 2147483647 h 1004"/>
              <a:gd name="T2" fmla="*/ 2147483647 w 491"/>
              <a:gd name="T3" fmla="*/ 2147483647 h 1004"/>
              <a:gd name="T4" fmla="*/ 2147483647 w 491"/>
              <a:gd name="T5" fmla="*/ 2147483647 h 1004"/>
              <a:gd name="T6" fmla="*/ 2147483647 w 491"/>
              <a:gd name="T7" fmla="*/ 2147483647 h 1004"/>
              <a:gd name="T8" fmla="*/ 2147483647 w 491"/>
              <a:gd name="T9" fmla="*/ 2147483647 h 1004"/>
              <a:gd name="T10" fmla="*/ 2147483647 w 491"/>
              <a:gd name="T11" fmla="*/ 2147483647 h 1004"/>
              <a:gd name="T12" fmla="*/ 2147483647 w 491"/>
              <a:gd name="T13" fmla="*/ 2147483647 h 1004"/>
              <a:gd name="T14" fmla="*/ 2147483647 w 491"/>
              <a:gd name="T15" fmla="*/ 2147483647 h 1004"/>
              <a:gd name="T16" fmla="*/ 2147483647 w 491"/>
              <a:gd name="T17" fmla="*/ 2147483647 h 1004"/>
              <a:gd name="T18" fmla="*/ 2147483647 w 491"/>
              <a:gd name="T19" fmla="*/ 2147483647 h 1004"/>
              <a:gd name="T20" fmla="*/ 2147483647 w 491"/>
              <a:gd name="T21" fmla="*/ 2147483647 h 1004"/>
              <a:gd name="T22" fmla="*/ 2147483647 w 491"/>
              <a:gd name="T23" fmla="*/ 2147483647 h 1004"/>
              <a:gd name="T24" fmla="*/ 2147483647 w 491"/>
              <a:gd name="T25" fmla="*/ 2147483647 h 1004"/>
              <a:gd name="T26" fmla="*/ 2147483647 w 491"/>
              <a:gd name="T27" fmla="*/ 2147483647 h 1004"/>
              <a:gd name="T28" fmla="*/ 2147483647 w 491"/>
              <a:gd name="T29" fmla="*/ 2147483647 h 1004"/>
              <a:gd name="T30" fmla="*/ 2147483647 w 491"/>
              <a:gd name="T31" fmla="*/ 2147483647 h 1004"/>
              <a:gd name="T32" fmla="*/ 2147483647 w 491"/>
              <a:gd name="T33" fmla="*/ 2147483647 h 1004"/>
              <a:gd name="T34" fmla="*/ 2147483647 w 491"/>
              <a:gd name="T35" fmla="*/ 2147483647 h 1004"/>
              <a:gd name="T36" fmla="*/ 2147483647 w 491"/>
              <a:gd name="T37" fmla="*/ 2147483647 h 1004"/>
              <a:gd name="T38" fmla="*/ 2147483647 w 491"/>
              <a:gd name="T39" fmla="*/ 2147483647 h 1004"/>
              <a:gd name="T40" fmla="*/ 2147483647 w 491"/>
              <a:gd name="T41" fmla="*/ 2147483647 h 1004"/>
              <a:gd name="T42" fmla="*/ 2147483647 w 491"/>
              <a:gd name="T43" fmla="*/ 2147483647 h 1004"/>
              <a:gd name="T44" fmla="*/ 2147483647 w 491"/>
              <a:gd name="T45" fmla="*/ 2147483647 h 1004"/>
              <a:gd name="T46" fmla="*/ 2147483647 w 491"/>
              <a:gd name="T47" fmla="*/ 2147483647 h 1004"/>
              <a:gd name="T48" fmla="*/ 2147483647 w 491"/>
              <a:gd name="T49" fmla="*/ 2147483647 h 1004"/>
              <a:gd name="T50" fmla="*/ 2147483647 w 491"/>
              <a:gd name="T51" fmla="*/ 2147483647 h 1004"/>
              <a:gd name="T52" fmla="*/ 2147483647 w 491"/>
              <a:gd name="T53" fmla="*/ 2147483647 h 1004"/>
              <a:gd name="T54" fmla="*/ 2147483647 w 491"/>
              <a:gd name="T55" fmla="*/ 2147483647 h 1004"/>
              <a:gd name="T56" fmla="*/ 2147483647 w 491"/>
              <a:gd name="T57" fmla="*/ 2147483647 h 1004"/>
              <a:gd name="T58" fmla="*/ 2147483647 w 491"/>
              <a:gd name="T59" fmla="*/ 2147483647 h 1004"/>
              <a:gd name="T60" fmla="*/ 2147483647 w 491"/>
              <a:gd name="T61" fmla="*/ 2147483647 h 1004"/>
              <a:gd name="T62" fmla="*/ 2147483647 w 491"/>
              <a:gd name="T63" fmla="*/ 2147483647 h 1004"/>
              <a:gd name="T64" fmla="*/ 2147483647 w 491"/>
              <a:gd name="T65" fmla="*/ 2147483647 h 1004"/>
              <a:gd name="T66" fmla="*/ 2147483647 w 491"/>
              <a:gd name="T67" fmla="*/ 2147483647 h 1004"/>
              <a:gd name="T68" fmla="*/ 2147483647 w 491"/>
              <a:gd name="T69" fmla="*/ 2147483647 h 1004"/>
              <a:gd name="T70" fmla="*/ 2147483647 w 491"/>
              <a:gd name="T71" fmla="*/ 2147483647 h 1004"/>
              <a:gd name="T72" fmla="*/ 2147483647 w 491"/>
              <a:gd name="T73" fmla="*/ 2147483647 h 1004"/>
              <a:gd name="T74" fmla="*/ 2147483647 w 491"/>
              <a:gd name="T75" fmla="*/ 2147483647 h 1004"/>
              <a:gd name="T76" fmla="*/ 2147483647 w 491"/>
              <a:gd name="T77" fmla="*/ 2147483647 h 1004"/>
              <a:gd name="T78" fmla="*/ 2147483647 w 491"/>
              <a:gd name="T79" fmla="*/ 2147483647 h 1004"/>
              <a:gd name="T80" fmla="*/ 2147483647 w 491"/>
              <a:gd name="T81" fmla="*/ 2147483647 h 1004"/>
              <a:gd name="T82" fmla="*/ 2147483647 w 491"/>
              <a:gd name="T83" fmla="*/ 2147483647 h 1004"/>
              <a:gd name="T84" fmla="*/ 2147483647 w 491"/>
              <a:gd name="T85" fmla="*/ 2147483647 h 1004"/>
              <a:gd name="T86" fmla="*/ 2147483647 w 491"/>
              <a:gd name="T87" fmla="*/ 2147483647 h 1004"/>
              <a:gd name="T88" fmla="*/ 2147483647 w 491"/>
              <a:gd name="T89" fmla="*/ 2147483647 h 1004"/>
              <a:gd name="T90" fmla="*/ 2147483647 w 491"/>
              <a:gd name="T91" fmla="*/ 2147483647 h 1004"/>
              <a:gd name="T92" fmla="*/ 2147483647 w 491"/>
              <a:gd name="T93" fmla="*/ 2147483647 h 1004"/>
              <a:gd name="T94" fmla="*/ 2147483647 w 491"/>
              <a:gd name="T95" fmla="*/ 2147483647 h 1004"/>
              <a:gd name="T96" fmla="*/ 2147483647 w 491"/>
              <a:gd name="T97" fmla="*/ 2147483647 h 1004"/>
              <a:gd name="T98" fmla="*/ 2147483647 w 491"/>
              <a:gd name="T99" fmla="*/ 2147483647 h 1004"/>
              <a:gd name="T100" fmla="*/ 2147483647 w 491"/>
              <a:gd name="T101" fmla="*/ 2147483647 h 1004"/>
              <a:gd name="T102" fmla="*/ 2147483647 w 491"/>
              <a:gd name="T103" fmla="*/ 2147483647 h 1004"/>
              <a:gd name="T104" fmla="*/ 2147483647 w 491"/>
              <a:gd name="T105" fmla="*/ 2147483647 h 1004"/>
              <a:gd name="T106" fmla="*/ 2147483647 w 491"/>
              <a:gd name="T107" fmla="*/ 2147483647 h 1004"/>
              <a:gd name="T108" fmla="*/ 2147483647 w 491"/>
              <a:gd name="T109" fmla="*/ 2147483647 h 1004"/>
              <a:gd name="T110" fmla="*/ 2147483647 w 491"/>
              <a:gd name="T111" fmla="*/ 0 h 1004"/>
              <a:gd name="T112" fmla="*/ 2147483647 w 491"/>
              <a:gd name="T113" fmla="*/ 2147483647 h 1004"/>
              <a:gd name="T114" fmla="*/ 2147483647 w 491"/>
              <a:gd name="T115" fmla="*/ 2147483647 h 1004"/>
              <a:gd name="T116" fmla="*/ 2147483647 w 491"/>
              <a:gd name="T117" fmla="*/ 2147483647 h 1004"/>
              <a:gd name="T118" fmla="*/ 2147483647 w 491"/>
              <a:gd name="T119" fmla="*/ 2147483647 h 1004"/>
              <a:gd name="T120" fmla="*/ 2147483647 w 491"/>
              <a:gd name="T121" fmla="*/ 2147483647 h 10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91"/>
              <a:gd name="T184" fmla="*/ 0 h 1004"/>
              <a:gd name="T185" fmla="*/ 491 w 491"/>
              <a:gd name="T186" fmla="*/ 1004 h 10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91" h="1004">
                <a:moveTo>
                  <a:pt x="490" y="306"/>
                </a:moveTo>
                <a:lnTo>
                  <a:pt x="485" y="342"/>
                </a:lnTo>
                <a:lnTo>
                  <a:pt x="483" y="352"/>
                </a:lnTo>
                <a:lnTo>
                  <a:pt x="483" y="361"/>
                </a:lnTo>
                <a:lnTo>
                  <a:pt x="476" y="398"/>
                </a:lnTo>
                <a:lnTo>
                  <a:pt x="468" y="409"/>
                </a:lnTo>
                <a:lnTo>
                  <a:pt x="454" y="436"/>
                </a:lnTo>
                <a:lnTo>
                  <a:pt x="436" y="472"/>
                </a:lnTo>
                <a:lnTo>
                  <a:pt x="426" y="505"/>
                </a:lnTo>
                <a:lnTo>
                  <a:pt x="423" y="504"/>
                </a:lnTo>
                <a:lnTo>
                  <a:pt x="413" y="510"/>
                </a:lnTo>
                <a:lnTo>
                  <a:pt x="411" y="513"/>
                </a:lnTo>
                <a:lnTo>
                  <a:pt x="404" y="532"/>
                </a:lnTo>
                <a:lnTo>
                  <a:pt x="404" y="537"/>
                </a:lnTo>
                <a:lnTo>
                  <a:pt x="404" y="551"/>
                </a:lnTo>
                <a:lnTo>
                  <a:pt x="401" y="568"/>
                </a:lnTo>
                <a:lnTo>
                  <a:pt x="397" y="568"/>
                </a:lnTo>
                <a:lnTo>
                  <a:pt x="384" y="581"/>
                </a:lnTo>
                <a:lnTo>
                  <a:pt x="392" y="597"/>
                </a:lnTo>
                <a:lnTo>
                  <a:pt x="401" y="601"/>
                </a:lnTo>
                <a:lnTo>
                  <a:pt x="404" y="618"/>
                </a:lnTo>
                <a:lnTo>
                  <a:pt x="392" y="672"/>
                </a:lnTo>
                <a:lnTo>
                  <a:pt x="393" y="678"/>
                </a:lnTo>
                <a:lnTo>
                  <a:pt x="397" y="685"/>
                </a:lnTo>
                <a:lnTo>
                  <a:pt x="394" y="692"/>
                </a:lnTo>
                <a:lnTo>
                  <a:pt x="398" y="742"/>
                </a:lnTo>
                <a:lnTo>
                  <a:pt x="396" y="748"/>
                </a:lnTo>
                <a:lnTo>
                  <a:pt x="409" y="824"/>
                </a:lnTo>
                <a:lnTo>
                  <a:pt x="411" y="829"/>
                </a:lnTo>
                <a:lnTo>
                  <a:pt x="411" y="832"/>
                </a:lnTo>
                <a:lnTo>
                  <a:pt x="413" y="836"/>
                </a:lnTo>
                <a:lnTo>
                  <a:pt x="413" y="841"/>
                </a:lnTo>
                <a:lnTo>
                  <a:pt x="414" y="846"/>
                </a:lnTo>
                <a:lnTo>
                  <a:pt x="416" y="851"/>
                </a:lnTo>
                <a:lnTo>
                  <a:pt x="414" y="854"/>
                </a:lnTo>
                <a:lnTo>
                  <a:pt x="418" y="858"/>
                </a:lnTo>
                <a:lnTo>
                  <a:pt x="419" y="879"/>
                </a:lnTo>
                <a:lnTo>
                  <a:pt x="418" y="879"/>
                </a:lnTo>
                <a:lnTo>
                  <a:pt x="413" y="880"/>
                </a:lnTo>
                <a:lnTo>
                  <a:pt x="411" y="885"/>
                </a:lnTo>
                <a:lnTo>
                  <a:pt x="410" y="896"/>
                </a:lnTo>
                <a:lnTo>
                  <a:pt x="411" y="899"/>
                </a:lnTo>
                <a:lnTo>
                  <a:pt x="411" y="905"/>
                </a:lnTo>
                <a:lnTo>
                  <a:pt x="408" y="908"/>
                </a:lnTo>
                <a:lnTo>
                  <a:pt x="404" y="908"/>
                </a:lnTo>
                <a:lnTo>
                  <a:pt x="404" y="910"/>
                </a:lnTo>
                <a:lnTo>
                  <a:pt x="401" y="910"/>
                </a:lnTo>
                <a:lnTo>
                  <a:pt x="396" y="917"/>
                </a:lnTo>
                <a:lnTo>
                  <a:pt x="393" y="925"/>
                </a:lnTo>
                <a:lnTo>
                  <a:pt x="396" y="926"/>
                </a:lnTo>
                <a:lnTo>
                  <a:pt x="393" y="930"/>
                </a:lnTo>
                <a:lnTo>
                  <a:pt x="389" y="945"/>
                </a:lnTo>
                <a:lnTo>
                  <a:pt x="396" y="955"/>
                </a:lnTo>
                <a:lnTo>
                  <a:pt x="398" y="955"/>
                </a:lnTo>
                <a:lnTo>
                  <a:pt x="402" y="953"/>
                </a:lnTo>
                <a:lnTo>
                  <a:pt x="405" y="953"/>
                </a:lnTo>
                <a:lnTo>
                  <a:pt x="404" y="964"/>
                </a:lnTo>
                <a:lnTo>
                  <a:pt x="406" y="971"/>
                </a:lnTo>
                <a:lnTo>
                  <a:pt x="408" y="981"/>
                </a:lnTo>
                <a:lnTo>
                  <a:pt x="410" y="990"/>
                </a:lnTo>
                <a:lnTo>
                  <a:pt x="413" y="995"/>
                </a:lnTo>
                <a:lnTo>
                  <a:pt x="414" y="1000"/>
                </a:lnTo>
                <a:lnTo>
                  <a:pt x="406" y="1003"/>
                </a:lnTo>
                <a:lnTo>
                  <a:pt x="397" y="996"/>
                </a:lnTo>
                <a:lnTo>
                  <a:pt x="383" y="984"/>
                </a:lnTo>
                <a:lnTo>
                  <a:pt x="377" y="977"/>
                </a:lnTo>
                <a:lnTo>
                  <a:pt x="373" y="975"/>
                </a:lnTo>
                <a:lnTo>
                  <a:pt x="367" y="966"/>
                </a:lnTo>
                <a:lnTo>
                  <a:pt x="364" y="964"/>
                </a:lnTo>
                <a:lnTo>
                  <a:pt x="359" y="962"/>
                </a:lnTo>
                <a:lnTo>
                  <a:pt x="355" y="959"/>
                </a:lnTo>
                <a:lnTo>
                  <a:pt x="352" y="959"/>
                </a:lnTo>
                <a:lnTo>
                  <a:pt x="346" y="966"/>
                </a:lnTo>
                <a:lnTo>
                  <a:pt x="343" y="971"/>
                </a:lnTo>
                <a:lnTo>
                  <a:pt x="336" y="971"/>
                </a:lnTo>
                <a:lnTo>
                  <a:pt x="332" y="968"/>
                </a:lnTo>
                <a:lnTo>
                  <a:pt x="322" y="969"/>
                </a:lnTo>
                <a:lnTo>
                  <a:pt x="317" y="971"/>
                </a:lnTo>
                <a:lnTo>
                  <a:pt x="318" y="968"/>
                </a:lnTo>
                <a:lnTo>
                  <a:pt x="313" y="971"/>
                </a:lnTo>
                <a:lnTo>
                  <a:pt x="314" y="968"/>
                </a:lnTo>
                <a:lnTo>
                  <a:pt x="303" y="968"/>
                </a:lnTo>
                <a:lnTo>
                  <a:pt x="301" y="969"/>
                </a:lnTo>
                <a:lnTo>
                  <a:pt x="299" y="969"/>
                </a:lnTo>
                <a:lnTo>
                  <a:pt x="236" y="975"/>
                </a:lnTo>
                <a:lnTo>
                  <a:pt x="238" y="971"/>
                </a:lnTo>
                <a:lnTo>
                  <a:pt x="213" y="976"/>
                </a:lnTo>
                <a:lnTo>
                  <a:pt x="190" y="969"/>
                </a:lnTo>
                <a:lnTo>
                  <a:pt x="179" y="972"/>
                </a:lnTo>
                <a:lnTo>
                  <a:pt x="168" y="969"/>
                </a:lnTo>
                <a:lnTo>
                  <a:pt x="157" y="968"/>
                </a:lnTo>
                <a:lnTo>
                  <a:pt x="147" y="965"/>
                </a:lnTo>
                <a:lnTo>
                  <a:pt x="142" y="956"/>
                </a:lnTo>
                <a:lnTo>
                  <a:pt x="139" y="943"/>
                </a:lnTo>
                <a:lnTo>
                  <a:pt x="131" y="927"/>
                </a:lnTo>
                <a:lnTo>
                  <a:pt x="113" y="914"/>
                </a:lnTo>
                <a:lnTo>
                  <a:pt x="101" y="913"/>
                </a:lnTo>
                <a:lnTo>
                  <a:pt x="101" y="916"/>
                </a:lnTo>
                <a:lnTo>
                  <a:pt x="106" y="926"/>
                </a:lnTo>
                <a:lnTo>
                  <a:pt x="102" y="930"/>
                </a:lnTo>
                <a:lnTo>
                  <a:pt x="45" y="907"/>
                </a:lnTo>
                <a:lnTo>
                  <a:pt x="20" y="901"/>
                </a:lnTo>
                <a:lnTo>
                  <a:pt x="19" y="898"/>
                </a:lnTo>
                <a:lnTo>
                  <a:pt x="15" y="890"/>
                </a:lnTo>
                <a:lnTo>
                  <a:pt x="20" y="871"/>
                </a:lnTo>
                <a:lnTo>
                  <a:pt x="30" y="869"/>
                </a:lnTo>
                <a:lnTo>
                  <a:pt x="32" y="867"/>
                </a:lnTo>
                <a:lnTo>
                  <a:pt x="34" y="849"/>
                </a:lnTo>
                <a:lnTo>
                  <a:pt x="20" y="838"/>
                </a:lnTo>
                <a:lnTo>
                  <a:pt x="20" y="831"/>
                </a:lnTo>
                <a:lnTo>
                  <a:pt x="16" y="828"/>
                </a:lnTo>
                <a:lnTo>
                  <a:pt x="4" y="830"/>
                </a:lnTo>
                <a:lnTo>
                  <a:pt x="2" y="829"/>
                </a:lnTo>
                <a:lnTo>
                  <a:pt x="0" y="824"/>
                </a:lnTo>
                <a:lnTo>
                  <a:pt x="0" y="818"/>
                </a:lnTo>
                <a:lnTo>
                  <a:pt x="6" y="808"/>
                </a:lnTo>
                <a:lnTo>
                  <a:pt x="4" y="798"/>
                </a:lnTo>
                <a:lnTo>
                  <a:pt x="0" y="793"/>
                </a:lnTo>
                <a:lnTo>
                  <a:pt x="3" y="788"/>
                </a:lnTo>
                <a:lnTo>
                  <a:pt x="9" y="785"/>
                </a:lnTo>
                <a:lnTo>
                  <a:pt x="24" y="790"/>
                </a:lnTo>
                <a:lnTo>
                  <a:pt x="27" y="790"/>
                </a:lnTo>
                <a:lnTo>
                  <a:pt x="32" y="786"/>
                </a:lnTo>
                <a:lnTo>
                  <a:pt x="32" y="743"/>
                </a:lnTo>
                <a:lnTo>
                  <a:pt x="39" y="724"/>
                </a:lnTo>
                <a:lnTo>
                  <a:pt x="42" y="721"/>
                </a:lnTo>
                <a:lnTo>
                  <a:pt x="48" y="718"/>
                </a:lnTo>
                <a:lnTo>
                  <a:pt x="49" y="719"/>
                </a:lnTo>
                <a:lnTo>
                  <a:pt x="56" y="718"/>
                </a:lnTo>
                <a:lnTo>
                  <a:pt x="60" y="718"/>
                </a:lnTo>
                <a:lnTo>
                  <a:pt x="63" y="716"/>
                </a:lnTo>
                <a:lnTo>
                  <a:pt x="76" y="722"/>
                </a:lnTo>
                <a:lnTo>
                  <a:pt x="81" y="721"/>
                </a:lnTo>
                <a:lnTo>
                  <a:pt x="87" y="711"/>
                </a:lnTo>
                <a:lnTo>
                  <a:pt x="107" y="709"/>
                </a:lnTo>
                <a:lnTo>
                  <a:pt x="110" y="689"/>
                </a:lnTo>
                <a:lnTo>
                  <a:pt x="113" y="686"/>
                </a:lnTo>
                <a:lnTo>
                  <a:pt x="111" y="684"/>
                </a:lnTo>
                <a:lnTo>
                  <a:pt x="107" y="684"/>
                </a:lnTo>
                <a:lnTo>
                  <a:pt x="101" y="677"/>
                </a:lnTo>
                <a:lnTo>
                  <a:pt x="91" y="667"/>
                </a:lnTo>
                <a:lnTo>
                  <a:pt x="88" y="666"/>
                </a:lnTo>
                <a:lnTo>
                  <a:pt x="84" y="664"/>
                </a:lnTo>
                <a:lnTo>
                  <a:pt x="82" y="649"/>
                </a:lnTo>
                <a:lnTo>
                  <a:pt x="81" y="632"/>
                </a:lnTo>
                <a:lnTo>
                  <a:pt x="87" y="615"/>
                </a:lnTo>
                <a:lnTo>
                  <a:pt x="92" y="607"/>
                </a:lnTo>
                <a:lnTo>
                  <a:pt x="86" y="596"/>
                </a:lnTo>
                <a:lnTo>
                  <a:pt x="82" y="582"/>
                </a:lnTo>
                <a:lnTo>
                  <a:pt x="69" y="580"/>
                </a:lnTo>
                <a:lnTo>
                  <a:pt x="67" y="577"/>
                </a:lnTo>
                <a:lnTo>
                  <a:pt x="69" y="567"/>
                </a:lnTo>
                <a:lnTo>
                  <a:pt x="82" y="562"/>
                </a:lnTo>
                <a:lnTo>
                  <a:pt x="91" y="562"/>
                </a:lnTo>
                <a:lnTo>
                  <a:pt x="96" y="562"/>
                </a:lnTo>
                <a:lnTo>
                  <a:pt x="101" y="557"/>
                </a:lnTo>
                <a:lnTo>
                  <a:pt x="102" y="551"/>
                </a:lnTo>
                <a:lnTo>
                  <a:pt x="107" y="546"/>
                </a:lnTo>
                <a:lnTo>
                  <a:pt x="115" y="545"/>
                </a:lnTo>
                <a:lnTo>
                  <a:pt x="125" y="537"/>
                </a:lnTo>
                <a:lnTo>
                  <a:pt x="131" y="532"/>
                </a:lnTo>
                <a:lnTo>
                  <a:pt x="142" y="528"/>
                </a:lnTo>
                <a:lnTo>
                  <a:pt x="154" y="528"/>
                </a:lnTo>
                <a:lnTo>
                  <a:pt x="155" y="526"/>
                </a:lnTo>
                <a:lnTo>
                  <a:pt x="154" y="524"/>
                </a:lnTo>
                <a:lnTo>
                  <a:pt x="154" y="513"/>
                </a:lnTo>
                <a:lnTo>
                  <a:pt x="155" y="508"/>
                </a:lnTo>
                <a:lnTo>
                  <a:pt x="155" y="501"/>
                </a:lnTo>
                <a:lnTo>
                  <a:pt x="155" y="493"/>
                </a:lnTo>
                <a:lnTo>
                  <a:pt x="162" y="488"/>
                </a:lnTo>
                <a:lnTo>
                  <a:pt x="164" y="481"/>
                </a:lnTo>
                <a:lnTo>
                  <a:pt x="168" y="481"/>
                </a:lnTo>
                <a:lnTo>
                  <a:pt x="175" y="481"/>
                </a:lnTo>
                <a:lnTo>
                  <a:pt x="183" y="484"/>
                </a:lnTo>
                <a:lnTo>
                  <a:pt x="194" y="477"/>
                </a:lnTo>
                <a:lnTo>
                  <a:pt x="197" y="477"/>
                </a:lnTo>
                <a:lnTo>
                  <a:pt x="239" y="442"/>
                </a:lnTo>
                <a:lnTo>
                  <a:pt x="277" y="412"/>
                </a:lnTo>
                <a:lnTo>
                  <a:pt x="277" y="401"/>
                </a:lnTo>
                <a:lnTo>
                  <a:pt x="254" y="399"/>
                </a:lnTo>
                <a:lnTo>
                  <a:pt x="251" y="385"/>
                </a:lnTo>
                <a:lnTo>
                  <a:pt x="249" y="373"/>
                </a:lnTo>
                <a:lnTo>
                  <a:pt x="249" y="318"/>
                </a:lnTo>
                <a:lnTo>
                  <a:pt x="247" y="305"/>
                </a:lnTo>
                <a:lnTo>
                  <a:pt x="236" y="301"/>
                </a:lnTo>
                <a:lnTo>
                  <a:pt x="220" y="300"/>
                </a:lnTo>
                <a:lnTo>
                  <a:pt x="216" y="300"/>
                </a:lnTo>
                <a:lnTo>
                  <a:pt x="208" y="304"/>
                </a:lnTo>
                <a:lnTo>
                  <a:pt x="205" y="306"/>
                </a:lnTo>
                <a:lnTo>
                  <a:pt x="200" y="312"/>
                </a:lnTo>
                <a:lnTo>
                  <a:pt x="197" y="310"/>
                </a:lnTo>
                <a:lnTo>
                  <a:pt x="186" y="294"/>
                </a:lnTo>
                <a:lnTo>
                  <a:pt x="173" y="294"/>
                </a:lnTo>
                <a:lnTo>
                  <a:pt x="157" y="295"/>
                </a:lnTo>
                <a:lnTo>
                  <a:pt x="152" y="272"/>
                </a:lnTo>
                <a:lnTo>
                  <a:pt x="147" y="270"/>
                </a:lnTo>
                <a:lnTo>
                  <a:pt x="136" y="257"/>
                </a:lnTo>
                <a:lnTo>
                  <a:pt x="131" y="254"/>
                </a:lnTo>
                <a:lnTo>
                  <a:pt x="127" y="250"/>
                </a:lnTo>
                <a:lnTo>
                  <a:pt x="120" y="249"/>
                </a:lnTo>
                <a:lnTo>
                  <a:pt x="116" y="234"/>
                </a:lnTo>
                <a:lnTo>
                  <a:pt x="119" y="215"/>
                </a:lnTo>
                <a:lnTo>
                  <a:pt x="110" y="211"/>
                </a:lnTo>
                <a:lnTo>
                  <a:pt x="114" y="195"/>
                </a:lnTo>
                <a:lnTo>
                  <a:pt x="88" y="187"/>
                </a:lnTo>
                <a:lnTo>
                  <a:pt x="78" y="187"/>
                </a:lnTo>
                <a:lnTo>
                  <a:pt x="73" y="184"/>
                </a:lnTo>
                <a:lnTo>
                  <a:pt x="76" y="164"/>
                </a:lnTo>
                <a:lnTo>
                  <a:pt x="82" y="155"/>
                </a:lnTo>
                <a:lnTo>
                  <a:pt x="83" y="152"/>
                </a:lnTo>
                <a:lnTo>
                  <a:pt x="79" y="148"/>
                </a:lnTo>
                <a:lnTo>
                  <a:pt x="77" y="145"/>
                </a:lnTo>
                <a:lnTo>
                  <a:pt x="61" y="139"/>
                </a:lnTo>
                <a:lnTo>
                  <a:pt x="63" y="129"/>
                </a:lnTo>
                <a:lnTo>
                  <a:pt x="71" y="122"/>
                </a:lnTo>
                <a:lnTo>
                  <a:pt x="72" y="110"/>
                </a:lnTo>
                <a:lnTo>
                  <a:pt x="71" y="107"/>
                </a:lnTo>
                <a:lnTo>
                  <a:pt x="71" y="105"/>
                </a:lnTo>
                <a:lnTo>
                  <a:pt x="68" y="102"/>
                </a:lnTo>
                <a:lnTo>
                  <a:pt x="60" y="78"/>
                </a:lnTo>
                <a:lnTo>
                  <a:pt x="55" y="48"/>
                </a:lnTo>
                <a:lnTo>
                  <a:pt x="41" y="42"/>
                </a:lnTo>
                <a:lnTo>
                  <a:pt x="35" y="25"/>
                </a:lnTo>
                <a:lnTo>
                  <a:pt x="57" y="0"/>
                </a:lnTo>
                <a:lnTo>
                  <a:pt x="61" y="3"/>
                </a:lnTo>
                <a:lnTo>
                  <a:pt x="81" y="15"/>
                </a:lnTo>
                <a:lnTo>
                  <a:pt x="101" y="40"/>
                </a:lnTo>
                <a:lnTo>
                  <a:pt x="110" y="83"/>
                </a:lnTo>
                <a:lnTo>
                  <a:pt x="116" y="131"/>
                </a:lnTo>
                <a:lnTo>
                  <a:pt x="140" y="160"/>
                </a:lnTo>
                <a:lnTo>
                  <a:pt x="156" y="208"/>
                </a:lnTo>
                <a:lnTo>
                  <a:pt x="184" y="240"/>
                </a:lnTo>
                <a:lnTo>
                  <a:pt x="225" y="251"/>
                </a:lnTo>
                <a:lnTo>
                  <a:pt x="225" y="257"/>
                </a:lnTo>
                <a:lnTo>
                  <a:pt x="236" y="266"/>
                </a:lnTo>
                <a:lnTo>
                  <a:pt x="251" y="264"/>
                </a:lnTo>
                <a:lnTo>
                  <a:pt x="295" y="287"/>
                </a:lnTo>
                <a:lnTo>
                  <a:pt x="303" y="287"/>
                </a:lnTo>
                <a:lnTo>
                  <a:pt x="307" y="296"/>
                </a:lnTo>
                <a:lnTo>
                  <a:pt x="372" y="296"/>
                </a:lnTo>
                <a:lnTo>
                  <a:pt x="411" y="309"/>
                </a:lnTo>
                <a:lnTo>
                  <a:pt x="432" y="327"/>
                </a:lnTo>
                <a:lnTo>
                  <a:pt x="455" y="331"/>
                </a:lnTo>
                <a:lnTo>
                  <a:pt x="490" y="306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29" name="Freeform 19"/>
          <p:cNvSpPr>
            <a:spLocks noChangeAspect="1"/>
          </p:cNvSpPr>
          <p:nvPr/>
        </p:nvSpPr>
        <p:spPr bwMode="auto">
          <a:xfrm>
            <a:off x="3206705" y="5037108"/>
            <a:ext cx="178525" cy="103539"/>
          </a:xfrm>
          <a:custGeom>
            <a:avLst/>
            <a:gdLst>
              <a:gd name="T0" fmla="*/ 15 w 181"/>
              <a:gd name="T1" fmla="*/ 10 h 105"/>
              <a:gd name="T2" fmla="*/ 19 w 181"/>
              <a:gd name="T3" fmla="*/ 12 h 105"/>
              <a:gd name="T4" fmla="*/ 31 w 181"/>
              <a:gd name="T5" fmla="*/ 11 h 105"/>
              <a:gd name="T6" fmla="*/ 41 w 181"/>
              <a:gd name="T7" fmla="*/ 12 h 105"/>
              <a:gd name="T8" fmla="*/ 53 w 181"/>
              <a:gd name="T9" fmla="*/ 9 h 105"/>
              <a:gd name="T10" fmla="*/ 67 w 181"/>
              <a:gd name="T11" fmla="*/ 1 h 105"/>
              <a:gd name="T12" fmla="*/ 75 w 181"/>
              <a:gd name="T13" fmla="*/ 0 h 105"/>
              <a:gd name="T14" fmla="*/ 75 w 181"/>
              <a:gd name="T15" fmla="*/ 8 h 105"/>
              <a:gd name="T16" fmla="*/ 83 w 181"/>
              <a:gd name="T17" fmla="*/ 9 h 105"/>
              <a:gd name="T18" fmla="*/ 89 w 181"/>
              <a:gd name="T19" fmla="*/ 11 h 105"/>
              <a:gd name="T20" fmla="*/ 96 w 181"/>
              <a:gd name="T21" fmla="*/ 13 h 105"/>
              <a:gd name="T22" fmla="*/ 101 w 181"/>
              <a:gd name="T23" fmla="*/ 16 h 105"/>
              <a:gd name="T24" fmla="*/ 106 w 181"/>
              <a:gd name="T25" fmla="*/ 21 h 105"/>
              <a:gd name="T26" fmla="*/ 114 w 181"/>
              <a:gd name="T27" fmla="*/ 24 h 105"/>
              <a:gd name="T28" fmla="*/ 114 w 181"/>
              <a:gd name="T29" fmla="*/ 32 h 105"/>
              <a:gd name="T30" fmla="*/ 115 w 181"/>
              <a:gd name="T31" fmla="*/ 37 h 105"/>
              <a:gd name="T32" fmla="*/ 125 w 181"/>
              <a:gd name="T33" fmla="*/ 35 h 105"/>
              <a:gd name="T34" fmla="*/ 132 w 181"/>
              <a:gd name="T35" fmla="*/ 37 h 105"/>
              <a:gd name="T36" fmla="*/ 134 w 181"/>
              <a:gd name="T37" fmla="*/ 46 h 105"/>
              <a:gd name="T38" fmla="*/ 141 w 181"/>
              <a:gd name="T39" fmla="*/ 48 h 105"/>
              <a:gd name="T40" fmla="*/ 145 w 181"/>
              <a:gd name="T41" fmla="*/ 50 h 105"/>
              <a:gd name="T42" fmla="*/ 141 w 181"/>
              <a:gd name="T43" fmla="*/ 59 h 105"/>
              <a:gd name="T44" fmla="*/ 132 w 181"/>
              <a:gd name="T45" fmla="*/ 60 h 105"/>
              <a:gd name="T46" fmla="*/ 125 w 181"/>
              <a:gd name="T47" fmla="*/ 59 h 105"/>
              <a:gd name="T48" fmla="*/ 117 w 181"/>
              <a:gd name="T49" fmla="*/ 61 h 105"/>
              <a:gd name="T50" fmla="*/ 117 w 181"/>
              <a:gd name="T51" fmla="*/ 68 h 105"/>
              <a:gd name="T52" fmla="*/ 110 w 181"/>
              <a:gd name="T53" fmla="*/ 73 h 105"/>
              <a:gd name="T54" fmla="*/ 106 w 181"/>
              <a:gd name="T55" fmla="*/ 75 h 105"/>
              <a:gd name="T56" fmla="*/ 100 w 181"/>
              <a:gd name="T57" fmla="*/ 71 h 105"/>
              <a:gd name="T58" fmla="*/ 97 w 181"/>
              <a:gd name="T59" fmla="*/ 66 h 105"/>
              <a:gd name="T60" fmla="*/ 89 w 181"/>
              <a:gd name="T61" fmla="*/ 71 h 105"/>
              <a:gd name="T62" fmla="*/ 79 w 181"/>
              <a:gd name="T63" fmla="*/ 81 h 105"/>
              <a:gd name="T64" fmla="*/ 69 w 181"/>
              <a:gd name="T65" fmla="*/ 77 h 105"/>
              <a:gd name="T66" fmla="*/ 63 w 181"/>
              <a:gd name="T67" fmla="*/ 75 h 105"/>
              <a:gd name="T68" fmla="*/ 54 w 181"/>
              <a:gd name="T69" fmla="*/ 68 h 105"/>
              <a:gd name="T70" fmla="*/ 45 w 181"/>
              <a:gd name="T71" fmla="*/ 55 h 105"/>
              <a:gd name="T72" fmla="*/ 41 w 181"/>
              <a:gd name="T73" fmla="*/ 52 h 105"/>
              <a:gd name="T74" fmla="*/ 34 w 181"/>
              <a:gd name="T75" fmla="*/ 41 h 105"/>
              <a:gd name="T76" fmla="*/ 30 w 181"/>
              <a:gd name="T77" fmla="*/ 36 h 105"/>
              <a:gd name="T78" fmla="*/ 28 w 181"/>
              <a:gd name="T79" fmla="*/ 33 h 105"/>
              <a:gd name="T80" fmla="*/ 8 w 181"/>
              <a:gd name="T81" fmla="*/ 34 h 105"/>
              <a:gd name="T82" fmla="*/ 5 w 181"/>
              <a:gd name="T83" fmla="*/ 27 h 105"/>
              <a:gd name="T84" fmla="*/ 2 w 181"/>
              <a:gd name="T85" fmla="*/ 20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81" h="105">
                <a:moveTo>
                  <a:pt x="0" y="23"/>
                </a:moveTo>
                <a:lnTo>
                  <a:pt x="18" y="13"/>
                </a:lnTo>
                <a:lnTo>
                  <a:pt x="20" y="14"/>
                </a:lnTo>
                <a:lnTo>
                  <a:pt x="24" y="15"/>
                </a:lnTo>
                <a:lnTo>
                  <a:pt x="32" y="16"/>
                </a:lnTo>
                <a:lnTo>
                  <a:pt x="38" y="14"/>
                </a:lnTo>
                <a:lnTo>
                  <a:pt x="46" y="16"/>
                </a:lnTo>
                <a:lnTo>
                  <a:pt x="50" y="16"/>
                </a:lnTo>
                <a:lnTo>
                  <a:pt x="61" y="15"/>
                </a:lnTo>
                <a:lnTo>
                  <a:pt x="65" y="12"/>
                </a:lnTo>
                <a:lnTo>
                  <a:pt x="69" y="8"/>
                </a:lnTo>
                <a:lnTo>
                  <a:pt x="82" y="1"/>
                </a:lnTo>
                <a:lnTo>
                  <a:pt x="86" y="0"/>
                </a:lnTo>
                <a:lnTo>
                  <a:pt x="92" y="0"/>
                </a:lnTo>
                <a:lnTo>
                  <a:pt x="87" y="7"/>
                </a:lnTo>
                <a:lnTo>
                  <a:pt x="92" y="10"/>
                </a:lnTo>
                <a:lnTo>
                  <a:pt x="99" y="10"/>
                </a:lnTo>
                <a:lnTo>
                  <a:pt x="102" y="11"/>
                </a:lnTo>
                <a:lnTo>
                  <a:pt x="106" y="13"/>
                </a:lnTo>
                <a:lnTo>
                  <a:pt x="109" y="14"/>
                </a:lnTo>
                <a:lnTo>
                  <a:pt x="113" y="12"/>
                </a:lnTo>
                <a:lnTo>
                  <a:pt x="118" y="17"/>
                </a:lnTo>
                <a:lnTo>
                  <a:pt x="120" y="20"/>
                </a:lnTo>
                <a:lnTo>
                  <a:pt x="124" y="20"/>
                </a:lnTo>
                <a:lnTo>
                  <a:pt x="129" y="24"/>
                </a:lnTo>
                <a:lnTo>
                  <a:pt x="131" y="27"/>
                </a:lnTo>
                <a:lnTo>
                  <a:pt x="137" y="27"/>
                </a:lnTo>
                <a:lnTo>
                  <a:pt x="140" y="31"/>
                </a:lnTo>
                <a:lnTo>
                  <a:pt x="138" y="37"/>
                </a:lnTo>
                <a:lnTo>
                  <a:pt x="140" y="41"/>
                </a:lnTo>
                <a:lnTo>
                  <a:pt x="139" y="46"/>
                </a:lnTo>
                <a:lnTo>
                  <a:pt x="141" y="47"/>
                </a:lnTo>
                <a:lnTo>
                  <a:pt x="148" y="46"/>
                </a:lnTo>
                <a:lnTo>
                  <a:pt x="154" y="45"/>
                </a:lnTo>
                <a:lnTo>
                  <a:pt x="158" y="45"/>
                </a:lnTo>
                <a:lnTo>
                  <a:pt x="162" y="47"/>
                </a:lnTo>
                <a:lnTo>
                  <a:pt x="163" y="54"/>
                </a:lnTo>
                <a:lnTo>
                  <a:pt x="165" y="59"/>
                </a:lnTo>
                <a:lnTo>
                  <a:pt x="169" y="63"/>
                </a:lnTo>
                <a:lnTo>
                  <a:pt x="173" y="61"/>
                </a:lnTo>
                <a:lnTo>
                  <a:pt x="177" y="63"/>
                </a:lnTo>
                <a:lnTo>
                  <a:pt x="178" y="64"/>
                </a:lnTo>
                <a:lnTo>
                  <a:pt x="180" y="69"/>
                </a:lnTo>
                <a:lnTo>
                  <a:pt x="174" y="76"/>
                </a:lnTo>
                <a:lnTo>
                  <a:pt x="171" y="78"/>
                </a:lnTo>
                <a:lnTo>
                  <a:pt x="163" y="77"/>
                </a:lnTo>
                <a:lnTo>
                  <a:pt x="159" y="77"/>
                </a:lnTo>
                <a:lnTo>
                  <a:pt x="154" y="75"/>
                </a:lnTo>
                <a:lnTo>
                  <a:pt x="148" y="76"/>
                </a:lnTo>
                <a:lnTo>
                  <a:pt x="144" y="78"/>
                </a:lnTo>
                <a:lnTo>
                  <a:pt x="143" y="82"/>
                </a:lnTo>
                <a:lnTo>
                  <a:pt x="144" y="87"/>
                </a:lnTo>
                <a:lnTo>
                  <a:pt x="140" y="88"/>
                </a:lnTo>
                <a:lnTo>
                  <a:pt x="136" y="94"/>
                </a:lnTo>
                <a:lnTo>
                  <a:pt x="133" y="95"/>
                </a:lnTo>
                <a:lnTo>
                  <a:pt x="130" y="96"/>
                </a:lnTo>
                <a:lnTo>
                  <a:pt x="128" y="92"/>
                </a:lnTo>
                <a:lnTo>
                  <a:pt x="123" y="91"/>
                </a:lnTo>
                <a:lnTo>
                  <a:pt x="122" y="86"/>
                </a:lnTo>
                <a:lnTo>
                  <a:pt x="120" y="85"/>
                </a:lnTo>
                <a:lnTo>
                  <a:pt x="110" y="89"/>
                </a:lnTo>
                <a:lnTo>
                  <a:pt x="109" y="91"/>
                </a:lnTo>
                <a:lnTo>
                  <a:pt x="108" y="96"/>
                </a:lnTo>
                <a:lnTo>
                  <a:pt x="97" y="104"/>
                </a:lnTo>
                <a:lnTo>
                  <a:pt x="86" y="102"/>
                </a:lnTo>
                <a:lnTo>
                  <a:pt x="85" y="99"/>
                </a:lnTo>
                <a:lnTo>
                  <a:pt x="83" y="98"/>
                </a:lnTo>
                <a:lnTo>
                  <a:pt x="78" y="96"/>
                </a:lnTo>
                <a:lnTo>
                  <a:pt x="67" y="89"/>
                </a:lnTo>
                <a:lnTo>
                  <a:pt x="67" y="87"/>
                </a:lnTo>
                <a:lnTo>
                  <a:pt x="57" y="78"/>
                </a:lnTo>
                <a:lnTo>
                  <a:pt x="55" y="71"/>
                </a:lnTo>
                <a:lnTo>
                  <a:pt x="54" y="70"/>
                </a:lnTo>
                <a:lnTo>
                  <a:pt x="51" y="67"/>
                </a:lnTo>
                <a:lnTo>
                  <a:pt x="48" y="64"/>
                </a:lnTo>
                <a:lnTo>
                  <a:pt x="42" y="52"/>
                </a:lnTo>
                <a:lnTo>
                  <a:pt x="40" y="51"/>
                </a:lnTo>
                <a:lnTo>
                  <a:pt x="37" y="46"/>
                </a:lnTo>
                <a:lnTo>
                  <a:pt x="36" y="43"/>
                </a:lnTo>
                <a:lnTo>
                  <a:pt x="35" y="42"/>
                </a:lnTo>
                <a:lnTo>
                  <a:pt x="23" y="46"/>
                </a:lnTo>
                <a:lnTo>
                  <a:pt x="10" y="44"/>
                </a:lnTo>
                <a:lnTo>
                  <a:pt x="10" y="42"/>
                </a:lnTo>
                <a:lnTo>
                  <a:pt x="6" y="35"/>
                </a:lnTo>
                <a:lnTo>
                  <a:pt x="6" y="26"/>
                </a:lnTo>
                <a:lnTo>
                  <a:pt x="3" y="26"/>
                </a:lnTo>
                <a:lnTo>
                  <a:pt x="0" y="23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31" name="Freeform 29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3988548" y="5313773"/>
            <a:ext cx="702835" cy="617350"/>
          </a:xfrm>
          <a:custGeom>
            <a:avLst/>
            <a:gdLst>
              <a:gd name="T0" fmla="*/ 2147483647 w 678"/>
              <a:gd name="T1" fmla="*/ 2147483647 h 611"/>
              <a:gd name="T2" fmla="*/ 2147483647 w 678"/>
              <a:gd name="T3" fmla="*/ 2147483647 h 611"/>
              <a:gd name="T4" fmla="*/ 2147483647 w 678"/>
              <a:gd name="T5" fmla="*/ 2147483647 h 611"/>
              <a:gd name="T6" fmla="*/ 2147483647 w 678"/>
              <a:gd name="T7" fmla="*/ 2147483647 h 611"/>
              <a:gd name="T8" fmla="*/ 2147483647 w 678"/>
              <a:gd name="T9" fmla="*/ 2147483647 h 611"/>
              <a:gd name="T10" fmla="*/ 2147483647 w 678"/>
              <a:gd name="T11" fmla="*/ 2147483647 h 611"/>
              <a:gd name="T12" fmla="*/ 2147483647 w 678"/>
              <a:gd name="T13" fmla="*/ 2147483647 h 611"/>
              <a:gd name="T14" fmla="*/ 2147483647 w 678"/>
              <a:gd name="T15" fmla="*/ 2147483647 h 611"/>
              <a:gd name="T16" fmla="*/ 2147483647 w 678"/>
              <a:gd name="T17" fmla="*/ 2147483647 h 611"/>
              <a:gd name="T18" fmla="*/ 2147483647 w 678"/>
              <a:gd name="T19" fmla="*/ 2147483647 h 611"/>
              <a:gd name="T20" fmla="*/ 2147483647 w 678"/>
              <a:gd name="T21" fmla="*/ 2147483647 h 611"/>
              <a:gd name="T22" fmla="*/ 2147483647 w 678"/>
              <a:gd name="T23" fmla="*/ 2147483647 h 611"/>
              <a:gd name="T24" fmla="*/ 2147483647 w 678"/>
              <a:gd name="T25" fmla="*/ 2147483647 h 611"/>
              <a:gd name="T26" fmla="*/ 2147483647 w 678"/>
              <a:gd name="T27" fmla="*/ 2147483647 h 611"/>
              <a:gd name="T28" fmla="*/ 2147483647 w 678"/>
              <a:gd name="T29" fmla="*/ 2147483647 h 611"/>
              <a:gd name="T30" fmla="*/ 2147483647 w 678"/>
              <a:gd name="T31" fmla="*/ 2147483647 h 611"/>
              <a:gd name="T32" fmla="*/ 2147483647 w 678"/>
              <a:gd name="T33" fmla="*/ 2147483647 h 611"/>
              <a:gd name="T34" fmla="*/ 2147483647 w 678"/>
              <a:gd name="T35" fmla="*/ 2147483647 h 611"/>
              <a:gd name="T36" fmla="*/ 2147483647 w 678"/>
              <a:gd name="T37" fmla="*/ 2147483647 h 611"/>
              <a:gd name="T38" fmla="*/ 2147483647 w 678"/>
              <a:gd name="T39" fmla="*/ 2147483647 h 611"/>
              <a:gd name="T40" fmla="*/ 2147483647 w 678"/>
              <a:gd name="T41" fmla="*/ 2147483647 h 611"/>
              <a:gd name="T42" fmla="*/ 2147483647 w 678"/>
              <a:gd name="T43" fmla="*/ 2147483647 h 611"/>
              <a:gd name="T44" fmla="*/ 2147483647 w 678"/>
              <a:gd name="T45" fmla="*/ 2147483647 h 611"/>
              <a:gd name="T46" fmla="*/ 2147483647 w 678"/>
              <a:gd name="T47" fmla="*/ 2147483647 h 611"/>
              <a:gd name="T48" fmla="*/ 2147483647 w 678"/>
              <a:gd name="T49" fmla="*/ 2147483647 h 611"/>
              <a:gd name="T50" fmla="*/ 2147483647 w 678"/>
              <a:gd name="T51" fmla="*/ 2147483647 h 611"/>
              <a:gd name="T52" fmla="*/ 2147483647 w 678"/>
              <a:gd name="T53" fmla="*/ 2147483647 h 611"/>
              <a:gd name="T54" fmla="*/ 2147483647 w 678"/>
              <a:gd name="T55" fmla="*/ 2147483647 h 611"/>
              <a:gd name="T56" fmla="*/ 2147483647 w 678"/>
              <a:gd name="T57" fmla="*/ 2147483647 h 611"/>
              <a:gd name="T58" fmla="*/ 2147483647 w 678"/>
              <a:gd name="T59" fmla="*/ 2147483647 h 611"/>
              <a:gd name="T60" fmla="*/ 2147483647 w 678"/>
              <a:gd name="T61" fmla="*/ 2147483647 h 611"/>
              <a:gd name="T62" fmla="*/ 2147483647 w 678"/>
              <a:gd name="T63" fmla="*/ 2147483647 h 611"/>
              <a:gd name="T64" fmla="*/ 2147483647 w 678"/>
              <a:gd name="T65" fmla="*/ 2147483647 h 611"/>
              <a:gd name="T66" fmla="*/ 2147483647 w 678"/>
              <a:gd name="T67" fmla="*/ 2147483647 h 611"/>
              <a:gd name="T68" fmla="*/ 2147483647 w 678"/>
              <a:gd name="T69" fmla="*/ 2147483647 h 611"/>
              <a:gd name="T70" fmla="*/ 2147483647 w 678"/>
              <a:gd name="T71" fmla="*/ 2147483647 h 611"/>
              <a:gd name="T72" fmla="*/ 2147483647 w 678"/>
              <a:gd name="T73" fmla="*/ 2147483647 h 611"/>
              <a:gd name="T74" fmla="*/ 2147483647 w 678"/>
              <a:gd name="T75" fmla="*/ 2147483647 h 611"/>
              <a:gd name="T76" fmla="*/ 2147483647 w 678"/>
              <a:gd name="T77" fmla="*/ 2147483647 h 611"/>
              <a:gd name="T78" fmla="*/ 2147483647 w 678"/>
              <a:gd name="T79" fmla="*/ 2147483647 h 611"/>
              <a:gd name="T80" fmla="*/ 2147483647 w 678"/>
              <a:gd name="T81" fmla="*/ 2147483647 h 611"/>
              <a:gd name="T82" fmla="*/ 2147483647 w 678"/>
              <a:gd name="T83" fmla="*/ 2147483647 h 611"/>
              <a:gd name="T84" fmla="*/ 2147483647 w 678"/>
              <a:gd name="T85" fmla="*/ 2147483647 h 611"/>
              <a:gd name="T86" fmla="*/ 2147483647 w 678"/>
              <a:gd name="T87" fmla="*/ 2147483647 h 611"/>
              <a:gd name="T88" fmla="*/ 2147483647 w 678"/>
              <a:gd name="T89" fmla="*/ 2147483647 h 611"/>
              <a:gd name="T90" fmla="*/ 2147483647 w 678"/>
              <a:gd name="T91" fmla="*/ 2147483647 h 611"/>
              <a:gd name="T92" fmla="*/ 2147483647 w 678"/>
              <a:gd name="T93" fmla="*/ 2147483647 h 611"/>
              <a:gd name="T94" fmla="*/ 2147483647 w 678"/>
              <a:gd name="T95" fmla="*/ 2147483647 h 611"/>
              <a:gd name="T96" fmla="*/ 2147483647 w 678"/>
              <a:gd name="T97" fmla="*/ 2147483647 h 611"/>
              <a:gd name="T98" fmla="*/ 2147483647 w 678"/>
              <a:gd name="T99" fmla="*/ 2147483647 h 611"/>
              <a:gd name="T100" fmla="*/ 2147483647 w 678"/>
              <a:gd name="T101" fmla="*/ 2147483647 h 611"/>
              <a:gd name="T102" fmla="*/ 2147483647 w 678"/>
              <a:gd name="T103" fmla="*/ 2147483647 h 611"/>
              <a:gd name="T104" fmla="*/ 2147483647 w 678"/>
              <a:gd name="T105" fmla="*/ 2147483647 h 611"/>
              <a:gd name="T106" fmla="*/ 2147483647 w 678"/>
              <a:gd name="T107" fmla="*/ 2147483647 h 611"/>
              <a:gd name="T108" fmla="*/ 2147483647 w 678"/>
              <a:gd name="T109" fmla="*/ 2147483647 h 611"/>
              <a:gd name="T110" fmla="*/ 2147483647 w 678"/>
              <a:gd name="T111" fmla="*/ 2147483647 h 611"/>
              <a:gd name="T112" fmla="*/ 2147483647 w 678"/>
              <a:gd name="T113" fmla="*/ 2147483647 h 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78"/>
              <a:gd name="T172" fmla="*/ 0 h 611"/>
              <a:gd name="T173" fmla="*/ 678 w 678"/>
              <a:gd name="T174" fmla="*/ 611 h 6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78" h="611">
                <a:moveTo>
                  <a:pt x="0" y="287"/>
                </a:moveTo>
                <a:lnTo>
                  <a:pt x="16" y="241"/>
                </a:lnTo>
                <a:lnTo>
                  <a:pt x="47" y="158"/>
                </a:lnTo>
                <a:lnTo>
                  <a:pt x="54" y="152"/>
                </a:lnTo>
                <a:lnTo>
                  <a:pt x="68" y="142"/>
                </a:lnTo>
                <a:lnTo>
                  <a:pt x="75" y="141"/>
                </a:lnTo>
                <a:lnTo>
                  <a:pt x="72" y="140"/>
                </a:lnTo>
                <a:lnTo>
                  <a:pt x="80" y="133"/>
                </a:lnTo>
                <a:lnTo>
                  <a:pt x="84" y="132"/>
                </a:lnTo>
                <a:lnTo>
                  <a:pt x="84" y="125"/>
                </a:lnTo>
                <a:lnTo>
                  <a:pt x="101" y="81"/>
                </a:lnTo>
                <a:lnTo>
                  <a:pt x="105" y="81"/>
                </a:lnTo>
                <a:lnTo>
                  <a:pt x="108" y="78"/>
                </a:lnTo>
                <a:lnTo>
                  <a:pt x="109" y="76"/>
                </a:lnTo>
                <a:lnTo>
                  <a:pt x="112" y="72"/>
                </a:lnTo>
                <a:lnTo>
                  <a:pt x="112" y="69"/>
                </a:lnTo>
                <a:lnTo>
                  <a:pt x="120" y="62"/>
                </a:lnTo>
                <a:lnTo>
                  <a:pt x="123" y="21"/>
                </a:lnTo>
                <a:lnTo>
                  <a:pt x="133" y="5"/>
                </a:lnTo>
                <a:lnTo>
                  <a:pt x="137" y="3"/>
                </a:lnTo>
                <a:lnTo>
                  <a:pt x="141" y="4"/>
                </a:lnTo>
                <a:lnTo>
                  <a:pt x="157" y="4"/>
                </a:lnTo>
                <a:lnTo>
                  <a:pt x="163" y="7"/>
                </a:lnTo>
                <a:lnTo>
                  <a:pt x="172" y="20"/>
                </a:lnTo>
                <a:lnTo>
                  <a:pt x="181" y="25"/>
                </a:lnTo>
                <a:lnTo>
                  <a:pt x="182" y="33"/>
                </a:lnTo>
                <a:lnTo>
                  <a:pt x="180" y="45"/>
                </a:lnTo>
                <a:lnTo>
                  <a:pt x="181" y="59"/>
                </a:lnTo>
                <a:lnTo>
                  <a:pt x="184" y="64"/>
                </a:lnTo>
                <a:lnTo>
                  <a:pt x="189" y="84"/>
                </a:lnTo>
                <a:lnTo>
                  <a:pt x="194" y="87"/>
                </a:lnTo>
                <a:lnTo>
                  <a:pt x="210" y="87"/>
                </a:lnTo>
                <a:lnTo>
                  <a:pt x="218" y="92"/>
                </a:lnTo>
                <a:lnTo>
                  <a:pt x="229" y="105"/>
                </a:lnTo>
                <a:lnTo>
                  <a:pt x="234" y="106"/>
                </a:lnTo>
                <a:lnTo>
                  <a:pt x="243" y="107"/>
                </a:lnTo>
                <a:lnTo>
                  <a:pt x="246" y="105"/>
                </a:lnTo>
                <a:lnTo>
                  <a:pt x="269" y="75"/>
                </a:lnTo>
                <a:lnTo>
                  <a:pt x="298" y="45"/>
                </a:lnTo>
                <a:lnTo>
                  <a:pt x="299" y="39"/>
                </a:lnTo>
                <a:lnTo>
                  <a:pt x="301" y="36"/>
                </a:lnTo>
                <a:lnTo>
                  <a:pt x="305" y="34"/>
                </a:lnTo>
                <a:lnTo>
                  <a:pt x="310" y="30"/>
                </a:lnTo>
                <a:lnTo>
                  <a:pt x="319" y="25"/>
                </a:lnTo>
                <a:lnTo>
                  <a:pt x="325" y="23"/>
                </a:lnTo>
                <a:lnTo>
                  <a:pt x="328" y="20"/>
                </a:lnTo>
                <a:lnTo>
                  <a:pt x="337" y="20"/>
                </a:lnTo>
                <a:lnTo>
                  <a:pt x="340" y="21"/>
                </a:lnTo>
                <a:lnTo>
                  <a:pt x="343" y="18"/>
                </a:lnTo>
                <a:lnTo>
                  <a:pt x="347" y="4"/>
                </a:lnTo>
                <a:lnTo>
                  <a:pt x="349" y="4"/>
                </a:lnTo>
                <a:lnTo>
                  <a:pt x="362" y="0"/>
                </a:lnTo>
                <a:lnTo>
                  <a:pt x="363" y="2"/>
                </a:lnTo>
                <a:lnTo>
                  <a:pt x="363" y="7"/>
                </a:lnTo>
                <a:lnTo>
                  <a:pt x="366" y="8"/>
                </a:lnTo>
                <a:lnTo>
                  <a:pt x="368" y="8"/>
                </a:lnTo>
                <a:lnTo>
                  <a:pt x="373" y="6"/>
                </a:lnTo>
                <a:lnTo>
                  <a:pt x="379" y="11"/>
                </a:lnTo>
                <a:lnTo>
                  <a:pt x="380" y="14"/>
                </a:lnTo>
                <a:lnTo>
                  <a:pt x="386" y="14"/>
                </a:lnTo>
                <a:lnTo>
                  <a:pt x="391" y="11"/>
                </a:lnTo>
                <a:lnTo>
                  <a:pt x="395" y="12"/>
                </a:lnTo>
                <a:lnTo>
                  <a:pt x="396" y="14"/>
                </a:lnTo>
                <a:lnTo>
                  <a:pt x="399" y="24"/>
                </a:lnTo>
                <a:lnTo>
                  <a:pt x="403" y="37"/>
                </a:lnTo>
                <a:lnTo>
                  <a:pt x="406" y="39"/>
                </a:lnTo>
                <a:lnTo>
                  <a:pt x="417" y="40"/>
                </a:lnTo>
                <a:lnTo>
                  <a:pt x="422" y="43"/>
                </a:lnTo>
                <a:lnTo>
                  <a:pt x="430" y="54"/>
                </a:lnTo>
                <a:lnTo>
                  <a:pt x="429" y="59"/>
                </a:lnTo>
                <a:lnTo>
                  <a:pt x="424" y="69"/>
                </a:lnTo>
                <a:lnTo>
                  <a:pt x="424" y="77"/>
                </a:lnTo>
                <a:lnTo>
                  <a:pt x="429" y="80"/>
                </a:lnTo>
                <a:lnTo>
                  <a:pt x="447" y="81"/>
                </a:lnTo>
                <a:lnTo>
                  <a:pt x="455" y="84"/>
                </a:lnTo>
                <a:lnTo>
                  <a:pt x="455" y="90"/>
                </a:lnTo>
                <a:lnTo>
                  <a:pt x="459" y="90"/>
                </a:lnTo>
                <a:lnTo>
                  <a:pt x="472" y="90"/>
                </a:lnTo>
                <a:lnTo>
                  <a:pt x="473" y="97"/>
                </a:lnTo>
                <a:lnTo>
                  <a:pt x="477" y="97"/>
                </a:lnTo>
                <a:lnTo>
                  <a:pt x="477" y="101"/>
                </a:lnTo>
                <a:lnTo>
                  <a:pt x="475" y="102"/>
                </a:lnTo>
                <a:lnTo>
                  <a:pt x="473" y="109"/>
                </a:lnTo>
                <a:lnTo>
                  <a:pt x="471" y="111"/>
                </a:lnTo>
                <a:lnTo>
                  <a:pt x="468" y="113"/>
                </a:lnTo>
                <a:lnTo>
                  <a:pt x="473" y="113"/>
                </a:lnTo>
                <a:lnTo>
                  <a:pt x="496" y="123"/>
                </a:lnTo>
                <a:lnTo>
                  <a:pt x="541" y="161"/>
                </a:lnTo>
                <a:lnTo>
                  <a:pt x="568" y="178"/>
                </a:lnTo>
                <a:lnTo>
                  <a:pt x="598" y="193"/>
                </a:lnTo>
                <a:lnTo>
                  <a:pt x="623" y="213"/>
                </a:lnTo>
                <a:lnTo>
                  <a:pt x="643" y="239"/>
                </a:lnTo>
                <a:lnTo>
                  <a:pt x="659" y="244"/>
                </a:lnTo>
                <a:lnTo>
                  <a:pt x="677" y="251"/>
                </a:lnTo>
                <a:lnTo>
                  <a:pt x="670" y="281"/>
                </a:lnTo>
                <a:lnTo>
                  <a:pt x="652" y="313"/>
                </a:lnTo>
                <a:lnTo>
                  <a:pt x="445" y="331"/>
                </a:lnTo>
                <a:lnTo>
                  <a:pt x="424" y="356"/>
                </a:lnTo>
                <a:lnTo>
                  <a:pt x="414" y="378"/>
                </a:lnTo>
                <a:lnTo>
                  <a:pt x="375" y="445"/>
                </a:lnTo>
                <a:lnTo>
                  <a:pt x="365" y="450"/>
                </a:lnTo>
                <a:lnTo>
                  <a:pt x="362" y="454"/>
                </a:lnTo>
                <a:lnTo>
                  <a:pt x="362" y="456"/>
                </a:lnTo>
                <a:lnTo>
                  <a:pt x="362" y="458"/>
                </a:lnTo>
                <a:lnTo>
                  <a:pt x="370" y="460"/>
                </a:lnTo>
                <a:lnTo>
                  <a:pt x="370" y="479"/>
                </a:lnTo>
                <a:lnTo>
                  <a:pt x="363" y="492"/>
                </a:lnTo>
                <a:lnTo>
                  <a:pt x="368" y="497"/>
                </a:lnTo>
                <a:lnTo>
                  <a:pt x="385" y="502"/>
                </a:lnTo>
                <a:lnTo>
                  <a:pt x="385" y="526"/>
                </a:lnTo>
                <a:lnTo>
                  <a:pt x="379" y="534"/>
                </a:lnTo>
                <a:lnTo>
                  <a:pt x="372" y="540"/>
                </a:lnTo>
                <a:lnTo>
                  <a:pt x="373" y="564"/>
                </a:lnTo>
                <a:lnTo>
                  <a:pt x="372" y="572"/>
                </a:lnTo>
                <a:lnTo>
                  <a:pt x="376" y="588"/>
                </a:lnTo>
                <a:lnTo>
                  <a:pt x="362" y="610"/>
                </a:lnTo>
                <a:lnTo>
                  <a:pt x="358" y="605"/>
                </a:lnTo>
                <a:lnTo>
                  <a:pt x="357" y="603"/>
                </a:lnTo>
                <a:lnTo>
                  <a:pt x="358" y="604"/>
                </a:lnTo>
                <a:lnTo>
                  <a:pt x="354" y="601"/>
                </a:lnTo>
                <a:lnTo>
                  <a:pt x="305" y="559"/>
                </a:lnTo>
                <a:lnTo>
                  <a:pt x="283" y="539"/>
                </a:lnTo>
                <a:lnTo>
                  <a:pt x="281" y="535"/>
                </a:lnTo>
                <a:lnTo>
                  <a:pt x="281" y="536"/>
                </a:lnTo>
                <a:lnTo>
                  <a:pt x="275" y="533"/>
                </a:lnTo>
                <a:lnTo>
                  <a:pt x="262" y="520"/>
                </a:lnTo>
                <a:lnTo>
                  <a:pt x="262" y="514"/>
                </a:lnTo>
                <a:lnTo>
                  <a:pt x="260" y="512"/>
                </a:lnTo>
                <a:lnTo>
                  <a:pt x="255" y="514"/>
                </a:lnTo>
                <a:lnTo>
                  <a:pt x="237" y="493"/>
                </a:lnTo>
                <a:lnTo>
                  <a:pt x="239" y="495"/>
                </a:lnTo>
                <a:lnTo>
                  <a:pt x="239" y="492"/>
                </a:lnTo>
                <a:lnTo>
                  <a:pt x="233" y="488"/>
                </a:lnTo>
                <a:lnTo>
                  <a:pt x="231" y="485"/>
                </a:lnTo>
                <a:lnTo>
                  <a:pt x="228" y="485"/>
                </a:lnTo>
                <a:lnTo>
                  <a:pt x="228" y="483"/>
                </a:lnTo>
                <a:lnTo>
                  <a:pt x="223" y="482"/>
                </a:lnTo>
                <a:lnTo>
                  <a:pt x="217" y="478"/>
                </a:lnTo>
                <a:lnTo>
                  <a:pt x="216" y="478"/>
                </a:lnTo>
                <a:lnTo>
                  <a:pt x="219" y="482"/>
                </a:lnTo>
                <a:lnTo>
                  <a:pt x="218" y="482"/>
                </a:lnTo>
                <a:lnTo>
                  <a:pt x="214" y="477"/>
                </a:lnTo>
                <a:lnTo>
                  <a:pt x="212" y="476"/>
                </a:lnTo>
                <a:lnTo>
                  <a:pt x="208" y="472"/>
                </a:lnTo>
                <a:lnTo>
                  <a:pt x="203" y="468"/>
                </a:lnTo>
                <a:lnTo>
                  <a:pt x="182" y="449"/>
                </a:lnTo>
                <a:lnTo>
                  <a:pt x="177" y="445"/>
                </a:lnTo>
                <a:lnTo>
                  <a:pt x="175" y="443"/>
                </a:lnTo>
                <a:lnTo>
                  <a:pt x="152" y="427"/>
                </a:lnTo>
                <a:lnTo>
                  <a:pt x="151" y="424"/>
                </a:lnTo>
                <a:lnTo>
                  <a:pt x="141" y="416"/>
                </a:lnTo>
                <a:lnTo>
                  <a:pt x="123" y="403"/>
                </a:lnTo>
                <a:lnTo>
                  <a:pt x="108" y="393"/>
                </a:lnTo>
                <a:lnTo>
                  <a:pt x="105" y="392"/>
                </a:lnTo>
                <a:lnTo>
                  <a:pt x="101" y="390"/>
                </a:lnTo>
                <a:lnTo>
                  <a:pt x="90" y="380"/>
                </a:lnTo>
                <a:lnTo>
                  <a:pt x="83" y="377"/>
                </a:lnTo>
                <a:lnTo>
                  <a:pt x="74" y="370"/>
                </a:lnTo>
                <a:lnTo>
                  <a:pt x="68" y="368"/>
                </a:lnTo>
                <a:lnTo>
                  <a:pt x="64" y="364"/>
                </a:lnTo>
                <a:lnTo>
                  <a:pt x="54" y="360"/>
                </a:lnTo>
                <a:lnTo>
                  <a:pt x="45" y="357"/>
                </a:lnTo>
                <a:lnTo>
                  <a:pt x="42" y="357"/>
                </a:lnTo>
                <a:lnTo>
                  <a:pt x="40" y="355"/>
                </a:lnTo>
                <a:lnTo>
                  <a:pt x="38" y="352"/>
                </a:lnTo>
                <a:lnTo>
                  <a:pt x="36" y="350"/>
                </a:lnTo>
                <a:lnTo>
                  <a:pt x="26" y="350"/>
                </a:lnTo>
                <a:lnTo>
                  <a:pt x="21" y="351"/>
                </a:lnTo>
                <a:lnTo>
                  <a:pt x="10" y="347"/>
                </a:lnTo>
                <a:lnTo>
                  <a:pt x="9" y="345"/>
                </a:lnTo>
                <a:lnTo>
                  <a:pt x="10" y="315"/>
                </a:lnTo>
                <a:lnTo>
                  <a:pt x="0" y="287"/>
                </a:ln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32" name="Freeform 31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3997170" y="5191654"/>
            <a:ext cx="550540" cy="262256"/>
          </a:xfrm>
          <a:custGeom>
            <a:avLst/>
            <a:gdLst>
              <a:gd name="T0" fmla="*/ 0 w 554"/>
              <a:gd name="T1" fmla="*/ 2147483647 h 261"/>
              <a:gd name="T2" fmla="*/ 2147483647 w 554"/>
              <a:gd name="T3" fmla="*/ 2147483647 h 261"/>
              <a:gd name="T4" fmla="*/ 2147483647 w 554"/>
              <a:gd name="T5" fmla="*/ 2147483647 h 261"/>
              <a:gd name="T6" fmla="*/ 2147483647 w 554"/>
              <a:gd name="T7" fmla="*/ 2147483647 h 261"/>
              <a:gd name="T8" fmla="*/ 2147483647 w 554"/>
              <a:gd name="T9" fmla="*/ 2147483647 h 261"/>
              <a:gd name="T10" fmla="*/ 2147483647 w 554"/>
              <a:gd name="T11" fmla="*/ 2147483647 h 261"/>
              <a:gd name="T12" fmla="*/ 2147483647 w 554"/>
              <a:gd name="T13" fmla="*/ 2147483647 h 261"/>
              <a:gd name="T14" fmla="*/ 2147483647 w 554"/>
              <a:gd name="T15" fmla="*/ 2147483647 h 261"/>
              <a:gd name="T16" fmla="*/ 2147483647 w 554"/>
              <a:gd name="T17" fmla="*/ 2147483647 h 261"/>
              <a:gd name="T18" fmla="*/ 2147483647 w 554"/>
              <a:gd name="T19" fmla="*/ 2147483647 h 261"/>
              <a:gd name="T20" fmla="*/ 2147483647 w 554"/>
              <a:gd name="T21" fmla="*/ 2147483647 h 261"/>
              <a:gd name="T22" fmla="*/ 2147483647 w 554"/>
              <a:gd name="T23" fmla="*/ 2147483647 h 261"/>
              <a:gd name="T24" fmla="*/ 2147483647 w 554"/>
              <a:gd name="T25" fmla="*/ 2147483647 h 261"/>
              <a:gd name="T26" fmla="*/ 2147483647 w 554"/>
              <a:gd name="T27" fmla="*/ 2147483647 h 261"/>
              <a:gd name="T28" fmla="*/ 2147483647 w 554"/>
              <a:gd name="T29" fmla="*/ 2147483647 h 261"/>
              <a:gd name="T30" fmla="*/ 2147483647 w 554"/>
              <a:gd name="T31" fmla="*/ 2147483647 h 261"/>
              <a:gd name="T32" fmla="*/ 2147483647 w 554"/>
              <a:gd name="T33" fmla="*/ 2147483647 h 261"/>
              <a:gd name="T34" fmla="*/ 2147483647 w 554"/>
              <a:gd name="T35" fmla="*/ 2147483647 h 261"/>
              <a:gd name="T36" fmla="*/ 2147483647 w 554"/>
              <a:gd name="T37" fmla="*/ 2147483647 h 261"/>
              <a:gd name="T38" fmla="*/ 2147483647 w 554"/>
              <a:gd name="T39" fmla="*/ 2147483647 h 261"/>
              <a:gd name="T40" fmla="*/ 2147483647 w 554"/>
              <a:gd name="T41" fmla="*/ 2147483647 h 261"/>
              <a:gd name="T42" fmla="*/ 2147483647 w 554"/>
              <a:gd name="T43" fmla="*/ 2147483647 h 261"/>
              <a:gd name="T44" fmla="*/ 2147483647 w 554"/>
              <a:gd name="T45" fmla="*/ 2147483647 h 261"/>
              <a:gd name="T46" fmla="*/ 2147483647 w 554"/>
              <a:gd name="T47" fmla="*/ 2147483647 h 261"/>
              <a:gd name="T48" fmla="*/ 2147483647 w 554"/>
              <a:gd name="T49" fmla="*/ 2147483647 h 261"/>
              <a:gd name="T50" fmla="*/ 2147483647 w 554"/>
              <a:gd name="T51" fmla="*/ 2147483647 h 261"/>
              <a:gd name="T52" fmla="*/ 2147483647 w 554"/>
              <a:gd name="T53" fmla="*/ 2147483647 h 261"/>
              <a:gd name="T54" fmla="*/ 2147483647 w 554"/>
              <a:gd name="T55" fmla="*/ 2147483647 h 261"/>
              <a:gd name="T56" fmla="*/ 2147483647 w 554"/>
              <a:gd name="T57" fmla="*/ 2147483647 h 261"/>
              <a:gd name="T58" fmla="*/ 2147483647 w 554"/>
              <a:gd name="T59" fmla="*/ 2147483647 h 261"/>
              <a:gd name="T60" fmla="*/ 2147483647 w 554"/>
              <a:gd name="T61" fmla="*/ 2147483647 h 261"/>
              <a:gd name="T62" fmla="*/ 2147483647 w 554"/>
              <a:gd name="T63" fmla="*/ 2147483647 h 261"/>
              <a:gd name="T64" fmla="*/ 2147483647 w 554"/>
              <a:gd name="T65" fmla="*/ 2147483647 h 261"/>
              <a:gd name="T66" fmla="*/ 2147483647 w 554"/>
              <a:gd name="T67" fmla="*/ 2147483647 h 261"/>
              <a:gd name="T68" fmla="*/ 2147483647 w 554"/>
              <a:gd name="T69" fmla="*/ 2147483647 h 261"/>
              <a:gd name="T70" fmla="*/ 2147483647 w 554"/>
              <a:gd name="T71" fmla="*/ 2147483647 h 261"/>
              <a:gd name="T72" fmla="*/ 2147483647 w 554"/>
              <a:gd name="T73" fmla="*/ 2147483647 h 261"/>
              <a:gd name="T74" fmla="*/ 2147483647 w 554"/>
              <a:gd name="T75" fmla="*/ 2147483647 h 261"/>
              <a:gd name="T76" fmla="*/ 2147483647 w 554"/>
              <a:gd name="T77" fmla="*/ 2147483647 h 261"/>
              <a:gd name="T78" fmla="*/ 2147483647 w 554"/>
              <a:gd name="T79" fmla="*/ 2147483647 h 261"/>
              <a:gd name="T80" fmla="*/ 2147483647 w 554"/>
              <a:gd name="T81" fmla="*/ 2147483647 h 261"/>
              <a:gd name="T82" fmla="*/ 2147483647 w 554"/>
              <a:gd name="T83" fmla="*/ 2147483647 h 261"/>
              <a:gd name="T84" fmla="*/ 2147483647 w 554"/>
              <a:gd name="T85" fmla="*/ 2147483647 h 261"/>
              <a:gd name="T86" fmla="*/ 2147483647 w 554"/>
              <a:gd name="T87" fmla="*/ 2147483647 h 261"/>
              <a:gd name="T88" fmla="*/ 2147483647 w 554"/>
              <a:gd name="T89" fmla="*/ 2147483647 h 261"/>
              <a:gd name="T90" fmla="*/ 2147483647 w 554"/>
              <a:gd name="T91" fmla="*/ 2147483647 h 261"/>
              <a:gd name="T92" fmla="*/ 2147483647 w 554"/>
              <a:gd name="T93" fmla="*/ 2147483647 h 261"/>
              <a:gd name="T94" fmla="*/ 2147483647 w 554"/>
              <a:gd name="T95" fmla="*/ 2147483647 h 261"/>
              <a:gd name="T96" fmla="*/ 2147483647 w 554"/>
              <a:gd name="T97" fmla="*/ 2147483647 h 261"/>
              <a:gd name="T98" fmla="*/ 2147483647 w 554"/>
              <a:gd name="T99" fmla="*/ 2147483647 h 261"/>
              <a:gd name="T100" fmla="*/ 2147483647 w 554"/>
              <a:gd name="T101" fmla="*/ 2147483647 h 261"/>
              <a:gd name="T102" fmla="*/ 2147483647 w 554"/>
              <a:gd name="T103" fmla="*/ 2147483647 h 261"/>
              <a:gd name="T104" fmla="*/ 2147483647 w 554"/>
              <a:gd name="T105" fmla="*/ 2147483647 h 261"/>
              <a:gd name="T106" fmla="*/ 2147483647 w 554"/>
              <a:gd name="T107" fmla="*/ 2147483647 h 261"/>
              <a:gd name="T108" fmla="*/ 2147483647 w 554"/>
              <a:gd name="T109" fmla="*/ 2147483647 h 26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54"/>
              <a:gd name="T166" fmla="*/ 0 h 261"/>
              <a:gd name="T167" fmla="*/ 554 w 554"/>
              <a:gd name="T168" fmla="*/ 261 h 26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54" h="261">
                <a:moveTo>
                  <a:pt x="1" y="90"/>
                </a:moveTo>
                <a:lnTo>
                  <a:pt x="0" y="111"/>
                </a:lnTo>
                <a:lnTo>
                  <a:pt x="0" y="114"/>
                </a:lnTo>
                <a:lnTo>
                  <a:pt x="2" y="121"/>
                </a:lnTo>
                <a:lnTo>
                  <a:pt x="2" y="129"/>
                </a:lnTo>
                <a:lnTo>
                  <a:pt x="6" y="132"/>
                </a:lnTo>
                <a:lnTo>
                  <a:pt x="7" y="133"/>
                </a:lnTo>
                <a:lnTo>
                  <a:pt x="3" y="140"/>
                </a:lnTo>
                <a:lnTo>
                  <a:pt x="5" y="159"/>
                </a:lnTo>
                <a:lnTo>
                  <a:pt x="6" y="161"/>
                </a:lnTo>
                <a:lnTo>
                  <a:pt x="10" y="162"/>
                </a:lnTo>
                <a:lnTo>
                  <a:pt x="10" y="164"/>
                </a:lnTo>
                <a:lnTo>
                  <a:pt x="16" y="160"/>
                </a:lnTo>
                <a:lnTo>
                  <a:pt x="19" y="161"/>
                </a:lnTo>
                <a:lnTo>
                  <a:pt x="25" y="176"/>
                </a:lnTo>
                <a:lnTo>
                  <a:pt x="32" y="179"/>
                </a:lnTo>
                <a:lnTo>
                  <a:pt x="37" y="186"/>
                </a:lnTo>
                <a:lnTo>
                  <a:pt x="44" y="192"/>
                </a:lnTo>
                <a:lnTo>
                  <a:pt x="49" y="190"/>
                </a:lnTo>
                <a:lnTo>
                  <a:pt x="51" y="193"/>
                </a:lnTo>
                <a:lnTo>
                  <a:pt x="56" y="196"/>
                </a:lnTo>
                <a:lnTo>
                  <a:pt x="61" y="204"/>
                </a:lnTo>
                <a:lnTo>
                  <a:pt x="63" y="205"/>
                </a:lnTo>
                <a:lnTo>
                  <a:pt x="66" y="214"/>
                </a:lnTo>
                <a:lnTo>
                  <a:pt x="69" y="218"/>
                </a:lnTo>
                <a:lnTo>
                  <a:pt x="75" y="221"/>
                </a:lnTo>
                <a:lnTo>
                  <a:pt x="78" y="252"/>
                </a:lnTo>
                <a:lnTo>
                  <a:pt x="82" y="259"/>
                </a:lnTo>
                <a:lnTo>
                  <a:pt x="86" y="260"/>
                </a:lnTo>
                <a:lnTo>
                  <a:pt x="103" y="215"/>
                </a:lnTo>
                <a:lnTo>
                  <a:pt x="107" y="215"/>
                </a:lnTo>
                <a:lnTo>
                  <a:pt x="110" y="213"/>
                </a:lnTo>
                <a:lnTo>
                  <a:pt x="111" y="210"/>
                </a:lnTo>
                <a:lnTo>
                  <a:pt x="114" y="206"/>
                </a:lnTo>
                <a:lnTo>
                  <a:pt x="114" y="204"/>
                </a:lnTo>
                <a:lnTo>
                  <a:pt x="122" y="196"/>
                </a:lnTo>
                <a:lnTo>
                  <a:pt x="125" y="156"/>
                </a:lnTo>
                <a:lnTo>
                  <a:pt x="135" y="140"/>
                </a:lnTo>
                <a:lnTo>
                  <a:pt x="139" y="138"/>
                </a:lnTo>
                <a:lnTo>
                  <a:pt x="142" y="138"/>
                </a:lnTo>
                <a:lnTo>
                  <a:pt x="159" y="138"/>
                </a:lnTo>
                <a:lnTo>
                  <a:pt x="165" y="142"/>
                </a:lnTo>
                <a:lnTo>
                  <a:pt x="175" y="154"/>
                </a:lnTo>
                <a:lnTo>
                  <a:pt x="183" y="159"/>
                </a:lnTo>
                <a:lnTo>
                  <a:pt x="184" y="167"/>
                </a:lnTo>
                <a:lnTo>
                  <a:pt x="182" y="180"/>
                </a:lnTo>
                <a:lnTo>
                  <a:pt x="183" y="194"/>
                </a:lnTo>
                <a:lnTo>
                  <a:pt x="186" y="199"/>
                </a:lnTo>
                <a:lnTo>
                  <a:pt x="192" y="219"/>
                </a:lnTo>
                <a:lnTo>
                  <a:pt x="196" y="222"/>
                </a:lnTo>
                <a:lnTo>
                  <a:pt x="212" y="222"/>
                </a:lnTo>
                <a:lnTo>
                  <a:pt x="221" y="226"/>
                </a:lnTo>
                <a:lnTo>
                  <a:pt x="231" y="240"/>
                </a:lnTo>
                <a:lnTo>
                  <a:pt x="237" y="241"/>
                </a:lnTo>
                <a:lnTo>
                  <a:pt x="245" y="242"/>
                </a:lnTo>
                <a:lnTo>
                  <a:pt x="248" y="240"/>
                </a:lnTo>
                <a:lnTo>
                  <a:pt x="271" y="209"/>
                </a:lnTo>
                <a:lnTo>
                  <a:pt x="299" y="180"/>
                </a:lnTo>
                <a:lnTo>
                  <a:pt x="300" y="173"/>
                </a:lnTo>
                <a:lnTo>
                  <a:pt x="303" y="171"/>
                </a:lnTo>
                <a:lnTo>
                  <a:pt x="307" y="169"/>
                </a:lnTo>
                <a:lnTo>
                  <a:pt x="311" y="164"/>
                </a:lnTo>
                <a:lnTo>
                  <a:pt x="322" y="159"/>
                </a:lnTo>
                <a:lnTo>
                  <a:pt x="327" y="156"/>
                </a:lnTo>
                <a:lnTo>
                  <a:pt x="329" y="154"/>
                </a:lnTo>
                <a:lnTo>
                  <a:pt x="340" y="154"/>
                </a:lnTo>
                <a:lnTo>
                  <a:pt x="342" y="156"/>
                </a:lnTo>
                <a:lnTo>
                  <a:pt x="345" y="153"/>
                </a:lnTo>
                <a:lnTo>
                  <a:pt x="348" y="138"/>
                </a:lnTo>
                <a:lnTo>
                  <a:pt x="352" y="138"/>
                </a:lnTo>
                <a:lnTo>
                  <a:pt x="364" y="133"/>
                </a:lnTo>
                <a:lnTo>
                  <a:pt x="366" y="137"/>
                </a:lnTo>
                <a:lnTo>
                  <a:pt x="366" y="142"/>
                </a:lnTo>
                <a:lnTo>
                  <a:pt x="368" y="143"/>
                </a:lnTo>
                <a:lnTo>
                  <a:pt x="370" y="143"/>
                </a:lnTo>
                <a:lnTo>
                  <a:pt x="374" y="141"/>
                </a:lnTo>
                <a:lnTo>
                  <a:pt x="381" y="146"/>
                </a:lnTo>
                <a:lnTo>
                  <a:pt x="382" y="148"/>
                </a:lnTo>
                <a:lnTo>
                  <a:pt x="387" y="148"/>
                </a:lnTo>
                <a:lnTo>
                  <a:pt x="393" y="146"/>
                </a:lnTo>
                <a:lnTo>
                  <a:pt x="397" y="147"/>
                </a:lnTo>
                <a:lnTo>
                  <a:pt x="399" y="148"/>
                </a:lnTo>
                <a:lnTo>
                  <a:pt x="400" y="157"/>
                </a:lnTo>
                <a:lnTo>
                  <a:pt x="405" y="172"/>
                </a:lnTo>
                <a:lnTo>
                  <a:pt x="409" y="173"/>
                </a:lnTo>
                <a:lnTo>
                  <a:pt x="419" y="174"/>
                </a:lnTo>
                <a:lnTo>
                  <a:pt x="425" y="177"/>
                </a:lnTo>
                <a:lnTo>
                  <a:pt x="431" y="189"/>
                </a:lnTo>
                <a:lnTo>
                  <a:pt x="430" y="194"/>
                </a:lnTo>
                <a:lnTo>
                  <a:pt x="426" y="204"/>
                </a:lnTo>
                <a:lnTo>
                  <a:pt x="426" y="211"/>
                </a:lnTo>
                <a:lnTo>
                  <a:pt x="430" y="214"/>
                </a:lnTo>
                <a:lnTo>
                  <a:pt x="448" y="215"/>
                </a:lnTo>
                <a:lnTo>
                  <a:pt x="457" y="219"/>
                </a:lnTo>
                <a:lnTo>
                  <a:pt x="457" y="224"/>
                </a:lnTo>
                <a:lnTo>
                  <a:pt x="460" y="224"/>
                </a:lnTo>
                <a:lnTo>
                  <a:pt x="473" y="224"/>
                </a:lnTo>
                <a:lnTo>
                  <a:pt x="474" y="231"/>
                </a:lnTo>
                <a:lnTo>
                  <a:pt x="478" y="232"/>
                </a:lnTo>
                <a:lnTo>
                  <a:pt x="478" y="235"/>
                </a:lnTo>
                <a:lnTo>
                  <a:pt x="477" y="237"/>
                </a:lnTo>
                <a:lnTo>
                  <a:pt x="474" y="242"/>
                </a:lnTo>
                <a:lnTo>
                  <a:pt x="553" y="237"/>
                </a:lnTo>
                <a:lnTo>
                  <a:pt x="546" y="137"/>
                </a:lnTo>
                <a:lnTo>
                  <a:pt x="545" y="137"/>
                </a:lnTo>
                <a:lnTo>
                  <a:pt x="541" y="112"/>
                </a:lnTo>
                <a:lnTo>
                  <a:pt x="511" y="112"/>
                </a:lnTo>
                <a:lnTo>
                  <a:pt x="481" y="96"/>
                </a:lnTo>
                <a:lnTo>
                  <a:pt x="472" y="95"/>
                </a:lnTo>
                <a:lnTo>
                  <a:pt x="463" y="91"/>
                </a:lnTo>
                <a:lnTo>
                  <a:pt x="449" y="89"/>
                </a:lnTo>
                <a:lnTo>
                  <a:pt x="442" y="91"/>
                </a:lnTo>
                <a:lnTo>
                  <a:pt x="435" y="101"/>
                </a:lnTo>
                <a:lnTo>
                  <a:pt x="437" y="119"/>
                </a:lnTo>
                <a:lnTo>
                  <a:pt x="427" y="121"/>
                </a:lnTo>
                <a:lnTo>
                  <a:pt x="428" y="127"/>
                </a:lnTo>
                <a:lnTo>
                  <a:pt x="421" y="125"/>
                </a:lnTo>
                <a:lnTo>
                  <a:pt x="385" y="127"/>
                </a:lnTo>
                <a:lnTo>
                  <a:pt x="382" y="124"/>
                </a:lnTo>
                <a:lnTo>
                  <a:pt x="381" y="121"/>
                </a:lnTo>
                <a:lnTo>
                  <a:pt x="369" y="112"/>
                </a:lnTo>
                <a:lnTo>
                  <a:pt x="366" y="107"/>
                </a:lnTo>
                <a:lnTo>
                  <a:pt x="364" y="105"/>
                </a:lnTo>
                <a:lnTo>
                  <a:pt x="360" y="105"/>
                </a:lnTo>
                <a:lnTo>
                  <a:pt x="354" y="105"/>
                </a:lnTo>
                <a:lnTo>
                  <a:pt x="353" y="102"/>
                </a:lnTo>
                <a:lnTo>
                  <a:pt x="351" y="101"/>
                </a:lnTo>
                <a:lnTo>
                  <a:pt x="345" y="101"/>
                </a:lnTo>
                <a:lnTo>
                  <a:pt x="340" y="99"/>
                </a:lnTo>
                <a:lnTo>
                  <a:pt x="338" y="90"/>
                </a:lnTo>
                <a:lnTo>
                  <a:pt x="331" y="90"/>
                </a:lnTo>
                <a:lnTo>
                  <a:pt x="328" y="78"/>
                </a:lnTo>
                <a:lnTo>
                  <a:pt x="328" y="60"/>
                </a:lnTo>
                <a:lnTo>
                  <a:pt x="327" y="32"/>
                </a:lnTo>
                <a:lnTo>
                  <a:pt x="299" y="26"/>
                </a:lnTo>
                <a:lnTo>
                  <a:pt x="280" y="0"/>
                </a:lnTo>
                <a:lnTo>
                  <a:pt x="278" y="0"/>
                </a:lnTo>
                <a:lnTo>
                  <a:pt x="259" y="8"/>
                </a:lnTo>
                <a:lnTo>
                  <a:pt x="250" y="10"/>
                </a:lnTo>
                <a:lnTo>
                  <a:pt x="242" y="8"/>
                </a:lnTo>
                <a:lnTo>
                  <a:pt x="244" y="8"/>
                </a:lnTo>
                <a:lnTo>
                  <a:pt x="240" y="12"/>
                </a:lnTo>
                <a:lnTo>
                  <a:pt x="240" y="14"/>
                </a:lnTo>
                <a:lnTo>
                  <a:pt x="238" y="17"/>
                </a:lnTo>
                <a:lnTo>
                  <a:pt x="237" y="20"/>
                </a:lnTo>
                <a:lnTo>
                  <a:pt x="226" y="29"/>
                </a:lnTo>
                <a:lnTo>
                  <a:pt x="212" y="36"/>
                </a:lnTo>
                <a:lnTo>
                  <a:pt x="200" y="42"/>
                </a:lnTo>
                <a:lnTo>
                  <a:pt x="193" y="43"/>
                </a:lnTo>
                <a:lnTo>
                  <a:pt x="175" y="43"/>
                </a:lnTo>
                <a:lnTo>
                  <a:pt x="175" y="44"/>
                </a:lnTo>
                <a:lnTo>
                  <a:pt x="173" y="43"/>
                </a:lnTo>
                <a:lnTo>
                  <a:pt x="172" y="42"/>
                </a:lnTo>
                <a:lnTo>
                  <a:pt x="166" y="43"/>
                </a:lnTo>
                <a:lnTo>
                  <a:pt x="163" y="43"/>
                </a:lnTo>
                <a:lnTo>
                  <a:pt x="141" y="44"/>
                </a:lnTo>
                <a:lnTo>
                  <a:pt x="120" y="44"/>
                </a:lnTo>
                <a:lnTo>
                  <a:pt x="119" y="44"/>
                </a:lnTo>
                <a:lnTo>
                  <a:pt x="118" y="44"/>
                </a:lnTo>
                <a:lnTo>
                  <a:pt x="107" y="46"/>
                </a:lnTo>
                <a:lnTo>
                  <a:pt x="84" y="52"/>
                </a:lnTo>
                <a:lnTo>
                  <a:pt x="61" y="64"/>
                </a:lnTo>
                <a:lnTo>
                  <a:pt x="56" y="65"/>
                </a:lnTo>
                <a:lnTo>
                  <a:pt x="44" y="72"/>
                </a:lnTo>
                <a:lnTo>
                  <a:pt x="44" y="73"/>
                </a:lnTo>
                <a:lnTo>
                  <a:pt x="42" y="72"/>
                </a:lnTo>
                <a:lnTo>
                  <a:pt x="1" y="9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33" name="Freeform 22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2333249" y="3202695"/>
            <a:ext cx="664338" cy="966028"/>
          </a:xfrm>
          <a:custGeom>
            <a:avLst/>
            <a:gdLst>
              <a:gd name="T0" fmla="*/ 2147483647 w 667"/>
              <a:gd name="T1" fmla="*/ 2147483647 h 965"/>
              <a:gd name="T2" fmla="*/ 2147483647 w 667"/>
              <a:gd name="T3" fmla="*/ 2147483647 h 965"/>
              <a:gd name="T4" fmla="*/ 2147483647 w 667"/>
              <a:gd name="T5" fmla="*/ 2147483647 h 965"/>
              <a:gd name="T6" fmla="*/ 2147483647 w 667"/>
              <a:gd name="T7" fmla="*/ 2147483647 h 965"/>
              <a:gd name="T8" fmla="*/ 2147483647 w 667"/>
              <a:gd name="T9" fmla="*/ 2147483647 h 965"/>
              <a:gd name="T10" fmla="*/ 2147483647 w 667"/>
              <a:gd name="T11" fmla="*/ 2147483647 h 965"/>
              <a:gd name="T12" fmla="*/ 2147483647 w 667"/>
              <a:gd name="T13" fmla="*/ 2147483647 h 965"/>
              <a:gd name="T14" fmla="*/ 2147483647 w 667"/>
              <a:gd name="T15" fmla="*/ 2147483647 h 965"/>
              <a:gd name="T16" fmla="*/ 2147483647 w 667"/>
              <a:gd name="T17" fmla="*/ 2147483647 h 965"/>
              <a:gd name="T18" fmla="*/ 2147483647 w 667"/>
              <a:gd name="T19" fmla="*/ 2147483647 h 965"/>
              <a:gd name="T20" fmla="*/ 2147483647 w 667"/>
              <a:gd name="T21" fmla="*/ 2147483647 h 965"/>
              <a:gd name="T22" fmla="*/ 2147483647 w 667"/>
              <a:gd name="T23" fmla="*/ 2147483647 h 965"/>
              <a:gd name="T24" fmla="*/ 2147483647 w 667"/>
              <a:gd name="T25" fmla="*/ 2147483647 h 965"/>
              <a:gd name="T26" fmla="*/ 2147483647 w 667"/>
              <a:gd name="T27" fmla="*/ 2147483647 h 965"/>
              <a:gd name="T28" fmla="*/ 2147483647 w 667"/>
              <a:gd name="T29" fmla="*/ 2147483647 h 965"/>
              <a:gd name="T30" fmla="*/ 2147483647 w 667"/>
              <a:gd name="T31" fmla="*/ 2147483647 h 965"/>
              <a:gd name="T32" fmla="*/ 2147483647 w 667"/>
              <a:gd name="T33" fmla="*/ 2147483647 h 965"/>
              <a:gd name="T34" fmla="*/ 2147483647 w 667"/>
              <a:gd name="T35" fmla="*/ 2147483647 h 965"/>
              <a:gd name="T36" fmla="*/ 2147483647 w 667"/>
              <a:gd name="T37" fmla="*/ 2147483647 h 965"/>
              <a:gd name="T38" fmla="*/ 2147483647 w 667"/>
              <a:gd name="T39" fmla="*/ 2147483647 h 965"/>
              <a:gd name="T40" fmla="*/ 2147483647 w 667"/>
              <a:gd name="T41" fmla="*/ 2147483647 h 965"/>
              <a:gd name="T42" fmla="*/ 2147483647 w 667"/>
              <a:gd name="T43" fmla="*/ 2147483647 h 965"/>
              <a:gd name="T44" fmla="*/ 2147483647 w 667"/>
              <a:gd name="T45" fmla="*/ 2147483647 h 965"/>
              <a:gd name="T46" fmla="*/ 2147483647 w 667"/>
              <a:gd name="T47" fmla="*/ 2147483647 h 965"/>
              <a:gd name="T48" fmla="*/ 2147483647 w 667"/>
              <a:gd name="T49" fmla="*/ 2147483647 h 965"/>
              <a:gd name="T50" fmla="*/ 2147483647 w 667"/>
              <a:gd name="T51" fmla="*/ 2147483647 h 965"/>
              <a:gd name="T52" fmla="*/ 2147483647 w 667"/>
              <a:gd name="T53" fmla="*/ 2147483647 h 965"/>
              <a:gd name="T54" fmla="*/ 2147483647 w 667"/>
              <a:gd name="T55" fmla="*/ 2147483647 h 965"/>
              <a:gd name="T56" fmla="*/ 2147483647 w 667"/>
              <a:gd name="T57" fmla="*/ 2147483647 h 965"/>
              <a:gd name="T58" fmla="*/ 2147483647 w 667"/>
              <a:gd name="T59" fmla="*/ 2147483647 h 965"/>
              <a:gd name="T60" fmla="*/ 2147483647 w 667"/>
              <a:gd name="T61" fmla="*/ 2147483647 h 965"/>
              <a:gd name="T62" fmla="*/ 2147483647 w 667"/>
              <a:gd name="T63" fmla="*/ 2147483647 h 965"/>
              <a:gd name="T64" fmla="*/ 2147483647 w 667"/>
              <a:gd name="T65" fmla="*/ 2147483647 h 965"/>
              <a:gd name="T66" fmla="*/ 2147483647 w 667"/>
              <a:gd name="T67" fmla="*/ 2147483647 h 965"/>
              <a:gd name="T68" fmla="*/ 2147483647 w 667"/>
              <a:gd name="T69" fmla="*/ 2147483647 h 965"/>
              <a:gd name="T70" fmla="*/ 2147483647 w 667"/>
              <a:gd name="T71" fmla="*/ 2147483647 h 965"/>
              <a:gd name="T72" fmla="*/ 2147483647 w 667"/>
              <a:gd name="T73" fmla="*/ 2147483647 h 965"/>
              <a:gd name="T74" fmla="*/ 2147483647 w 667"/>
              <a:gd name="T75" fmla="*/ 2147483647 h 965"/>
              <a:gd name="T76" fmla="*/ 2147483647 w 667"/>
              <a:gd name="T77" fmla="*/ 2147483647 h 965"/>
              <a:gd name="T78" fmla="*/ 2147483647 w 667"/>
              <a:gd name="T79" fmla="*/ 2147483647 h 965"/>
              <a:gd name="T80" fmla="*/ 2147483647 w 667"/>
              <a:gd name="T81" fmla="*/ 2147483647 h 965"/>
              <a:gd name="T82" fmla="*/ 2147483647 w 667"/>
              <a:gd name="T83" fmla="*/ 2147483647 h 965"/>
              <a:gd name="T84" fmla="*/ 2147483647 w 667"/>
              <a:gd name="T85" fmla="*/ 0 h 965"/>
              <a:gd name="T86" fmla="*/ 2147483647 w 667"/>
              <a:gd name="T87" fmla="*/ 2147483647 h 965"/>
              <a:gd name="T88" fmla="*/ 2147483647 w 667"/>
              <a:gd name="T89" fmla="*/ 2147483647 h 965"/>
              <a:gd name="T90" fmla="*/ 2147483647 w 667"/>
              <a:gd name="T91" fmla="*/ 2147483647 h 965"/>
              <a:gd name="T92" fmla="*/ 2147483647 w 667"/>
              <a:gd name="T93" fmla="*/ 2147483647 h 965"/>
              <a:gd name="T94" fmla="*/ 2147483647 w 667"/>
              <a:gd name="T95" fmla="*/ 2147483647 h 965"/>
              <a:gd name="T96" fmla="*/ 2147483647 w 667"/>
              <a:gd name="T97" fmla="*/ 2147483647 h 96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7"/>
              <a:gd name="T148" fmla="*/ 0 h 965"/>
              <a:gd name="T149" fmla="*/ 667 w 667"/>
              <a:gd name="T150" fmla="*/ 965 h 96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7" h="965">
                <a:moveTo>
                  <a:pt x="666" y="367"/>
                </a:moveTo>
                <a:lnTo>
                  <a:pt x="650" y="382"/>
                </a:lnTo>
                <a:lnTo>
                  <a:pt x="644" y="396"/>
                </a:lnTo>
                <a:lnTo>
                  <a:pt x="627" y="386"/>
                </a:lnTo>
                <a:lnTo>
                  <a:pt x="615" y="374"/>
                </a:lnTo>
                <a:lnTo>
                  <a:pt x="590" y="384"/>
                </a:lnTo>
                <a:lnTo>
                  <a:pt x="581" y="420"/>
                </a:lnTo>
                <a:lnTo>
                  <a:pt x="576" y="440"/>
                </a:lnTo>
                <a:lnTo>
                  <a:pt x="552" y="449"/>
                </a:lnTo>
                <a:lnTo>
                  <a:pt x="530" y="453"/>
                </a:lnTo>
                <a:lnTo>
                  <a:pt x="525" y="456"/>
                </a:lnTo>
                <a:lnTo>
                  <a:pt x="515" y="470"/>
                </a:lnTo>
                <a:lnTo>
                  <a:pt x="501" y="476"/>
                </a:lnTo>
                <a:lnTo>
                  <a:pt x="500" y="482"/>
                </a:lnTo>
                <a:lnTo>
                  <a:pt x="502" y="508"/>
                </a:lnTo>
                <a:lnTo>
                  <a:pt x="510" y="507"/>
                </a:lnTo>
                <a:lnTo>
                  <a:pt x="515" y="509"/>
                </a:lnTo>
                <a:lnTo>
                  <a:pt x="523" y="506"/>
                </a:lnTo>
                <a:lnTo>
                  <a:pt x="522" y="495"/>
                </a:lnTo>
                <a:lnTo>
                  <a:pt x="524" y="493"/>
                </a:lnTo>
                <a:lnTo>
                  <a:pt x="539" y="502"/>
                </a:lnTo>
                <a:lnTo>
                  <a:pt x="544" y="500"/>
                </a:lnTo>
                <a:lnTo>
                  <a:pt x="551" y="506"/>
                </a:lnTo>
                <a:lnTo>
                  <a:pt x="553" y="555"/>
                </a:lnTo>
                <a:lnTo>
                  <a:pt x="546" y="559"/>
                </a:lnTo>
                <a:lnTo>
                  <a:pt x="539" y="581"/>
                </a:lnTo>
                <a:lnTo>
                  <a:pt x="530" y="585"/>
                </a:lnTo>
                <a:lnTo>
                  <a:pt x="515" y="576"/>
                </a:lnTo>
                <a:lnTo>
                  <a:pt x="507" y="577"/>
                </a:lnTo>
                <a:lnTo>
                  <a:pt x="504" y="581"/>
                </a:lnTo>
                <a:lnTo>
                  <a:pt x="496" y="587"/>
                </a:lnTo>
                <a:lnTo>
                  <a:pt x="484" y="594"/>
                </a:lnTo>
                <a:lnTo>
                  <a:pt x="458" y="622"/>
                </a:lnTo>
                <a:lnTo>
                  <a:pt x="445" y="631"/>
                </a:lnTo>
                <a:lnTo>
                  <a:pt x="453" y="650"/>
                </a:lnTo>
                <a:lnTo>
                  <a:pt x="462" y="660"/>
                </a:lnTo>
                <a:lnTo>
                  <a:pt x="464" y="670"/>
                </a:lnTo>
                <a:lnTo>
                  <a:pt x="484" y="675"/>
                </a:lnTo>
                <a:lnTo>
                  <a:pt x="491" y="697"/>
                </a:lnTo>
                <a:lnTo>
                  <a:pt x="489" y="705"/>
                </a:lnTo>
                <a:lnTo>
                  <a:pt x="500" y="711"/>
                </a:lnTo>
                <a:lnTo>
                  <a:pt x="493" y="735"/>
                </a:lnTo>
                <a:lnTo>
                  <a:pt x="495" y="739"/>
                </a:lnTo>
                <a:lnTo>
                  <a:pt x="502" y="744"/>
                </a:lnTo>
                <a:lnTo>
                  <a:pt x="504" y="747"/>
                </a:lnTo>
                <a:lnTo>
                  <a:pt x="522" y="765"/>
                </a:lnTo>
                <a:lnTo>
                  <a:pt x="537" y="774"/>
                </a:lnTo>
                <a:lnTo>
                  <a:pt x="540" y="772"/>
                </a:lnTo>
                <a:lnTo>
                  <a:pt x="546" y="774"/>
                </a:lnTo>
                <a:lnTo>
                  <a:pt x="553" y="782"/>
                </a:lnTo>
                <a:lnTo>
                  <a:pt x="554" y="787"/>
                </a:lnTo>
                <a:lnTo>
                  <a:pt x="542" y="785"/>
                </a:lnTo>
                <a:lnTo>
                  <a:pt x="539" y="794"/>
                </a:lnTo>
                <a:lnTo>
                  <a:pt x="544" y="797"/>
                </a:lnTo>
                <a:lnTo>
                  <a:pt x="568" y="808"/>
                </a:lnTo>
                <a:lnTo>
                  <a:pt x="567" y="817"/>
                </a:lnTo>
                <a:lnTo>
                  <a:pt x="591" y="822"/>
                </a:lnTo>
                <a:lnTo>
                  <a:pt x="597" y="820"/>
                </a:lnTo>
                <a:lnTo>
                  <a:pt x="606" y="826"/>
                </a:lnTo>
                <a:lnTo>
                  <a:pt x="605" y="832"/>
                </a:lnTo>
                <a:lnTo>
                  <a:pt x="600" y="841"/>
                </a:lnTo>
                <a:lnTo>
                  <a:pt x="585" y="843"/>
                </a:lnTo>
                <a:lnTo>
                  <a:pt x="577" y="843"/>
                </a:lnTo>
                <a:lnTo>
                  <a:pt x="576" y="844"/>
                </a:lnTo>
                <a:lnTo>
                  <a:pt x="551" y="841"/>
                </a:lnTo>
                <a:lnTo>
                  <a:pt x="539" y="833"/>
                </a:lnTo>
                <a:lnTo>
                  <a:pt x="515" y="844"/>
                </a:lnTo>
                <a:lnTo>
                  <a:pt x="505" y="852"/>
                </a:lnTo>
                <a:lnTo>
                  <a:pt x="504" y="865"/>
                </a:lnTo>
                <a:lnTo>
                  <a:pt x="505" y="880"/>
                </a:lnTo>
                <a:lnTo>
                  <a:pt x="517" y="885"/>
                </a:lnTo>
                <a:lnTo>
                  <a:pt x="515" y="897"/>
                </a:lnTo>
                <a:lnTo>
                  <a:pt x="511" y="902"/>
                </a:lnTo>
                <a:lnTo>
                  <a:pt x="509" y="908"/>
                </a:lnTo>
                <a:lnTo>
                  <a:pt x="507" y="913"/>
                </a:lnTo>
                <a:lnTo>
                  <a:pt x="514" y="930"/>
                </a:lnTo>
                <a:lnTo>
                  <a:pt x="513" y="936"/>
                </a:lnTo>
                <a:lnTo>
                  <a:pt x="514" y="942"/>
                </a:lnTo>
                <a:lnTo>
                  <a:pt x="515" y="948"/>
                </a:lnTo>
                <a:lnTo>
                  <a:pt x="513" y="960"/>
                </a:lnTo>
                <a:lnTo>
                  <a:pt x="507" y="964"/>
                </a:lnTo>
                <a:lnTo>
                  <a:pt x="505" y="961"/>
                </a:lnTo>
                <a:lnTo>
                  <a:pt x="504" y="958"/>
                </a:lnTo>
                <a:lnTo>
                  <a:pt x="500" y="955"/>
                </a:lnTo>
                <a:lnTo>
                  <a:pt x="497" y="952"/>
                </a:lnTo>
                <a:lnTo>
                  <a:pt x="490" y="955"/>
                </a:lnTo>
                <a:lnTo>
                  <a:pt x="486" y="960"/>
                </a:lnTo>
                <a:lnTo>
                  <a:pt x="476" y="959"/>
                </a:lnTo>
                <a:lnTo>
                  <a:pt x="462" y="949"/>
                </a:lnTo>
                <a:lnTo>
                  <a:pt x="445" y="926"/>
                </a:lnTo>
                <a:lnTo>
                  <a:pt x="433" y="911"/>
                </a:lnTo>
                <a:lnTo>
                  <a:pt x="430" y="911"/>
                </a:lnTo>
                <a:lnTo>
                  <a:pt x="427" y="912"/>
                </a:lnTo>
                <a:lnTo>
                  <a:pt x="409" y="914"/>
                </a:lnTo>
                <a:lnTo>
                  <a:pt x="403" y="915"/>
                </a:lnTo>
                <a:lnTo>
                  <a:pt x="397" y="920"/>
                </a:lnTo>
                <a:lnTo>
                  <a:pt x="391" y="917"/>
                </a:lnTo>
                <a:lnTo>
                  <a:pt x="386" y="917"/>
                </a:lnTo>
                <a:lnTo>
                  <a:pt x="381" y="913"/>
                </a:lnTo>
                <a:lnTo>
                  <a:pt x="381" y="908"/>
                </a:lnTo>
                <a:lnTo>
                  <a:pt x="381" y="902"/>
                </a:lnTo>
                <a:lnTo>
                  <a:pt x="380" y="898"/>
                </a:lnTo>
                <a:lnTo>
                  <a:pt x="379" y="894"/>
                </a:lnTo>
                <a:lnTo>
                  <a:pt x="378" y="893"/>
                </a:lnTo>
                <a:lnTo>
                  <a:pt x="371" y="896"/>
                </a:lnTo>
                <a:lnTo>
                  <a:pt x="366" y="898"/>
                </a:lnTo>
                <a:lnTo>
                  <a:pt x="365" y="898"/>
                </a:lnTo>
                <a:lnTo>
                  <a:pt x="362" y="896"/>
                </a:lnTo>
                <a:lnTo>
                  <a:pt x="358" y="889"/>
                </a:lnTo>
                <a:lnTo>
                  <a:pt x="357" y="884"/>
                </a:lnTo>
                <a:lnTo>
                  <a:pt x="349" y="879"/>
                </a:lnTo>
                <a:lnTo>
                  <a:pt x="337" y="879"/>
                </a:lnTo>
                <a:lnTo>
                  <a:pt x="321" y="870"/>
                </a:lnTo>
                <a:lnTo>
                  <a:pt x="312" y="871"/>
                </a:lnTo>
                <a:lnTo>
                  <a:pt x="306" y="869"/>
                </a:lnTo>
                <a:lnTo>
                  <a:pt x="295" y="867"/>
                </a:lnTo>
                <a:lnTo>
                  <a:pt x="284" y="863"/>
                </a:lnTo>
                <a:lnTo>
                  <a:pt x="258" y="859"/>
                </a:lnTo>
                <a:lnTo>
                  <a:pt x="213" y="865"/>
                </a:lnTo>
                <a:lnTo>
                  <a:pt x="204" y="867"/>
                </a:lnTo>
                <a:lnTo>
                  <a:pt x="197" y="870"/>
                </a:lnTo>
                <a:lnTo>
                  <a:pt x="190" y="887"/>
                </a:lnTo>
                <a:lnTo>
                  <a:pt x="190" y="891"/>
                </a:lnTo>
                <a:lnTo>
                  <a:pt x="185" y="904"/>
                </a:lnTo>
                <a:lnTo>
                  <a:pt x="177" y="920"/>
                </a:lnTo>
                <a:lnTo>
                  <a:pt x="169" y="933"/>
                </a:lnTo>
                <a:lnTo>
                  <a:pt x="164" y="926"/>
                </a:lnTo>
                <a:lnTo>
                  <a:pt x="155" y="925"/>
                </a:lnTo>
                <a:lnTo>
                  <a:pt x="146" y="917"/>
                </a:lnTo>
                <a:lnTo>
                  <a:pt x="132" y="921"/>
                </a:lnTo>
                <a:lnTo>
                  <a:pt x="111" y="921"/>
                </a:lnTo>
                <a:lnTo>
                  <a:pt x="108" y="922"/>
                </a:lnTo>
                <a:lnTo>
                  <a:pt x="106" y="917"/>
                </a:lnTo>
                <a:lnTo>
                  <a:pt x="94" y="908"/>
                </a:lnTo>
                <a:lnTo>
                  <a:pt x="88" y="889"/>
                </a:lnTo>
                <a:lnTo>
                  <a:pt x="83" y="882"/>
                </a:lnTo>
                <a:lnTo>
                  <a:pt x="78" y="872"/>
                </a:lnTo>
                <a:lnTo>
                  <a:pt x="69" y="866"/>
                </a:lnTo>
                <a:lnTo>
                  <a:pt x="63" y="855"/>
                </a:lnTo>
                <a:lnTo>
                  <a:pt x="56" y="850"/>
                </a:lnTo>
                <a:lnTo>
                  <a:pt x="54" y="844"/>
                </a:lnTo>
                <a:lnTo>
                  <a:pt x="54" y="839"/>
                </a:lnTo>
                <a:lnTo>
                  <a:pt x="56" y="832"/>
                </a:lnTo>
                <a:lnTo>
                  <a:pt x="63" y="826"/>
                </a:lnTo>
                <a:lnTo>
                  <a:pt x="73" y="826"/>
                </a:lnTo>
                <a:lnTo>
                  <a:pt x="75" y="825"/>
                </a:lnTo>
                <a:lnTo>
                  <a:pt x="75" y="819"/>
                </a:lnTo>
                <a:lnTo>
                  <a:pt x="65" y="802"/>
                </a:lnTo>
                <a:lnTo>
                  <a:pt x="63" y="800"/>
                </a:lnTo>
                <a:lnTo>
                  <a:pt x="61" y="797"/>
                </a:lnTo>
                <a:lnTo>
                  <a:pt x="61" y="792"/>
                </a:lnTo>
                <a:lnTo>
                  <a:pt x="75" y="764"/>
                </a:lnTo>
                <a:lnTo>
                  <a:pt x="81" y="754"/>
                </a:lnTo>
                <a:lnTo>
                  <a:pt x="87" y="744"/>
                </a:lnTo>
                <a:lnTo>
                  <a:pt x="83" y="733"/>
                </a:lnTo>
                <a:lnTo>
                  <a:pt x="83" y="720"/>
                </a:lnTo>
                <a:lnTo>
                  <a:pt x="82" y="694"/>
                </a:lnTo>
                <a:lnTo>
                  <a:pt x="94" y="665"/>
                </a:lnTo>
                <a:lnTo>
                  <a:pt x="94" y="650"/>
                </a:lnTo>
                <a:lnTo>
                  <a:pt x="69" y="615"/>
                </a:lnTo>
                <a:lnTo>
                  <a:pt x="61" y="602"/>
                </a:lnTo>
                <a:lnTo>
                  <a:pt x="46" y="589"/>
                </a:lnTo>
                <a:lnTo>
                  <a:pt x="42" y="566"/>
                </a:lnTo>
                <a:lnTo>
                  <a:pt x="7" y="421"/>
                </a:lnTo>
                <a:lnTo>
                  <a:pt x="0" y="381"/>
                </a:lnTo>
                <a:lnTo>
                  <a:pt x="135" y="161"/>
                </a:lnTo>
                <a:lnTo>
                  <a:pt x="146" y="144"/>
                </a:lnTo>
                <a:lnTo>
                  <a:pt x="178" y="111"/>
                </a:lnTo>
                <a:lnTo>
                  <a:pt x="199" y="49"/>
                </a:lnTo>
                <a:lnTo>
                  <a:pt x="226" y="23"/>
                </a:lnTo>
                <a:lnTo>
                  <a:pt x="237" y="23"/>
                </a:lnTo>
                <a:lnTo>
                  <a:pt x="271" y="0"/>
                </a:lnTo>
                <a:lnTo>
                  <a:pt x="315" y="17"/>
                </a:lnTo>
                <a:lnTo>
                  <a:pt x="316" y="14"/>
                </a:lnTo>
                <a:lnTo>
                  <a:pt x="325" y="15"/>
                </a:lnTo>
                <a:lnTo>
                  <a:pt x="326" y="12"/>
                </a:lnTo>
                <a:lnTo>
                  <a:pt x="362" y="18"/>
                </a:lnTo>
                <a:lnTo>
                  <a:pt x="397" y="20"/>
                </a:lnTo>
                <a:lnTo>
                  <a:pt x="397" y="23"/>
                </a:lnTo>
                <a:lnTo>
                  <a:pt x="414" y="24"/>
                </a:lnTo>
                <a:lnTo>
                  <a:pt x="433" y="48"/>
                </a:lnTo>
                <a:lnTo>
                  <a:pt x="439" y="47"/>
                </a:lnTo>
                <a:lnTo>
                  <a:pt x="443" y="66"/>
                </a:lnTo>
                <a:lnTo>
                  <a:pt x="455" y="68"/>
                </a:lnTo>
                <a:lnTo>
                  <a:pt x="460" y="74"/>
                </a:lnTo>
                <a:lnTo>
                  <a:pt x="473" y="77"/>
                </a:lnTo>
                <a:lnTo>
                  <a:pt x="481" y="93"/>
                </a:lnTo>
                <a:lnTo>
                  <a:pt x="515" y="117"/>
                </a:lnTo>
                <a:lnTo>
                  <a:pt x="519" y="130"/>
                </a:lnTo>
                <a:lnTo>
                  <a:pt x="537" y="144"/>
                </a:lnTo>
                <a:lnTo>
                  <a:pt x="546" y="180"/>
                </a:lnTo>
                <a:lnTo>
                  <a:pt x="590" y="250"/>
                </a:lnTo>
                <a:lnTo>
                  <a:pt x="586" y="253"/>
                </a:lnTo>
                <a:lnTo>
                  <a:pt x="601" y="296"/>
                </a:lnTo>
                <a:lnTo>
                  <a:pt x="610" y="305"/>
                </a:lnTo>
                <a:lnTo>
                  <a:pt x="644" y="339"/>
                </a:lnTo>
                <a:lnTo>
                  <a:pt x="666" y="367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34" name="Freeform 12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3008136" y="4719491"/>
            <a:ext cx="341396" cy="337787"/>
          </a:xfrm>
          <a:custGeom>
            <a:avLst/>
            <a:gdLst>
              <a:gd name="T0" fmla="*/ 2147483647 w 344"/>
              <a:gd name="T1" fmla="*/ 2147483647 h 330"/>
              <a:gd name="T2" fmla="*/ 2147483647 w 344"/>
              <a:gd name="T3" fmla="*/ 2147483647 h 330"/>
              <a:gd name="T4" fmla="*/ 2147483647 w 344"/>
              <a:gd name="T5" fmla="*/ 2147483647 h 330"/>
              <a:gd name="T6" fmla="*/ 2147483647 w 344"/>
              <a:gd name="T7" fmla="*/ 2147483647 h 330"/>
              <a:gd name="T8" fmla="*/ 2147483647 w 344"/>
              <a:gd name="T9" fmla="*/ 2147483647 h 330"/>
              <a:gd name="T10" fmla="*/ 2147483647 w 344"/>
              <a:gd name="T11" fmla="*/ 2147483647 h 330"/>
              <a:gd name="T12" fmla="*/ 2147483647 w 344"/>
              <a:gd name="T13" fmla="*/ 2147483647 h 330"/>
              <a:gd name="T14" fmla="*/ 2147483647 w 344"/>
              <a:gd name="T15" fmla="*/ 2147483647 h 330"/>
              <a:gd name="T16" fmla="*/ 2147483647 w 344"/>
              <a:gd name="T17" fmla="*/ 2147483647 h 330"/>
              <a:gd name="T18" fmla="*/ 2147483647 w 344"/>
              <a:gd name="T19" fmla="*/ 2147483647 h 330"/>
              <a:gd name="T20" fmla="*/ 2147483647 w 344"/>
              <a:gd name="T21" fmla="*/ 2147483647 h 330"/>
              <a:gd name="T22" fmla="*/ 2147483647 w 344"/>
              <a:gd name="T23" fmla="*/ 2147483647 h 330"/>
              <a:gd name="T24" fmla="*/ 2147483647 w 344"/>
              <a:gd name="T25" fmla="*/ 2147483647 h 330"/>
              <a:gd name="T26" fmla="*/ 2147483647 w 344"/>
              <a:gd name="T27" fmla="*/ 2147483647 h 330"/>
              <a:gd name="T28" fmla="*/ 2147483647 w 344"/>
              <a:gd name="T29" fmla="*/ 2147483647 h 330"/>
              <a:gd name="T30" fmla="*/ 2147483647 w 344"/>
              <a:gd name="T31" fmla="*/ 2147483647 h 330"/>
              <a:gd name="T32" fmla="*/ 2147483647 w 344"/>
              <a:gd name="T33" fmla="*/ 2147483647 h 330"/>
              <a:gd name="T34" fmla="*/ 2147483647 w 344"/>
              <a:gd name="T35" fmla="*/ 2147483647 h 330"/>
              <a:gd name="T36" fmla="*/ 2147483647 w 344"/>
              <a:gd name="T37" fmla="*/ 2147483647 h 330"/>
              <a:gd name="T38" fmla="*/ 2147483647 w 344"/>
              <a:gd name="T39" fmla="*/ 2147483647 h 330"/>
              <a:gd name="T40" fmla="*/ 2147483647 w 344"/>
              <a:gd name="T41" fmla="*/ 2147483647 h 330"/>
              <a:gd name="T42" fmla="*/ 2147483647 w 344"/>
              <a:gd name="T43" fmla="*/ 2147483647 h 330"/>
              <a:gd name="T44" fmla="*/ 2147483647 w 344"/>
              <a:gd name="T45" fmla="*/ 2147483647 h 330"/>
              <a:gd name="T46" fmla="*/ 2147483647 w 344"/>
              <a:gd name="T47" fmla="*/ 2147483647 h 330"/>
              <a:gd name="T48" fmla="*/ 2147483647 w 344"/>
              <a:gd name="T49" fmla="*/ 2147483647 h 330"/>
              <a:gd name="T50" fmla="*/ 2147483647 w 344"/>
              <a:gd name="T51" fmla="*/ 2147483647 h 330"/>
              <a:gd name="T52" fmla="*/ 2147483647 w 344"/>
              <a:gd name="T53" fmla="*/ 2147483647 h 330"/>
              <a:gd name="T54" fmla="*/ 2147483647 w 344"/>
              <a:gd name="T55" fmla="*/ 2147483647 h 330"/>
              <a:gd name="T56" fmla="*/ 2147483647 w 344"/>
              <a:gd name="T57" fmla="*/ 2147483647 h 330"/>
              <a:gd name="T58" fmla="*/ 2147483647 w 344"/>
              <a:gd name="T59" fmla="*/ 2147483647 h 330"/>
              <a:gd name="T60" fmla="*/ 2147483647 w 344"/>
              <a:gd name="T61" fmla="*/ 2147483647 h 330"/>
              <a:gd name="T62" fmla="*/ 2147483647 w 344"/>
              <a:gd name="T63" fmla="*/ 2147483647 h 330"/>
              <a:gd name="T64" fmla="*/ 2147483647 w 344"/>
              <a:gd name="T65" fmla="*/ 2147483647 h 330"/>
              <a:gd name="T66" fmla="*/ 2147483647 w 344"/>
              <a:gd name="T67" fmla="*/ 2147483647 h 330"/>
              <a:gd name="T68" fmla="*/ 2147483647 w 344"/>
              <a:gd name="T69" fmla="*/ 2147483647 h 330"/>
              <a:gd name="T70" fmla="*/ 2147483647 w 344"/>
              <a:gd name="T71" fmla="*/ 2147483647 h 330"/>
              <a:gd name="T72" fmla="*/ 2147483647 w 344"/>
              <a:gd name="T73" fmla="*/ 2147483647 h 330"/>
              <a:gd name="T74" fmla="*/ 2147483647 w 344"/>
              <a:gd name="T75" fmla="*/ 2147483647 h 330"/>
              <a:gd name="T76" fmla="*/ 2147483647 w 344"/>
              <a:gd name="T77" fmla="*/ 2147483647 h 330"/>
              <a:gd name="T78" fmla="*/ 2147483647 w 344"/>
              <a:gd name="T79" fmla="*/ 2147483647 h 330"/>
              <a:gd name="T80" fmla="*/ 2147483647 w 344"/>
              <a:gd name="T81" fmla="*/ 2147483647 h 330"/>
              <a:gd name="T82" fmla="*/ 2147483647 w 344"/>
              <a:gd name="T83" fmla="*/ 2147483647 h 330"/>
              <a:gd name="T84" fmla="*/ 2147483647 w 344"/>
              <a:gd name="T85" fmla="*/ 2147483647 h 330"/>
              <a:gd name="T86" fmla="*/ 2147483647 w 344"/>
              <a:gd name="T87" fmla="*/ 2147483647 h 330"/>
              <a:gd name="T88" fmla="*/ 2147483647 w 344"/>
              <a:gd name="T89" fmla="*/ 2147483647 h 330"/>
              <a:gd name="T90" fmla="*/ 2147483647 w 344"/>
              <a:gd name="T91" fmla="*/ 2147483647 h 330"/>
              <a:gd name="T92" fmla="*/ 2147483647 w 344"/>
              <a:gd name="T93" fmla="*/ 2147483647 h 330"/>
              <a:gd name="T94" fmla="*/ 2147483647 w 344"/>
              <a:gd name="T95" fmla="*/ 2147483647 h 330"/>
              <a:gd name="T96" fmla="*/ 2147483647 w 344"/>
              <a:gd name="T97" fmla="*/ 2147483647 h 33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44"/>
              <a:gd name="T148" fmla="*/ 0 h 330"/>
              <a:gd name="T149" fmla="*/ 344 w 344"/>
              <a:gd name="T150" fmla="*/ 330 h 33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44" h="330">
                <a:moveTo>
                  <a:pt x="0" y="199"/>
                </a:moveTo>
                <a:lnTo>
                  <a:pt x="8" y="190"/>
                </a:lnTo>
                <a:lnTo>
                  <a:pt x="11" y="185"/>
                </a:lnTo>
                <a:lnTo>
                  <a:pt x="14" y="152"/>
                </a:lnTo>
                <a:lnTo>
                  <a:pt x="23" y="149"/>
                </a:lnTo>
                <a:lnTo>
                  <a:pt x="28" y="148"/>
                </a:lnTo>
                <a:lnTo>
                  <a:pt x="39" y="144"/>
                </a:lnTo>
                <a:lnTo>
                  <a:pt x="50" y="137"/>
                </a:lnTo>
                <a:lnTo>
                  <a:pt x="64" y="133"/>
                </a:lnTo>
                <a:lnTo>
                  <a:pt x="69" y="130"/>
                </a:lnTo>
                <a:lnTo>
                  <a:pt x="65" y="117"/>
                </a:lnTo>
                <a:lnTo>
                  <a:pt x="67" y="112"/>
                </a:lnTo>
                <a:lnTo>
                  <a:pt x="73" y="104"/>
                </a:lnTo>
                <a:lnTo>
                  <a:pt x="73" y="100"/>
                </a:lnTo>
                <a:lnTo>
                  <a:pt x="87" y="84"/>
                </a:lnTo>
                <a:lnTo>
                  <a:pt x="99" y="59"/>
                </a:lnTo>
                <a:lnTo>
                  <a:pt x="101" y="48"/>
                </a:lnTo>
                <a:lnTo>
                  <a:pt x="103" y="48"/>
                </a:lnTo>
                <a:lnTo>
                  <a:pt x="111" y="54"/>
                </a:lnTo>
                <a:lnTo>
                  <a:pt x="122" y="53"/>
                </a:lnTo>
                <a:lnTo>
                  <a:pt x="129" y="52"/>
                </a:lnTo>
                <a:lnTo>
                  <a:pt x="134" y="44"/>
                </a:lnTo>
                <a:lnTo>
                  <a:pt x="139" y="43"/>
                </a:lnTo>
                <a:lnTo>
                  <a:pt x="143" y="43"/>
                </a:lnTo>
                <a:lnTo>
                  <a:pt x="148" y="41"/>
                </a:lnTo>
                <a:lnTo>
                  <a:pt x="150" y="37"/>
                </a:lnTo>
                <a:lnTo>
                  <a:pt x="153" y="23"/>
                </a:lnTo>
                <a:lnTo>
                  <a:pt x="156" y="20"/>
                </a:lnTo>
                <a:lnTo>
                  <a:pt x="161" y="18"/>
                </a:lnTo>
                <a:lnTo>
                  <a:pt x="164" y="16"/>
                </a:lnTo>
                <a:lnTo>
                  <a:pt x="173" y="18"/>
                </a:lnTo>
                <a:lnTo>
                  <a:pt x="178" y="25"/>
                </a:lnTo>
                <a:lnTo>
                  <a:pt x="182" y="30"/>
                </a:lnTo>
                <a:lnTo>
                  <a:pt x="185" y="31"/>
                </a:lnTo>
                <a:lnTo>
                  <a:pt x="193" y="31"/>
                </a:lnTo>
                <a:lnTo>
                  <a:pt x="197" y="32"/>
                </a:lnTo>
                <a:lnTo>
                  <a:pt x="203" y="33"/>
                </a:lnTo>
                <a:lnTo>
                  <a:pt x="206" y="32"/>
                </a:lnTo>
                <a:lnTo>
                  <a:pt x="210" y="32"/>
                </a:lnTo>
                <a:lnTo>
                  <a:pt x="213" y="33"/>
                </a:lnTo>
                <a:lnTo>
                  <a:pt x="217" y="34"/>
                </a:lnTo>
                <a:lnTo>
                  <a:pt x="226" y="36"/>
                </a:lnTo>
                <a:lnTo>
                  <a:pt x="229" y="36"/>
                </a:lnTo>
                <a:lnTo>
                  <a:pt x="232" y="33"/>
                </a:lnTo>
                <a:lnTo>
                  <a:pt x="235" y="29"/>
                </a:lnTo>
                <a:lnTo>
                  <a:pt x="234" y="16"/>
                </a:lnTo>
                <a:lnTo>
                  <a:pt x="230" y="7"/>
                </a:lnTo>
                <a:lnTo>
                  <a:pt x="232" y="4"/>
                </a:lnTo>
                <a:lnTo>
                  <a:pt x="243" y="1"/>
                </a:lnTo>
                <a:lnTo>
                  <a:pt x="245" y="0"/>
                </a:lnTo>
                <a:lnTo>
                  <a:pt x="250" y="1"/>
                </a:lnTo>
                <a:lnTo>
                  <a:pt x="255" y="5"/>
                </a:lnTo>
                <a:lnTo>
                  <a:pt x="256" y="10"/>
                </a:lnTo>
                <a:lnTo>
                  <a:pt x="251" y="20"/>
                </a:lnTo>
                <a:lnTo>
                  <a:pt x="250" y="23"/>
                </a:lnTo>
                <a:lnTo>
                  <a:pt x="252" y="29"/>
                </a:lnTo>
                <a:lnTo>
                  <a:pt x="269" y="48"/>
                </a:lnTo>
                <a:lnTo>
                  <a:pt x="281" y="44"/>
                </a:lnTo>
                <a:lnTo>
                  <a:pt x="284" y="41"/>
                </a:lnTo>
                <a:lnTo>
                  <a:pt x="287" y="41"/>
                </a:lnTo>
                <a:lnTo>
                  <a:pt x="290" y="42"/>
                </a:lnTo>
                <a:lnTo>
                  <a:pt x="288" y="49"/>
                </a:lnTo>
                <a:lnTo>
                  <a:pt x="289" y="53"/>
                </a:lnTo>
                <a:lnTo>
                  <a:pt x="294" y="54"/>
                </a:lnTo>
                <a:lnTo>
                  <a:pt x="299" y="53"/>
                </a:lnTo>
                <a:lnTo>
                  <a:pt x="301" y="55"/>
                </a:lnTo>
                <a:lnTo>
                  <a:pt x="302" y="58"/>
                </a:lnTo>
                <a:lnTo>
                  <a:pt x="308" y="61"/>
                </a:lnTo>
                <a:lnTo>
                  <a:pt x="307" y="69"/>
                </a:lnTo>
                <a:lnTo>
                  <a:pt x="301" y="79"/>
                </a:lnTo>
                <a:lnTo>
                  <a:pt x="295" y="87"/>
                </a:lnTo>
                <a:lnTo>
                  <a:pt x="294" y="96"/>
                </a:lnTo>
                <a:lnTo>
                  <a:pt x="295" y="111"/>
                </a:lnTo>
                <a:lnTo>
                  <a:pt x="293" y="113"/>
                </a:lnTo>
                <a:lnTo>
                  <a:pt x="289" y="112"/>
                </a:lnTo>
                <a:lnTo>
                  <a:pt x="285" y="110"/>
                </a:lnTo>
                <a:lnTo>
                  <a:pt x="279" y="107"/>
                </a:lnTo>
                <a:lnTo>
                  <a:pt x="274" y="104"/>
                </a:lnTo>
                <a:lnTo>
                  <a:pt x="274" y="103"/>
                </a:lnTo>
                <a:lnTo>
                  <a:pt x="270" y="102"/>
                </a:lnTo>
                <a:lnTo>
                  <a:pt x="264" y="104"/>
                </a:lnTo>
                <a:lnTo>
                  <a:pt x="264" y="106"/>
                </a:lnTo>
                <a:lnTo>
                  <a:pt x="258" y="121"/>
                </a:lnTo>
                <a:lnTo>
                  <a:pt x="254" y="123"/>
                </a:lnTo>
                <a:lnTo>
                  <a:pt x="245" y="123"/>
                </a:lnTo>
                <a:lnTo>
                  <a:pt x="239" y="126"/>
                </a:lnTo>
                <a:lnTo>
                  <a:pt x="237" y="130"/>
                </a:lnTo>
                <a:lnTo>
                  <a:pt x="236" y="133"/>
                </a:lnTo>
                <a:lnTo>
                  <a:pt x="239" y="134"/>
                </a:lnTo>
                <a:lnTo>
                  <a:pt x="244" y="134"/>
                </a:lnTo>
                <a:lnTo>
                  <a:pt x="250" y="133"/>
                </a:lnTo>
                <a:lnTo>
                  <a:pt x="258" y="129"/>
                </a:lnTo>
                <a:lnTo>
                  <a:pt x="259" y="133"/>
                </a:lnTo>
                <a:lnTo>
                  <a:pt x="254" y="141"/>
                </a:lnTo>
                <a:lnTo>
                  <a:pt x="245" y="149"/>
                </a:lnTo>
                <a:lnTo>
                  <a:pt x="245" y="152"/>
                </a:lnTo>
                <a:lnTo>
                  <a:pt x="242" y="159"/>
                </a:lnTo>
                <a:lnTo>
                  <a:pt x="245" y="198"/>
                </a:lnTo>
                <a:lnTo>
                  <a:pt x="250" y="199"/>
                </a:lnTo>
                <a:lnTo>
                  <a:pt x="252" y="198"/>
                </a:lnTo>
                <a:lnTo>
                  <a:pt x="256" y="197"/>
                </a:lnTo>
                <a:lnTo>
                  <a:pt x="259" y="195"/>
                </a:lnTo>
                <a:lnTo>
                  <a:pt x="270" y="190"/>
                </a:lnTo>
                <a:lnTo>
                  <a:pt x="278" y="184"/>
                </a:lnTo>
                <a:lnTo>
                  <a:pt x="292" y="169"/>
                </a:lnTo>
                <a:lnTo>
                  <a:pt x="312" y="152"/>
                </a:lnTo>
                <a:lnTo>
                  <a:pt x="316" y="145"/>
                </a:lnTo>
                <a:lnTo>
                  <a:pt x="321" y="143"/>
                </a:lnTo>
                <a:lnTo>
                  <a:pt x="323" y="143"/>
                </a:lnTo>
                <a:lnTo>
                  <a:pt x="326" y="141"/>
                </a:lnTo>
                <a:lnTo>
                  <a:pt x="334" y="149"/>
                </a:lnTo>
                <a:lnTo>
                  <a:pt x="340" y="160"/>
                </a:lnTo>
                <a:lnTo>
                  <a:pt x="343" y="171"/>
                </a:lnTo>
                <a:lnTo>
                  <a:pt x="336" y="179"/>
                </a:lnTo>
                <a:lnTo>
                  <a:pt x="320" y="188"/>
                </a:lnTo>
                <a:lnTo>
                  <a:pt x="316" y="193"/>
                </a:lnTo>
                <a:lnTo>
                  <a:pt x="309" y="207"/>
                </a:lnTo>
                <a:lnTo>
                  <a:pt x="306" y="208"/>
                </a:lnTo>
                <a:lnTo>
                  <a:pt x="303" y="210"/>
                </a:lnTo>
                <a:lnTo>
                  <a:pt x="298" y="208"/>
                </a:lnTo>
                <a:lnTo>
                  <a:pt x="294" y="208"/>
                </a:lnTo>
                <a:lnTo>
                  <a:pt x="289" y="208"/>
                </a:lnTo>
                <a:lnTo>
                  <a:pt x="285" y="211"/>
                </a:lnTo>
                <a:lnTo>
                  <a:pt x="284" y="212"/>
                </a:lnTo>
                <a:lnTo>
                  <a:pt x="293" y="220"/>
                </a:lnTo>
                <a:lnTo>
                  <a:pt x="294" y="222"/>
                </a:lnTo>
                <a:lnTo>
                  <a:pt x="306" y="230"/>
                </a:lnTo>
                <a:lnTo>
                  <a:pt x="308" y="242"/>
                </a:lnTo>
                <a:lnTo>
                  <a:pt x="305" y="248"/>
                </a:lnTo>
                <a:lnTo>
                  <a:pt x="303" y="250"/>
                </a:lnTo>
                <a:lnTo>
                  <a:pt x="302" y="255"/>
                </a:lnTo>
                <a:lnTo>
                  <a:pt x="303" y="262"/>
                </a:lnTo>
                <a:lnTo>
                  <a:pt x="299" y="270"/>
                </a:lnTo>
                <a:lnTo>
                  <a:pt x="289" y="282"/>
                </a:lnTo>
                <a:lnTo>
                  <a:pt x="286" y="293"/>
                </a:lnTo>
                <a:lnTo>
                  <a:pt x="287" y="302"/>
                </a:lnTo>
                <a:lnTo>
                  <a:pt x="289" y="311"/>
                </a:lnTo>
                <a:lnTo>
                  <a:pt x="285" y="312"/>
                </a:lnTo>
                <a:lnTo>
                  <a:pt x="279" y="313"/>
                </a:lnTo>
                <a:lnTo>
                  <a:pt x="268" y="321"/>
                </a:lnTo>
                <a:lnTo>
                  <a:pt x="263" y="324"/>
                </a:lnTo>
                <a:lnTo>
                  <a:pt x="259" y="328"/>
                </a:lnTo>
                <a:lnTo>
                  <a:pt x="247" y="329"/>
                </a:lnTo>
                <a:lnTo>
                  <a:pt x="243" y="329"/>
                </a:lnTo>
                <a:lnTo>
                  <a:pt x="236" y="327"/>
                </a:lnTo>
                <a:lnTo>
                  <a:pt x="229" y="329"/>
                </a:lnTo>
                <a:lnTo>
                  <a:pt x="222" y="328"/>
                </a:lnTo>
                <a:lnTo>
                  <a:pt x="219" y="327"/>
                </a:lnTo>
                <a:lnTo>
                  <a:pt x="215" y="326"/>
                </a:lnTo>
                <a:lnTo>
                  <a:pt x="219" y="319"/>
                </a:lnTo>
                <a:lnTo>
                  <a:pt x="217" y="314"/>
                </a:lnTo>
                <a:lnTo>
                  <a:pt x="219" y="311"/>
                </a:lnTo>
                <a:lnTo>
                  <a:pt x="216" y="310"/>
                </a:lnTo>
                <a:lnTo>
                  <a:pt x="215" y="305"/>
                </a:lnTo>
                <a:lnTo>
                  <a:pt x="213" y="303"/>
                </a:lnTo>
                <a:lnTo>
                  <a:pt x="211" y="293"/>
                </a:lnTo>
                <a:lnTo>
                  <a:pt x="208" y="290"/>
                </a:lnTo>
                <a:lnTo>
                  <a:pt x="205" y="288"/>
                </a:lnTo>
                <a:lnTo>
                  <a:pt x="192" y="288"/>
                </a:lnTo>
                <a:lnTo>
                  <a:pt x="185" y="288"/>
                </a:lnTo>
                <a:lnTo>
                  <a:pt x="174" y="287"/>
                </a:lnTo>
                <a:lnTo>
                  <a:pt x="172" y="285"/>
                </a:lnTo>
                <a:lnTo>
                  <a:pt x="170" y="290"/>
                </a:lnTo>
                <a:lnTo>
                  <a:pt x="163" y="293"/>
                </a:lnTo>
                <a:lnTo>
                  <a:pt x="156" y="293"/>
                </a:lnTo>
                <a:lnTo>
                  <a:pt x="156" y="290"/>
                </a:lnTo>
                <a:lnTo>
                  <a:pt x="159" y="273"/>
                </a:lnTo>
                <a:lnTo>
                  <a:pt x="154" y="259"/>
                </a:lnTo>
                <a:lnTo>
                  <a:pt x="151" y="258"/>
                </a:lnTo>
                <a:lnTo>
                  <a:pt x="144" y="257"/>
                </a:lnTo>
                <a:lnTo>
                  <a:pt x="141" y="258"/>
                </a:lnTo>
                <a:lnTo>
                  <a:pt x="135" y="259"/>
                </a:lnTo>
                <a:lnTo>
                  <a:pt x="129" y="262"/>
                </a:lnTo>
                <a:lnTo>
                  <a:pt x="121" y="265"/>
                </a:lnTo>
                <a:lnTo>
                  <a:pt x="114" y="282"/>
                </a:lnTo>
                <a:lnTo>
                  <a:pt x="108" y="283"/>
                </a:lnTo>
                <a:lnTo>
                  <a:pt x="104" y="282"/>
                </a:lnTo>
                <a:lnTo>
                  <a:pt x="100" y="283"/>
                </a:lnTo>
                <a:lnTo>
                  <a:pt x="87" y="282"/>
                </a:lnTo>
                <a:lnTo>
                  <a:pt x="87" y="275"/>
                </a:lnTo>
                <a:lnTo>
                  <a:pt x="85" y="272"/>
                </a:lnTo>
                <a:lnTo>
                  <a:pt x="84" y="268"/>
                </a:lnTo>
                <a:lnTo>
                  <a:pt x="81" y="265"/>
                </a:lnTo>
                <a:lnTo>
                  <a:pt x="81" y="259"/>
                </a:lnTo>
                <a:lnTo>
                  <a:pt x="79" y="255"/>
                </a:lnTo>
                <a:lnTo>
                  <a:pt x="72" y="231"/>
                </a:lnTo>
                <a:lnTo>
                  <a:pt x="69" y="227"/>
                </a:lnTo>
                <a:lnTo>
                  <a:pt x="59" y="231"/>
                </a:lnTo>
                <a:lnTo>
                  <a:pt x="55" y="231"/>
                </a:lnTo>
                <a:lnTo>
                  <a:pt x="44" y="229"/>
                </a:lnTo>
                <a:lnTo>
                  <a:pt x="34" y="222"/>
                </a:lnTo>
                <a:lnTo>
                  <a:pt x="26" y="222"/>
                </a:lnTo>
                <a:lnTo>
                  <a:pt x="23" y="220"/>
                </a:lnTo>
                <a:lnTo>
                  <a:pt x="20" y="216"/>
                </a:lnTo>
                <a:lnTo>
                  <a:pt x="20" y="212"/>
                </a:lnTo>
                <a:lnTo>
                  <a:pt x="18" y="213"/>
                </a:lnTo>
                <a:lnTo>
                  <a:pt x="12" y="211"/>
                </a:lnTo>
                <a:lnTo>
                  <a:pt x="0" y="202"/>
                </a:lnTo>
                <a:lnTo>
                  <a:pt x="0" y="199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35" name="Freeform 35"/>
          <p:cNvSpPr>
            <a:spLocks noChangeAspect="1"/>
          </p:cNvSpPr>
          <p:nvPr/>
        </p:nvSpPr>
        <p:spPr bwMode="auto">
          <a:xfrm>
            <a:off x="1791444" y="3751739"/>
            <a:ext cx="784690" cy="833969"/>
          </a:xfrm>
          <a:custGeom>
            <a:avLst/>
            <a:gdLst>
              <a:gd name="T0" fmla="*/ 7 w 781"/>
              <a:gd name="T1" fmla="*/ 249 h 840"/>
              <a:gd name="T2" fmla="*/ 25 w 781"/>
              <a:gd name="T3" fmla="*/ 271 h 840"/>
              <a:gd name="T4" fmla="*/ 45 w 781"/>
              <a:gd name="T5" fmla="*/ 297 h 840"/>
              <a:gd name="T6" fmla="*/ 62 w 781"/>
              <a:gd name="T7" fmla="*/ 331 h 840"/>
              <a:gd name="T8" fmla="*/ 88 w 781"/>
              <a:gd name="T9" fmla="*/ 344 h 840"/>
              <a:gd name="T10" fmla="*/ 111 w 781"/>
              <a:gd name="T11" fmla="*/ 340 h 840"/>
              <a:gd name="T12" fmla="*/ 133 w 781"/>
              <a:gd name="T13" fmla="*/ 362 h 840"/>
              <a:gd name="T14" fmla="*/ 145 w 781"/>
              <a:gd name="T15" fmla="*/ 413 h 840"/>
              <a:gd name="T16" fmla="*/ 164 w 781"/>
              <a:gd name="T17" fmla="*/ 468 h 840"/>
              <a:gd name="T18" fmla="*/ 176 w 781"/>
              <a:gd name="T19" fmla="*/ 484 h 840"/>
              <a:gd name="T20" fmla="*/ 187 w 781"/>
              <a:gd name="T21" fmla="*/ 511 h 840"/>
              <a:gd name="T22" fmla="*/ 212 w 781"/>
              <a:gd name="T23" fmla="*/ 522 h 840"/>
              <a:gd name="T24" fmla="*/ 258 w 781"/>
              <a:gd name="T25" fmla="*/ 555 h 840"/>
              <a:gd name="T26" fmla="*/ 262 w 781"/>
              <a:gd name="T27" fmla="*/ 592 h 840"/>
              <a:gd name="T28" fmla="*/ 272 w 781"/>
              <a:gd name="T29" fmla="*/ 603 h 840"/>
              <a:gd name="T30" fmla="*/ 302 w 781"/>
              <a:gd name="T31" fmla="*/ 592 h 840"/>
              <a:gd name="T32" fmla="*/ 323 w 781"/>
              <a:gd name="T33" fmla="*/ 621 h 840"/>
              <a:gd name="T34" fmla="*/ 351 w 781"/>
              <a:gd name="T35" fmla="*/ 626 h 840"/>
              <a:gd name="T36" fmla="*/ 378 w 781"/>
              <a:gd name="T37" fmla="*/ 632 h 840"/>
              <a:gd name="T38" fmla="*/ 386 w 781"/>
              <a:gd name="T39" fmla="*/ 522 h 840"/>
              <a:gd name="T40" fmla="*/ 396 w 781"/>
              <a:gd name="T41" fmla="*/ 477 h 840"/>
              <a:gd name="T42" fmla="*/ 427 w 781"/>
              <a:gd name="T43" fmla="*/ 461 h 840"/>
              <a:gd name="T44" fmla="*/ 425 w 781"/>
              <a:gd name="T45" fmla="*/ 428 h 840"/>
              <a:gd name="T46" fmla="*/ 454 w 781"/>
              <a:gd name="T47" fmla="*/ 396 h 840"/>
              <a:gd name="T48" fmla="*/ 484 w 781"/>
              <a:gd name="T49" fmla="*/ 366 h 840"/>
              <a:gd name="T50" fmla="*/ 516 w 781"/>
              <a:gd name="T51" fmla="*/ 351 h 840"/>
              <a:gd name="T52" fmla="*/ 575 w 781"/>
              <a:gd name="T53" fmla="*/ 362 h 840"/>
              <a:gd name="T54" fmla="*/ 611 w 781"/>
              <a:gd name="T55" fmla="*/ 355 h 840"/>
              <a:gd name="T56" fmla="*/ 621 w 781"/>
              <a:gd name="T57" fmla="*/ 308 h 840"/>
              <a:gd name="T58" fmla="*/ 592 w 781"/>
              <a:gd name="T59" fmla="*/ 255 h 840"/>
              <a:gd name="T60" fmla="*/ 575 w 781"/>
              <a:gd name="T61" fmla="*/ 294 h 840"/>
              <a:gd name="T62" fmla="*/ 550 w 781"/>
              <a:gd name="T63" fmla="*/ 293 h 840"/>
              <a:gd name="T64" fmla="*/ 518 w 781"/>
              <a:gd name="T65" fmla="*/ 293 h 840"/>
              <a:gd name="T66" fmla="*/ 495 w 781"/>
              <a:gd name="T67" fmla="*/ 257 h 840"/>
              <a:gd name="T68" fmla="*/ 477 w 781"/>
              <a:gd name="T69" fmla="*/ 235 h 840"/>
              <a:gd name="T70" fmla="*/ 491 w 781"/>
              <a:gd name="T71" fmla="*/ 220 h 840"/>
              <a:gd name="T72" fmla="*/ 483 w 781"/>
              <a:gd name="T73" fmla="*/ 200 h 840"/>
              <a:gd name="T74" fmla="*/ 499 w 781"/>
              <a:gd name="T75" fmla="*/ 164 h 840"/>
              <a:gd name="T76" fmla="*/ 499 w 781"/>
              <a:gd name="T77" fmla="*/ 116 h 840"/>
              <a:gd name="T78" fmla="*/ 482 w 781"/>
              <a:gd name="T79" fmla="*/ 43 h 840"/>
              <a:gd name="T80" fmla="*/ 398 w 781"/>
              <a:gd name="T81" fmla="*/ 25 h 840"/>
              <a:gd name="T82" fmla="*/ 341 w 781"/>
              <a:gd name="T83" fmla="*/ 74 h 840"/>
              <a:gd name="T84" fmla="*/ 305 w 781"/>
              <a:gd name="T85" fmla="*/ 53 h 840"/>
              <a:gd name="T86" fmla="*/ 265 w 781"/>
              <a:gd name="T87" fmla="*/ 53 h 840"/>
              <a:gd name="T88" fmla="*/ 238 w 781"/>
              <a:gd name="T89" fmla="*/ 56 h 840"/>
              <a:gd name="T90" fmla="*/ 195 w 781"/>
              <a:gd name="T91" fmla="*/ 25 h 840"/>
              <a:gd name="T92" fmla="*/ 158 w 781"/>
              <a:gd name="T93" fmla="*/ 0 h 840"/>
              <a:gd name="T94" fmla="*/ 142 w 781"/>
              <a:gd name="T95" fmla="*/ 12 h 840"/>
              <a:gd name="T96" fmla="*/ 127 w 781"/>
              <a:gd name="T97" fmla="*/ 46 h 840"/>
              <a:gd name="T98" fmla="*/ 99 w 781"/>
              <a:gd name="T99" fmla="*/ 58 h 840"/>
              <a:gd name="T100" fmla="*/ 98 w 781"/>
              <a:gd name="T101" fmla="*/ 83 h 840"/>
              <a:gd name="T102" fmla="*/ 83 w 781"/>
              <a:gd name="T103" fmla="*/ 108 h 840"/>
              <a:gd name="T104" fmla="*/ 42 w 781"/>
              <a:gd name="T105" fmla="*/ 157 h 840"/>
              <a:gd name="T106" fmla="*/ 6 w 781"/>
              <a:gd name="T107" fmla="*/ 161 h 840"/>
              <a:gd name="T108" fmla="*/ 1 w 781"/>
              <a:gd name="T109" fmla="*/ 198 h 8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1" h="840">
                <a:moveTo>
                  <a:pt x="0" y="269"/>
                </a:moveTo>
                <a:lnTo>
                  <a:pt x="2" y="282"/>
                </a:lnTo>
                <a:lnTo>
                  <a:pt x="3" y="299"/>
                </a:lnTo>
                <a:lnTo>
                  <a:pt x="9" y="318"/>
                </a:lnTo>
                <a:lnTo>
                  <a:pt x="15" y="335"/>
                </a:lnTo>
                <a:lnTo>
                  <a:pt x="23" y="345"/>
                </a:lnTo>
                <a:lnTo>
                  <a:pt x="27" y="346"/>
                </a:lnTo>
                <a:lnTo>
                  <a:pt x="31" y="346"/>
                </a:lnTo>
                <a:lnTo>
                  <a:pt x="37" y="348"/>
                </a:lnTo>
                <a:lnTo>
                  <a:pt x="45" y="359"/>
                </a:lnTo>
                <a:lnTo>
                  <a:pt x="51" y="367"/>
                </a:lnTo>
                <a:lnTo>
                  <a:pt x="56" y="378"/>
                </a:lnTo>
                <a:lnTo>
                  <a:pt x="65" y="391"/>
                </a:lnTo>
                <a:lnTo>
                  <a:pt x="70" y="405"/>
                </a:lnTo>
                <a:lnTo>
                  <a:pt x="73" y="412"/>
                </a:lnTo>
                <a:lnTo>
                  <a:pt x="77" y="422"/>
                </a:lnTo>
                <a:lnTo>
                  <a:pt x="84" y="439"/>
                </a:lnTo>
                <a:lnTo>
                  <a:pt x="94" y="446"/>
                </a:lnTo>
                <a:lnTo>
                  <a:pt x="104" y="444"/>
                </a:lnTo>
                <a:lnTo>
                  <a:pt x="110" y="439"/>
                </a:lnTo>
                <a:lnTo>
                  <a:pt x="118" y="439"/>
                </a:lnTo>
                <a:lnTo>
                  <a:pt x="122" y="437"/>
                </a:lnTo>
                <a:lnTo>
                  <a:pt x="132" y="435"/>
                </a:lnTo>
                <a:lnTo>
                  <a:pt x="138" y="433"/>
                </a:lnTo>
                <a:lnTo>
                  <a:pt x="147" y="441"/>
                </a:lnTo>
                <a:lnTo>
                  <a:pt x="151" y="442"/>
                </a:lnTo>
                <a:lnTo>
                  <a:pt x="161" y="457"/>
                </a:lnTo>
                <a:lnTo>
                  <a:pt x="166" y="461"/>
                </a:lnTo>
                <a:lnTo>
                  <a:pt x="180" y="493"/>
                </a:lnTo>
                <a:lnTo>
                  <a:pt x="179" y="502"/>
                </a:lnTo>
                <a:lnTo>
                  <a:pt x="183" y="513"/>
                </a:lnTo>
                <a:lnTo>
                  <a:pt x="181" y="526"/>
                </a:lnTo>
                <a:lnTo>
                  <a:pt x="188" y="548"/>
                </a:lnTo>
                <a:lnTo>
                  <a:pt x="192" y="559"/>
                </a:lnTo>
                <a:lnTo>
                  <a:pt x="201" y="574"/>
                </a:lnTo>
                <a:lnTo>
                  <a:pt x="205" y="597"/>
                </a:lnTo>
                <a:lnTo>
                  <a:pt x="207" y="601"/>
                </a:lnTo>
                <a:lnTo>
                  <a:pt x="213" y="608"/>
                </a:lnTo>
                <a:lnTo>
                  <a:pt x="214" y="614"/>
                </a:lnTo>
                <a:lnTo>
                  <a:pt x="219" y="617"/>
                </a:lnTo>
                <a:lnTo>
                  <a:pt x="224" y="632"/>
                </a:lnTo>
                <a:lnTo>
                  <a:pt x="228" y="641"/>
                </a:lnTo>
                <a:lnTo>
                  <a:pt x="234" y="648"/>
                </a:lnTo>
                <a:lnTo>
                  <a:pt x="233" y="651"/>
                </a:lnTo>
                <a:lnTo>
                  <a:pt x="237" y="655"/>
                </a:lnTo>
                <a:lnTo>
                  <a:pt x="246" y="655"/>
                </a:lnTo>
                <a:lnTo>
                  <a:pt x="258" y="656"/>
                </a:lnTo>
                <a:lnTo>
                  <a:pt x="265" y="666"/>
                </a:lnTo>
                <a:lnTo>
                  <a:pt x="266" y="677"/>
                </a:lnTo>
                <a:lnTo>
                  <a:pt x="263" y="695"/>
                </a:lnTo>
                <a:lnTo>
                  <a:pt x="265" y="698"/>
                </a:lnTo>
                <a:lnTo>
                  <a:pt x="322" y="707"/>
                </a:lnTo>
                <a:lnTo>
                  <a:pt x="321" y="715"/>
                </a:lnTo>
                <a:lnTo>
                  <a:pt x="323" y="717"/>
                </a:lnTo>
                <a:lnTo>
                  <a:pt x="336" y="745"/>
                </a:lnTo>
                <a:lnTo>
                  <a:pt x="327" y="754"/>
                </a:lnTo>
                <a:lnTo>
                  <a:pt x="323" y="760"/>
                </a:lnTo>
                <a:lnTo>
                  <a:pt x="323" y="764"/>
                </a:lnTo>
                <a:lnTo>
                  <a:pt x="327" y="768"/>
                </a:lnTo>
                <a:lnTo>
                  <a:pt x="339" y="769"/>
                </a:lnTo>
                <a:lnTo>
                  <a:pt x="344" y="768"/>
                </a:lnTo>
                <a:lnTo>
                  <a:pt x="350" y="764"/>
                </a:lnTo>
                <a:lnTo>
                  <a:pt x="363" y="756"/>
                </a:lnTo>
                <a:lnTo>
                  <a:pt x="377" y="754"/>
                </a:lnTo>
                <a:lnTo>
                  <a:pt x="386" y="756"/>
                </a:lnTo>
                <a:lnTo>
                  <a:pt x="393" y="764"/>
                </a:lnTo>
                <a:lnTo>
                  <a:pt x="398" y="784"/>
                </a:lnTo>
                <a:lnTo>
                  <a:pt x="403" y="791"/>
                </a:lnTo>
                <a:lnTo>
                  <a:pt x="411" y="795"/>
                </a:lnTo>
                <a:lnTo>
                  <a:pt x="423" y="798"/>
                </a:lnTo>
                <a:lnTo>
                  <a:pt x="436" y="798"/>
                </a:lnTo>
                <a:lnTo>
                  <a:pt x="438" y="798"/>
                </a:lnTo>
                <a:lnTo>
                  <a:pt x="440" y="798"/>
                </a:lnTo>
                <a:lnTo>
                  <a:pt x="445" y="797"/>
                </a:lnTo>
                <a:lnTo>
                  <a:pt x="454" y="839"/>
                </a:lnTo>
                <a:lnTo>
                  <a:pt x="472" y="805"/>
                </a:lnTo>
                <a:lnTo>
                  <a:pt x="469" y="784"/>
                </a:lnTo>
                <a:lnTo>
                  <a:pt x="468" y="768"/>
                </a:lnTo>
                <a:lnTo>
                  <a:pt x="473" y="675"/>
                </a:lnTo>
                <a:lnTo>
                  <a:pt x="482" y="666"/>
                </a:lnTo>
                <a:lnTo>
                  <a:pt x="484" y="659"/>
                </a:lnTo>
                <a:lnTo>
                  <a:pt x="483" y="637"/>
                </a:lnTo>
                <a:lnTo>
                  <a:pt x="490" y="613"/>
                </a:lnTo>
                <a:lnTo>
                  <a:pt x="494" y="608"/>
                </a:lnTo>
                <a:lnTo>
                  <a:pt x="510" y="601"/>
                </a:lnTo>
                <a:lnTo>
                  <a:pt x="510" y="592"/>
                </a:lnTo>
                <a:lnTo>
                  <a:pt x="515" y="588"/>
                </a:lnTo>
                <a:lnTo>
                  <a:pt x="533" y="587"/>
                </a:lnTo>
                <a:lnTo>
                  <a:pt x="536" y="584"/>
                </a:lnTo>
                <a:lnTo>
                  <a:pt x="530" y="574"/>
                </a:lnTo>
                <a:lnTo>
                  <a:pt x="532" y="560"/>
                </a:lnTo>
                <a:lnTo>
                  <a:pt x="530" y="545"/>
                </a:lnTo>
                <a:lnTo>
                  <a:pt x="538" y="519"/>
                </a:lnTo>
                <a:lnTo>
                  <a:pt x="542" y="514"/>
                </a:lnTo>
                <a:lnTo>
                  <a:pt x="561" y="505"/>
                </a:lnTo>
                <a:lnTo>
                  <a:pt x="567" y="505"/>
                </a:lnTo>
                <a:lnTo>
                  <a:pt x="576" y="491"/>
                </a:lnTo>
                <a:lnTo>
                  <a:pt x="580" y="484"/>
                </a:lnTo>
                <a:lnTo>
                  <a:pt x="600" y="470"/>
                </a:lnTo>
                <a:lnTo>
                  <a:pt x="604" y="466"/>
                </a:lnTo>
                <a:lnTo>
                  <a:pt x="604" y="454"/>
                </a:lnTo>
                <a:lnTo>
                  <a:pt x="609" y="448"/>
                </a:lnTo>
                <a:lnTo>
                  <a:pt x="627" y="446"/>
                </a:lnTo>
                <a:lnTo>
                  <a:pt x="644" y="448"/>
                </a:lnTo>
                <a:lnTo>
                  <a:pt x="661" y="450"/>
                </a:lnTo>
                <a:lnTo>
                  <a:pt x="679" y="456"/>
                </a:lnTo>
                <a:lnTo>
                  <a:pt x="706" y="456"/>
                </a:lnTo>
                <a:lnTo>
                  <a:pt x="717" y="461"/>
                </a:lnTo>
                <a:lnTo>
                  <a:pt x="726" y="456"/>
                </a:lnTo>
                <a:lnTo>
                  <a:pt x="738" y="454"/>
                </a:lnTo>
                <a:lnTo>
                  <a:pt x="748" y="456"/>
                </a:lnTo>
                <a:lnTo>
                  <a:pt x="762" y="452"/>
                </a:lnTo>
                <a:lnTo>
                  <a:pt x="772" y="454"/>
                </a:lnTo>
                <a:lnTo>
                  <a:pt x="777" y="450"/>
                </a:lnTo>
                <a:lnTo>
                  <a:pt x="780" y="425"/>
                </a:lnTo>
                <a:lnTo>
                  <a:pt x="775" y="393"/>
                </a:lnTo>
                <a:lnTo>
                  <a:pt x="763" y="368"/>
                </a:lnTo>
                <a:lnTo>
                  <a:pt x="754" y="357"/>
                </a:lnTo>
                <a:lnTo>
                  <a:pt x="744" y="335"/>
                </a:lnTo>
                <a:lnTo>
                  <a:pt x="738" y="325"/>
                </a:lnTo>
                <a:lnTo>
                  <a:pt x="730" y="342"/>
                </a:lnTo>
                <a:lnTo>
                  <a:pt x="730" y="346"/>
                </a:lnTo>
                <a:lnTo>
                  <a:pt x="726" y="359"/>
                </a:lnTo>
                <a:lnTo>
                  <a:pt x="717" y="375"/>
                </a:lnTo>
                <a:lnTo>
                  <a:pt x="710" y="389"/>
                </a:lnTo>
                <a:lnTo>
                  <a:pt x="704" y="381"/>
                </a:lnTo>
                <a:lnTo>
                  <a:pt x="696" y="380"/>
                </a:lnTo>
                <a:lnTo>
                  <a:pt x="686" y="373"/>
                </a:lnTo>
                <a:lnTo>
                  <a:pt x="672" y="376"/>
                </a:lnTo>
                <a:lnTo>
                  <a:pt x="652" y="376"/>
                </a:lnTo>
                <a:lnTo>
                  <a:pt x="648" y="377"/>
                </a:lnTo>
                <a:lnTo>
                  <a:pt x="646" y="373"/>
                </a:lnTo>
                <a:lnTo>
                  <a:pt x="634" y="363"/>
                </a:lnTo>
                <a:lnTo>
                  <a:pt x="628" y="344"/>
                </a:lnTo>
                <a:lnTo>
                  <a:pt x="624" y="337"/>
                </a:lnTo>
                <a:lnTo>
                  <a:pt x="618" y="327"/>
                </a:lnTo>
                <a:lnTo>
                  <a:pt x="610" y="320"/>
                </a:lnTo>
                <a:lnTo>
                  <a:pt x="603" y="310"/>
                </a:lnTo>
                <a:lnTo>
                  <a:pt x="597" y="305"/>
                </a:lnTo>
                <a:lnTo>
                  <a:pt x="595" y="299"/>
                </a:lnTo>
                <a:lnTo>
                  <a:pt x="595" y="294"/>
                </a:lnTo>
                <a:lnTo>
                  <a:pt x="597" y="287"/>
                </a:lnTo>
                <a:lnTo>
                  <a:pt x="603" y="281"/>
                </a:lnTo>
                <a:lnTo>
                  <a:pt x="613" y="281"/>
                </a:lnTo>
                <a:lnTo>
                  <a:pt x="615" y="280"/>
                </a:lnTo>
                <a:lnTo>
                  <a:pt x="615" y="274"/>
                </a:lnTo>
                <a:lnTo>
                  <a:pt x="605" y="257"/>
                </a:lnTo>
                <a:lnTo>
                  <a:pt x="603" y="255"/>
                </a:lnTo>
                <a:lnTo>
                  <a:pt x="601" y="252"/>
                </a:lnTo>
                <a:lnTo>
                  <a:pt x="601" y="246"/>
                </a:lnTo>
                <a:lnTo>
                  <a:pt x="615" y="219"/>
                </a:lnTo>
                <a:lnTo>
                  <a:pt x="622" y="209"/>
                </a:lnTo>
                <a:lnTo>
                  <a:pt x="627" y="198"/>
                </a:lnTo>
                <a:lnTo>
                  <a:pt x="624" y="188"/>
                </a:lnTo>
                <a:lnTo>
                  <a:pt x="624" y="173"/>
                </a:lnTo>
                <a:lnTo>
                  <a:pt x="623" y="148"/>
                </a:lnTo>
                <a:lnTo>
                  <a:pt x="634" y="120"/>
                </a:lnTo>
                <a:lnTo>
                  <a:pt x="634" y="105"/>
                </a:lnTo>
                <a:lnTo>
                  <a:pt x="610" y="69"/>
                </a:lnTo>
                <a:lnTo>
                  <a:pt x="601" y="55"/>
                </a:lnTo>
                <a:lnTo>
                  <a:pt x="586" y="44"/>
                </a:lnTo>
                <a:lnTo>
                  <a:pt x="541" y="35"/>
                </a:lnTo>
                <a:lnTo>
                  <a:pt x="528" y="30"/>
                </a:lnTo>
                <a:lnTo>
                  <a:pt x="496" y="32"/>
                </a:lnTo>
                <a:lnTo>
                  <a:pt x="475" y="49"/>
                </a:lnTo>
                <a:lnTo>
                  <a:pt x="465" y="67"/>
                </a:lnTo>
                <a:lnTo>
                  <a:pt x="442" y="96"/>
                </a:lnTo>
                <a:lnTo>
                  <a:pt x="425" y="94"/>
                </a:lnTo>
                <a:lnTo>
                  <a:pt x="416" y="77"/>
                </a:lnTo>
                <a:lnTo>
                  <a:pt x="415" y="76"/>
                </a:lnTo>
                <a:lnTo>
                  <a:pt x="386" y="67"/>
                </a:lnTo>
                <a:lnTo>
                  <a:pt x="381" y="68"/>
                </a:lnTo>
                <a:lnTo>
                  <a:pt x="359" y="76"/>
                </a:lnTo>
                <a:lnTo>
                  <a:pt x="348" y="68"/>
                </a:lnTo>
                <a:lnTo>
                  <a:pt x="341" y="67"/>
                </a:lnTo>
                <a:lnTo>
                  <a:pt x="330" y="67"/>
                </a:lnTo>
                <a:lnTo>
                  <a:pt x="324" y="68"/>
                </a:lnTo>
                <a:lnTo>
                  <a:pt x="321" y="76"/>
                </a:lnTo>
                <a:lnTo>
                  <a:pt x="316" y="77"/>
                </a:lnTo>
                <a:lnTo>
                  <a:pt x="297" y="72"/>
                </a:lnTo>
                <a:lnTo>
                  <a:pt x="286" y="64"/>
                </a:lnTo>
                <a:lnTo>
                  <a:pt x="261" y="39"/>
                </a:lnTo>
                <a:lnTo>
                  <a:pt x="254" y="34"/>
                </a:lnTo>
                <a:lnTo>
                  <a:pt x="243" y="32"/>
                </a:lnTo>
                <a:lnTo>
                  <a:pt x="224" y="24"/>
                </a:lnTo>
                <a:lnTo>
                  <a:pt x="220" y="21"/>
                </a:lnTo>
                <a:lnTo>
                  <a:pt x="205" y="1"/>
                </a:lnTo>
                <a:lnTo>
                  <a:pt x="197" y="0"/>
                </a:lnTo>
                <a:lnTo>
                  <a:pt x="194" y="0"/>
                </a:lnTo>
                <a:lnTo>
                  <a:pt x="190" y="3"/>
                </a:lnTo>
                <a:lnTo>
                  <a:pt x="184" y="15"/>
                </a:lnTo>
                <a:lnTo>
                  <a:pt x="177" y="15"/>
                </a:lnTo>
                <a:lnTo>
                  <a:pt x="174" y="10"/>
                </a:lnTo>
                <a:lnTo>
                  <a:pt x="167" y="21"/>
                </a:lnTo>
                <a:lnTo>
                  <a:pt x="155" y="33"/>
                </a:lnTo>
                <a:lnTo>
                  <a:pt x="159" y="58"/>
                </a:lnTo>
                <a:lnTo>
                  <a:pt x="155" y="71"/>
                </a:lnTo>
                <a:lnTo>
                  <a:pt x="147" y="74"/>
                </a:lnTo>
                <a:lnTo>
                  <a:pt x="132" y="74"/>
                </a:lnTo>
                <a:lnTo>
                  <a:pt x="124" y="74"/>
                </a:lnTo>
                <a:lnTo>
                  <a:pt x="119" y="76"/>
                </a:lnTo>
                <a:lnTo>
                  <a:pt x="116" y="79"/>
                </a:lnTo>
                <a:lnTo>
                  <a:pt x="116" y="86"/>
                </a:lnTo>
                <a:lnTo>
                  <a:pt x="122" y="106"/>
                </a:lnTo>
                <a:lnTo>
                  <a:pt x="122" y="115"/>
                </a:lnTo>
                <a:lnTo>
                  <a:pt x="117" y="122"/>
                </a:lnTo>
                <a:lnTo>
                  <a:pt x="106" y="130"/>
                </a:lnTo>
                <a:lnTo>
                  <a:pt x="103" y="138"/>
                </a:lnTo>
                <a:lnTo>
                  <a:pt x="99" y="187"/>
                </a:lnTo>
                <a:lnTo>
                  <a:pt x="84" y="196"/>
                </a:lnTo>
                <a:lnTo>
                  <a:pt x="61" y="201"/>
                </a:lnTo>
                <a:lnTo>
                  <a:pt x="52" y="200"/>
                </a:lnTo>
                <a:lnTo>
                  <a:pt x="47" y="198"/>
                </a:lnTo>
                <a:lnTo>
                  <a:pt x="35" y="199"/>
                </a:lnTo>
                <a:lnTo>
                  <a:pt x="8" y="197"/>
                </a:lnTo>
                <a:lnTo>
                  <a:pt x="7" y="205"/>
                </a:lnTo>
                <a:lnTo>
                  <a:pt x="8" y="219"/>
                </a:lnTo>
                <a:lnTo>
                  <a:pt x="7" y="234"/>
                </a:lnTo>
                <a:lnTo>
                  <a:pt x="4" y="241"/>
                </a:lnTo>
                <a:lnTo>
                  <a:pt x="1" y="252"/>
                </a:lnTo>
                <a:lnTo>
                  <a:pt x="0" y="269"/>
                </a:ln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36" name="Freeform 26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2262508" y="4056605"/>
            <a:ext cx="578221" cy="737467"/>
          </a:xfrm>
          <a:custGeom>
            <a:avLst/>
            <a:gdLst>
              <a:gd name="T0" fmla="*/ 2147483647 w 579"/>
              <a:gd name="T1" fmla="*/ 2147483647 h 738"/>
              <a:gd name="T2" fmla="*/ 2147483647 w 579"/>
              <a:gd name="T3" fmla="*/ 2147483647 h 738"/>
              <a:gd name="T4" fmla="*/ 2147483647 w 579"/>
              <a:gd name="T5" fmla="*/ 2147483647 h 738"/>
              <a:gd name="T6" fmla="*/ 2147483647 w 579"/>
              <a:gd name="T7" fmla="*/ 2147483647 h 738"/>
              <a:gd name="T8" fmla="*/ 2147483647 w 579"/>
              <a:gd name="T9" fmla="*/ 2147483647 h 738"/>
              <a:gd name="T10" fmla="*/ 2147483647 w 579"/>
              <a:gd name="T11" fmla="*/ 2147483647 h 738"/>
              <a:gd name="T12" fmla="*/ 2147483647 w 579"/>
              <a:gd name="T13" fmla="*/ 2147483647 h 738"/>
              <a:gd name="T14" fmla="*/ 2147483647 w 579"/>
              <a:gd name="T15" fmla="*/ 2147483647 h 738"/>
              <a:gd name="T16" fmla="*/ 2147483647 w 579"/>
              <a:gd name="T17" fmla="*/ 2147483647 h 738"/>
              <a:gd name="T18" fmla="*/ 2147483647 w 579"/>
              <a:gd name="T19" fmla="*/ 2147483647 h 738"/>
              <a:gd name="T20" fmla="*/ 2147483647 w 579"/>
              <a:gd name="T21" fmla="*/ 2147483647 h 738"/>
              <a:gd name="T22" fmla="*/ 2147483647 w 579"/>
              <a:gd name="T23" fmla="*/ 2147483647 h 738"/>
              <a:gd name="T24" fmla="*/ 2147483647 w 579"/>
              <a:gd name="T25" fmla="*/ 2147483647 h 738"/>
              <a:gd name="T26" fmla="*/ 2147483647 w 579"/>
              <a:gd name="T27" fmla="*/ 2147483647 h 738"/>
              <a:gd name="T28" fmla="*/ 2147483647 w 579"/>
              <a:gd name="T29" fmla="*/ 2147483647 h 738"/>
              <a:gd name="T30" fmla="*/ 2147483647 w 579"/>
              <a:gd name="T31" fmla="*/ 2147483647 h 738"/>
              <a:gd name="T32" fmla="*/ 2147483647 w 579"/>
              <a:gd name="T33" fmla="*/ 2147483647 h 738"/>
              <a:gd name="T34" fmla="*/ 2147483647 w 579"/>
              <a:gd name="T35" fmla="*/ 2147483647 h 738"/>
              <a:gd name="T36" fmla="*/ 2147483647 w 579"/>
              <a:gd name="T37" fmla="*/ 2147483647 h 738"/>
              <a:gd name="T38" fmla="*/ 2147483647 w 579"/>
              <a:gd name="T39" fmla="*/ 2147483647 h 738"/>
              <a:gd name="T40" fmla="*/ 2147483647 w 579"/>
              <a:gd name="T41" fmla="*/ 2147483647 h 738"/>
              <a:gd name="T42" fmla="*/ 2147483647 w 579"/>
              <a:gd name="T43" fmla="*/ 2147483647 h 738"/>
              <a:gd name="T44" fmla="*/ 2147483647 w 579"/>
              <a:gd name="T45" fmla="*/ 2147483647 h 738"/>
              <a:gd name="T46" fmla="*/ 2147483647 w 579"/>
              <a:gd name="T47" fmla="*/ 2147483647 h 738"/>
              <a:gd name="T48" fmla="*/ 2147483647 w 579"/>
              <a:gd name="T49" fmla="*/ 2147483647 h 738"/>
              <a:gd name="T50" fmla="*/ 2147483647 w 579"/>
              <a:gd name="T51" fmla="*/ 2147483647 h 738"/>
              <a:gd name="T52" fmla="*/ 2147483647 w 579"/>
              <a:gd name="T53" fmla="*/ 2147483647 h 738"/>
              <a:gd name="T54" fmla="*/ 2147483647 w 579"/>
              <a:gd name="T55" fmla="*/ 2147483647 h 738"/>
              <a:gd name="T56" fmla="*/ 2147483647 w 579"/>
              <a:gd name="T57" fmla="*/ 2147483647 h 738"/>
              <a:gd name="T58" fmla="*/ 2147483647 w 579"/>
              <a:gd name="T59" fmla="*/ 2147483647 h 738"/>
              <a:gd name="T60" fmla="*/ 2147483647 w 579"/>
              <a:gd name="T61" fmla="*/ 2147483647 h 738"/>
              <a:gd name="T62" fmla="*/ 2147483647 w 579"/>
              <a:gd name="T63" fmla="*/ 2147483647 h 738"/>
              <a:gd name="T64" fmla="*/ 2147483647 w 579"/>
              <a:gd name="T65" fmla="*/ 2147483647 h 738"/>
              <a:gd name="T66" fmla="*/ 2147483647 w 579"/>
              <a:gd name="T67" fmla="*/ 2147483647 h 738"/>
              <a:gd name="T68" fmla="*/ 2147483647 w 579"/>
              <a:gd name="T69" fmla="*/ 2147483647 h 738"/>
              <a:gd name="T70" fmla="*/ 2147483647 w 579"/>
              <a:gd name="T71" fmla="*/ 2147483647 h 738"/>
              <a:gd name="T72" fmla="*/ 2147483647 w 579"/>
              <a:gd name="T73" fmla="*/ 2147483647 h 738"/>
              <a:gd name="T74" fmla="*/ 2147483647 w 579"/>
              <a:gd name="T75" fmla="*/ 2147483647 h 738"/>
              <a:gd name="T76" fmla="*/ 2147483647 w 579"/>
              <a:gd name="T77" fmla="*/ 2147483647 h 738"/>
              <a:gd name="T78" fmla="*/ 2147483647 w 579"/>
              <a:gd name="T79" fmla="*/ 2147483647 h 738"/>
              <a:gd name="T80" fmla="*/ 2147483647 w 579"/>
              <a:gd name="T81" fmla="*/ 2147483647 h 738"/>
              <a:gd name="T82" fmla="*/ 2147483647 w 579"/>
              <a:gd name="T83" fmla="*/ 2147483647 h 738"/>
              <a:gd name="T84" fmla="*/ 2147483647 w 579"/>
              <a:gd name="T85" fmla="*/ 2147483647 h 738"/>
              <a:gd name="T86" fmla="*/ 2147483647 w 579"/>
              <a:gd name="T87" fmla="*/ 2147483647 h 738"/>
              <a:gd name="T88" fmla="*/ 2147483647 w 579"/>
              <a:gd name="T89" fmla="*/ 2147483647 h 738"/>
              <a:gd name="T90" fmla="*/ 2147483647 w 579"/>
              <a:gd name="T91" fmla="*/ 2147483647 h 738"/>
              <a:gd name="T92" fmla="*/ 2147483647 w 579"/>
              <a:gd name="T93" fmla="*/ 2147483647 h 738"/>
              <a:gd name="T94" fmla="*/ 2147483647 w 579"/>
              <a:gd name="T95" fmla="*/ 2147483647 h 738"/>
              <a:gd name="T96" fmla="*/ 2147483647 w 579"/>
              <a:gd name="T97" fmla="*/ 2147483647 h 738"/>
              <a:gd name="T98" fmla="*/ 2147483647 w 579"/>
              <a:gd name="T99" fmla="*/ 2147483647 h 738"/>
              <a:gd name="T100" fmla="*/ 2147483647 w 579"/>
              <a:gd name="T101" fmla="*/ 2147483647 h 738"/>
              <a:gd name="T102" fmla="*/ 2147483647 w 579"/>
              <a:gd name="T103" fmla="*/ 2147483647 h 738"/>
              <a:gd name="T104" fmla="*/ 2147483647 w 579"/>
              <a:gd name="T105" fmla="*/ 2147483647 h 738"/>
              <a:gd name="T106" fmla="*/ 2147483647 w 579"/>
              <a:gd name="T107" fmla="*/ 2147483647 h 738"/>
              <a:gd name="T108" fmla="*/ 2147483647 w 579"/>
              <a:gd name="T109" fmla="*/ 2147483647 h 738"/>
              <a:gd name="T110" fmla="*/ 2147483647 w 579"/>
              <a:gd name="T111" fmla="*/ 2147483647 h 738"/>
              <a:gd name="T112" fmla="*/ 2147483647 w 579"/>
              <a:gd name="T113" fmla="*/ 2147483647 h 738"/>
              <a:gd name="T114" fmla="*/ 2147483647 w 579"/>
              <a:gd name="T115" fmla="*/ 2147483647 h 738"/>
              <a:gd name="T116" fmla="*/ 2147483647 w 579"/>
              <a:gd name="T117" fmla="*/ 2147483647 h 738"/>
              <a:gd name="T118" fmla="*/ 2147483647 w 579"/>
              <a:gd name="T119" fmla="*/ 2147483647 h 738"/>
              <a:gd name="T120" fmla="*/ 2147483647 w 579"/>
              <a:gd name="T121" fmla="*/ 2147483647 h 7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79"/>
              <a:gd name="T184" fmla="*/ 0 h 738"/>
              <a:gd name="T185" fmla="*/ 579 w 579"/>
              <a:gd name="T186" fmla="*/ 738 h 73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79" h="738">
                <a:moveTo>
                  <a:pt x="0" y="453"/>
                </a:moveTo>
                <a:lnTo>
                  <a:pt x="1" y="468"/>
                </a:lnTo>
                <a:lnTo>
                  <a:pt x="3" y="491"/>
                </a:lnTo>
                <a:lnTo>
                  <a:pt x="48" y="491"/>
                </a:lnTo>
                <a:lnTo>
                  <a:pt x="56" y="492"/>
                </a:lnTo>
                <a:lnTo>
                  <a:pt x="56" y="479"/>
                </a:lnTo>
                <a:lnTo>
                  <a:pt x="41" y="472"/>
                </a:lnTo>
                <a:lnTo>
                  <a:pt x="40" y="434"/>
                </a:lnTo>
                <a:lnTo>
                  <a:pt x="42" y="431"/>
                </a:lnTo>
                <a:lnTo>
                  <a:pt x="83" y="442"/>
                </a:lnTo>
                <a:lnTo>
                  <a:pt x="83" y="463"/>
                </a:lnTo>
                <a:lnTo>
                  <a:pt x="68" y="469"/>
                </a:lnTo>
                <a:lnTo>
                  <a:pt x="71" y="485"/>
                </a:lnTo>
                <a:lnTo>
                  <a:pt x="67" y="485"/>
                </a:lnTo>
                <a:lnTo>
                  <a:pt x="65" y="487"/>
                </a:lnTo>
                <a:lnTo>
                  <a:pt x="68" y="494"/>
                </a:lnTo>
                <a:lnTo>
                  <a:pt x="67" y="532"/>
                </a:lnTo>
                <a:lnTo>
                  <a:pt x="73" y="527"/>
                </a:lnTo>
                <a:lnTo>
                  <a:pt x="79" y="510"/>
                </a:lnTo>
                <a:lnTo>
                  <a:pt x="79" y="506"/>
                </a:lnTo>
                <a:lnTo>
                  <a:pt x="82" y="492"/>
                </a:lnTo>
                <a:lnTo>
                  <a:pt x="86" y="467"/>
                </a:lnTo>
                <a:lnTo>
                  <a:pt x="89" y="466"/>
                </a:lnTo>
                <a:lnTo>
                  <a:pt x="94" y="468"/>
                </a:lnTo>
                <a:lnTo>
                  <a:pt x="109" y="471"/>
                </a:lnTo>
                <a:lnTo>
                  <a:pt x="108" y="474"/>
                </a:lnTo>
                <a:lnTo>
                  <a:pt x="114" y="477"/>
                </a:lnTo>
                <a:lnTo>
                  <a:pt x="109" y="497"/>
                </a:lnTo>
                <a:lnTo>
                  <a:pt x="99" y="524"/>
                </a:lnTo>
                <a:lnTo>
                  <a:pt x="100" y="548"/>
                </a:lnTo>
                <a:lnTo>
                  <a:pt x="119" y="552"/>
                </a:lnTo>
                <a:lnTo>
                  <a:pt x="125" y="549"/>
                </a:lnTo>
                <a:lnTo>
                  <a:pt x="126" y="548"/>
                </a:lnTo>
                <a:lnTo>
                  <a:pt x="130" y="543"/>
                </a:lnTo>
                <a:lnTo>
                  <a:pt x="136" y="533"/>
                </a:lnTo>
                <a:lnTo>
                  <a:pt x="136" y="527"/>
                </a:lnTo>
                <a:lnTo>
                  <a:pt x="135" y="519"/>
                </a:lnTo>
                <a:lnTo>
                  <a:pt x="135" y="508"/>
                </a:lnTo>
                <a:lnTo>
                  <a:pt x="145" y="496"/>
                </a:lnTo>
                <a:lnTo>
                  <a:pt x="151" y="494"/>
                </a:lnTo>
                <a:lnTo>
                  <a:pt x="171" y="494"/>
                </a:lnTo>
                <a:lnTo>
                  <a:pt x="180" y="498"/>
                </a:lnTo>
                <a:lnTo>
                  <a:pt x="184" y="498"/>
                </a:lnTo>
                <a:lnTo>
                  <a:pt x="193" y="505"/>
                </a:lnTo>
                <a:lnTo>
                  <a:pt x="194" y="515"/>
                </a:lnTo>
                <a:lnTo>
                  <a:pt x="191" y="524"/>
                </a:lnTo>
                <a:lnTo>
                  <a:pt x="181" y="541"/>
                </a:lnTo>
                <a:lnTo>
                  <a:pt x="176" y="559"/>
                </a:lnTo>
                <a:lnTo>
                  <a:pt x="174" y="564"/>
                </a:lnTo>
                <a:lnTo>
                  <a:pt x="175" y="572"/>
                </a:lnTo>
                <a:lnTo>
                  <a:pt x="171" y="581"/>
                </a:lnTo>
                <a:lnTo>
                  <a:pt x="168" y="583"/>
                </a:lnTo>
                <a:lnTo>
                  <a:pt x="162" y="583"/>
                </a:lnTo>
                <a:lnTo>
                  <a:pt x="161" y="582"/>
                </a:lnTo>
                <a:lnTo>
                  <a:pt x="145" y="589"/>
                </a:lnTo>
                <a:lnTo>
                  <a:pt x="131" y="607"/>
                </a:lnTo>
                <a:lnTo>
                  <a:pt x="123" y="606"/>
                </a:lnTo>
                <a:lnTo>
                  <a:pt x="116" y="607"/>
                </a:lnTo>
                <a:lnTo>
                  <a:pt x="112" y="602"/>
                </a:lnTo>
                <a:lnTo>
                  <a:pt x="108" y="607"/>
                </a:lnTo>
                <a:lnTo>
                  <a:pt x="111" y="620"/>
                </a:lnTo>
                <a:lnTo>
                  <a:pt x="110" y="626"/>
                </a:lnTo>
                <a:lnTo>
                  <a:pt x="106" y="625"/>
                </a:lnTo>
                <a:lnTo>
                  <a:pt x="104" y="622"/>
                </a:lnTo>
                <a:lnTo>
                  <a:pt x="101" y="624"/>
                </a:lnTo>
                <a:lnTo>
                  <a:pt x="105" y="632"/>
                </a:lnTo>
                <a:lnTo>
                  <a:pt x="104" y="640"/>
                </a:lnTo>
                <a:lnTo>
                  <a:pt x="101" y="643"/>
                </a:lnTo>
                <a:lnTo>
                  <a:pt x="104" y="645"/>
                </a:lnTo>
                <a:lnTo>
                  <a:pt x="109" y="649"/>
                </a:lnTo>
                <a:lnTo>
                  <a:pt x="100" y="659"/>
                </a:lnTo>
                <a:lnTo>
                  <a:pt x="95" y="653"/>
                </a:lnTo>
                <a:lnTo>
                  <a:pt x="93" y="662"/>
                </a:lnTo>
                <a:lnTo>
                  <a:pt x="89" y="660"/>
                </a:lnTo>
                <a:lnTo>
                  <a:pt x="82" y="664"/>
                </a:lnTo>
                <a:lnTo>
                  <a:pt x="82" y="672"/>
                </a:lnTo>
                <a:lnTo>
                  <a:pt x="77" y="682"/>
                </a:lnTo>
                <a:lnTo>
                  <a:pt x="72" y="701"/>
                </a:lnTo>
                <a:lnTo>
                  <a:pt x="68" y="706"/>
                </a:lnTo>
                <a:lnTo>
                  <a:pt x="82" y="710"/>
                </a:lnTo>
                <a:lnTo>
                  <a:pt x="106" y="708"/>
                </a:lnTo>
                <a:lnTo>
                  <a:pt x="107" y="715"/>
                </a:lnTo>
                <a:lnTo>
                  <a:pt x="109" y="719"/>
                </a:lnTo>
                <a:lnTo>
                  <a:pt x="150" y="724"/>
                </a:lnTo>
                <a:lnTo>
                  <a:pt x="155" y="735"/>
                </a:lnTo>
                <a:lnTo>
                  <a:pt x="174" y="734"/>
                </a:lnTo>
                <a:lnTo>
                  <a:pt x="183" y="731"/>
                </a:lnTo>
                <a:lnTo>
                  <a:pt x="199" y="737"/>
                </a:lnTo>
                <a:lnTo>
                  <a:pt x="211" y="737"/>
                </a:lnTo>
                <a:lnTo>
                  <a:pt x="211" y="727"/>
                </a:lnTo>
                <a:lnTo>
                  <a:pt x="206" y="709"/>
                </a:lnTo>
                <a:lnTo>
                  <a:pt x="213" y="700"/>
                </a:lnTo>
                <a:lnTo>
                  <a:pt x="224" y="705"/>
                </a:lnTo>
                <a:lnTo>
                  <a:pt x="239" y="705"/>
                </a:lnTo>
                <a:lnTo>
                  <a:pt x="247" y="703"/>
                </a:lnTo>
                <a:lnTo>
                  <a:pt x="250" y="696"/>
                </a:lnTo>
                <a:lnTo>
                  <a:pt x="269" y="692"/>
                </a:lnTo>
                <a:lnTo>
                  <a:pt x="270" y="682"/>
                </a:lnTo>
                <a:lnTo>
                  <a:pt x="274" y="680"/>
                </a:lnTo>
                <a:lnTo>
                  <a:pt x="278" y="684"/>
                </a:lnTo>
                <a:lnTo>
                  <a:pt x="278" y="692"/>
                </a:lnTo>
                <a:lnTo>
                  <a:pt x="280" y="691"/>
                </a:lnTo>
                <a:lnTo>
                  <a:pt x="284" y="680"/>
                </a:lnTo>
                <a:lnTo>
                  <a:pt x="284" y="664"/>
                </a:lnTo>
                <a:lnTo>
                  <a:pt x="279" y="661"/>
                </a:lnTo>
                <a:lnTo>
                  <a:pt x="274" y="659"/>
                </a:lnTo>
                <a:lnTo>
                  <a:pt x="265" y="649"/>
                </a:lnTo>
                <a:lnTo>
                  <a:pt x="261" y="642"/>
                </a:lnTo>
                <a:lnTo>
                  <a:pt x="253" y="639"/>
                </a:lnTo>
                <a:lnTo>
                  <a:pt x="236" y="624"/>
                </a:lnTo>
                <a:lnTo>
                  <a:pt x="231" y="614"/>
                </a:lnTo>
                <a:lnTo>
                  <a:pt x="231" y="589"/>
                </a:lnTo>
                <a:lnTo>
                  <a:pt x="233" y="577"/>
                </a:lnTo>
                <a:lnTo>
                  <a:pt x="240" y="565"/>
                </a:lnTo>
                <a:lnTo>
                  <a:pt x="252" y="556"/>
                </a:lnTo>
                <a:lnTo>
                  <a:pt x="271" y="546"/>
                </a:lnTo>
                <a:lnTo>
                  <a:pt x="278" y="540"/>
                </a:lnTo>
                <a:lnTo>
                  <a:pt x="284" y="535"/>
                </a:lnTo>
                <a:lnTo>
                  <a:pt x="293" y="522"/>
                </a:lnTo>
                <a:lnTo>
                  <a:pt x="299" y="525"/>
                </a:lnTo>
                <a:lnTo>
                  <a:pt x="302" y="524"/>
                </a:lnTo>
                <a:lnTo>
                  <a:pt x="310" y="519"/>
                </a:lnTo>
                <a:lnTo>
                  <a:pt x="319" y="514"/>
                </a:lnTo>
                <a:lnTo>
                  <a:pt x="324" y="511"/>
                </a:lnTo>
                <a:lnTo>
                  <a:pt x="333" y="511"/>
                </a:lnTo>
                <a:lnTo>
                  <a:pt x="335" y="507"/>
                </a:lnTo>
                <a:lnTo>
                  <a:pt x="341" y="504"/>
                </a:lnTo>
                <a:lnTo>
                  <a:pt x="347" y="493"/>
                </a:lnTo>
                <a:lnTo>
                  <a:pt x="350" y="491"/>
                </a:lnTo>
                <a:lnTo>
                  <a:pt x="354" y="491"/>
                </a:lnTo>
                <a:lnTo>
                  <a:pt x="364" y="505"/>
                </a:lnTo>
                <a:lnTo>
                  <a:pt x="380" y="511"/>
                </a:lnTo>
                <a:lnTo>
                  <a:pt x="380" y="516"/>
                </a:lnTo>
                <a:lnTo>
                  <a:pt x="383" y="522"/>
                </a:lnTo>
                <a:lnTo>
                  <a:pt x="389" y="529"/>
                </a:lnTo>
                <a:lnTo>
                  <a:pt x="397" y="539"/>
                </a:lnTo>
                <a:lnTo>
                  <a:pt x="401" y="545"/>
                </a:lnTo>
                <a:lnTo>
                  <a:pt x="397" y="554"/>
                </a:lnTo>
                <a:lnTo>
                  <a:pt x="401" y="561"/>
                </a:lnTo>
                <a:lnTo>
                  <a:pt x="409" y="563"/>
                </a:lnTo>
                <a:lnTo>
                  <a:pt x="417" y="570"/>
                </a:lnTo>
                <a:lnTo>
                  <a:pt x="423" y="573"/>
                </a:lnTo>
                <a:lnTo>
                  <a:pt x="427" y="574"/>
                </a:lnTo>
                <a:lnTo>
                  <a:pt x="436" y="570"/>
                </a:lnTo>
                <a:lnTo>
                  <a:pt x="441" y="567"/>
                </a:lnTo>
                <a:lnTo>
                  <a:pt x="446" y="568"/>
                </a:lnTo>
                <a:lnTo>
                  <a:pt x="454" y="575"/>
                </a:lnTo>
                <a:lnTo>
                  <a:pt x="467" y="581"/>
                </a:lnTo>
                <a:lnTo>
                  <a:pt x="475" y="592"/>
                </a:lnTo>
                <a:lnTo>
                  <a:pt x="482" y="594"/>
                </a:lnTo>
                <a:lnTo>
                  <a:pt x="494" y="594"/>
                </a:lnTo>
                <a:lnTo>
                  <a:pt x="501" y="587"/>
                </a:lnTo>
                <a:lnTo>
                  <a:pt x="504" y="581"/>
                </a:lnTo>
                <a:lnTo>
                  <a:pt x="515" y="561"/>
                </a:lnTo>
                <a:lnTo>
                  <a:pt x="516" y="539"/>
                </a:lnTo>
                <a:lnTo>
                  <a:pt x="519" y="532"/>
                </a:lnTo>
                <a:lnTo>
                  <a:pt x="520" y="513"/>
                </a:lnTo>
                <a:lnTo>
                  <a:pt x="517" y="510"/>
                </a:lnTo>
                <a:lnTo>
                  <a:pt x="515" y="508"/>
                </a:lnTo>
                <a:lnTo>
                  <a:pt x="509" y="503"/>
                </a:lnTo>
                <a:lnTo>
                  <a:pt x="502" y="493"/>
                </a:lnTo>
                <a:lnTo>
                  <a:pt x="502" y="485"/>
                </a:lnTo>
                <a:lnTo>
                  <a:pt x="507" y="482"/>
                </a:lnTo>
                <a:lnTo>
                  <a:pt x="515" y="474"/>
                </a:lnTo>
                <a:lnTo>
                  <a:pt x="517" y="462"/>
                </a:lnTo>
                <a:lnTo>
                  <a:pt x="515" y="453"/>
                </a:lnTo>
                <a:lnTo>
                  <a:pt x="515" y="445"/>
                </a:lnTo>
                <a:lnTo>
                  <a:pt x="513" y="440"/>
                </a:lnTo>
                <a:lnTo>
                  <a:pt x="508" y="440"/>
                </a:lnTo>
                <a:lnTo>
                  <a:pt x="501" y="437"/>
                </a:lnTo>
                <a:lnTo>
                  <a:pt x="494" y="427"/>
                </a:lnTo>
                <a:lnTo>
                  <a:pt x="488" y="426"/>
                </a:lnTo>
                <a:lnTo>
                  <a:pt x="485" y="443"/>
                </a:lnTo>
                <a:lnTo>
                  <a:pt x="478" y="452"/>
                </a:lnTo>
                <a:lnTo>
                  <a:pt x="464" y="465"/>
                </a:lnTo>
                <a:lnTo>
                  <a:pt x="460" y="469"/>
                </a:lnTo>
                <a:lnTo>
                  <a:pt x="452" y="471"/>
                </a:lnTo>
                <a:lnTo>
                  <a:pt x="440" y="465"/>
                </a:lnTo>
                <a:lnTo>
                  <a:pt x="437" y="466"/>
                </a:lnTo>
                <a:lnTo>
                  <a:pt x="437" y="476"/>
                </a:lnTo>
                <a:lnTo>
                  <a:pt x="433" y="479"/>
                </a:lnTo>
                <a:lnTo>
                  <a:pt x="427" y="473"/>
                </a:lnTo>
                <a:lnTo>
                  <a:pt x="422" y="460"/>
                </a:lnTo>
                <a:lnTo>
                  <a:pt x="404" y="443"/>
                </a:lnTo>
                <a:lnTo>
                  <a:pt x="393" y="440"/>
                </a:lnTo>
                <a:lnTo>
                  <a:pt x="388" y="433"/>
                </a:lnTo>
                <a:lnTo>
                  <a:pt x="380" y="434"/>
                </a:lnTo>
                <a:lnTo>
                  <a:pt x="374" y="429"/>
                </a:lnTo>
                <a:lnTo>
                  <a:pt x="373" y="427"/>
                </a:lnTo>
                <a:lnTo>
                  <a:pt x="368" y="427"/>
                </a:lnTo>
                <a:lnTo>
                  <a:pt x="354" y="412"/>
                </a:lnTo>
                <a:lnTo>
                  <a:pt x="351" y="404"/>
                </a:lnTo>
                <a:lnTo>
                  <a:pt x="349" y="398"/>
                </a:lnTo>
                <a:lnTo>
                  <a:pt x="347" y="362"/>
                </a:lnTo>
                <a:lnTo>
                  <a:pt x="346" y="356"/>
                </a:lnTo>
                <a:lnTo>
                  <a:pt x="338" y="353"/>
                </a:lnTo>
                <a:lnTo>
                  <a:pt x="331" y="350"/>
                </a:lnTo>
                <a:lnTo>
                  <a:pt x="329" y="344"/>
                </a:lnTo>
                <a:lnTo>
                  <a:pt x="330" y="343"/>
                </a:lnTo>
                <a:lnTo>
                  <a:pt x="341" y="334"/>
                </a:lnTo>
                <a:lnTo>
                  <a:pt x="347" y="330"/>
                </a:lnTo>
                <a:lnTo>
                  <a:pt x="350" y="325"/>
                </a:lnTo>
                <a:lnTo>
                  <a:pt x="360" y="320"/>
                </a:lnTo>
                <a:lnTo>
                  <a:pt x="375" y="316"/>
                </a:lnTo>
                <a:lnTo>
                  <a:pt x="390" y="314"/>
                </a:lnTo>
                <a:lnTo>
                  <a:pt x="408" y="309"/>
                </a:lnTo>
                <a:lnTo>
                  <a:pt x="431" y="302"/>
                </a:lnTo>
                <a:lnTo>
                  <a:pt x="436" y="299"/>
                </a:lnTo>
                <a:lnTo>
                  <a:pt x="476" y="252"/>
                </a:lnTo>
                <a:lnTo>
                  <a:pt x="484" y="241"/>
                </a:lnTo>
                <a:lnTo>
                  <a:pt x="519" y="208"/>
                </a:lnTo>
                <a:lnTo>
                  <a:pt x="519" y="205"/>
                </a:lnTo>
                <a:lnTo>
                  <a:pt x="513" y="181"/>
                </a:lnTo>
                <a:lnTo>
                  <a:pt x="512" y="171"/>
                </a:lnTo>
                <a:lnTo>
                  <a:pt x="513" y="168"/>
                </a:lnTo>
                <a:lnTo>
                  <a:pt x="516" y="164"/>
                </a:lnTo>
                <a:lnTo>
                  <a:pt x="536" y="167"/>
                </a:lnTo>
                <a:lnTo>
                  <a:pt x="543" y="157"/>
                </a:lnTo>
                <a:lnTo>
                  <a:pt x="543" y="148"/>
                </a:lnTo>
                <a:lnTo>
                  <a:pt x="547" y="132"/>
                </a:lnTo>
                <a:lnTo>
                  <a:pt x="552" y="126"/>
                </a:lnTo>
                <a:lnTo>
                  <a:pt x="566" y="117"/>
                </a:lnTo>
                <a:lnTo>
                  <a:pt x="574" y="115"/>
                </a:lnTo>
                <a:lnTo>
                  <a:pt x="578" y="111"/>
                </a:lnTo>
                <a:lnTo>
                  <a:pt x="574" y="106"/>
                </a:lnTo>
                <a:lnTo>
                  <a:pt x="571" y="104"/>
                </a:lnTo>
                <a:lnTo>
                  <a:pt x="571" y="97"/>
                </a:lnTo>
                <a:lnTo>
                  <a:pt x="571" y="96"/>
                </a:lnTo>
                <a:lnTo>
                  <a:pt x="569" y="93"/>
                </a:lnTo>
                <a:lnTo>
                  <a:pt x="561" y="96"/>
                </a:lnTo>
                <a:lnTo>
                  <a:pt x="557" y="100"/>
                </a:lnTo>
                <a:lnTo>
                  <a:pt x="547" y="99"/>
                </a:lnTo>
                <a:lnTo>
                  <a:pt x="534" y="90"/>
                </a:lnTo>
                <a:lnTo>
                  <a:pt x="516" y="66"/>
                </a:lnTo>
                <a:lnTo>
                  <a:pt x="505" y="51"/>
                </a:lnTo>
                <a:lnTo>
                  <a:pt x="502" y="51"/>
                </a:lnTo>
                <a:lnTo>
                  <a:pt x="498" y="52"/>
                </a:lnTo>
                <a:lnTo>
                  <a:pt x="480" y="54"/>
                </a:lnTo>
                <a:lnTo>
                  <a:pt x="475" y="55"/>
                </a:lnTo>
                <a:lnTo>
                  <a:pt x="468" y="61"/>
                </a:lnTo>
                <a:lnTo>
                  <a:pt x="462" y="58"/>
                </a:lnTo>
                <a:lnTo>
                  <a:pt x="457" y="58"/>
                </a:lnTo>
                <a:lnTo>
                  <a:pt x="453" y="53"/>
                </a:lnTo>
                <a:lnTo>
                  <a:pt x="452" y="49"/>
                </a:lnTo>
                <a:lnTo>
                  <a:pt x="453" y="43"/>
                </a:lnTo>
                <a:lnTo>
                  <a:pt x="451" y="39"/>
                </a:lnTo>
                <a:lnTo>
                  <a:pt x="450" y="35"/>
                </a:lnTo>
                <a:lnTo>
                  <a:pt x="449" y="34"/>
                </a:lnTo>
                <a:lnTo>
                  <a:pt x="443" y="36"/>
                </a:lnTo>
                <a:lnTo>
                  <a:pt x="437" y="39"/>
                </a:lnTo>
                <a:lnTo>
                  <a:pt x="436" y="39"/>
                </a:lnTo>
                <a:lnTo>
                  <a:pt x="433" y="36"/>
                </a:lnTo>
                <a:lnTo>
                  <a:pt x="431" y="29"/>
                </a:lnTo>
                <a:lnTo>
                  <a:pt x="428" y="24"/>
                </a:lnTo>
                <a:lnTo>
                  <a:pt x="421" y="20"/>
                </a:lnTo>
                <a:lnTo>
                  <a:pt x="408" y="20"/>
                </a:lnTo>
                <a:lnTo>
                  <a:pt x="392" y="11"/>
                </a:lnTo>
                <a:lnTo>
                  <a:pt x="383" y="11"/>
                </a:lnTo>
                <a:lnTo>
                  <a:pt x="377" y="10"/>
                </a:lnTo>
                <a:lnTo>
                  <a:pt x="367" y="7"/>
                </a:lnTo>
                <a:lnTo>
                  <a:pt x="356" y="3"/>
                </a:lnTo>
                <a:lnTo>
                  <a:pt x="330" y="0"/>
                </a:lnTo>
                <a:lnTo>
                  <a:pt x="285" y="5"/>
                </a:lnTo>
                <a:lnTo>
                  <a:pt x="275" y="7"/>
                </a:lnTo>
                <a:lnTo>
                  <a:pt x="269" y="11"/>
                </a:lnTo>
                <a:lnTo>
                  <a:pt x="275" y="21"/>
                </a:lnTo>
                <a:lnTo>
                  <a:pt x="285" y="43"/>
                </a:lnTo>
                <a:lnTo>
                  <a:pt x="295" y="53"/>
                </a:lnTo>
                <a:lnTo>
                  <a:pt x="306" y="77"/>
                </a:lnTo>
                <a:lnTo>
                  <a:pt x="310" y="111"/>
                </a:lnTo>
                <a:lnTo>
                  <a:pt x="308" y="135"/>
                </a:lnTo>
                <a:lnTo>
                  <a:pt x="303" y="140"/>
                </a:lnTo>
                <a:lnTo>
                  <a:pt x="293" y="138"/>
                </a:lnTo>
                <a:lnTo>
                  <a:pt x="279" y="141"/>
                </a:lnTo>
                <a:lnTo>
                  <a:pt x="269" y="140"/>
                </a:lnTo>
                <a:lnTo>
                  <a:pt x="257" y="142"/>
                </a:lnTo>
                <a:lnTo>
                  <a:pt x="248" y="146"/>
                </a:lnTo>
                <a:lnTo>
                  <a:pt x="238" y="141"/>
                </a:lnTo>
                <a:lnTo>
                  <a:pt x="211" y="141"/>
                </a:lnTo>
                <a:lnTo>
                  <a:pt x="193" y="135"/>
                </a:lnTo>
                <a:lnTo>
                  <a:pt x="175" y="134"/>
                </a:lnTo>
                <a:lnTo>
                  <a:pt x="158" y="131"/>
                </a:lnTo>
                <a:lnTo>
                  <a:pt x="140" y="134"/>
                </a:lnTo>
                <a:lnTo>
                  <a:pt x="136" y="140"/>
                </a:lnTo>
                <a:lnTo>
                  <a:pt x="136" y="151"/>
                </a:lnTo>
                <a:lnTo>
                  <a:pt x="131" y="155"/>
                </a:lnTo>
                <a:lnTo>
                  <a:pt x="111" y="170"/>
                </a:lnTo>
                <a:lnTo>
                  <a:pt x="108" y="176"/>
                </a:lnTo>
                <a:lnTo>
                  <a:pt x="98" y="191"/>
                </a:lnTo>
                <a:lnTo>
                  <a:pt x="93" y="191"/>
                </a:lnTo>
                <a:lnTo>
                  <a:pt x="73" y="199"/>
                </a:lnTo>
                <a:lnTo>
                  <a:pt x="69" y="205"/>
                </a:lnTo>
                <a:lnTo>
                  <a:pt x="61" y="230"/>
                </a:lnTo>
                <a:lnTo>
                  <a:pt x="64" y="245"/>
                </a:lnTo>
                <a:lnTo>
                  <a:pt x="61" y="259"/>
                </a:lnTo>
                <a:lnTo>
                  <a:pt x="67" y="269"/>
                </a:lnTo>
                <a:lnTo>
                  <a:pt x="65" y="271"/>
                </a:lnTo>
                <a:lnTo>
                  <a:pt x="47" y="272"/>
                </a:lnTo>
                <a:lnTo>
                  <a:pt x="41" y="277"/>
                </a:lnTo>
                <a:lnTo>
                  <a:pt x="41" y="287"/>
                </a:lnTo>
                <a:lnTo>
                  <a:pt x="25" y="293"/>
                </a:lnTo>
                <a:lnTo>
                  <a:pt x="22" y="297"/>
                </a:lnTo>
                <a:lnTo>
                  <a:pt x="15" y="321"/>
                </a:lnTo>
                <a:lnTo>
                  <a:pt x="16" y="344"/>
                </a:lnTo>
                <a:lnTo>
                  <a:pt x="13" y="350"/>
                </a:lnTo>
                <a:lnTo>
                  <a:pt x="5" y="360"/>
                </a:lnTo>
                <a:lnTo>
                  <a:pt x="0" y="453"/>
                </a:ln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37" name="Freeform 34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306632" y="2597508"/>
            <a:ext cx="618203" cy="876988"/>
          </a:xfrm>
          <a:custGeom>
            <a:avLst/>
            <a:gdLst>
              <a:gd name="T0" fmla="*/ 2147483647 w 618"/>
              <a:gd name="T1" fmla="*/ 2147483647 h 880"/>
              <a:gd name="T2" fmla="*/ 2147483647 w 618"/>
              <a:gd name="T3" fmla="*/ 2147483647 h 880"/>
              <a:gd name="T4" fmla="*/ 2147483647 w 618"/>
              <a:gd name="T5" fmla="*/ 2147483647 h 880"/>
              <a:gd name="T6" fmla="*/ 2147483647 w 618"/>
              <a:gd name="T7" fmla="*/ 2147483647 h 880"/>
              <a:gd name="T8" fmla="*/ 2147483647 w 618"/>
              <a:gd name="T9" fmla="*/ 2147483647 h 880"/>
              <a:gd name="T10" fmla="*/ 2147483647 w 618"/>
              <a:gd name="T11" fmla="*/ 2147483647 h 880"/>
              <a:gd name="T12" fmla="*/ 2147483647 w 618"/>
              <a:gd name="T13" fmla="*/ 2147483647 h 880"/>
              <a:gd name="T14" fmla="*/ 2147483647 w 618"/>
              <a:gd name="T15" fmla="*/ 2147483647 h 880"/>
              <a:gd name="T16" fmla="*/ 2147483647 w 618"/>
              <a:gd name="T17" fmla="*/ 2147483647 h 880"/>
              <a:gd name="T18" fmla="*/ 2147483647 w 618"/>
              <a:gd name="T19" fmla="*/ 2147483647 h 880"/>
              <a:gd name="T20" fmla="*/ 2147483647 w 618"/>
              <a:gd name="T21" fmla="*/ 2147483647 h 880"/>
              <a:gd name="T22" fmla="*/ 2147483647 w 618"/>
              <a:gd name="T23" fmla="*/ 2147483647 h 880"/>
              <a:gd name="T24" fmla="*/ 2147483647 w 618"/>
              <a:gd name="T25" fmla="*/ 2147483647 h 880"/>
              <a:gd name="T26" fmla="*/ 2147483647 w 618"/>
              <a:gd name="T27" fmla="*/ 2147483647 h 880"/>
              <a:gd name="T28" fmla="*/ 2147483647 w 618"/>
              <a:gd name="T29" fmla="*/ 2147483647 h 880"/>
              <a:gd name="T30" fmla="*/ 2147483647 w 618"/>
              <a:gd name="T31" fmla="*/ 2147483647 h 880"/>
              <a:gd name="T32" fmla="*/ 2147483647 w 618"/>
              <a:gd name="T33" fmla="*/ 2147483647 h 880"/>
              <a:gd name="T34" fmla="*/ 2147483647 w 618"/>
              <a:gd name="T35" fmla="*/ 2147483647 h 880"/>
              <a:gd name="T36" fmla="*/ 2147483647 w 618"/>
              <a:gd name="T37" fmla="*/ 2147483647 h 880"/>
              <a:gd name="T38" fmla="*/ 2147483647 w 618"/>
              <a:gd name="T39" fmla="*/ 2147483647 h 880"/>
              <a:gd name="T40" fmla="*/ 2147483647 w 618"/>
              <a:gd name="T41" fmla="*/ 2147483647 h 880"/>
              <a:gd name="T42" fmla="*/ 2147483647 w 618"/>
              <a:gd name="T43" fmla="*/ 2147483647 h 880"/>
              <a:gd name="T44" fmla="*/ 2147483647 w 618"/>
              <a:gd name="T45" fmla="*/ 2147483647 h 880"/>
              <a:gd name="T46" fmla="*/ 2147483647 w 618"/>
              <a:gd name="T47" fmla="*/ 2147483647 h 880"/>
              <a:gd name="T48" fmla="*/ 2147483647 w 618"/>
              <a:gd name="T49" fmla="*/ 2147483647 h 880"/>
              <a:gd name="T50" fmla="*/ 2147483647 w 618"/>
              <a:gd name="T51" fmla="*/ 2147483647 h 880"/>
              <a:gd name="T52" fmla="*/ 2147483647 w 618"/>
              <a:gd name="T53" fmla="*/ 2147483647 h 880"/>
              <a:gd name="T54" fmla="*/ 2147483647 w 618"/>
              <a:gd name="T55" fmla="*/ 2147483647 h 880"/>
              <a:gd name="T56" fmla="*/ 2147483647 w 618"/>
              <a:gd name="T57" fmla="*/ 2147483647 h 880"/>
              <a:gd name="T58" fmla="*/ 2147483647 w 618"/>
              <a:gd name="T59" fmla="*/ 2147483647 h 880"/>
              <a:gd name="T60" fmla="*/ 2147483647 w 618"/>
              <a:gd name="T61" fmla="*/ 2147483647 h 880"/>
              <a:gd name="T62" fmla="*/ 2147483647 w 618"/>
              <a:gd name="T63" fmla="*/ 2147483647 h 880"/>
              <a:gd name="T64" fmla="*/ 2147483647 w 618"/>
              <a:gd name="T65" fmla="*/ 2147483647 h 880"/>
              <a:gd name="T66" fmla="*/ 2147483647 w 618"/>
              <a:gd name="T67" fmla="*/ 2147483647 h 880"/>
              <a:gd name="T68" fmla="*/ 2147483647 w 618"/>
              <a:gd name="T69" fmla="*/ 2147483647 h 880"/>
              <a:gd name="T70" fmla="*/ 2147483647 w 618"/>
              <a:gd name="T71" fmla="*/ 2147483647 h 880"/>
              <a:gd name="T72" fmla="*/ 2147483647 w 618"/>
              <a:gd name="T73" fmla="*/ 2147483647 h 880"/>
              <a:gd name="T74" fmla="*/ 2147483647 w 618"/>
              <a:gd name="T75" fmla="*/ 2147483647 h 880"/>
              <a:gd name="T76" fmla="*/ 2147483647 w 618"/>
              <a:gd name="T77" fmla="*/ 2147483647 h 880"/>
              <a:gd name="T78" fmla="*/ 2147483647 w 618"/>
              <a:gd name="T79" fmla="*/ 2147483647 h 880"/>
              <a:gd name="T80" fmla="*/ 2147483647 w 618"/>
              <a:gd name="T81" fmla="*/ 2147483647 h 880"/>
              <a:gd name="T82" fmla="*/ 2147483647 w 618"/>
              <a:gd name="T83" fmla="*/ 2147483647 h 880"/>
              <a:gd name="T84" fmla="*/ 2147483647 w 618"/>
              <a:gd name="T85" fmla="*/ 2147483647 h 880"/>
              <a:gd name="T86" fmla="*/ 2147483647 w 618"/>
              <a:gd name="T87" fmla="*/ 2147483647 h 880"/>
              <a:gd name="T88" fmla="*/ 2147483647 w 618"/>
              <a:gd name="T89" fmla="*/ 2147483647 h 8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18"/>
              <a:gd name="T136" fmla="*/ 0 h 880"/>
              <a:gd name="T137" fmla="*/ 618 w 618"/>
              <a:gd name="T138" fmla="*/ 880 h 8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18" h="880">
                <a:moveTo>
                  <a:pt x="18" y="17"/>
                </a:moveTo>
                <a:lnTo>
                  <a:pt x="0" y="0"/>
                </a:lnTo>
                <a:lnTo>
                  <a:pt x="159" y="1"/>
                </a:lnTo>
                <a:lnTo>
                  <a:pt x="372" y="4"/>
                </a:lnTo>
                <a:lnTo>
                  <a:pt x="377" y="4"/>
                </a:lnTo>
                <a:lnTo>
                  <a:pt x="360" y="29"/>
                </a:lnTo>
                <a:lnTo>
                  <a:pt x="338" y="49"/>
                </a:lnTo>
                <a:lnTo>
                  <a:pt x="322" y="72"/>
                </a:lnTo>
                <a:lnTo>
                  <a:pt x="320" y="93"/>
                </a:lnTo>
                <a:lnTo>
                  <a:pt x="316" y="90"/>
                </a:lnTo>
                <a:lnTo>
                  <a:pt x="311" y="93"/>
                </a:lnTo>
                <a:lnTo>
                  <a:pt x="312" y="124"/>
                </a:lnTo>
                <a:lnTo>
                  <a:pt x="310" y="132"/>
                </a:lnTo>
                <a:lnTo>
                  <a:pt x="303" y="132"/>
                </a:lnTo>
                <a:lnTo>
                  <a:pt x="311" y="144"/>
                </a:lnTo>
                <a:lnTo>
                  <a:pt x="317" y="146"/>
                </a:lnTo>
                <a:lnTo>
                  <a:pt x="331" y="164"/>
                </a:lnTo>
                <a:lnTo>
                  <a:pt x="336" y="170"/>
                </a:lnTo>
                <a:lnTo>
                  <a:pt x="336" y="180"/>
                </a:lnTo>
                <a:lnTo>
                  <a:pt x="339" y="189"/>
                </a:lnTo>
                <a:lnTo>
                  <a:pt x="339" y="198"/>
                </a:lnTo>
                <a:lnTo>
                  <a:pt x="333" y="201"/>
                </a:lnTo>
                <a:lnTo>
                  <a:pt x="329" y="210"/>
                </a:lnTo>
                <a:lnTo>
                  <a:pt x="329" y="223"/>
                </a:lnTo>
                <a:lnTo>
                  <a:pt x="326" y="233"/>
                </a:lnTo>
                <a:lnTo>
                  <a:pt x="320" y="274"/>
                </a:lnTo>
                <a:lnTo>
                  <a:pt x="322" y="290"/>
                </a:lnTo>
                <a:lnTo>
                  <a:pt x="328" y="298"/>
                </a:lnTo>
                <a:lnTo>
                  <a:pt x="328" y="313"/>
                </a:lnTo>
                <a:lnTo>
                  <a:pt x="342" y="325"/>
                </a:lnTo>
                <a:lnTo>
                  <a:pt x="346" y="387"/>
                </a:lnTo>
                <a:lnTo>
                  <a:pt x="351" y="409"/>
                </a:lnTo>
                <a:lnTo>
                  <a:pt x="351" y="432"/>
                </a:lnTo>
                <a:lnTo>
                  <a:pt x="345" y="465"/>
                </a:lnTo>
                <a:lnTo>
                  <a:pt x="355" y="485"/>
                </a:lnTo>
                <a:lnTo>
                  <a:pt x="366" y="500"/>
                </a:lnTo>
                <a:lnTo>
                  <a:pt x="380" y="512"/>
                </a:lnTo>
                <a:lnTo>
                  <a:pt x="379" y="536"/>
                </a:lnTo>
                <a:lnTo>
                  <a:pt x="387" y="546"/>
                </a:lnTo>
                <a:lnTo>
                  <a:pt x="397" y="536"/>
                </a:lnTo>
                <a:lnTo>
                  <a:pt x="406" y="542"/>
                </a:lnTo>
                <a:lnTo>
                  <a:pt x="418" y="559"/>
                </a:lnTo>
                <a:lnTo>
                  <a:pt x="461" y="606"/>
                </a:lnTo>
                <a:lnTo>
                  <a:pt x="475" y="623"/>
                </a:lnTo>
                <a:lnTo>
                  <a:pt x="486" y="651"/>
                </a:lnTo>
                <a:lnTo>
                  <a:pt x="496" y="661"/>
                </a:lnTo>
                <a:lnTo>
                  <a:pt x="500" y="678"/>
                </a:lnTo>
                <a:lnTo>
                  <a:pt x="501" y="692"/>
                </a:lnTo>
                <a:lnTo>
                  <a:pt x="508" y="708"/>
                </a:lnTo>
                <a:lnTo>
                  <a:pt x="511" y="698"/>
                </a:lnTo>
                <a:lnTo>
                  <a:pt x="520" y="700"/>
                </a:lnTo>
                <a:lnTo>
                  <a:pt x="526" y="731"/>
                </a:lnTo>
                <a:lnTo>
                  <a:pt x="537" y="723"/>
                </a:lnTo>
                <a:lnTo>
                  <a:pt x="549" y="728"/>
                </a:lnTo>
                <a:lnTo>
                  <a:pt x="561" y="763"/>
                </a:lnTo>
                <a:lnTo>
                  <a:pt x="565" y="787"/>
                </a:lnTo>
                <a:lnTo>
                  <a:pt x="581" y="796"/>
                </a:lnTo>
                <a:lnTo>
                  <a:pt x="595" y="795"/>
                </a:lnTo>
                <a:lnTo>
                  <a:pt x="598" y="803"/>
                </a:lnTo>
                <a:lnTo>
                  <a:pt x="593" y="826"/>
                </a:lnTo>
                <a:lnTo>
                  <a:pt x="600" y="837"/>
                </a:lnTo>
                <a:lnTo>
                  <a:pt x="605" y="847"/>
                </a:lnTo>
                <a:lnTo>
                  <a:pt x="605" y="867"/>
                </a:lnTo>
                <a:lnTo>
                  <a:pt x="617" y="879"/>
                </a:lnTo>
                <a:lnTo>
                  <a:pt x="600" y="876"/>
                </a:lnTo>
                <a:lnTo>
                  <a:pt x="550" y="873"/>
                </a:lnTo>
                <a:lnTo>
                  <a:pt x="431" y="863"/>
                </a:lnTo>
                <a:lnTo>
                  <a:pt x="390" y="854"/>
                </a:lnTo>
                <a:lnTo>
                  <a:pt x="392" y="850"/>
                </a:lnTo>
                <a:lnTo>
                  <a:pt x="398" y="851"/>
                </a:lnTo>
                <a:lnTo>
                  <a:pt x="403" y="841"/>
                </a:lnTo>
                <a:lnTo>
                  <a:pt x="407" y="832"/>
                </a:lnTo>
                <a:lnTo>
                  <a:pt x="404" y="819"/>
                </a:lnTo>
                <a:lnTo>
                  <a:pt x="393" y="813"/>
                </a:lnTo>
                <a:lnTo>
                  <a:pt x="400" y="805"/>
                </a:lnTo>
                <a:lnTo>
                  <a:pt x="410" y="789"/>
                </a:lnTo>
                <a:lnTo>
                  <a:pt x="416" y="778"/>
                </a:lnTo>
                <a:lnTo>
                  <a:pt x="407" y="756"/>
                </a:lnTo>
                <a:lnTo>
                  <a:pt x="406" y="742"/>
                </a:lnTo>
                <a:lnTo>
                  <a:pt x="393" y="740"/>
                </a:lnTo>
                <a:lnTo>
                  <a:pt x="384" y="724"/>
                </a:lnTo>
                <a:lnTo>
                  <a:pt x="376" y="711"/>
                </a:lnTo>
                <a:lnTo>
                  <a:pt x="371" y="697"/>
                </a:lnTo>
                <a:lnTo>
                  <a:pt x="359" y="685"/>
                </a:lnTo>
                <a:lnTo>
                  <a:pt x="346" y="688"/>
                </a:lnTo>
                <a:lnTo>
                  <a:pt x="343" y="680"/>
                </a:lnTo>
                <a:lnTo>
                  <a:pt x="341" y="666"/>
                </a:lnTo>
                <a:lnTo>
                  <a:pt x="331" y="657"/>
                </a:lnTo>
                <a:lnTo>
                  <a:pt x="326" y="645"/>
                </a:lnTo>
                <a:lnTo>
                  <a:pt x="316" y="638"/>
                </a:lnTo>
                <a:lnTo>
                  <a:pt x="304" y="621"/>
                </a:lnTo>
                <a:lnTo>
                  <a:pt x="295" y="609"/>
                </a:lnTo>
                <a:lnTo>
                  <a:pt x="282" y="597"/>
                </a:lnTo>
                <a:lnTo>
                  <a:pt x="258" y="587"/>
                </a:lnTo>
                <a:lnTo>
                  <a:pt x="251" y="575"/>
                </a:lnTo>
                <a:lnTo>
                  <a:pt x="238" y="567"/>
                </a:lnTo>
                <a:lnTo>
                  <a:pt x="227" y="556"/>
                </a:lnTo>
                <a:lnTo>
                  <a:pt x="212" y="550"/>
                </a:lnTo>
                <a:lnTo>
                  <a:pt x="208" y="542"/>
                </a:lnTo>
                <a:lnTo>
                  <a:pt x="195" y="535"/>
                </a:lnTo>
                <a:lnTo>
                  <a:pt x="184" y="522"/>
                </a:lnTo>
                <a:lnTo>
                  <a:pt x="186" y="489"/>
                </a:lnTo>
                <a:lnTo>
                  <a:pt x="175" y="483"/>
                </a:lnTo>
                <a:lnTo>
                  <a:pt x="177" y="445"/>
                </a:lnTo>
                <a:lnTo>
                  <a:pt x="172" y="416"/>
                </a:lnTo>
                <a:lnTo>
                  <a:pt x="157" y="393"/>
                </a:lnTo>
                <a:lnTo>
                  <a:pt x="145" y="397"/>
                </a:lnTo>
                <a:lnTo>
                  <a:pt x="145" y="393"/>
                </a:lnTo>
                <a:lnTo>
                  <a:pt x="141" y="385"/>
                </a:lnTo>
                <a:lnTo>
                  <a:pt x="147" y="361"/>
                </a:lnTo>
                <a:lnTo>
                  <a:pt x="148" y="342"/>
                </a:lnTo>
                <a:lnTo>
                  <a:pt x="134" y="317"/>
                </a:lnTo>
                <a:lnTo>
                  <a:pt x="125" y="304"/>
                </a:lnTo>
                <a:lnTo>
                  <a:pt x="114" y="293"/>
                </a:lnTo>
                <a:lnTo>
                  <a:pt x="107" y="289"/>
                </a:lnTo>
                <a:lnTo>
                  <a:pt x="108" y="268"/>
                </a:lnTo>
                <a:lnTo>
                  <a:pt x="110" y="249"/>
                </a:lnTo>
                <a:lnTo>
                  <a:pt x="101" y="236"/>
                </a:lnTo>
                <a:lnTo>
                  <a:pt x="75" y="202"/>
                </a:lnTo>
                <a:lnTo>
                  <a:pt x="50" y="181"/>
                </a:lnTo>
                <a:lnTo>
                  <a:pt x="56" y="161"/>
                </a:lnTo>
                <a:lnTo>
                  <a:pt x="47" y="144"/>
                </a:lnTo>
                <a:lnTo>
                  <a:pt x="65" y="151"/>
                </a:lnTo>
                <a:lnTo>
                  <a:pt x="65" y="136"/>
                </a:lnTo>
                <a:lnTo>
                  <a:pt x="60" y="126"/>
                </a:lnTo>
                <a:lnTo>
                  <a:pt x="35" y="102"/>
                </a:lnTo>
                <a:lnTo>
                  <a:pt x="31" y="80"/>
                </a:lnTo>
                <a:lnTo>
                  <a:pt x="39" y="66"/>
                </a:lnTo>
                <a:lnTo>
                  <a:pt x="38" y="54"/>
                </a:lnTo>
                <a:lnTo>
                  <a:pt x="36" y="50"/>
                </a:lnTo>
                <a:lnTo>
                  <a:pt x="33" y="48"/>
                </a:lnTo>
                <a:lnTo>
                  <a:pt x="27" y="46"/>
                </a:lnTo>
                <a:lnTo>
                  <a:pt x="25" y="44"/>
                </a:lnTo>
                <a:lnTo>
                  <a:pt x="19" y="26"/>
                </a:lnTo>
                <a:lnTo>
                  <a:pt x="18" y="17"/>
                </a:lnTo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38" name="Freeform 35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541405" y="3437781"/>
            <a:ext cx="846827" cy="989234"/>
          </a:xfrm>
          <a:custGeom>
            <a:avLst/>
            <a:gdLst>
              <a:gd name="T0" fmla="*/ 2147483647 w 850"/>
              <a:gd name="T1" fmla="*/ 2147483647 h 996"/>
              <a:gd name="T2" fmla="*/ 2147483647 w 850"/>
              <a:gd name="T3" fmla="*/ 2147483647 h 996"/>
              <a:gd name="T4" fmla="*/ 2147483647 w 850"/>
              <a:gd name="T5" fmla="*/ 2147483647 h 996"/>
              <a:gd name="T6" fmla="*/ 2147483647 w 850"/>
              <a:gd name="T7" fmla="*/ 0 h 996"/>
              <a:gd name="T8" fmla="*/ 2147483647 w 850"/>
              <a:gd name="T9" fmla="*/ 2147483647 h 996"/>
              <a:gd name="T10" fmla="*/ 2147483647 w 850"/>
              <a:gd name="T11" fmla="*/ 2147483647 h 996"/>
              <a:gd name="T12" fmla="*/ 2147483647 w 850"/>
              <a:gd name="T13" fmla="*/ 2147483647 h 996"/>
              <a:gd name="T14" fmla="*/ 2147483647 w 850"/>
              <a:gd name="T15" fmla="*/ 2147483647 h 996"/>
              <a:gd name="T16" fmla="*/ 2147483647 w 850"/>
              <a:gd name="T17" fmla="*/ 2147483647 h 996"/>
              <a:gd name="T18" fmla="*/ 2147483647 w 850"/>
              <a:gd name="T19" fmla="*/ 2147483647 h 996"/>
              <a:gd name="T20" fmla="*/ 2147483647 w 850"/>
              <a:gd name="T21" fmla="*/ 2147483647 h 996"/>
              <a:gd name="T22" fmla="*/ 2147483647 w 850"/>
              <a:gd name="T23" fmla="*/ 2147483647 h 996"/>
              <a:gd name="T24" fmla="*/ 2147483647 w 850"/>
              <a:gd name="T25" fmla="*/ 2147483647 h 996"/>
              <a:gd name="T26" fmla="*/ 2147483647 w 850"/>
              <a:gd name="T27" fmla="*/ 2147483647 h 996"/>
              <a:gd name="T28" fmla="*/ 2147483647 w 850"/>
              <a:gd name="T29" fmla="*/ 2147483647 h 996"/>
              <a:gd name="T30" fmla="*/ 2147483647 w 850"/>
              <a:gd name="T31" fmla="*/ 2147483647 h 996"/>
              <a:gd name="T32" fmla="*/ 2147483647 w 850"/>
              <a:gd name="T33" fmla="*/ 2147483647 h 996"/>
              <a:gd name="T34" fmla="*/ 2147483647 w 850"/>
              <a:gd name="T35" fmla="*/ 2147483647 h 996"/>
              <a:gd name="T36" fmla="*/ 2147483647 w 850"/>
              <a:gd name="T37" fmla="*/ 2147483647 h 996"/>
              <a:gd name="T38" fmla="*/ 2147483647 w 850"/>
              <a:gd name="T39" fmla="*/ 2147483647 h 996"/>
              <a:gd name="T40" fmla="*/ 2147483647 w 850"/>
              <a:gd name="T41" fmla="*/ 2147483647 h 996"/>
              <a:gd name="T42" fmla="*/ 2147483647 w 850"/>
              <a:gd name="T43" fmla="*/ 2147483647 h 996"/>
              <a:gd name="T44" fmla="*/ 2147483647 w 850"/>
              <a:gd name="T45" fmla="*/ 2147483647 h 996"/>
              <a:gd name="T46" fmla="*/ 2147483647 w 850"/>
              <a:gd name="T47" fmla="*/ 2147483647 h 996"/>
              <a:gd name="T48" fmla="*/ 2147483647 w 850"/>
              <a:gd name="T49" fmla="*/ 2147483647 h 996"/>
              <a:gd name="T50" fmla="*/ 2147483647 w 850"/>
              <a:gd name="T51" fmla="*/ 2147483647 h 996"/>
              <a:gd name="T52" fmla="*/ 2147483647 w 850"/>
              <a:gd name="T53" fmla="*/ 2147483647 h 996"/>
              <a:gd name="T54" fmla="*/ 2147483647 w 850"/>
              <a:gd name="T55" fmla="*/ 2147483647 h 996"/>
              <a:gd name="T56" fmla="*/ 2147483647 w 850"/>
              <a:gd name="T57" fmla="*/ 2147483647 h 996"/>
              <a:gd name="T58" fmla="*/ 2147483647 w 850"/>
              <a:gd name="T59" fmla="*/ 2147483647 h 996"/>
              <a:gd name="T60" fmla="*/ 2147483647 w 850"/>
              <a:gd name="T61" fmla="*/ 2147483647 h 996"/>
              <a:gd name="T62" fmla="*/ 2147483647 w 850"/>
              <a:gd name="T63" fmla="*/ 2147483647 h 996"/>
              <a:gd name="T64" fmla="*/ 2147483647 w 850"/>
              <a:gd name="T65" fmla="*/ 2147483647 h 996"/>
              <a:gd name="T66" fmla="*/ 2147483647 w 850"/>
              <a:gd name="T67" fmla="*/ 2147483647 h 996"/>
              <a:gd name="T68" fmla="*/ 2147483647 w 850"/>
              <a:gd name="T69" fmla="*/ 2147483647 h 996"/>
              <a:gd name="T70" fmla="*/ 2147483647 w 850"/>
              <a:gd name="T71" fmla="*/ 2147483647 h 996"/>
              <a:gd name="T72" fmla="*/ 2147483647 w 850"/>
              <a:gd name="T73" fmla="*/ 2147483647 h 996"/>
              <a:gd name="T74" fmla="*/ 2147483647 w 850"/>
              <a:gd name="T75" fmla="*/ 2147483647 h 996"/>
              <a:gd name="T76" fmla="*/ 2147483647 w 850"/>
              <a:gd name="T77" fmla="*/ 2147483647 h 996"/>
              <a:gd name="T78" fmla="*/ 2147483647 w 850"/>
              <a:gd name="T79" fmla="*/ 2147483647 h 996"/>
              <a:gd name="T80" fmla="*/ 2147483647 w 850"/>
              <a:gd name="T81" fmla="*/ 2147483647 h 996"/>
              <a:gd name="T82" fmla="*/ 2147483647 w 850"/>
              <a:gd name="T83" fmla="*/ 2147483647 h 996"/>
              <a:gd name="T84" fmla="*/ 2147483647 w 850"/>
              <a:gd name="T85" fmla="*/ 2147483647 h 996"/>
              <a:gd name="T86" fmla="*/ 2147483647 w 850"/>
              <a:gd name="T87" fmla="*/ 2147483647 h 996"/>
              <a:gd name="T88" fmla="*/ 2147483647 w 850"/>
              <a:gd name="T89" fmla="*/ 2147483647 h 996"/>
              <a:gd name="T90" fmla="*/ 2147483647 w 850"/>
              <a:gd name="T91" fmla="*/ 2147483647 h 996"/>
              <a:gd name="T92" fmla="*/ 2147483647 w 850"/>
              <a:gd name="T93" fmla="*/ 2147483647 h 996"/>
              <a:gd name="T94" fmla="*/ 2147483647 w 850"/>
              <a:gd name="T95" fmla="*/ 2147483647 h 996"/>
              <a:gd name="T96" fmla="*/ 2147483647 w 850"/>
              <a:gd name="T97" fmla="*/ 2147483647 h 996"/>
              <a:gd name="T98" fmla="*/ 2147483647 w 850"/>
              <a:gd name="T99" fmla="*/ 2147483647 h 996"/>
              <a:gd name="T100" fmla="*/ 2147483647 w 850"/>
              <a:gd name="T101" fmla="*/ 2147483647 h 996"/>
              <a:gd name="T102" fmla="*/ 2147483647 w 850"/>
              <a:gd name="T103" fmla="*/ 2147483647 h 996"/>
              <a:gd name="T104" fmla="*/ 2147483647 w 850"/>
              <a:gd name="T105" fmla="*/ 2147483647 h 996"/>
              <a:gd name="T106" fmla="*/ 2147483647 w 850"/>
              <a:gd name="T107" fmla="*/ 2147483647 h 996"/>
              <a:gd name="T108" fmla="*/ 2147483647 w 850"/>
              <a:gd name="T109" fmla="*/ 2147483647 h 99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50"/>
              <a:gd name="T166" fmla="*/ 0 h 996"/>
              <a:gd name="T167" fmla="*/ 850 w 850"/>
              <a:gd name="T168" fmla="*/ 996 h 99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50" h="996">
                <a:moveTo>
                  <a:pt x="0" y="21"/>
                </a:moveTo>
                <a:lnTo>
                  <a:pt x="9" y="20"/>
                </a:lnTo>
                <a:lnTo>
                  <a:pt x="20" y="21"/>
                </a:lnTo>
                <a:lnTo>
                  <a:pt x="28" y="19"/>
                </a:lnTo>
                <a:lnTo>
                  <a:pt x="35" y="20"/>
                </a:lnTo>
                <a:lnTo>
                  <a:pt x="43" y="15"/>
                </a:lnTo>
                <a:lnTo>
                  <a:pt x="55" y="23"/>
                </a:lnTo>
                <a:lnTo>
                  <a:pt x="92" y="24"/>
                </a:lnTo>
                <a:lnTo>
                  <a:pt x="114" y="16"/>
                </a:lnTo>
                <a:lnTo>
                  <a:pt x="122" y="13"/>
                </a:lnTo>
                <a:lnTo>
                  <a:pt x="122" y="5"/>
                </a:lnTo>
                <a:lnTo>
                  <a:pt x="141" y="0"/>
                </a:lnTo>
                <a:lnTo>
                  <a:pt x="150" y="1"/>
                </a:lnTo>
                <a:lnTo>
                  <a:pt x="155" y="10"/>
                </a:lnTo>
                <a:lnTo>
                  <a:pt x="196" y="20"/>
                </a:lnTo>
                <a:lnTo>
                  <a:pt x="316" y="29"/>
                </a:lnTo>
                <a:lnTo>
                  <a:pt x="366" y="32"/>
                </a:lnTo>
                <a:lnTo>
                  <a:pt x="381" y="34"/>
                </a:lnTo>
                <a:lnTo>
                  <a:pt x="399" y="63"/>
                </a:lnTo>
                <a:lnTo>
                  <a:pt x="407" y="93"/>
                </a:lnTo>
                <a:lnTo>
                  <a:pt x="426" y="129"/>
                </a:lnTo>
                <a:lnTo>
                  <a:pt x="425" y="138"/>
                </a:lnTo>
                <a:lnTo>
                  <a:pt x="436" y="170"/>
                </a:lnTo>
                <a:lnTo>
                  <a:pt x="442" y="169"/>
                </a:lnTo>
                <a:lnTo>
                  <a:pt x="442" y="178"/>
                </a:lnTo>
                <a:lnTo>
                  <a:pt x="477" y="205"/>
                </a:lnTo>
                <a:lnTo>
                  <a:pt x="472" y="219"/>
                </a:lnTo>
                <a:lnTo>
                  <a:pt x="479" y="243"/>
                </a:lnTo>
                <a:lnTo>
                  <a:pt x="488" y="241"/>
                </a:lnTo>
                <a:lnTo>
                  <a:pt x="496" y="238"/>
                </a:lnTo>
                <a:lnTo>
                  <a:pt x="533" y="271"/>
                </a:lnTo>
                <a:lnTo>
                  <a:pt x="533" y="290"/>
                </a:lnTo>
                <a:lnTo>
                  <a:pt x="546" y="321"/>
                </a:lnTo>
                <a:lnTo>
                  <a:pt x="552" y="318"/>
                </a:lnTo>
                <a:lnTo>
                  <a:pt x="554" y="323"/>
                </a:lnTo>
                <a:lnTo>
                  <a:pt x="552" y="344"/>
                </a:lnTo>
                <a:lnTo>
                  <a:pt x="557" y="355"/>
                </a:lnTo>
                <a:lnTo>
                  <a:pt x="558" y="383"/>
                </a:lnTo>
                <a:lnTo>
                  <a:pt x="564" y="383"/>
                </a:lnTo>
                <a:lnTo>
                  <a:pt x="567" y="399"/>
                </a:lnTo>
                <a:lnTo>
                  <a:pt x="559" y="427"/>
                </a:lnTo>
                <a:lnTo>
                  <a:pt x="568" y="437"/>
                </a:lnTo>
                <a:lnTo>
                  <a:pt x="566" y="441"/>
                </a:lnTo>
                <a:lnTo>
                  <a:pt x="587" y="495"/>
                </a:lnTo>
                <a:lnTo>
                  <a:pt x="607" y="508"/>
                </a:lnTo>
                <a:lnTo>
                  <a:pt x="606" y="521"/>
                </a:lnTo>
                <a:lnTo>
                  <a:pt x="612" y="527"/>
                </a:lnTo>
                <a:lnTo>
                  <a:pt x="611" y="563"/>
                </a:lnTo>
                <a:lnTo>
                  <a:pt x="621" y="578"/>
                </a:lnTo>
                <a:lnTo>
                  <a:pt x="638" y="591"/>
                </a:lnTo>
                <a:lnTo>
                  <a:pt x="653" y="629"/>
                </a:lnTo>
                <a:lnTo>
                  <a:pt x="653" y="648"/>
                </a:lnTo>
                <a:lnTo>
                  <a:pt x="642" y="667"/>
                </a:lnTo>
                <a:lnTo>
                  <a:pt x="641" y="696"/>
                </a:lnTo>
                <a:lnTo>
                  <a:pt x="648" y="708"/>
                </a:lnTo>
                <a:lnTo>
                  <a:pt x="647" y="721"/>
                </a:lnTo>
                <a:lnTo>
                  <a:pt x="657" y="742"/>
                </a:lnTo>
                <a:lnTo>
                  <a:pt x="680" y="751"/>
                </a:lnTo>
                <a:lnTo>
                  <a:pt x="702" y="746"/>
                </a:lnTo>
                <a:lnTo>
                  <a:pt x="710" y="734"/>
                </a:lnTo>
                <a:lnTo>
                  <a:pt x="719" y="721"/>
                </a:lnTo>
                <a:lnTo>
                  <a:pt x="731" y="724"/>
                </a:lnTo>
                <a:lnTo>
                  <a:pt x="732" y="728"/>
                </a:lnTo>
                <a:lnTo>
                  <a:pt x="740" y="732"/>
                </a:lnTo>
                <a:lnTo>
                  <a:pt x="746" y="753"/>
                </a:lnTo>
                <a:lnTo>
                  <a:pt x="763" y="759"/>
                </a:lnTo>
                <a:lnTo>
                  <a:pt x="769" y="784"/>
                </a:lnTo>
                <a:lnTo>
                  <a:pt x="791" y="784"/>
                </a:lnTo>
                <a:lnTo>
                  <a:pt x="797" y="820"/>
                </a:lnTo>
                <a:lnTo>
                  <a:pt x="801" y="826"/>
                </a:lnTo>
                <a:lnTo>
                  <a:pt x="806" y="831"/>
                </a:lnTo>
                <a:lnTo>
                  <a:pt x="805" y="840"/>
                </a:lnTo>
                <a:lnTo>
                  <a:pt x="800" y="849"/>
                </a:lnTo>
                <a:lnTo>
                  <a:pt x="806" y="852"/>
                </a:lnTo>
                <a:lnTo>
                  <a:pt x="818" y="869"/>
                </a:lnTo>
                <a:lnTo>
                  <a:pt x="831" y="870"/>
                </a:lnTo>
                <a:lnTo>
                  <a:pt x="837" y="877"/>
                </a:lnTo>
                <a:lnTo>
                  <a:pt x="845" y="882"/>
                </a:lnTo>
                <a:lnTo>
                  <a:pt x="844" y="897"/>
                </a:lnTo>
                <a:lnTo>
                  <a:pt x="849" y="908"/>
                </a:lnTo>
                <a:lnTo>
                  <a:pt x="847" y="922"/>
                </a:lnTo>
                <a:lnTo>
                  <a:pt x="838" y="945"/>
                </a:lnTo>
                <a:lnTo>
                  <a:pt x="827" y="958"/>
                </a:lnTo>
                <a:lnTo>
                  <a:pt x="818" y="964"/>
                </a:lnTo>
                <a:lnTo>
                  <a:pt x="799" y="970"/>
                </a:lnTo>
                <a:lnTo>
                  <a:pt x="773" y="989"/>
                </a:lnTo>
                <a:lnTo>
                  <a:pt x="766" y="989"/>
                </a:lnTo>
                <a:lnTo>
                  <a:pt x="765" y="993"/>
                </a:lnTo>
                <a:lnTo>
                  <a:pt x="754" y="995"/>
                </a:lnTo>
                <a:lnTo>
                  <a:pt x="742" y="989"/>
                </a:lnTo>
                <a:lnTo>
                  <a:pt x="727" y="964"/>
                </a:lnTo>
                <a:lnTo>
                  <a:pt x="726" y="955"/>
                </a:lnTo>
                <a:lnTo>
                  <a:pt x="722" y="944"/>
                </a:lnTo>
                <a:lnTo>
                  <a:pt x="723" y="938"/>
                </a:lnTo>
                <a:lnTo>
                  <a:pt x="720" y="930"/>
                </a:lnTo>
                <a:lnTo>
                  <a:pt x="722" y="926"/>
                </a:lnTo>
                <a:lnTo>
                  <a:pt x="719" y="921"/>
                </a:lnTo>
                <a:lnTo>
                  <a:pt x="713" y="907"/>
                </a:lnTo>
                <a:lnTo>
                  <a:pt x="701" y="881"/>
                </a:lnTo>
                <a:lnTo>
                  <a:pt x="689" y="855"/>
                </a:lnTo>
                <a:lnTo>
                  <a:pt x="662" y="845"/>
                </a:lnTo>
                <a:lnTo>
                  <a:pt x="652" y="845"/>
                </a:lnTo>
                <a:lnTo>
                  <a:pt x="626" y="810"/>
                </a:lnTo>
                <a:lnTo>
                  <a:pt x="626" y="798"/>
                </a:lnTo>
                <a:lnTo>
                  <a:pt x="609" y="786"/>
                </a:lnTo>
                <a:lnTo>
                  <a:pt x="560" y="741"/>
                </a:lnTo>
                <a:lnTo>
                  <a:pt x="562" y="735"/>
                </a:lnTo>
                <a:lnTo>
                  <a:pt x="554" y="734"/>
                </a:lnTo>
                <a:lnTo>
                  <a:pt x="485" y="709"/>
                </a:lnTo>
                <a:lnTo>
                  <a:pt x="469" y="680"/>
                </a:lnTo>
                <a:lnTo>
                  <a:pt x="454" y="677"/>
                </a:lnTo>
                <a:lnTo>
                  <a:pt x="456" y="651"/>
                </a:lnTo>
                <a:lnTo>
                  <a:pt x="434" y="635"/>
                </a:lnTo>
                <a:lnTo>
                  <a:pt x="416" y="641"/>
                </a:lnTo>
                <a:lnTo>
                  <a:pt x="411" y="639"/>
                </a:lnTo>
                <a:lnTo>
                  <a:pt x="412" y="621"/>
                </a:lnTo>
                <a:lnTo>
                  <a:pt x="406" y="603"/>
                </a:lnTo>
                <a:lnTo>
                  <a:pt x="411" y="572"/>
                </a:lnTo>
                <a:lnTo>
                  <a:pt x="426" y="539"/>
                </a:lnTo>
                <a:lnTo>
                  <a:pt x="429" y="512"/>
                </a:lnTo>
                <a:lnTo>
                  <a:pt x="439" y="505"/>
                </a:lnTo>
                <a:lnTo>
                  <a:pt x="436" y="496"/>
                </a:lnTo>
                <a:lnTo>
                  <a:pt x="430" y="480"/>
                </a:lnTo>
                <a:lnTo>
                  <a:pt x="427" y="413"/>
                </a:lnTo>
                <a:lnTo>
                  <a:pt x="423" y="390"/>
                </a:lnTo>
                <a:lnTo>
                  <a:pt x="415" y="385"/>
                </a:lnTo>
                <a:lnTo>
                  <a:pt x="394" y="352"/>
                </a:lnTo>
                <a:lnTo>
                  <a:pt x="384" y="344"/>
                </a:lnTo>
                <a:lnTo>
                  <a:pt x="373" y="348"/>
                </a:lnTo>
                <a:lnTo>
                  <a:pt x="359" y="343"/>
                </a:lnTo>
                <a:lnTo>
                  <a:pt x="360" y="336"/>
                </a:lnTo>
                <a:lnTo>
                  <a:pt x="356" y="332"/>
                </a:lnTo>
                <a:lnTo>
                  <a:pt x="347" y="334"/>
                </a:lnTo>
                <a:lnTo>
                  <a:pt x="341" y="326"/>
                </a:lnTo>
                <a:lnTo>
                  <a:pt x="325" y="320"/>
                </a:lnTo>
                <a:lnTo>
                  <a:pt x="323" y="311"/>
                </a:lnTo>
                <a:lnTo>
                  <a:pt x="332" y="307"/>
                </a:lnTo>
                <a:lnTo>
                  <a:pt x="329" y="304"/>
                </a:lnTo>
                <a:lnTo>
                  <a:pt x="305" y="296"/>
                </a:lnTo>
                <a:lnTo>
                  <a:pt x="300" y="288"/>
                </a:lnTo>
                <a:lnTo>
                  <a:pt x="300" y="280"/>
                </a:lnTo>
                <a:lnTo>
                  <a:pt x="290" y="238"/>
                </a:lnTo>
                <a:lnTo>
                  <a:pt x="280" y="233"/>
                </a:lnTo>
                <a:lnTo>
                  <a:pt x="254" y="230"/>
                </a:lnTo>
                <a:lnTo>
                  <a:pt x="224" y="228"/>
                </a:lnTo>
                <a:lnTo>
                  <a:pt x="204" y="237"/>
                </a:lnTo>
                <a:lnTo>
                  <a:pt x="198" y="236"/>
                </a:lnTo>
                <a:lnTo>
                  <a:pt x="198" y="226"/>
                </a:lnTo>
                <a:lnTo>
                  <a:pt x="187" y="219"/>
                </a:lnTo>
                <a:lnTo>
                  <a:pt x="180" y="198"/>
                </a:lnTo>
                <a:lnTo>
                  <a:pt x="160" y="188"/>
                </a:lnTo>
                <a:lnTo>
                  <a:pt x="141" y="186"/>
                </a:lnTo>
                <a:lnTo>
                  <a:pt x="120" y="150"/>
                </a:lnTo>
                <a:lnTo>
                  <a:pt x="101" y="148"/>
                </a:lnTo>
                <a:lnTo>
                  <a:pt x="94" y="151"/>
                </a:lnTo>
                <a:lnTo>
                  <a:pt x="84" y="140"/>
                </a:lnTo>
                <a:lnTo>
                  <a:pt x="77" y="139"/>
                </a:lnTo>
                <a:lnTo>
                  <a:pt x="72" y="130"/>
                </a:lnTo>
                <a:lnTo>
                  <a:pt x="73" y="92"/>
                </a:lnTo>
                <a:lnTo>
                  <a:pt x="50" y="75"/>
                </a:lnTo>
                <a:lnTo>
                  <a:pt x="41" y="75"/>
                </a:lnTo>
                <a:lnTo>
                  <a:pt x="30" y="53"/>
                </a:lnTo>
                <a:lnTo>
                  <a:pt x="31" y="38"/>
                </a:lnTo>
                <a:lnTo>
                  <a:pt x="24" y="43"/>
                </a:lnTo>
                <a:lnTo>
                  <a:pt x="13" y="44"/>
                </a:lnTo>
                <a:lnTo>
                  <a:pt x="9" y="46"/>
                </a:lnTo>
                <a:lnTo>
                  <a:pt x="0" y="21"/>
                </a:lnTo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39" name="Freeform 36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1504494" y="2839705"/>
            <a:ext cx="970878" cy="1118264"/>
          </a:xfrm>
          <a:custGeom>
            <a:avLst/>
            <a:gdLst>
              <a:gd name="T0" fmla="*/ 2147483647 w 975"/>
              <a:gd name="T1" fmla="*/ 0 h 1121"/>
              <a:gd name="T2" fmla="*/ 2147483647 w 975"/>
              <a:gd name="T3" fmla="*/ 2147483647 h 1121"/>
              <a:gd name="T4" fmla="*/ 2147483647 w 975"/>
              <a:gd name="T5" fmla="*/ 2147483647 h 1121"/>
              <a:gd name="T6" fmla="*/ 2147483647 w 975"/>
              <a:gd name="T7" fmla="*/ 2147483647 h 1121"/>
              <a:gd name="T8" fmla="*/ 2147483647 w 975"/>
              <a:gd name="T9" fmla="*/ 2147483647 h 1121"/>
              <a:gd name="T10" fmla="*/ 2147483647 w 975"/>
              <a:gd name="T11" fmla="*/ 2147483647 h 1121"/>
              <a:gd name="T12" fmla="*/ 2147483647 w 975"/>
              <a:gd name="T13" fmla="*/ 2147483647 h 1121"/>
              <a:gd name="T14" fmla="*/ 2147483647 w 975"/>
              <a:gd name="T15" fmla="*/ 2147483647 h 1121"/>
              <a:gd name="T16" fmla="*/ 2147483647 w 975"/>
              <a:gd name="T17" fmla="*/ 2147483647 h 1121"/>
              <a:gd name="T18" fmla="*/ 2147483647 w 975"/>
              <a:gd name="T19" fmla="*/ 2147483647 h 1121"/>
              <a:gd name="T20" fmla="*/ 2147483647 w 975"/>
              <a:gd name="T21" fmla="*/ 2147483647 h 1121"/>
              <a:gd name="T22" fmla="*/ 2147483647 w 975"/>
              <a:gd name="T23" fmla="*/ 2147483647 h 1121"/>
              <a:gd name="T24" fmla="*/ 2147483647 w 975"/>
              <a:gd name="T25" fmla="*/ 2147483647 h 1121"/>
              <a:gd name="T26" fmla="*/ 2147483647 w 975"/>
              <a:gd name="T27" fmla="*/ 2147483647 h 1121"/>
              <a:gd name="T28" fmla="*/ 2147483647 w 975"/>
              <a:gd name="T29" fmla="*/ 2147483647 h 1121"/>
              <a:gd name="T30" fmla="*/ 2147483647 w 975"/>
              <a:gd name="T31" fmla="*/ 2147483647 h 1121"/>
              <a:gd name="T32" fmla="*/ 2147483647 w 975"/>
              <a:gd name="T33" fmla="*/ 2147483647 h 1121"/>
              <a:gd name="T34" fmla="*/ 2147483647 w 975"/>
              <a:gd name="T35" fmla="*/ 2147483647 h 1121"/>
              <a:gd name="T36" fmla="*/ 2147483647 w 975"/>
              <a:gd name="T37" fmla="*/ 2147483647 h 1121"/>
              <a:gd name="T38" fmla="*/ 2147483647 w 975"/>
              <a:gd name="T39" fmla="*/ 2147483647 h 1121"/>
              <a:gd name="T40" fmla="*/ 2147483647 w 975"/>
              <a:gd name="T41" fmla="*/ 2147483647 h 1121"/>
              <a:gd name="T42" fmla="*/ 2147483647 w 975"/>
              <a:gd name="T43" fmla="*/ 2147483647 h 1121"/>
              <a:gd name="T44" fmla="*/ 2147483647 w 975"/>
              <a:gd name="T45" fmla="*/ 2147483647 h 1121"/>
              <a:gd name="T46" fmla="*/ 2147483647 w 975"/>
              <a:gd name="T47" fmla="*/ 2147483647 h 1121"/>
              <a:gd name="T48" fmla="*/ 2147483647 w 975"/>
              <a:gd name="T49" fmla="*/ 2147483647 h 1121"/>
              <a:gd name="T50" fmla="*/ 2147483647 w 975"/>
              <a:gd name="T51" fmla="*/ 2147483647 h 1121"/>
              <a:gd name="T52" fmla="*/ 2147483647 w 975"/>
              <a:gd name="T53" fmla="*/ 2147483647 h 1121"/>
              <a:gd name="T54" fmla="*/ 2147483647 w 975"/>
              <a:gd name="T55" fmla="*/ 2147483647 h 1121"/>
              <a:gd name="T56" fmla="*/ 2147483647 w 975"/>
              <a:gd name="T57" fmla="*/ 2147483647 h 1121"/>
              <a:gd name="T58" fmla="*/ 2147483647 w 975"/>
              <a:gd name="T59" fmla="*/ 2147483647 h 1121"/>
              <a:gd name="T60" fmla="*/ 2147483647 w 975"/>
              <a:gd name="T61" fmla="*/ 2147483647 h 1121"/>
              <a:gd name="T62" fmla="*/ 2147483647 w 975"/>
              <a:gd name="T63" fmla="*/ 2147483647 h 1121"/>
              <a:gd name="T64" fmla="*/ 2147483647 w 975"/>
              <a:gd name="T65" fmla="*/ 2147483647 h 1121"/>
              <a:gd name="T66" fmla="*/ 2147483647 w 975"/>
              <a:gd name="T67" fmla="*/ 2147483647 h 1121"/>
              <a:gd name="T68" fmla="*/ 2147483647 w 975"/>
              <a:gd name="T69" fmla="*/ 2147483647 h 1121"/>
              <a:gd name="T70" fmla="*/ 2147483647 w 975"/>
              <a:gd name="T71" fmla="*/ 2147483647 h 1121"/>
              <a:gd name="T72" fmla="*/ 2147483647 w 975"/>
              <a:gd name="T73" fmla="*/ 2147483647 h 1121"/>
              <a:gd name="T74" fmla="*/ 2147483647 w 975"/>
              <a:gd name="T75" fmla="*/ 2147483647 h 1121"/>
              <a:gd name="T76" fmla="*/ 2147483647 w 975"/>
              <a:gd name="T77" fmla="*/ 2147483647 h 1121"/>
              <a:gd name="T78" fmla="*/ 2147483647 w 975"/>
              <a:gd name="T79" fmla="*/ 2147483647 h 1121"/>
              <a:gd name="T80" fmla="*/ 2147483647 w 975"/>
              <a:gd name="T81" fmla="*/ 2147483647 h 1121"/>
              <a:gd name="T82" fmla="*/ 2147483647 w 975"/>
              <a:gd name="T83" fmla="*/ 2147483647 h 1121"/>
              <a:gd name="T84" fmla="*/ 2147483647 w 975"/>
              <a:gd name="T85" fmla="*/ 2147483647 h 1121"/>
              <a:gd name="T86" fmla="*/ 2147483647 w 975"/>
              <a:gd name="T87" fmla="*/ 2147483647 h 1121"/>
              <a:gd name="T88" fmla="*/ 2147483647 w 975"/>
              <a:gd name="T89" fmla="*/ 2147483647 h 1121"/>
              <a:gd name="T90" fmla="*/ 2147483647 w 975"/>
              <a:gd name="T91" fmla="*/ 2147483647 h 1121"/>
              <a:gd name="T92" fmla="*/ 2147483647 w 975"/>
              <a:gd name="T93" fmla="*/ 2147483647 h 1121"/>
              <a:gd name="T94" fmla="*/ 2147483647 w 975"/>
              <a:gd name="T95" fmla="*/ 2147483647 h 1121"/>
              <a:gd name="T96" fmla="*/ 2147483647 w 975"/>
              <a:gd name="T97" fmla="*/ 2147483647 h 1121"/>
              <a:gd name="T98" fmla="*/ 2147483647 w 975"/>
              <a:gd name="T99" fmla="*/ 2147483647 h 1121"/>
              <a:gd name="T100" fmla="*/ 2147483647 w 975"/>
              <a:gd name="T101" fmla="*/ 2147483647 h 1121"/>
              <a:gd name="T102" fmla="*/ 2147483647 w 975"/>
              <a:gd name="T103" fmla="*/ 2147483647 h 1121"/>
              <a:gd name="T104" fmla="*/ 2147483647 w 975"/>
              <a:gd name="T105" fmla="*/ 2147483647 h 1121"/>
              <a:gd name="T106" fmla="*/ 2147483647 w 975"/>
              <a:gd name="T107" fmla="*/ 2147483647 h 1121"/>
              <a:gd name="T108" fmla="*/ 2147483647 w 975"/>
              <a:gd name="T109" fmla="*/ 2147483647 h 11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75"/>
              <a:gd name="T166" fmla="*/ 0 h 1121"/>
              <a:gd name="T167" fmla="*/ 975 w 975"/>
              <a:gd name="T168" fmla="*/ 1121 h 11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75" h="1121">
                <a:moveTo>
                  <a:pt x="452" y="12"/>
                </a:moveTo>
                <a:lnTo>
                  <a:pt x="329" y="6"/>
                </a:lnTo>
                <a:lnTo>
                  <a:pt x="186" y="0"/>
                </a:lnTo>
                <a:lnTo>
                  <a:pt x="181" y="80"/>
                </a:lnTo>
                <a:lnTo>
                  <a:pt x="77" y="73"/>
                </a:lnTo>
                <a:lnTo>
                  <a:pt x="65" y="93"/>
                </a:lnTo>
                <a:lnTo>
                  <a:pt x="74" y="91"/>
                </a:lnTo>
                <a:lnTo>
                  <a:pt x="77" y="120"/>
                </a:lnTo>
                <a:lnTo>
                  <a:pt x="91" y="199"/>
                </a:lnTo>
                <a:lnTo>
                  <a:pt x="106" y="239"/>
                </a:lnTo>
                <a:lnTo>
                  <a:pt x="112" y="295"/>
                </a:lnTo>
                <a:lnTo>
                  <a:pt x="98" y="422"/>
                </a:lnTo>
                <a:lnTo>
                  <a:pt x="84" y="419"/>
                </a:lnTo>
                <a:lnTo>
                  <a:pt x="89" y="446"/>
                </a:lnTo>
                <a:lnTo>
                  <a:pt x="92" y="484"/>
                </a:lnTo>
                <a:lnTo>
                  <a:pt x="98" y="518"/>
                </a:lnTo>
                <a:lnTo>
                  <a:pt x="95" y="539"/>
                </a:lnTo>
                <a:lnTo>
                  <a:pt x="89" y="556"/>
                </a:lnTo>
                <a:lnTo>
                  <a:pt x="94" y="575"/>
                </a:lnTo>
                <a:lnTo>
                  <a:pt x="93" y="589"/>
                </a:lnTo>
                <a:lnTo>
                  <a:pt x="93" y="600"/>
                </a:lnTo>
                <a:lnTo>
                  <a:pt x="97" y="613"/>
                </a:lnTo>
                <a:lnTo>
                  <a:pt x="97" y="618"/>
                </a:lnTo>
                <a:lnTo>
                  <a:pt x="81" y="630"/>
                </a:lnTo>
                <a:lnTo>
                  <a:pt x="63" y="620"/>
                </a:lnTo>
                <a:lnTo>
                  <a:pt x="52" y="619"/>
                </a:lnTo>
                <a:lnTo>
                  <a:pt x="32" y="619"/>
                </a:lnTo>
                <a:lnTo>
                  <a:pt x="25" y="618"/>
                </a:lnTo>
                <a:lnTo>
                  <a:pt x="21" y="615"/>
                </a:lnTo>
                <a:lnTo>
                  <a:pt x="17" y="614"/>
                </a:lnTo>
                <a:lnTo>
                  <a:pt x="13" y="615"/>
                </a:lnTo>
                <a:lnTo>
                  <a:pt x="11" y="618"/>
                </a:lnTo>
                <a:lnTo>
                  <a:pt x="3" y="622"/>
                </a:lnTo>
                <a:lnTo>
                  <a:pt x="0" y="627"/>
                </a:lnTo>
                <a:lnTo>
                  <a:pt x="1" y="633"/>
                </a:lnTo>
                <a:lnTo>
                  <a:pt x="1" y="642"/>
                </a:lnTo>
                <a:lnTo>
                  <a:pt x="8" y="659"/>
                </a:lnTo>
                <a:lnTo>
                  <a:pt x="11" y="665"/>
                </a:lnTo>
                <a:lnTo>
                  <a:pt x="12" y="669"/>
                </a:lnTo>
                <a:lnTo>
                  <a:pt x="19" y="670"/>
                </a:lnTo>
                <a:lnTo>
                  <a:pt x="23" y="674"/>
                </a:lnTo>
                <a:lnTo>
                  <a:pt x="30" y="683"/>
                </a:lnTo>
                <a:lnTo>
                  <a:pt x="38" y="709"/>
                </a:lnTo>
                <a:lnTo>
                  <a:pt x="56" y="730"/>
                </a:lnTo>
                <a:lnTo>
                  <a:pt x="56" y="738"/>
                </a:lnTo>
                <a:lnTo>
                  <a:pt x="59" y="744"/>
                </a:lnTo>
                <a:lnTo>
                  <a:pt x="70" y="754"/>
                </a:lnTo>
                <a:lnTo>
                  <a:pt x="75" y="770"/>
                </a:lnTo>
                <a:lnTo>
                  <a:pt x="82" y="789"/>
                </a:lnTo>
                <a:lnTo>
                  <a:pt x="70" y="799"/>
                </a:lnTo>
                <a:lnTo>
                  <a:pt x="65" y="807"/>
                </a:lnTo>
                <a:lnTo>
                  <a:pt x="63" y="812"/>
                </a:lnTo>
                <a:lnTo>
                  <a:pt x="64" y="825"/>
                </a:lnTo>
                <a:lnTo>
                  <a:pt x="70" y="836"/>
                </a:lnTo>
                <a:lnTo>
                  <a:pt x="81" y="841"/>
                </a:lnTo>
                <a:lnTo>
                  <a:pt x="90" y="851"/>
                </a:lnTo>
                <a:lnTo>
                  <a:pt x="106" y="840"/>
                </a:lnTo>
                <a:lnTo>
                  <a:pt x="111" y="842"/>
                </a:lnTo>
                <a:lnTo>
                  <a:pt x="115" y="842"/>
                </a:lnTo>
                <a:lnTo>
                  <a:pt x="122" y="842"/>
                </a:lnTo>
                <a:lnTo>
                  <a:pt x="127" y="844"/>
                </a:lnTo>
                <a:lnTo>
                  <a:pt x="140" y="854"/>
                </a:lnTo>
                <a:lnTo>
                  <a:pt x="153" y="859"/>
                </a:lnTo>
                <a:lnTo>
                  <a:pt x="161" y="873"/>
                </a:lnTo>
                <a:lnTo>
                  <a:pt x="162" y="883"/>
                </a:lnTo>
                <a:lnTo>
                  <a:pt x="168" y="896"/>
                </a:lnTo>
                <a:lnTo>
                  <a:pt x="172" y="917"/>
                </a:lnTo>
                <a:lnTo>
                  <a:pt x="180" y="934"/>
                </a:lnTo>
                <a:lnTo>
                  <a:pt x="186" y="965"/>
                </a:lnTo>
                <a:lnTo>
                  <a:pt x="186" y="980"/>
                </a:lnTo>
                <a:lnTo>
                  <a:pt x="190" y="1004"/>
                </a:lnTo>
                <a:lnTo>
                  <a:pt x="196" y="1008"/>
                </a:lnTo>
                <a:lnTo>
                  <a:pt x="198" y="1012"/>
                </a:lnTo>
                <a:lnTo>
                  <a:pt x="205" y="1017"/>
                </a:lnTo>
                <a:lnTo>
                  <a:pt x="212" y="1017"/>
                </a:lnTo>
                <a:lnTo>
                  <a:pt x="231" y="1022"/>
                </a:lnTo>
                <a:lnTo>
                  <a:pt x="245" y="1024"/>
                </a:lnTo>
                <a:lnTo>
                  <a:pt x="253" y="1024"/>
                </a:lnTo>
                <a:lnTo>
                  <a:pt x="262" y="1028"/>
                </a:lnTo>
                <a:lnTo>
                  <a:pt x="264" y="1036"/>
                </a:lnTo>
                <a:lnTo>
                  <a:pt x="266" y="1056"/>
                </a:lnTo>
                <a:lnTo>
                  <a:pt x="270" y="1065"/>
                </a:lnTo>
                <a:lnTo>
                  <a:pt x="281" y="1068"/>
                </a:lnTo>
                <a:lnTo>
                  <a:pt x="296" y="1087"/>
                </a:lnTo>
                <a:lnTo>
                  <a:pt x="303" y="1097"/>
                </a:lnTo>
                <a:lnTo>
                  <a:pt x="306" y="1115"/>
                </a:lnTo>
                <a:lnTo>
                  <a:pt x="332" y="1117"/>
                </a:lnTo>
                <a:lnTo>
                  <a:pt x="344" y="1116"/>
                </a:lnTo>
                <a:lnTo>
                  <a:pt x="350" y="1118"/>
                </a:lnTo>
                <a:lnTo>
                  <a:pt x="358" y="1120"/>
                </a:lnTo>
                <a:lnTo>
                  <a:pt x="382" y="1113"/>
                </a:lnTo>
                <a:lnTo>
                  <a:pt x="397" y="1104"/>
                </a:lnTo>
                <a:lnTo>
                  <a:pt x="400" y="1055"/>
                </a:lnTo>
                <a:lnTo>
                  <a:pt x="403" y="1048"/>
                </a:lnTo>
                <a:lnTo>
                  <a:pt x="414" y="1040"/>
                </a:lnTo>
                <a:lnTo>
                  <a:pt x="419" y="1033"/>
                </a:lnTo>
                <a:lnTo>
                  <a:pt x="419" y="1024"/>
                </a:lnTo>
                <a:lnTo>
                  <a:pt x="413" y="1004"/>
                </a:lnTo>
                <a:lnTo>
                  <a:pt x="413" y="997"/>
                </a:lnTo>
                <a:lnTo>
                  <a:pt x="416" y="995"/>
                </a:lnTo>
                <a:lnTo>
                  <a:pt x="422" y="993"/>
                </a:lnTo>
                <a:lnTo>
                  <a:pt x="429" y="993"/>
                </a:lnTo>
                <a:lnTo>
                  <a:pt x="444" y="992"/>
                </a:lnTo>
                <a:lnTo>
                  <a:pt x="453" y="988"/>
                </a:lnTo>
                <a:lnTo>
                  <a:pt x="456" y="977"/>
                </a:lnTo>
                <a:lnTo>
                  <a:pt x="453" y="951"/>
                </a:lnTo>
                <a:lnTo>
                  <a:pt x="464" y="938"/>
                </a:lnTo>
                <a:lnTo>
                  <a:pt x="471" y="928"/>
                </a:lnTo>
                <a:lnTo>
                  <a:pt x="474" y="932"/>
                </a:lnTo>
                <a:lnTo>
                  <a:pt x="482" y="932"/>
                </a:lnTo>
                <a:lnTo>
                  <a:pt x="487" y="921"/>
                </a:lnTo>
                <a:lnTo>
                  <a:pt x="491" y="917"/>
                </a:lnTo>
                <a:lnTo>
                  <a:pt x="496" y="917"/>
                </a:lnTo>
                <a:lnTo>
                  <a:pt x="502" y="920"/>
                </a:lnTo>
                <a:lnTo>
                  <a:pt x="518" y="938"/>
                </a:lnTo>
                <a:lnTo>
                  <a:pt x="521" y="941"/>
                </a:lnTo>
                <a:lnTo>
                  <a:pt x="541" y="950"/>
                </a:lnTo>
                <a:lnTo>
                  <a:pt x="551" y="952"/>
                </a:lnTo>
                <a:lnTo>
                  <a:pt x="558" y="956"/>
                </a:lnTo>
                <a:lnTo>
                  <a:pt x="584" y="982"/>
                </a:lnTo>
                <a:lnTo>
                  <a:pt x="595" y="989"/>
                </a:lnTo>
                <a:lnTo>
                  <a:pt x="614" y="996"/>
                </a:lnTo>
                <a:lnTo>
                  <a:pt x="618" y="994"/>
                </a:lnTo>
                <a:lnTo>
                  <a:pt x="621" y="986"/>
                </a:lnTo>
                <a:lnTo>
                  <a:pt x="628" y="984"/>
                </a:lnTo>
                <a:lnTo>
                  <a:pt x="638" y="984"/>
                </a:lnTo>
                <a:lnTo>
                  <a:pt x="645" y="986"/>
                </a:lnTo>
                <a:lnTo>
                  <a:pt x="657" y="995"/>
                </a:lnTo>
                <a:lnTo>
                  <a:pt x="678" y="986"/>
                </a:lnTo>
                <a:lnTo>
                  <a:pt x="684" y="985"/>
                </a:lnTo>
                <a:lnTo>
                  <a:pt x="713" y="995"/>
                </a:lnTo>
                <a:lnTo>
                  <a:pt x="714" y="996"/>
                </a:lnTo>
                <a:lnTo>
                  <a:pt x="722" y="1012"/>
                </a:lnTo>
                <a:lnTo>
                  <a:pt x="740" y="1014"/>
                </a:lnTo>
                <a:lnTo>
                  <a:pt x="763" y="984"/>
                </a:lnTo>
                <a:lnTo>
                  <a:pt x="773" y="966"/>
                </a:lnTo>
                <a:lnTo>
                  <a:pt x="794" y="950"/>
                </a:lnTo>
                <a:lnTo>
                  <a:pt x="826" y="949"/>
                </a:lnTo>
                <a:lnTo>
                  <a:pt x="838" y="953"/>
                </a:lnTo>
                <a:lnTo>
                  <a:pt x="884" y="961"/>
                </a:lnTo>
                <a:lnTo>
                  <a:pt x="881" y="938"/>
                </a:lnTo>
                <a:lnTo>
                  <a:pt x="845" y="793"/>
                </a:lnTo>
                <a:lnTo>
                  <a:pt x="837" y="754"/>
                </a:lnTo>
                <a:lnTo>
                  <a:pt x="974" y="533"/>
                </a:lnTo>
                <a:lnTo>
                  <a:pt x="937" y="523"/>
                </a:lnTo>
                <a:lnTo>
                  <a:pt x="914" y="503"/>
                </a:lnTo>
                <a:lnTo>
                  <a:pt x="877" y="486"/>
                </a:lnTo>
                <a:lnTo>
                  <a:pt x="870" y="477"/>
                </a:lnTo>
                <a:lnTo>
                  <a:pt x="838" y="469"/>
                </a:lnTo>
                <a:lnTo>
                  <a:pt x="819" y="456"/>
                </a:lnTo>
                <a:lnTo>
                  <a:pt x="798" y="433"/>
                </a:lnTo>
                <a:lnTo>
                  <a:pt x="759" y="408"/>
                </a:lnTo>
                <a:lnTo>
                  <a:pt x="732" y="341"/>
                </a:lnTo>
                <a:lnTo>
                  <a:pt x="727" y="297"/>
                </a:lnTo>
                <a:lnTo>
                  <a:pt x="703" y="247"/>
                </a:lnTo>
                <a:lnTo>
                  <a:pt x="689" y="228"/>
                </a:lnTo>
                <a:lnTo>
                  <a:pt x="686" y="219"/>
                </a:lnTo>
                <a:lnTo>
                  <a:pt x="627" y="187"/>
                </a:lnTo>
                <a:lnTo>
                  <a:pt x="588" y="141"/>
                </a:lnTo>
                <a:lnTo>
                  <a:pt x="568" y="128"/>
                </a:lnTo>
                <a:lnTo>
                  <a:pt x="532" y="87"/>
                </a:lnTo>
                <a:lnTo>
                  <a:pt x="512" y="79"/>
                </a:lnTo>
                <a:lnTo>
                  <a:pt x="497" y="64"/>
                </a:lnTo>
                <a:lnTo>
                  <a:pt x="469" y="18"/>
                </a:lnTo>
                <a:lnTo>
                  <a:pt x="456" y="17"/>
                </a:lnTo>
                <a:lnTo>
                  <a:pt x="452" y="1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0" name="Freeform 41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1423884" y="3667415"/>
            <a:ext cx="640758" cy="846566"/>
          </a:xfrm>
          <a:custGeom>
            <a:avLst/>
            <a:gdLst>
              <a:gd name="T0" fmla="*/ 2147483647 w 642"/>
              <a:gd name="T1" fmla="*/ 2147483647 h 852"/>
              <a:gd name="T2" fmla="*/ 2147483647 w 642"/>
              <a:gd name="T3" fmla="*/ 2147483647 h 852"/>
              <a:gd name="T4" fmla="*/ 2147483647 w 642"/>
              <a:gd name="T5" fmla="*/ 2147483647 h 852"/>
              <a:gd name="T6" fmla="*/ 2147483647 w 642"/>
              <a:gd name="T7" fmla="*/ 2147483647 h 852"/>
              <a:gd name="T8" fmla="*/ 2147483647 w 642"/>
              <a:gd name="T9" fmla="*/ 2147483647 h 852"/>
              <a:gd name="T10" fmla="*/ 2147483647 w 642"/>
              <a:gd name="T11" fmla="*/ 2147483647 h 852"/>
              <a:gd name="T12" fmla="*/ 2147483647 w 642"/>
              <a:gd name="T13" fmla="*/ 2147483647 h 852"/>
              <a:gd name="T14" fmla="*/ 2147483647 w 642"/>
              <a:gd name="T15" fmla="*/ 2147483647 h 852"/>
              <a:gd name="T16" fmla="*/ 2147483647 w 642"/>
              <a:gd name="T17" fmla="*/ 2147483647 h 852"/>
              <a:gd name="T18" fmla="*/ 2147483647 w 642"/>
              <a:gd name="T19" fmla="*/ 2147483647 h 852"/>
              <a:gd name="T20" fmla="*/ 2147483647 w 642"/>
              <a:gd name="T21" fmla="*/ 2147483647 h 852"/>
              <a:gd name="T22" fmla="*/ 2147483647 w 642"/>
              <a:gd name="T23" fmla="*/ 2147483647 h 852"/>
              <a:gd name="T24" fmla="*/ 2147483647 w 642"/>
              <a:gd name="T25" fmla="*/ 2147483647 h 852"/>
              <a:gd name="T26" fmla="*/ 2147483647 w 642"/>
              <a:gd name="T27" fmla="*/ 2147483647 h 852"/>
              <a:gd name="T28" fmla="*/ 2147483647 w 642"/>
              <a:gd name="T29" fmla="*/ 2147483647 h 852"/>
              <a:gd name="T30" fmla="*/ 2147483647 w 642"/>
              <a:gd name="T31" fmla="*/ 2147483647 h 852"/>
              <a:gd name="T32" fmla="*/ 2147483647 w 642"/>
              <a:gd name="T33" fmla="*/ 2147483647 h 852"/>
              <a:gd name="T34" fmla="*/ 2147483647 w 642"/>
              <a:gd name="T35" fmla="*/ 2147483647 h 852"/>
              <a:gd name="T36" fmla="*/ 2147483647 w 642"/>
              <a:gd name="T37" fmla="*/ 2147483647 h 852"/>
              <a:gd name="T38" fmla="*/ 2147483647 w 642"/>
              <a:gd name="T39" fmla="*/ 2147483647 h 852"/>
              <a:gd name="T40" fmla="*/ 2147483647 w 642"/>
              <a:gd name="T41" fmla="*/ 2147483647 h 852"/>
              <a:gd name="T42" fmla="*/ 2147483647 w 642"/>
              <a:gd name="T43" fmla="*/ 2147483647 h 852"/>
              <a:gd name="T44" fmla="*/ 2147483647 w 642"/>
              <a:gd name="T45" fmla="*/ 2147483647 h 852"/>
              <a:gd name="T46" fmla="*/ 2147483647 w 642"/>
              <a:gd name="T47" fmla="*/ 2147483647 h 852"/>
              <a:gd name="T48" fmla="*/ 2147483647 w 642"/>
              <a:gd name="T49" fmla="*/ 2147483647 h 852"/>
              <a:gd name="T50" fmla="*/ 2147483647 w 642"/>
              <a:gd name="T51" fmla="*/ 2147483647 h 852"/>
              <a:gd name="T52" fmla="*/ 2147483647 w 642"/>
              <a:gd name="T53" fmla="*/ 2147483647 h 852"/>
              <a:gd name="T54" fmla="*/ 2147483647 w 642"/>
              <a:gd name="T55" fmla="*/ 2147483647 h 852"/>
              <a:gd name="T56" fmla="*/ 2147483647 w 642"/>
              <a:gd name="T57" fmla="*/ 2147483647 h 852"/>
              <a:gd name="T58" fmla="*/ 2147483647 w 642"/>
              <a:gd name="T59" fmla="*/ 2147483647 h 852"/>
              <a:gd name="T60" fmla="*/ 2147483647 w 642"/>
              <a:gd name="T61" fmla="*/ 2147483647 h 852"/>
              <a:gd name="T62" fmla="*/ 2147483647 w 642"/>
              <a:gd name="T63" fmla="*/ 2147483647 h 852"/>
              <a:gd name="T64" fmla="*/ 2147483647 w 642"/>
              <a:gd name="T65" fmla="*/ 2147483647 h 852"/>
              <a:gd name="T66" fmla="*/ 2147483647 w 642"/>
              <a:gd name="T67" fmla="*/ 2147483647 h 852"/>
              <a:gd name="T68" fmla="*/ 2147483647 w 642"/>
              <a:gd name="T69" fmla="*/ 2147483647 h 852"/>
              <a:gd name="T70" fmla="*/ 2147483647 w 642"/>
              <a:gd name="T71" fmla="*/ 2147483647 h 852"/>
              <a:gd name="T72" fmla="*/ 2147483647 w 642"/>
              <a:gd name="T73" fmla="*/ 2147483647 h 852"/>
              <a:gd name="T74" fmla="*/ 2147483647 w 642"/>
              <a:gd name="T75" fmla="*/ 2147483647 h 852"/>
              <a:gd name="T76" fmla="*/ 2147483647 w 642"/>
              <a:gd name="T77" fmla="*/ 2147483647 h 852"/>
              <a:gd name="T78" fmla="*/ 2147483647 w 642"/>
              <a:gd name="T79" fmla="*/ 2147483647 h 852"/>
              <a:gd name="T80" fmla="*/ 2147483647 w 642"/>
              <a:gd name="T81" fmla="*/ 2147483647 h 852"/>
              <a:gd name="T82" fmla="*/ 2147483647 w 642"/>
              <a:gd name="T83" fmla="*/ 2147483647 h 852"/>
              <a:gd name="T84" fmla="*/ 2147483647 w 642"/>
              <a:gd name="T85" fmla="*/ 2147483647 h 852"/>
              <a:gd name="T86" fmla="*/ 2147483647 w 642"/>
              <a:gd name="T87" fmla="*/ 2147483647 h 852"/>
              <a:gd name="T88" fmla="*/ 2147483647 w 642"/>
              <a:gd name="T89" fmla="*/ 2147483647 h 852"/>
              <a:gd name="T90" fmla="*/ 2147483647 w 642"/>
              <a:gd name="T91" fmla="*/ 2147483647 h 852"/>
              <a:gd name="T92" fmla="*/ 2147483647 w 642"/>
              <a:gd name="T93" fmla="*/ 2147483647 h 852"/>
              <a:gd name="T94" fmla="*/ 2147483647 w 642"/>
              <a:gd name="T95" fmla="*/ 2147483647 h 852"/>
              <a:gd name="T96" fmla="*/ 2147483647 w 642"/>
              <a:gd name="T97" fmla="*/ 2147483647 h 852"/>
              <a:gd name="T98" fmla="*/ 2147483647 w 642"/>
              <a:gd name="T99" fmla="*/ 2147483647 h 852"/>
              <a:gd name="T100" fmla="*/ 2147483647 w 642"/>
              <a:gd name="T101" fmla="*/ 2147483647 h 852"/>
              <a:gd name="T102" fmla="*/ 2147483647 w 642"/>
              <a:gd name="T103" fmla="*/ 2147483647 h 852"/>
              <a:gd name="T104" fmla="*/ 2147483647 w 642"/>
              <a:gd name="T105" fmla="*/ 2147483647 h 852"/>
              <a:gd name="T106" fmla="*/ 2147483647 w 642"/>
              <a:gd name="T107" fmla="*/ 2147483647 h 852"/>
              <a:gd name="T108" fmla="*/ 2147483647 w 642"/>
              <a:gd name="T109" fmla="*/ 2147483647 h 852"/>
              <a:gd name="T110" fmla="*/ 2147483647 w 642"/>
              <a:gd name="T111" fmla="*/ 2147483647 h 852"/>
              <a:gd name="T112" fmla="*/ 2147483647 w 642"/>
              <a:gd name="T113" fmla="*/ 2147483647 h 852"/>
              <a:gd name="T114" fmla="*/ 2147483647 w 642"/>
              <a:gd name="T115" fmla="*/ 2147483647 h 852"/>
              <a:gd name="T116" fmla="*/ 0 w 642"/>
              <a:gd name="T117" fmla="*/ 2147483647 h 8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42"/>
              <a:gd name="T178" fmla="*/ 0 h 852"/>
              <a:gd name="T179" fmla="*/ 642 w 642"/>
              <a:gd name="T180" fmla="*/ 852 h 8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42" h="852">
                <a:moveTo>
                  <a:pt x="0" y="195"/>
                </a:moveTo>
                <a:lnTo>
                  <a:pt x="1" y="200"/>
                </a:lnTo>
                <a:lnTo>
                  <a:pt x="3" y="203"/>
                </a:lnTo>
                <a:lnTo>
                  <a:pt x="5" y="206"/>
                </a:lnTo>
                <a:lnTo>
                  <a:pt x="1" y="218"/>
                </a:lnTo>
                <a:lnTo>
                  <a:pt x="0" y="219"/>
                </a:lnTo>
                <a:lnTo>
                  <a:pt x="0" y="222"/>
                </a:lnTo>
                <a:lnTo>
                  <a:pt x="3" y="228"/>
                </a:lnTo>
                <a:lnTo>
                  <a:pt x="5" y="243"/>
                </a:lnTo>
                <a:lnTo>
                  <a:pt x="5" y="250"/>
                </a:lnTo>
                <a:lnTo>
                  <a:pt x="8" y="251"/>
                </a:lnTo>
                <a:lnTo>
                  <a:pt x="10" y="251"/>
                </a:lnTo>
                <a:lnTo>
                  <a:pt x="17" y="250"/>
                </a:lnTo>
                <a:lnTo>
                  <a:pt x="24" y="250"/>
                </a:lnTo>
                <a:lnTo>
                  <a:pt x="32" y="254"/>
                </a:lnTo>
                <a:lnTo>
                  <a:pt x="38" y="259"/>
                </a:lnTo>
                <a:lnTo>
                  <a:pt x="41" y="264"/>
                </a:lnTo>
                <a:lnTo>
                  <a:pt x="40" y="266"/>
                </a:lnTo>
                <a:lnTo>
                  <a:pt x="41" y="267"/>
                </a:lnTo>
                <a:lnTo>
                  <a:pt x="42" y="267"/>
                </a:lnTo>
                <a:lnTo>
                  <a:pt x="45" y="267"/>
                </a:lnTo>
                <a:lnTo>
                  <a:pt x="41" y="266"/>
                </a:lnTo>
                <a:lnTo>
                  <a:pt x="42" y="264"/>
                </a:lnTo>
                <a:lnTo>
                  <a:pt x="45" y="263"/>
                </a:lnTo>
                <a:lnTo>
                  <a:pt x="50" y="264"/>
                </a:lnTo>
                <a:lnTo>
                  <a:pt x="51" y="264"/>
                </a:lnTo>
                <a:lnTo>
                  <a:pt x="50" y="269"/>
                </a:lnTo>
                <a:lnTo>
                  <a:pt x="55" y="278"/>
                </a:lnTo>
                <a:lnTo>
                  <a:pt x="55" y="279"/>
                </a:lnTo>
                <a:lnTo>
                  <a:pt x="60" y="282"/>
                </a:lnTo>
                <a:lnTo>
                  <a:pt x="61" y="286"/>
                </a:lnTo>
                <a:lnTo>
                  <a:pt x="63" y="286"/>
                </a:lnTo>
                <a:lnTo>
                  <a:pt x="65" y="286"/>
                </a:lnTo>
                <a:lnTo>
                  <a:pt x="67" y="285"/>
                </a:lnTo>
                <a:lnTo>
                  <a:pt x="67" y="283"/>
                </a:lnTo>
                <a:lnTo>
                  <a:pt x="65" y="282"/>
                </a:lnTo>
                <a:lnTo>
                  <a:pt x="64" y="279"/>
                </a:lnTo>
                <a:lnTo>
                  <a:pt x="67" y="278"/>
                </a:lnTo>
                <a:lnTo>
                  <a:pt x="68" y="279"/>
                </a:lnTo>
                <a:lnTo>
                  <a:pt x="71" y="278"/>
                </a:lnTo>
                <a:lnTo>
                  <a:pt x="74" y="279"/>
                </a:lnTo>
                <a:lnTo>
                  <a:pt x="76" y="280"/>
                </a:lnTo>
                <a:lnTo>
                  <a:pt x="79" y="282"/>
                </a:lnTo>
                <a:lnTo>
                  <a:pt x="81" y="286"/>
                </a:lnTo>
                <a:lnTo>
                  <a:pt x="84" y="283"/>
                </a:lnTo>
                <a:lnTo>
                  <a:pt x="85" y="283"/>
                </a:lnTo>
                <a:lnTo>
                  <a:pt x="85" y="282"/>
                </a:lnTo>
                <a:lnTo>
                  <a:pt x="88" y="280"/>
                </a:lnTo>
                <a:lnTo>
                  <a:pt x="85" y="276"/>
                </a:lnTo>
                <a:lnTo>
                  <a:pt x="86" y="273"/>
                </a:lnTo>
                <a:lnTo>
                  <a:pt x="91" y="269"/>
                </a:lnTo>
                <a:lnTo>
                  <a:pt x="93" y="269"/>
                </a:lnTo>
                <a:lnTo>
                  <a:pt x="95" y="269"/>
                </a:lnTo>
                <a:lnTo>
                  <a:pt x="96" y="269"/>
                </a:lnTo>
                <a:lnTo>
                  <a:pt x="96" y="273"/>
                </a:lnTo>
                <a:lnTo>
                  <a:pt x="97" y="273"/>
                </a:lnTo>
                <a:lnTo>
                  <a:pt x="98" y="276"/>
                </a:lnTo>
                <a:lnTo>
                  <a:pt x="98" y="278"/>
                </a:lnTo>
                <a:lnTo>
                  <a:pt x="99" y="278"/>
                </a:lnTo>
                <a:lnTo>
                  <a:pt x="105" y="280"/>
                </a:lnTo>
                <a:lnTo>
                  <a:pt x="105" y="285"/>
                </a:lnTo>
                <a:lnTo>
                  <a:pt x="103" y="289"/>
                </a:lnTo>
                <a:lnTo>
                  <a:pt x="105" y="290"/>
                </a:lnTo>
                <a:lnTo>
                  <a:pt x="105" y="291"/>
                </a:lnTo>
                <a:lnTo>
                  <a:pt x="102" y="295"/>
                </a:lnTo>
                <a:lnTo>
                  <a:pt x="102" y="296"/>
                </a:lnTo>
                <a:lnTo>
                  <a:pt x="102" y="299"/>
                </a:lnTo>
                <a:lnTo>
                  <a:pt x="102" y="304"/>
                </a:lnTo>
                <a:lnTo>
                  <a:pt x="104" y="305"/>
                </a:lnTo>
                <a:lnTo>
                  <a:pt x="107" y="306"/>
                </a:lnTo>
                <a:lnTo>
                  <a:pt x="121" y="310"/>
                </a:lnTo>
                <a:lnTo>
                  <a:pt x="141" y="318"/>
                </a:lnTo>
                <a:lnTo>
                  <a:pt x="143" y="318"/>
                </a:lnTo>
                <a:lnTo>
                  <a:pt x="144" y="319"/>
                </a:lnTo>
                <a:lnTo>
                  <a:pt x="149" y="323"/>
                </a:lnTo>
                <a:lnTo>
                  <a:pt x="150" y="323"/>
                </a:lnTo>
                <a:lnTo>
                  <a:pt x="156" y="328"/>
                </a:lnTo>
                <a:lnTo>
                  <a:pt x="159" y="331"/>
                </a:lnTo>
                <a:lnTo>
                  <a:pt x="166" y="343"/>
                </a:lnTo>
                <a:lnTo>
                  <a:pt x="182" y="344"/>
                </a:lnTo>
                <a:lnTo>
                  <a:pt x="183" y="344"/>
                </a:lnTo>
                <a:lnTo>
                  <a:pt x="191" y="346"/>
                </a:lnTo>
                <a:lnTo>
                  <a:pt x="194" y="348"/>
                </a:lnTo>
                <a:lnTo>
                  <a:pt x="202" y="358"/>
                </a:lnTo>
                <a:lnTo>
                  <a:pt x="208" y="359"/>
                </a:lnTo>
                <a:lnTo>
                  <a:pt x="215" y="363"/>
                </a:lnTo>
                <a:lnTo>
                  <a:pt x="217" y="364"/>
                </a:lnTo>
                <a:lnTo>
                  <a:pt x="223" y="366"/>
                </a:lnTo>
                <a:lnTo>
                  <a:pt x="225" y="374"/>
                </a:lnTo>
                <a:lnTo>
                  <a:pt x="222" y="379"/>
                </a:lnTo>
                <a:lnTo>
                  <a:pt x="222" y="381"/>
                </a:lnTo>
                <a:lnTo>
                  <a:pt x="224" y="382"/>
                </a:lnTo>
                <a:lnTo>
                  <a:pt x="228" y="384"/>
                </a:lnTo>
                <a:lnTo>
                  <a:pt x="228" y="391"/>
                </a:lnTo>
                <a:lnTo>
                  <a:pt x="225" y="395"/>
                </a:lnTo>
                <a:lnTo>
                  <a:pt x="225" y="398"/>
                </a:lnTo>
                <a:lnTo>
                  <a:pt x="226" y="398"/>
                </a:lnTo>
                <a:lnTo>
                  <a:pt x="227" y="405"/>
                </a:lnTo>
                <a:lnTo>
                  <a:pt x="225" y="408"/>
                </a:lnTo>
                <a:lnTo>
                  <a:pt x="220" y="416"/>
                </a:lnTo>
                <a:lnTo>
                  <a:pt x="215" y="419"/>
                </a:lnTo>
                <a:lnTo>
                  <a:pt x="223" y="426"/>
                </a:lnTo>
                <a:lnTo>
                  <a:pt x="225" y="430"/>
                </a:lnTo>
                <a:lnTo>
                  <a:pt x="223" y="437"/>
                </a:lnTo>
                <a:lnTo>
                  <a:pt x="224" y="439"/>
                </a:lnTo>
                <a:lnTo>
                  <a:pt x="228" y="444"/>
                </a:lnTo>
                <a:lnTo>
                  <a:pt x="236" y="452"/>
                </a:lnTo>
                <a:lnTo>
                  <a:pt x="255" y="467"/>
                </a:lnTo>
                <a:lnTo>
                  <a:pt x="256" y="465"/>
                </a:lnTo>
                <a:lnTo>
                  <a:pt x="258" y="468"/>
                </a:lnTo>
                <a:lnTo>
                  <a:pt x="257" y="471"/>
                </a:lnTo>
                <a:lnTo>
                  <a:pt x="259" y="474"/>
                </a:lnTo>
                <a:lnTo>
                  <a:pt x="303" y="507"/>
                </a:lnTo>
                <a:lnTo>
                  <a:pt x="321" y="523"/>
                </a:lnTo>
                <a:lnTo>
                  <a:pt x="322" y="523"/>
                </a:lnTo>
                <a:lnTo>
                  <a:pt x="324" y="526"/>
                </a:lnTo>
                <a:lnTo>
                  <a:pt x="332" y="532"/>
                </a:lnTo>
                <a:lnTo>
                  <a:pt x="339" y="536"/>
                </a:lnTo>
                <a:lnTo>
                  <a:pt x="357" y="552"/>
                </a:lnTo>
                <a:lnTo>
                  <a:pt x="387" y="581"/>
                </a:lnTo>
                <a:lnTo>
                  <a:pt x="403" y="597"/>
                </a:lnTo>
                <a:lnTo>
                  <a:pt x="404" y="606"/>
                </a:lnTo>
                <a:lnTo>
                  <a:pt x="410" y="613"/>
                </a:lnTo>
                <a:lnTo>
                  <a:pt x="410" y="616"/>
                </a:lnTo>
                <a:lnTo>
                  <a:pt x="415" y="623"/>
                </a:lnTo>
                <a:lnTo>
                  <a:pt x="415" y="631"/>
                </a:lnTo>
                <a:lnTo>
                  <a:pt x="418" y="632"/>
                </a:lnTo>
                <a:lnTo>
                  <a:pt x="424" y="640"/>
                </a:lnTo>
                <a:lnTo>
                  <a:pt x="428" y="643"/>
                </a:lnTo>
                <a:lnTo>
                  <a:pt x="430" y="644"/>
                </a:lnTo>
                <a:lnTo>
                  <a:pt x="433" y="647"/>
                </a:lnTo>
                <a:lnTo>
                  <a:pt x="438" y="655"/>
                </a:lnTo>
                <a:lnTo>
                  <a:pt x="443" y="659"/>
                </a:lnTo>
                <a:lnTo>
                  <a:pt x="446" y="667"/>
                </a:lnTo>
                <a:lnTo>
                  <a:pt x="447" y="667"/>
                </a:lnTo>
                <a:lnTo>
                  <a:pt x="453" y="672"/>
                </a:lnTo>
                <a:lnTo>
                  <a:pt x="456" y="676"/>
                </a:lnTo>
                <a:lnTo>
                  <a:pt x="465" y="689"/>
                </a:lnTo>
                <a:lnTo>
                  <a:pt x="467" y="697"/>
                </a:lnTo>
                <a:lnTo>
                  <a:pt x="465" y="697"/>
                </a:lnTo>
                <a:lnTo>
                  <a:pt x="468" y="700"/>
                </a:lnTo>
                <a:lnTo>
                  <a:pt x="471" y="707"/>
                </a:lnTo>
                <a:lnTo>
                  <a:pt x="475" y="711"/>
                </a:lnTo>
                <a:lnTo>
                  <a:pt x="476" y="722"/>
                </a:lnTo>
                <a:lnTo>
                  <a:pt x="477" y="719"/>
                </a:lnTo>
                <a:lnTo>
                  <a:pt x="479" y="722"/>
                </a:lnTo>
                <a:lnTo>
                  <a:pt x="481" y="719"/>
                </a:lnTo>
                <a:lnTo>
                  <a:pt x="490" y="728"/>
                </a:lnTo>
                <a:lnTo>
                  <a:pt x="498" y="737"/>
                </a:lnTo>
                <a:lnTo>
                  <a:pt x="499" y="736"/>
                </a:lnTo>
                <a:lnTo>
                  <a:pt x="500" y="736"/>
                </a:lnTo>
                <a:lnTo>
                  <a:pt x="500" y="739"/>
                </a:lnTo>
                <a:lnTo>
                  <a:pt x="505" y="744"/>
                </a:lnTo>
                <a:lnTo>
                  <a:pt x="508" y="748"/>
                </a:lnTo>
                <a:lnTo>
                  <a:pt x="515" y="753"/>
                </a:lnTo>
                <a:lnTo>
                  <a:pt x="519" y="759"/>
                </a:lnTo>
                <a:lnTo>
                  <a:pt x="528" y="769"/>
                </a:lnTo>
                <a:lnTo>
                  <a:pt x="530" y="775"/>
                </a:lnTo>
                <a:lnTo>
                  <a:pt x="535" y="781"/>
                </a:lnTo>
                <a:lnTo>
                  <a:pt x="537" y="787"/>
                </a:lnTo>
                <a:lnTo>
                  <a:pt x="538" y="788"/>
                </a:lnTo>
                <a:lnTo>
                  <a:pt x="538" y="785"/>
                </a:lnTo>
                <a:lnTo>
                  <a:pt x="541" y="788"/>
                </a:lnTo>
                <a:lnTo>
                  <a:pt x="552" y="797"/>
                </a:lnTo>
                <a:lnTo>
                  <a:pt x="557" y="801"/>
                </a:lnTo>
                <a:lnTo>
                  <a:pt x="558" y="802"/>
                </a:lnTo>
                <a:lnTo>
                  <a:pt x="560" y="804"/>
                </a:lnTo>
                <a:lnTo>
                  <a:pt x="572" y="816"/>
                </a:lnTo>
                <a:lnTo>
                  <a:pt x="581" y="832"/>
                </a:lnTo>
                <a:lnTo>
                  <a:pt x="583" y="836"/>
                </a:lnTo>
                <a:lnTo>
                  <a:pt x="583" y="839"/>
                </a:lnTo>
                <a:lnTo>
                  <a:pt x="587" y="838"/>
                </a:lnTo>
                <a:lnTo>
                  <a:pt x="588" y="840"/>
                </a:lnTo>
                <a:lnTo>
                  <a:pt x="594" y="843"/>
                </a:lnTo>
                <a:lnTo>
                  <a:pt x="596" y="845"/>
                </a:lnTo>
                <a:lnTo>
                  <a:pt x="601" y="847"/>
                </a:lnTo>
                <a:lnTo>
                  <a:pt x="601" y="851"/>
                </a:lnTo>
                <a:lnTo>
                  <a:pt x="602" y="851"/>
                </a:lnTo>
                <a:lnTo>
                  <a:pt x="604" y="851"/>
                </a:lnTo>
                <a:lnTo>
                  <a:pt x="619" y="851"/>
                </a:lnTo>
                <a:lnTo>
                  <a:pt x="621" y="850"/>
                </a:lnTo>
                <a:lnTo>
                  <a:pt x="619" y="842"/>
                </a:lnTo>
                <a:lnTo>
                  <a:pt x="615" y="834"/>
                </a:lnTo>
                <a:lnTo>
                  <a:pt x="615" y="830"/>
                </a:lnTo>
                <a:lnTo>
                  <a:pt x="614" y="826"/>
                </a:lnTo>
                <a:lnTo>
                  <a:pt x="619" y="788"/>
                </a:lnTo>
                <a:lnTo>
                  <a:pt x="616" y="787"/>
                </a:lnTo>
                <a:lnTo>
                  <a:pt x="614" y="781"/>
                </a:lnTo>
                <a:lnTo>
                  <a:pt x="614" y="777"/>
                </a:lnTo>
                <a:lnTo>
                  <a:pt x="619" y="773"/>
                </a:lnTo>
                <a:lnTo>
                  <a:pt x="629" y="768"/>
                </a:lnTo>
                <a:lnTo>
                  <a:pt x="637" y="772"/>
                </a:lnTo>
                <a:lnTo>
                  <a:pt x="641" y="753"/>
                </a:lnTo>
                <a:lnTo>
                  <a:pt x="639" y="743"/>
                </a:lnTo>
                <a:lnTo>
                  <a:pt x="633" y="731"/>
                </a:lnTo>
                <a:lnTo>
                  <a:pt x="619" y="730"/>
                </a:lnTo>
                <a:lnTo>
                  <a:pt x="610" y="730"/>
                </a:lnTo>
                <a:lnTo>
                  <a:pt x="606" y="728"/>
                </a:lnTo>
                <a:lnTo>
                  <a:pt x="608" y="725"/>
                </a:lnTo>
                <a:lnTo>
                  <a:pt x="602" y="717"/>
                </a:lnTo>
                <a:lnTo>
                  <a:pt x="599" y="707"/>
                </a:lnTo>
                <a:lnTo>
                  <a:pt x="592" y="693"/>
                </a:lnTo>
                <a:lnTo>
                  <a:pt x="589" y="690"/>
                </a:lnTo>
                <a:lnTo>
                  <a:pt x="587" y="683"/>
                </a:lnTo>
                <a:lnTo>
                  <a:pt x="581" y="678"/>
                </a:lnTo>
                <a:lnTo>
                  <a:pt x="579" y="673"/>
                </a:lnTo>
                <a:lnTo>
                  <a:pt x="576" y="650"/>
                </a:lnTo>
                <a:lnTo>
                  <a:pt x="566" y="634"/>
                </a:lnTo>
                <a:lnTo>
                  <a:pt x="562" y="625"/>
                </a:lnTo>
                <a:lnTo>
                  <a:pt x="556" y="602"/>
                </a:lnTo>
                <a:lnTo>
                  <a:pt x="557" y="589"/>
                </a:lnTo>
                <a:lnTo>
                  <a:pt x="552" y="578"/>
                </a:lnTo>
                <a:lnTo>
                  <a:pt x="554" y="569"/>
                </a:lnTo>
                <a:lnTo>
                  <a:pt x="540" y="536"/>
                </a:lnTo>
                <a:lnTo>
                  <a:pt x="534" y="534"/>
                </a:lnTo>
                <a:lnTo>
                  <a:pt x="525" y="517"/>
                </a:lnTo>
                <a:lnTo>
                  <a:pt x="521" y="516"/>
                </a:lnTo>
                <a:lnTo>
                  <a:pt x="513" y="510"/>
                </a:lnTo>
                <a:lnTo>
                  <a:pt x="505" y="511"/>
                </a:lnTo>
                <a:lnTo>
                  <a:pt x="496" y="513"/>
                </a:lnTo>
                <a:lnTo>
                  <a:pt x="491" y="515"/>
                </a:lnTo>
                <a:lnTo>
                  <a:pt x="485" y="515"/>
                </a:lnTo>
                <a:lnTo>
                  <a:pt x="477" y="520"/>
                </a:lnTo>
                <a:lnTo>
                  <a:pt x="468" y="522"/>
                </a:lnTo>
                <a:lnTo>
                  <a:pt x="458" y="515"/>
                </a:lnTo>
                <a:lnTo>
                  <a:pt x="450" y="498"/>
                </a:lnTo>
                <a:lnTo>
                  <a:pt x="446" y="487"/>
                </a:lnTo>
                <a:lnTo>
                  <a:pt x="445" y="482"/>
                </a:lnTo>
                <a:lnTo>
                  <a:pt x="439" y="467"/>
                </a:lnTo>
                <a:lnTo>
                  <a:pt x="431" y="455"/>
                </a:lnTo>
                <a:lnTo>
                  <a:pt x="426" y="443"/>
                </a:lnTo>
                <a:lnTo>
                  <a:pt x="418" y="436"/>
                </a:lnTo>
                <a:lnTo>
                  <a:pt x="411" y="425"/>
                </a:lnTo>
                <a:lnTo>
                  <a:pt x="404" y="423"/>
                </a:lnTo>
                <a:lnTo>
                  <a:pt x="401" y="423"/>
                </a:lnTo>
                <a:lnTo>
                  <a:pt x="397" y="421"/>
                </a:lnTo>
                <a:lnTo>
                  <a:pt x="388" y="412"/>
                </a:lnTo>
                <a:lnTo>
                  <a:pt x="383" y="394"/>
                </a:lnTo>
                <a:lnTo>
                  <a:pt x="376" y="376"/>
                </a:lnTo>
                <a:lnTo>
                  <a:pt x="375" y="359"/>
                </a:lnTo>
                <a:lnTo>
                  <a:pt x="373" y="345"/>
                </a:lnTo>
                <a:lnTo>
                  <a:pt x="374" y="329"/>
                </a:lnTo>
                <a:lnTo>
                  <a:pt x="377" y="317"/>
                </a:lnTo>
                <a:lnTo>
                  <a:pt x="381" y="311"/>
                </a:lnTo>
                <a:lnTo>
                  <a:pt x="382" y="295"/>
                </a:lnTo>
                <a:lnTo>
                  <a:pt x="381" y="282"/>
                </a:lnTo>
                <a:lnTo>
                  <a:pt x="382" y="273"/>
                </a:lnTo>
                <a:lnTo>
                  <a:pt x="380" y="257"/>
                </a:lnTo>
                <a:lnTo>
                  <a:pt x="372" y="246"/>
                </a:lnTo>
                <a:lnTo>
                  <a:pt x="357" y="227"/>
                </a:lnTo>
                <a:lnTo>
                  <a:pt x="346" y="224"/>
                </a:lnTo>
                <a:lnTo>
                  <a:pt x="342" y="216"/>
                </a:lnTo>
                <a:lnTo>
                  <a:pt x="341" y="195"/>
                </a:lnTo>
                <a:lnTo>
                  <a:pt x="338" y="188"/>
                </a:lnTo>
                <a:lnTo>
                  <a:pt x="329" y="182"/>
                </a:lnTo>
                <a:lnTo>
                  <a:pt x="322" y="183"/>
                </a:lnTo>
                <a:lnTo>
                  <a:pt x="308" y="181"/>
                </a:lnTo>
                <a:lnTo>
                  <a:pt x="288" y="176"/>
                </a:lnTo>
                <a:lnTo>
                  <a:pt x="281" y="176"/>
                </a:lnTo>
                <a:lnTo>
                  <a:pt x="274" y="170"/>
                </a:lnTo>
                <a:lnTo>
                  <a:pt x="273" y="168"/>
                </a:lnTo>
                <a:lnTo>
                  <a:pt x="266" y="163"/>
                </a:lnTo>
                <a:lnTo>
                  <a:pt x="263" y="140"/>
                </a:lnTo>
                <a:lnTo>
                  <a:pt x="263" y="123"/>
                </a:lnTo>
                <a:lnTo>
                  <a:pt x="256" y="93"/>
                </a:lnTo>
                <a:lnTo>
                  <a:pt x="249" y="75"/>
                </a:lnTo>
                <a:lnTo>
                  <a:pt x="244" y="54"/>
                </a:lnTo>
                <a:lnTo>
                  <a:pt x="238" y="42"/>
                </a:lnTo>
                <a:lnTo>
                  <a:pt x="237" y="31"/>
                </a:lnTo>
                <a:lnTo>
                  <a:pt x="229" y="18"/>
                </a:lnTo>
                <a:lnTo>
                  <a:pt x="216" y="12"/>
                </a:lnTo>
                <a:lnTo>
                  <a:pt x="204" y="2"/>
                </a:lnTo>
                <a:lnTo>
                  <a:pt x="198" y="1"/>
                </a:lnTo>
                <a:lnTo>
                  <a:pt x="193" y="1"/>
                </a:lnTo>
                <a:lnTo>
                  <a:pt x="187" y="1"/>
                </a:lnTo>
                <a:lnTo>
                  <a:pt x="182" y="0"/>
                </a:lnTo>
                <a:lnTo>
                  <a:pt x="166" y="10"/>
                </a:lnTo>
                <a:lnTo>
                  <a:pt x="166" y="29"/>
                </a:lnTo>
                <a:lnTo>
                  <a:pt x="169" y="39"/>
                </a:lnTo>
                <a:lnTo>
                  <a:pt x="166" y="45"/>
                </a:lnTo>
                <a:lnTo>
                  <a:pt x="149" y="68"/>
                </a:lnTo>
                <a:lnTo>
                  <a:pt x="125" y="85"/>
                </a:lnTo>
                <a:lnTo>
                  <a:pt x="71" y="119"/>
                </a:lnTo>
                <a:lnTo>
                  <a:pt x="46" y="138"/>
                </a:lnTo>
                <a:lnTo>
                  <a:pt x="40" y="121"/>
                </a:lnTo>
                <a:lnTo>
                  <a:pt x="37" y="121"/>
                </a:lnTo>
                <a:lnTo>
                  <a:pt x="35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52"/>
                </a:lnTo>
                <a:lnTo>
                  <a:pt x="13" y="168"/>
                </a:lnTo>
                <a:lnTo>
                  <a:pt x="11" y="169"/>
                </a:lnTo>
                <a:lnTo>
                  <a:pt x="3" y="183"/>
                </a:lnTo>
                <a:lnTo>
                  <a:pt x="3" y="187"/>
                </a:lnTo>
                <a:lnTo>
                  <a:pt x="0" y="195"/>
                </a:lnTo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1" name="Freeform 42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613988" y="2623600"/>
            <a:ext cx="1006759" cy="1196943"/>
          </a:xfrm>
          <a:custGeom>
            <a:avLst/>
            <a:gdLst>
              <a:gd name="T0" fmla="*/ 2147483647 w 1009"/>
              <a:gd name="T1" fmla="*/ 2147483647 h 1200"/>
              <a:gd name="T2" fmla="*/ 2147483647 w 1009"/>
              <a:gd name="T3" fmla="*/ 2147483647 h 1200"/>
              <a:gd name="T4" fmla="*/ 2147483647 w 1009"/>
              <a:gd name="T5" fmla="*/ 2147483647 h 1200"/>
              <a:gd name="T6" fmla="*/ 2147483647 w 1009"/>
              <a:gd name="T7" fmla="*/ 2147483647 h 1200"/>
              <a:gd name="T8" fmla="*/ 2147483647 w 1009"/>
              <a:gd name="T9" fmla="*/ 2147483647 h 1200"/>
              <a:gd name="T10" fmla="*/ 2147483647 w 1009"/>
              <a:gd name="T11" fmla="*/ 2147483647 h 1200"/>
              <a:gd name="T12" fmla="*/ 2147483647 w 1009"/>
              <a:gd name="T13" fmla="*/ 2147483647 h 1200"/>
              <a:gd name="T14" fmla="*/ 2147483647 w 1009"/>
              <a:gd name="T15" fmla="*/ 2147483647 h 1200"/>
              <a:gd name="T16" fmla="*/ 2147483647 w 1009"/>
              <a:gd name="T17" fmla="*/ 2147483647 h 1200"/>
              <a:gd name="T18" fmla="*/ 2147483647 w 1009"/>
              <a:gd name="T19" fmla="*/ 2147483647 h 1200"/>
              <a:gd name="T20" fmla="*/ 2147483647 w 1009"/>
              <a:gd name="T21" fmla="*/ 2147483647 h 1200"/>
              <a:gd name="T22" fmla="*/ 2147483647 w 1009"/>
              <a:gd name="T23" fmla="*/ 2147483647 h 1200"/>
              <a:gd name="T24" fmla="*/ 2147483647 w 1009"/>
              <a:gd name="T25" fmla="*/ 2147483647 h 1200"/>
              <a:gd name="T26" fmla="*/ 2147483647 w 1009"/>
              <a:gd name="T27" fmla="*/ 2147483647 h 1200"/>
              <a:gd name="T28" fmla="*/ 2147483647 w 1009"/>
              <a:gd name="T29" fmla="*/ 2147483647 h 1200"/>
              <a:gd name="T30" fmla="*/ 2147483647 w 1009"/>
              <a:gd name="T31" fmla="*/ 2147483647 h 1200"/>
              <a:gd name="T32" fmla="*/ 2147483647 w 1009"/>
              <a:gd name="T33" fmla="*/ 2147483647 h 1200"/>
              <a:gd name="T34" fmla="*/ 2147483647 w 1009"/>
              <a:gd name="T35" fmla="*/ 2147483647 h 1200"/>
              <a:gd name="T36" fmla="*/ 2147483647 w 1009"/>
              <a:gd name="T37" fmla="*/ 2147483647 h 1200"/>
              <a:gd name="T38" fmla="*/ 2147483647 w 1009"/>
              <a:gd name="T39" fmla="*/ 2147483647 h 1200"/>
              <a:gd name="T40" fmla="*/ 2147483647 w 1009"/>
              <a:gd name="T41" fmla="*/ 2147483647 h 1200"/>
              <a:gd name="T42" fmla="*/ 2147483647 w 1009"/>
              <a:gd name="T43" fmla="*/ 2147483647 h 1200"/>
              <a:gd name="T44" fmla="*/ 2147483647 w 1009"/>
              <a:gd name="T45" fmla="*/ 2147483647 h 1200"/>
              <a:gd name="T46" fmla="*/ 2147483647 w 1009"/>
              <a:gd name="T47" fmla="*/ 2147483647 h 1200"/>
              <a:gd name="T48" fmla="*/ 2147483647 w 1009"/>
              <a:gd name="T49" fmla="*/ 2147483647 h 1200"/>
              <a:gd name="T50" fmla="*/ 2147483647 w 1009"/>
              <a:gd name="T51" fmla="*/ 2147483647 h 1200"/>
              <a:gd name="T52" fmla="*/ 2147483647 w 1009"/>
              <a:gd name="T53" fmla="*/ 2147483647 h 1200"/>
              <a:gd name="T54" fmla="*/ 2147483647 w 1009"/>
              <a:gd name="T55" fmla="*/ 2147483647 h 1200"/>
              <a:gd name="T56" fmla="*/ 2147483647 w 1009"/>
              <a:gd name="T57" fmla="*/ 2147483647 h 1200"/>
              <a:gd name="T58" fmla="*/ 2147483647 w 1009"/>
              <a:gd name="T59" fmla="*/ 2147483647 h 1200"/>
              <a:gd name="T60" fmla="*/ 2147483647 w 1009"/>
              <a:gd name="T61" fmla="*/ 2147483647 h 1200"/>
              <a:gd name="T62" fmla="*/ 2147483647 w 1009"/>
              <a:gd name="T63" fmla="*/ 2147483647 h 1200"/>
              <a:gd name="T64" fmla="*/ 2147483647 w 1009"/>
              <a:gd name="T65" fmla="*/ 2147483647 h 1200"/>
              <a:gd name="T66" fmla="*/ 2147483647 w 1009"/>
              <a:gd name="T67" fmla="*/ 2147483647 h 1200"/>
              <a:gd name="T68" fmla="*/ 2147483647 w 1009"/>
              <a:gd name="T69" fmla="*/ 2147483647 h 1200"/>
              <a:gd name="T70" fmla="*/ 2147483647 w 1009"/>
              <a:gd name="T71" fmla="*/ 2147483647 h 1200"/>
              <a:gd name="T72" fmla="*/ 2147483647 w 1009"/>
              <a:gd name="T73" fmla="*/ 2147483647 h 1200"/>
              <a:gd name="T74" fmla="*/ 2147483647 w 1009"/>
              <a:gd name="T75" fmla="*/ 2147483647 h 1200"/>
              <a:gd name="T76" fmla="*/ 2147483647 w 1009"/>
              <a:gd name="T77" fmla="*/ 2147483647 h 1200"/>
              <a:gd name="T78" fmla="*/ 2147483647 w 1009"/>
              <a:gd name="T79" fmla="*/ 2147483647 h 1200"/>
              <a:gd name="T80" fmla="*/ 2147483647 w 1009"/>
              <a:gd name="T81" fmla="*/ 2147483647 h 1200"/>
              <a:gd name="T82" fmla="*/ 2147483647 w 1009"/>
              <a:gd name="T83" fmla="*/ 2147483647 h 1200"/>
              <a:gd name="T84" fmla="*/ 2147483647 w 1009"/>
              <a:gd name="T85" fmla="*/ 2147483647 h 1200"/>
              <a:gd name="T86" fmla="*/ 2147483647 w 1009"/>
              <a:gd name="T87" fmla="*/ 2147483647 h 1200"/>
              <a:gd name="T88" fmla="*/ 2147483647 w 1009"/>
              <a:gd name="T89" fmla="*/ 2147483647 h 1200"/>
              <a:gd name="T90" fmla="*/ 2147483647 w 1009"/>
              <a:gd name="T91" fmla="*/ 2147483647 h 1200"/>
              <a:gd name="T92" fmla="*/ 2147483647 w 1009"/>
              <a:gd name="T93" fmla="*/ 2147483647 h 1200"/>
              <a:gd name="T94" fmla="*/ 2147483647 w 1009"/>
              <a:gd name="T95" fmla="*/ 2147483647 h 1200"/>
              <a:gd name="T96" fmla="*/ 2147483647 w 1009"/>
              <a:gd name="T97" fmla="*/ 2147483647 h 1200"/>
              <a:gd name="T98" fmla="*/ 2147483647 w 1009"/>
              <a:gd name="T99" fmla="*/ 2147483647 h 1200"/>
              <a:gd name="T100" fmla="*/ 2147483647 w 1009"/>
              <a:gd name="T101" fmla="*/ 2147483647 h 1200"/>
              <a:gd name="T102" fmla="*/ 2147483647 w 1009"/>
              <a:gd name="T103" fmla="*/ 2147483647 h 1200"/>
              <a:gd name="T104" fmla="*/ 2147483647 w 1009"/>
              <a:gd name="T105" fmla="*/ 2147483647 h 1200"/>
              <a:gd name="T106" fmla="*/ 2147483647 w 1009"/>
              <a:gd name="T107" fmla="*/ 2147483647 h 1200"/>
              <a:gd name="T108" fmla="*/ 2147483647 w 1009"/>
              <a:gd name="T109" fmla="*/ 2147483647 h 1200"/>
              <a:gd name="T110" fmla="*/ 2147483647 w 1009"/>
              <a:gd name="T111" fmla="*/ 2147483647 h 1200"/>
              <a:gd name="T112" fmla="*/ 2147483647 w 1009"/>
              <a:gd name="T113" fmla="*/ 2147483647 h 1200"/>
              <a:gd name="T114" fmla="*/ 2147483647 w 1009"/>
              <a:gd name="T115" fmla="*/ 2147483647 h 1200"/>
              <a:gd name="T116" fmla="*/ 2147483647 w 1009"/>
              <a:gd name="T117" fmla="*/ 2147483647 h 1200"/>
              <a:gd name="T118" fmla="*/ 2147483647 w 1009"/>
              <a:gd name="T119" fmla="*/ 2147483647 h 1200"/>
              <a:gd name="T120" fmla="*/ 2147483647 w 1009"/>
              <a:gd name="T121" fmla="*/ 2147483647 h 12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09"/>
              <a:gd name="T184" fmla="*/ 0 h 1200"/>
              <a:gd name="T185" fmla="*/ 1009 w 1009"/>
              <a:gd name="T186" fmla="*/ 1200 h 12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09" h="1200">
                <a:moveTo>
                  <a:pt x="971" y="291"/>
                </a:moveTo>
                <a:lnTo>
                  <a:pt x="959" y="311"/>
                </a:lnTo>
                <a:lnTo>
                  <a:pt x="968" y="309"/>
                </a:lnTo>
                <a:lnTo>
                  <a:pt x="971" y="338"/>
                </a:lnTo>
                <a:lnTo>
                  <a:pt x="986" y="418"/>
                </a:lnTo>
                <a:lnTo>
                  <a:pt x="1001" y="457"/>
                </a:lnTo>
                <a:lnTo>
                  <a:pt x="1008" y="513"/>
                </a:lnTo>
                <a:lnTo>
                  <a:pt x="992" y="641"/>
                </a:lnTo>
                <a:lnTo>
                  <a:pt x="979" y="638"/>
                </a:lnTo>
                <a:lnTo>
                  <a:pt x="983" y="665"/>
                </a:lnTo>
                <a:lnTo>
                  <a:pt x="986" y="703"/>
                </a:lnTo>
                <a:lnTo>
                  <a:pt x="992" y="737"/>
                </a:lnTo>
                <a:lnTo>
                  <a:pt x="990" y="757"/>
                </a:lnTo>
                <a:lnTo>
                  <a:pt x="983" y="775"/>
                </a:lnTo>
                <a:lnTo>
                  <a:pt x="988" y="794"/>
                </a:lnTo>
                <a:lnTo>
                  <a:pt x="987" y="808"/>
                </a:lnTo>
                <a:lnTo>
                  <a:pt x="987" y="819"/>
                </a:lnTo>
                <a:lnTo>
                  <a:pt x="991" y="832"/>
                </a:lnTo>
                <a:lnTo>
                  <a:pt x="991" y="837"/>
                </a:lnTo>
                <a:lnTo>
                  <a:pt x="975" y="849"/>
                </a:lnTo>
                <a:lnTo>
                  <a:pt x="957" y="839"/>
                </a:lnTo>
                <a:lnTo>
                  <a:pt x="947" y="839"/>
                </a:lnTo>
                <a:lnTo>
                  <a:pt x="927" y="839"/>
                </a:lnTo>
                <a:lnTo>
                  <a:pt x="920" y="837"/>
                </a:lnTo>
                <a:lnTo>
                  <a:pt x="915" y="834"/>
                </a:lnTo>
                <a:lnTo>
                  <a:pt x="911" y="833"/>
                </a:lnTo>
                <a:lnTo>
                  <a:pt x="908" y="834"/>
                </a:lnTo>
                <a:lnTo>
                  <a:pt x="906" y="837"/>
                </a:lnTo>
                <a:lnTo>
                  <a:pt x="898" y="841"/>
                </a:lnTo>
                <a:lnTo>
                  <a:pt x="894" y="846"/>
                </a:lnTo>
                <a:lnTo>
                  <a:pt x="895" y="852"/>
                </a:lnTo>
                <a:lnTo>
                  <a:pt x="895" y="861"/>
                </a:lnTo>
                <a:lnTo>
                  <a:pt x="902" y="878"/>
                </a:lnTo>
                <a:lnTo>
                  <a:pt x="906" y="884"/>
                </a:lnTo>
                <a:lnTo>
                  <a:pt x="907" y="888"/>
                </a:lnTo>
                <a:lnTo>
                  <a:pt x="914" y="889"/>
                </a:lnTo>
                <a:lnTo>
                  <a:pt x="918" y="893"/>
                </a:lnTo>
                <a:lnTo>
                  <a:pt x="924" y="902"/>
                </a:lnTo>
                <a:lnTo>
                  <a:pt x="934" y="928"/>
                </a:lnTo>
                <a:lnTo>
                  <a:pt x="952" y="949"/>
                </a:lnTo>
                <a:lnTo>
                  <a:pt x="952" y="958"/>
                </a:lnTo>
                <a:lnTo>
                  <a:pt x="953" y="963"/>
                </a:lnTo>
                <a:lnTo>
                  <a:pt x="965" y="973"/>
                </a:lnTo>
                <a:lnTo>
                  <a:pt x="969" y="989"/>
                </a:lnTo>
                <a:lnTo>
                  <a:pt x="976" y="1008"/>
                </a:lnTo>
                <a:lnTo>
                  <a:pt x="966" y="1018"/>
                </a:lnTo>
                <a:lnTo>
                  <a:pt x="959" y="1026"/>
                </a:lnTo>
                <a:lnTo>
                  <a:pt x="957" y="1031"/>
                </a:lnTo>
                <a:lnTo>
                  <a:pt x="958" y="1044"/>
                </a:lnTo>
                <a:lnTo>
                  <a:pt x="965" y="1055"/>
                </a:lnTo>
                <a:lnTo>
                  <a:pt x="975" y="1060"/>
                </a:lnTo>
                <a:lnTo>
                  <a:pt x="984" y="1070"/>
                </a:lnTo>
                <a:lnTo>
                  <a:pt x="984" y="1089"/>
                </a:lnTo>
                <a:lnTo>
                  <a:pt x="987" y="1099"/>
                </a:lnTo>
                <a:lnTo>
                  <a:pt x="984" y="1105"/>
                </a:lnTo>
                <a:lnTo>
                  <a:pt x="967" y="1128"/>
                </a:lnTo>
                <a:lnTo>
                  <a:pt x="943" y="1146"/>
                </a:lnTo>
                <a:lnTo>
                  <a:pt x="890" y="1178"/>
                </a:lnTo>
                <a:lnTo>
                  <a:pt x="865" y="1199"/>
                </a:lnTo>
                <a:lnTo>
                  <a:pt x="858" y="1182"/>
                </a:lnTo>
                <a:lnTo>
                  <a:pt x="856" y="1181"/>
                </a:lnTo>
                <a:lnTo>
                  <a:pt x="853" y="1154"/>
                </a:lnTo>
                <a:lnTo>
                  <a:pt x="848" y="1145"/>
                </a:lnTo>
                <a:lnTo>
                  <a:pt x="845" y="1142"/>
                </a:lnTo>
                <a:lnTo>
                  <a:pt x="839" y="1138"/>
                </a:lnTo>
                <a:lnTo>
                  <a:pt x="837" y="1130"/>
                </a:lnTo>
                <a:lnTo>
                  <a:pt x="831" y="1126"/>
                </a:lnTo>
                <a:lnTo>
                  <a:pt x="820" y="1121"/>
                </a:lnTo>
                <a:lnTo>
                  <a:pt x="818" y="1124"/>
                </a:lnTo>
                <a:lnTo>
                  <a:pt x="812" y="1121"/>
                </a:lnTo>
                <a:lnTo>
                  <a:pt x="809" y="1116"/>
                </a:lnTo>
                <a:lnTo>
                  <a:pt x="802" y="1119"/>
                </a:lnTo>
                <a:lnTo>
                  <a:pt x="794" y="1117"/>
                </a:lnTo>
                <a:lnTo>
                  <a:pt x="791" y="1120"/>
                </a:lnTo>
                <a:lnTo>
                  <a:pt x="790" y="1121"/>
                </a:lnTo>
                <a:lnTo>
                  <a:pt x="787" y="1121"/>
                </a:lnTo>
                <a:lnTo>
                  <a:pt x="780" y="1117"/>
                </a:lnTo>
                <a:lnTo>
                  <a:pt x="777" y="1116"/>
                </a:lnTo>
                <a:lnTo>
                  <a:pt x="775" y="1113"/>
                </a:lnTo>
                <a:lnTo>
                  <a:pt x="771" y="1111"/>
                </a:lnTo>
                <a:lnTo>
                  <a:pt x="763" y="1103"/>
                </a:lnTo>
                <a:lnTo>
                  <a:pt x="756" y="1075"/>
                </a:lnTo>
                <a:lnTo>
                  <a:pt x="748" y="1060"/>
                </a:lnTo>
                <a:lnTo>
                  <a:pt x="749" y="1058"/>
                </a:lnTo>
                <a:lnTo>
                  <a:pt x="754" y="1056"/>
                </a:lnTo>
                <a:lnTo>
                  <a:pt x="753" y="1048"/>
                </a:lnTo>
                <a:lnTo>
                  <a:pt x="748" y="1043"/>
                </a:lnTo>
                <a:lnTo>
                  <a:pt x="744" y="1039"/>
                </a:lnTo>
                <a:lnTo>
                  <a:pt x="732" y="1045"/>
                </a:lnTo>
                <a:lnTo>
                  <a:pt x="728" y="1040"/>
                </a:lnTo>
                <a:lnTo>
                  <a:pt x="725" y="1038"/>
                </a:lnTo>
                <a:lnTo>
                  <a:pt x="718" y="1036"/>
                </a:lnTo>
                <a:lnTo>
                  <a:pt x="705" y="1033"/>
                </a:lnTo>
                <a:lnTo>
                  <a:pt x="699" y="1031"/>
                </a:lnTo>
                <a:lnTo>
                  <a:pt x="693" y="1029"/>
                </a:lnTo>
                <a:lnTo>
                  <a:pt x="693" y="1030"/>
                </a:lnTo>
                <a:lnTo>
                  <a:pt x="689" y="1026"/>
                </a:lnTo>
                <a:lnTo>
                  <a:pt x="680" y="1016"/>
                </a:lnTo>
                <a:lnTo>
                  <a:pt x="680" y="1014"/>
                </a:lnTo>
                <a:lnTo>
                  <a:pt x="674" y="1007"/>
                </a:lnTo>
                <a:lnTo>
                  <a:pt x="666" y="1003"/>
                </a:lnTo>
                <a:lnTo>
                  <a:pt x="660" y="1001"/>
                </a:lnTo>
                <a:lnTo>
                  <a:pt x="659" y="1000"/>
                </a:lnTo>
                <a:lnTo>
                  <a:pt x="660" y="1000"/>
                </a:lnTo>
                <a:lnTo>
                  <a:pt x="665" y="996"/>
                </a:lnTo>
                <a:lnTo>
                  <a:pt x="666" y="989"/>
                </a:lnTo>
                <a:lnTo>
                  <a:pt x="668" y="988"/>
                </a:lnTo>
                <a:lnTo>
                  <a:pt x="663" y="983"/>
                </a:lnTo>
                <a:lnTo>
                  <a:pt x="659" y="987"/>
                </a:lnTo>
                <a:lnTo>
                  <a:pt x="657" y="986"/>
                </a:lnTo>
                <a:lnTo>
                  <a:pt x="656" y="986"/>
                </a:lnTo>
                <a:lnTo>
                  <a:pt x="655" y="987"/>
                </a:lnTo>
                <a:lnTo>
                  <a:pt x="655" y="983"/>
                </a:lnTo>
                <a:lnTo>
                  <a:pt x="655" y="979"/>
                </a:lnTo>
                <a:lnTo>
                  <a:pt x="655" y="978"/>
                </a:lnTo>
                <a:lnTo>
                  <a:pt x="655" y="974"/>
                </a:lnTo>
                <a:lnTo>
                  <a:pt x="651" y="974"/>
                </a:lnTo>
                <a:lnTo>
                  <a:pt x="651" y="973"/>
                </a:lnTo>
                <a:lnTo>
                  <a:pt x="649" y="974"/>
                </a:lnTo>
                <a:lnTo>
                  <a:pt x="651" y="963"/>
                </a:lnTo>
                <a:lnTo>
                  <a:pt x="651" y="959"/>
                </a:lnTo>
                <a:lnTo>
                  <a:pt x="650" y="950"/>
                </a:lnTo>
                <a:lnTo>
                  <a:pt x="647" y="949"/>
                </a:lnTo>
                <a:lnTo>
                  <a:pt x="646" y="945"/>
                </a:lnTo>
                <a:lnTo>
                  <a:pt x="646" y="941"/>
                </a:lnTo>
                <a:lnTo>
                  <a:pt x="646" y="940"/>
                </a:lnTo>
                <a:lnTo>
                  <a:pt x="646" y="935"/>
                </a:lnTo>
                <a:lnTo>
                  <a:pt x="647" y="931"/>
                </a:lnTo>
                <a:lnTo>
                  <a:pt x="649" y="932"/>
                </a:lnTo>
                <a:lnTo>
                  <a:pt x="650" y="932"/>
                </a:lnTo>
                <a:lnTo>
                  <a:pt x="651" y="928"/>
                </a:lnTo>
                <a:lnTo>
                  <a:pt x="651" y="920"/>
                </a:lnTo>
                <a:lnTo>
                  <a:pt x="650" y="918"/>
                </a:lnTo>
                <a:lnTo>
                  <a:pt x="650" y="912"/>
                </a:lnTo>
                <a:lnTo>
                  <a:pt x="649" y="911"/>
                </a:lnTo>
                <a:lnTo>
                  <a:pt x="650" y="904"/>
                </a:lnTo>
                <a:lnTo>
                  <a:pt x="651" y="904"/>
                </a:lnTo>
                <a:lnTo>
                  <a:pt x="655" y="904"/>
                </a:lnTo>
                <a:lnTo>
                  <a:pt x="656" y="902"/>
                </a:lnTo>
                <a:lnTo>
                  <a:pt x="656" y="901"/>
                </a:lnTo>
                <a:lnTo>
                  <a:pt x="651" y="898"/>
                </a:lnTo>
                <a:lnTo>
                  <a:pt x="649" y="897"/>
                </a:lnTo>
                <a:lnTo>
                  <a:pt x="646" y="892"/>
                </a:lnTo>
                <a:lnTo>
                  <a:pt x="643" y="891"/>
                </a:lnTo>
                <a:lnTo>
                  <a:pt x="642" y="891"/>
                </a:lnTo>
                <a:lnTo>
                  <a:pt x="632" y="887"/>
                </a:lnTo>
                <a:lnTo>
                  <a:pt x="621" y="885"/>
                </a:lnTo>
                <a:lnTo>
                  <a:pt x="613" y="887"/>
                </a:lnTo>
                <a:lnTo>
                  <a:pt x="611" y="888"/>
                </a:lnTo>
                <a:lnTo>
                  <a:pt x="612" y="888"/>
                </a:lnTo>
                <a:lnTo>
                  <a:pt x="610" y="890"/>
                </a:lnTo>
                <a:lnTo>
                  <a:pt x="611" y="891"/>
                </a:lnTo>
                <a:lnTo>
                  <a:pt x="596" y="887"/>
                </a:lnTo>
                <a:lnTo>
                  <a:pt x="595" y="885"/>
                </a:lnTo>
                <a:lnTo>
                  <a:pt x="597" y="885"/>
                </a:lnTo>
                <a:lnTo>
                  <a:pt x="598" y="884"/>
                </a:lnTo>
                <a:lnTo>
                  <a:pt x="598" y="882"/>
                </a:lnTo>
                <a:lnTo>
                  <a:pt x="595" y="881"/>
                </a:lnTo>
                <a:lnTo>
                  <a:pt x="594" y="879"/>
                </a:lnTo>
                <a:lnTo>
                  <a:pt x="594" y="878"/>
                </a:lnTo>
                <a:lnTo>
                  <a:pt x="591" y="875"/>
                </a:lnTo>
                <a:lnTo>
                  <a:pt x="587" y="874"/>
                </a:lnTo>
                <a:lnTo>
                  <a:pt x="583" y="877"/>
                </a:lnTo>
                <a:lnTo>
                  <a:pt x="581" y="879"/>
                </a:lnTo>
                <a:lnTo>
                  <a:pt x="580" y="877"/>
                </a:lnTo>
                <a:lnTo>
                  <a:pt x="580" y="878"/>
                </a:lnTo>
                <a:lnTo>
                  <a:pt x="581" y="880"/>
                </a:lnTo>
                <a:lnTo>
                  <a:pt x="580" y="880"/>
                </a:lnTo>
                <a:lnTo>
                  <a:pt x="580" y="879"/>
                </a:lnTo>
                <a:lnTo>
                  <a:pt x="575" y="879"/>
                </a:lnTo>
                <a:lnTo>
                  <a:pt x="575" y="878"/>
                </a:lnTo>
                <a:lnTo>
                  <a:pt x="573" y="879"/>
                </a:lnTo>
                <a:lnTo>
                  <a:pt x="573" y="878"/>
                </a:lnTo>
                <a:lnTo>
                  <a:pt x="575" y="877"/>
                </a:lnTo>
                <a:lnTo>
                  <a:pt x="574" y="874"/>
                </a:lnTo>
                <a:lnTo>
                  <a:pt x="573" y="873"/>
                </a:lnTo>
                <a:lnTo>
                  <a:pt x="570" y="875"/>
                </a:lnTo>
                <a:lnTo>
                  <a:pt x="571" y="872"/>
                </a:lnTo>
                <a:lnTo>
                  <a:pt x="570" y="871"/>
                </a:lnTo>
                <a:lnTo>
                  <a:pt x="569" y="869"/>
                </a:lnTo>
                <a:lnTo>
                  <a:pt x="566" y="869"/>
                </a:lnTo>
                <a:lnTo>
                  <a:pt x="562" y="867"/>
                </a:lnTo>
                <a:lnTo>
                  <a:pt x="560" y="862"/>
                </a:lnTo>
                <a:lnTo>
                  <a:pt x="558" y="861"/>
                </a:lnTo>
                <a:lnTo>
                  <a:pt x="556" y="858"/>
                </a:lnTo>
                <a:lnTo>
                  <a:pt x="553" y="858"/>
                </a:lnTo>
                <a:lnTo>
                  <a:pt x="553" y="855"/>
                </a:lnTo>
                <a:lnTo>
                  <a:pt x="552" y="855"/>
                </a:lnTo>
                <a:lnTo>
                  <a:pt x="551" y="855"/>
                </a:lnTo>
                <a:lnTo>
                  <a:pt x="550" y="855"/>
                </a:lnTo>
                <a:lnTo>
                  <a:pt x="551" y="854"/>
                </a:lnTo>
                <a:lnTo>
                  <a:pt x="547" y="850"/>
                </a:lnTo>
                <a:lnTo>
                  <a:pt x="547" y="849"/>
                </a:lnTo>
                <a:lnTo>
                  <a:pt x="546" y="849"/>
                </a:lnTo>
                <a:lnTo>
                  <a:pt x="546" y="845"/>
                </a:lnTo>
                <a:lnTo>
                  <a:pt x="545" y="844"/>
                </a:lnTo>
                <a:lnTo>
                  <a:pt x="545" y="843"/>
                </a:lnTo>
                <a:lnTo>
                  <a:pt x="544" y="842"/>
                </a:lnTo>
                <a:lnTo>
                  <a:pt x="544" y="841"/>
                </a:lnTo>
                <a:lnTo>
                  <a:pt x="543" y="841"/>
                </a:lnTo>
                <a:lnTo>
                  <a:pt x="543" y="840"/>
                </a:lnTo>
                <a:lnTo>
                  <a:pt x="542" y="839"/>
                </a:lnTo>
                <a:lnTo>
                  <a:pt x="541" y="837"/>
                </a:lnTo>
                <a:lnTo>
                  <a:pt x="540" y="836"/>
                </a:lnTo>
                <a:lnTo>
                  <a:pt x="539" y="835"/>
                </a:lnTo>
                <a:lnTo>
                  <a:pt x="540" y="831"/>
                </a:lnTo>
                <a:lnTo>
                  <a:pt x="537" y="826"/>
                </a:lnTo>
                <a:lnTo>
                  <a:pt x="532" y="825"/>
                </a:lnTo>
                <a:lnTo>
                  <a:pt x="532" y="823"/>
                </a:lnTo>
                <a:lnTo>
                  <a:pt x="532" y="820"/>
                </a:lnTo>
                <a:lnTo>
                  <a:pt x="531" y="817"/>
                </a:lnTo>
                <a:lnTo>
                  <a:pt x="528" y="815"/>
                </a:lnTo>
                <a:lnTo>
                  <a:pt x="528" y="814"/>
                </a:lnTo>
                <a:lnTo>
                  <a:pt x="526" y="812"/>
                </a:lnTo>
                <a:lnTo>
                  <a:pt x="525" y="811"/>
                </a:lnTo>
                <a:lnTo>
                  <a:pt x="523" y="808"/>
                </a:lnTo>
                <a:lnTo>
                  <a:pt x="521" y="807"/>
                </a:lnTo>
                <a:lnTo>
                  <a:pt x="521" y="801"/>
                </a:lnTo>
                <a:lnTo>
                  <a:pt x="522" y="798"/>
                </a:lnTo>
                <a:lnTo>
                  <a:pt x="521" y="797"/>
                </a:lnTo>
                <a:lnTo>
                  <a:pt x="516" y="792"/>
                </a:lnTo>
                <a:lnTo>
                  <a:pt x="511" y="791"/>
                </a:lnTo>
                <a:lnTo>
                  <a:pt x="504" y="789"/>
                </a:lnTo>
                <a:lnTo>
                  <a:pt x="493" y="781"/>
                </a:lnTo>
                <a:lnTo>
                  <a:pt x="483" y="779"/>
                </a:lnTo>
                <a:lnTo>
                  <a:pt x="482" y="778"/>
                </a:lnTo>
                <a:lnTo>
                  <a:pt x="482" y="774"/>
                </a:lnTo>
                <a:lnTo>
                  <a:pt x="482" y="773"/>
                </a:lnTo>
                <a:lnTo>
                  <a:pt x="480" y="768"/>
                </a:lnTo>
                <a:lnTo>
                  <a:pt x="478" y="765"/>
                </a:lnTo>
                <a:lnTo>
                  <a:pt x="477" y="757"/>
                </a:lnTo>
                <a:lnTo>
                  <a:pt x="476" y="756"/>
                </a:lnTo>
                <a:lnTo>
                  <a:pt x="476" y="753"/>
                </a:lnTo>
                <a:lnTo>
                  <a:pt x="472" y="747"/>
                </a:lnTo>
                <a:lnTo>
                  <a:pt x="463" y="741"/>
                </a:lnTo>
                <a:lnTo>
                  <a:pt x="458" y="735"/>
                </a:lnTo>
                <a:lnTo>
                  <a:pt x="456" y="732"/>
                </a:lnTo>
                <a:lnTo>
                  <a:pt x="454" y="731"/>
                </a:lnTo>
                <a:lnTo>
                  <a:pt x="453" y="728"/>
                </a:lnTo>
                <a:lnTo>
                  <a:pt x="452" y="727"/>
                </a:lnTo>
                <a:lnTo>
                  <a:pt x="451" y="723"/>
                </a:lnTo>
                <a:lnTo>
                  <a:pt x="448" y="720"/>
                </a:lnTo>
                <a:lnTo>
                  <a:pt x="449" y="720"/>
                </a:lnTo>
                <a:lnTo>
                  <a:pt x="448" y="706"/>
                </a:lnTo>
                <a:lnTo>
                  <a:pt x="437" y="701"/>
                </a:lnTo>
                <a:lnTo>
                  <a:pt x="435" y="696"/>
                </a:lnTo>
                <a:lnTo>
                  <a:pt x="433" y="695"/>
                </a:lnTo>
                <a:lnTo>
                  <a:pt x="428" y="689"/>
                </a:lnTo>
                <a:lnTo>
                  <a:pt x="427" y="685"/>
                </a:lnTo>
                <a:lnTo>
                  <a:pt x="426" y="683"/>
                </a:lnTo>
                <a:lnTo>
                  <a:pt x="417" y="680"/>
                </a:lnTo>
                <a:lnTo>
                  <a:pt x="417" y="679"/>
                </a:lnTo>
                <a:lnTo>
                  <a:pt x="418" y="677"/>
                </a:lnTo>
                <a:lnTo>
                  <a:pt x="419" y="675"/>
                </a:lnTo>
                <a:lnTo>
                  <a:pt x="417" y="670"/>
                </a:lnTo>
                <a:lnTo>
                  <a:pt x="417" y="661"/>
                </a:lnTo>
                <a:lnTo>
                  <a:pt x="414" y="661"/>
                </a:lnTo>
                <a:lnTo>
                  <a:pt x="418" y="657"/>
                </a:lnTo>
                <a:lnTo>
                  <a:pt x="419" y="654"/>
                </a:lnTo>
                <a:lnTo>
                  <a:pt x="417" y="647"/>
                </a:lnTo>
                <a:lnTo>
                  <a:pt x="413" y="646"/>
                </a:lnTo>
                <a:lnTo>
                  <a:pt x="414" y="645"/>
                </a:lnTo>
                <a:lnTo>
                  <a:pt x="413" y="642"/>
                </a:lnTo>
                <a:lnTo>
                  <a:pt x="409" y="642"/>
                </a:lnTo>
                <a:lnTo>
                  <a:pt x="413" y="631"/>
                </a:lnTo>
                <a:lnTo>
                  <a:pt x="412" y="623"/>
                </a:lnTo>
                <a:lnTo>
                  <a:pt x="410" y="619"/>
                </a:lnTo>
                <a:lnTo>
                  <a:pt x="407" y="616"/>
                </a:lnTo>
                <a:lnTo>
                  <a:pt x="402" y="614"/>
                </a:lnTo>
                <a:lnTo>
                  <a:pt x="395" y="616"/>
                </a:lnTo>
                <a:lnTo>
                  <a:pt x="394" y="622"/>
                </a:lnTo>
                <a:lnTo>
                  <a:pt x="391" y="614"/>
                </a:lnTo>
                <a:lnTo>
                  <a:pt x="384" y="612"/>
                </a:lnTo>
                <a:lnTo>
                  <a:pt x="382" y="609"/>
                </a:lnTo>
                <a:lnTo>
                  <a:pt x="381" y="603"/>
                </a:lnTo>
                <a:lnTo>
                  <a:pt x="390" y="589"/>
                </a:lnTo>
                <a:lnTo>
                  <a:pt x="389" y="584"/>
                </a:lnTo>
                <a:lnTo>
                  <a:pt x="388" y="581"/>
                </a:lnTo>
                <a:lnTo>
                  <a:pt x="387" y="583"/>
                </a:lnTo>
                <a:lnTo>
                  <a:pt x="382" y="578"/>
                </a:lnTo>
                <a:lnTo>
                  <a:pt x="382" y="572"/>
                </a:lnTo>
                <a:lnTo>
                  <a:pt x="379" y="566"/>
                </a:lnTo>
                <a:lnTo>
                  <a:pt x="376" y="565"/>
                </a:lnTo>
                <a:lnTo>
                  <a:pt x="373" y="560"/>
                </a:lnTo>
                <a:lnTo>
                  <a:pt x="372" y="559"/>
                </a:lnTo>
                <a:lnTo>
                  <a:pt x="367" y="548"/>
                </a:lnTo>
                <a:lnTo>
                  <a:pt x="365" y="546"/>
                </a:lnTo>
                <a:lnTo>
                  <a:pt x="361" y="543"/>
                </a:lnTo>
                <a:lnTo>
                  <a:pt x="357" y="527"/>
                </a:lnTo>
                <a:lnTo>
                  <a:pt x="351" y="519"/>
                </a:lnTo>
                <a:lnTo>
                  <a:pt x="350" y="509"/>
                </a:lnTo>
                <a:lnTo>
                  <a:pt x="347" y="505"/>
                </a:lnTo>
                <a:lnTo>
                  <a:pt x="346" y="505"/>
                </a:lnTo>
                <a:lnTo>
                  <a:pt x="345" y="503"/>
                </a:lnTo>
                <a:lnTo>
                  <a:pt x="339" y="504"/>
                </a:lnTo>
                <a:lnTo>
                  <a:pt x="337" y="503"/>
                </a:lnTo>
                <a:lnTo>
                  <a:pt x="339" y="480"/>
                </a:lnTo>
                <a:lnTo>
                  <a:pt x="337" y="476"/>
                </a:lnTo>
                <a:lnTo>
                  <a:pt x="341" y="457"/>
                </a:lnTo>
                <a:lnTo>
                  <a:pt x="337" y="446"/>
                </a:lnTo>
                <a:lnTo>
                  <a:pt x="333" y="441"/>
                </a:lnTo>
                <a:lnTo>
                  <a:pt x="329" y="437"/>
                </a:lnTo>
                <a:lnTo>
                  <a:pt x="327" y="437"/>
                </a:lnTo>
                <a:lnTo>
                  <a:pt x="325" y="438"/>
                </a:lnTo>
                <a:lnTo>
                  <a:pt x="324" y="437"/>
                </a:lnTo>
                <a:lnTo>
                  <a:pt x="328" y="428"/>
                </a:lnTo>
                <a:lnTo>
                  <a:pt x="328" y="416"/>
                </a:lnTo>
                <a:lnTo>
                  <a:pt x="322" y="404"/>
                </a:lnTo>
                <a:lnTo>
                  <a:pt x="310" y="389"/>
                </a:lnTo>
                <a:lnTo>
                  <a:pt x="309" y="389"/>
                </a:lnTo>
                <a:lnTo>
                  <a:pt x="298" y="365"/>
                </a:lnTo>
                <a:lnTo>
                  <a:pt x="293" y="357"/>
                </a:lnTo>
                <a:lnTo>
                  <a:pt x="293" y="346"/>
                </a:lnTo>
                <a:lnTo>
                  <a:pt x="291" y="336"/>
                </a:lnTo>
                <a:lnTo>
                  <a:pt x="293" y="335"/>
                </a:lnTo>
                <a:lnTo>
                  <a:pt x="297" y="325"/>
                </a:lnTo>
                <a:lnTo>
                  <a:pt x="299" y="310"/>
                </a:lnTo>
                <a:lnTo>
                  <a:pt x="299" y="304"/>
                </a:lnTo>
                <a:lnTo>
                  <a:pt x="295" y="294"/>
                </a:lnTo>
                <a:lnTo>
                  <a:pt x="297" y="291"/>
                </a:lnTo>
                <a:lnTo>
                  <a:pt x="298" y="293"/>
                </a:lnTo>
                <a:lnTo>
                  <a:pt x="307" y="290"/>
                </a:lnTo>
                <a:lnTo>
                  <a:pt x="308" y="290"/>
                </a:lnTo>
                <a:lnTo>
                  <a:pt x="309" y="286"/>
                </a:lnTo>
                <a:lnTo>
                  <a:pt x="308" y="284"/>
                </a:lnTo>
                <a:lnTo>
                  <a:pt x="310" y="279"/>
                </a:lnTo>
                <a:lnTo>
                  <a:pt x="310" y="278"/>
                </a:lnTo>
                <a:lnTo>
                  <a:pt x="308" y="274"/>
                </a:lnTo>
                <a:lnTo>
                  <a:pt x="306" y="274"/>
                </a:lnTo>
                <a:lnTo>
                  <a:pt x="306" y="271"/>
                </a:lnTo>
                <a:lnTo>
                  <a:pt x="305" y="270"/>
                </a:lnTo>
                <a:lnTo>
                  <a:pt x="300" y="269"/>
                </a:lnTo>
                <a:lnTo>
                  <a:pt x="299" y="269"/>
                </a:lnTo>
                <a:lnTo>
                  <a:pt x="288" y="263"/>
                </a:lnTo>
                <a:lnTo>
                  <a:pt x="285" y="260"/>
                </a:lnTo>
                <a:lnTo>
                  <a:pt x="285" y="259"/>
                </a:lnTo>
                <a:lnTo>
                  <a:pt x="280" y="259"/>
                </a:lnTo>
                <a:lnTo>
                  <a:pt x="273" y="258"/>
                </a:lnTo>
                <a:lnTo>
                  <a:pt x="259" y="252"/>
                </a:lnTo>
                <a:lnTo>
                  <a:pt x="250" y="249"/>
                </a:lnTo>
                <a:lnTo>
                  <a:pt x="249" y="248"/>
                </a:lnTo>
                <a:lnTo>
                  <a:pt x="248" y="249"/>
                </a:lnTo>
                <a:lnTo>
                  <a:pt x="233" y="245"/>
                </a:lnTo>
                <a:lnTo>
                  <a:pt x="231" y="243"/>
                </a:lnTo>
                <a:lnTo>
                  <a:pt x="229" y="239"/>
                </a:lnTo>
                <a:lnTo>
                  <a:pt x="221" y="239"/>
                </a:lnTo>
                <a:lnTo>
                  <a:pt x="219" y="236"/>
                </a:lnTo>
                <a:lnTo>
                  <a:pt x="219" y="234"/>
                </a:lnTo>
                <a:lnTo>
                  <a:pt x="224" y="228"/>
                </a:lnTo>
                <a:lnTo>
                  <a:pt x="224" y="227"/>
                </a:lnTo>
                <a:lnTo>
                  <a:pt x="221" y="220"/>
                </a:lnTo>
                <a:lnTo>
                  <a:pt x="221" y="216"/>
                </a:lnTo>
                <a:lnTo>
                  <a:pt x="220" y="210"/>
                </a:lnTo>
                <a:lnTo>
                  <a:pt x="216" y="206"/>
                </a:lnTo>
                <a:lnTo>
                  <a:pt x="215" y="204"/>
                </a:lnTo>
                <a:lnTo>
                  <a:pt x="202" y="197"/>
                </a:lnTo>
                <a:lnTo>
                  <a:pt x="201" y="196"/>
                </a:lnTo>
                <a:lnTo>
                  <a:pt x="198" y="195"/>
                </a:lnTo>
                <a:lnTo>
                  <a:pt x="196" y="194"/>
                </a:lnTo>
                <a:lnTo>
                  <a:pt x="191" y="191"/>
                </a:lnTo>
                <a:lnTo>
                  <a:pt x="188" y="190"/>
                </a:lnTo>
                <a:lnTo>
                  <a:pt x="187" y="190"/>
                </a:lnTo>
                <a:lnTo>
                  <a:pt x="184" y="190"/>
                </a:lnTo>
                <a:lnTo>
                  <a:pt x="183" y="189"/>
                </a:lnTo>
                <a:lnTo>
                  <a:pt x="181" y="187"/>
                </a:lnTo>
                <a:lnTo>
                  <a:pt x="180" y="186"/>
                </a:lnTo>
                <a:lnTo>
                  <a:pt x="178" y="187"/>
                </a:lnTo>
                <a:lnTo>
                  <a:pt x="171" y="188"/>
                </a:lnTo>
                <a:lnTo>
                  <a:pt x="170" y="189"/>
                </a:lnTo>
                <a:lnTo>
                  <a:pt x="169" y="190"/>
                </a:lnTo>
                <a:lnTo>
                  <a:pt x="167" y="191"/>
                </a:lnTo>
                <a:lnTo>
                  <a:pt x="162" y="188"/>
                </a:lnTo>
                <a:lnTo>
                  <a:pt x="150" y="192"/>
                </a:lnTo>
                <a:lnTo>
                  <a:pt x="150" y="198"/>
                </a:lnTo>
                <a:lnTo>
                  <a:pt x="144" y="202"/>
                </a:lnTo>
                <a:lnTo>
                  <a:pt x="137" y="200"/>
                </a:lnTo>
                <a:lnTo>
                  <a:pt x="131" y="196"/>
                </a:lnTo>
                <a:lnTo>
                  <a:pt x="126" y="192"/>
                </a:lnTo>
                <a:lnTo>
                  <a:pt x="121" y="190"/>
                </a:lnTo>
                <a:lnTo>
                  <a:pt x="119" y="188"/>
                </a:lnTo>
                <a:lnTo>
                  <a:pt x="114" y="183"/>
                </a:lnTo>
                <a:lnTo>
                  <a:pt x="115" y="182"/>
                </a:lnTo>
                <a:lnTo>
                  <a:pt x="109" y="177"/>
                </a:lnTo>
                <a:lnTo>
                  <a:pt x="99" y="170"/>
                </a:lnTo>
                <a:lnTo>
                  <a:pt x="97" y="169"/>
                </a:lnTo>
                <a:lnTo>
                  <a:pt x="97" y="168"/>
                </a:lnTo>
                <a:lnTo>
                  <a:pt x="95" y="167"/>
                </a:lnTo>
                <a:lnTo>
                  <a:pt x="91" y="164"/>
                </a:lnTo>
                <a:lnTo>
                  <a:pt x="89" y="162"/>
                </a:lnTo>
                <a:lnTo>
                  <a:pt x="89" y="160"/>
                </a:lnTo>
                <a:lnTo>
                  <a:pt x="86" y="159"/>
                </a:lnTo>
                <a:lnTo>
                  <a:pt x="83" y="156"/>
                </a:lnTo>
                <a:lnTo>
                  <a:pt x="83" y="153"/>
                </a:lnTo>
                <a:lnTo>
                  <a:pt x="78" y="150"/>
                </a:lnTo>
                <a:lnTo>
                  <a:pt x="75" y="147"/>
                </a:lnTo>
                <a:lnTo>
                  <a:pt x="68" y="146"/>
                </a:lnTo>
                <a:lnTo>
                  <a:pt x="63" y="146"/>
                </a:lnTo>
                <a:lnTo>
                  <a:pt x="60" y="144"/>
                </a:lnTo>
                <a:lnTo>
                  <a:pt x="54" y="140"/>
                </a:lnTo>
                <a:lnTo>
                  <a:pt x="51" y="134"/>
                </a:lnTo>
                <a:lnTo>
                  <a:pt x="49" y="133"/>
                </a:lnTo>
                <a:lnTo>
                  <a:pt x="46" y="134"/>
                </a:lnTo>
                <a:lnTo>
                  <a:pt x="42" y="133"/>
                </a:lnTo>
                <a:lnTo>
                  <a:pt x="40" y="138"/>
                </a:lnTo>
                <a:lnTo>
                  <a:pt x="40" y="141"/>
                </a:lnTo>
                <a:lnTo>
                  <a:pt x="40" y="143"/>
                </a:lnTo>
                <a:lnTo>
                  <a:pt x="32" y="140"/>
                </a:lnTo>
                <a:lnTo>
                  <a:pt x="27" y="134"/>
                </a:lnTo>
                <a:lnTo>
                  <a:pt x="13" y="118"/>
                </a:lnTo>
                <a:lnTo>
                  <a:pt x="6" y="114"/>
                </a:lnTo>
                <a:lnTo>
                  <a:pt x="0" y="102"/>
                </a:lnTo>
                <a:lnTo>
                  <a:pt x="6" y="102"/>
                </a:lnTo>
                <a:lnTo>
                  <a:pt x="7" y="95"/>
                </a:lnTo>
                <a:lnTo>
                  <a:pt x="6" y="63"/>
                </a:lnTo>
                <a:lnTo>
                  <a:pt x="11" y="59"/>
                </a:lnTo>
                <a:lnTo>
                  <a:pt x="17" y="63"/>
                </a:lnTo>
                <a:lnTo>
                  <a:pt x="19" y="42"/>
                </a:lnTo>
                <a:lnTo>
                  <a:pt x="34" y="20"/>
                </a:lnTo>
                <a:lnTo>
                  <a:pt x="55" y="0"/>
                </a:lnTo>
                <a:lnTo>
                  <a:pt x="77" y="23"/>
                </a:lnTo>
                <a:lnTo>
                  <a:pt x="278" y="115"/>
                </a:lnTo>
                <a:lnTo>
                  <a:pt x="557" y="239"/>
                </a:lnTo>
                <a:lnTo>
                  <a:pt x="557" y="240"/>
                </a:lnTo>
                <a:lnTo>
                  <a:pt x="579" y="249"/>
                </a:lnTo>
                <a:lnTo>
                  <a:pt x="583" y="252"/>
                </a:lnTo>
                <a:lnTo>
                  <a:pt x="623" y="269"/>
                </a:lnTo>
                <a:lnTo>
                  <a:pt x="721" y="277"/>
                </a:lnTo>
                <a:lnTo>
                  <a:pt x="943" y="290"/>
                </a:lnTo>
                <a:lnTo>
                  <a:pt x="971" y="291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2" name="Freeform 18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2331198" y="4908417"/>
            <a:ext cx="694070" cy="443739"/>
          </a:xfrm>
          <a:custGeom>
            <a:avLst/>
            <a:gdLst>
              <a:gd name="T0" fmla="*/ 2147483647 w 695"/>
              <a:gd name="T1" fmla="*/ 2147483647 h 447"/>
              <a:gd name="T2" fmla="*/ 2147483647 w 695"/>
              <a:gd name="T3" fmla="*/ 2147483647 h 447"/>
              <a:gd name="T4" fmla="*/ 2147483647 w 695"/>
              <a:gd name="T5" fmla="*/ 2147483647 h 447"/>
              <a:gd name="T6" fmla="*/ 2147483647 w 695"/>
              <a:gd name="T7" fmla="*/ 2147483647 h 447"/>
              <a:gd name="T8" fmla="*/ 2147483647 w 695"/>
              <a:gd name="T9" fmla="*/ 2147483647 h 447"/>
              <a:gd name="T10" fmla="*/ 2147483647 w 695"/>
              <a:gd name="T11" fmla="*/ 2147483647 h 447"/>
              <a:gd name="T12" fmla="*/ 2147483647 w 695"/>
              <a:gd name="T13" fmla="*/ 2147483647 h 447"/>
              <a:gd name="T14" fmla="*/ 2147483647 w 695"/>
              <a:gd name="T15" fmla="*/ 2147483647 h 447"/>
              <a:gd name="T16" fmla="*/ 2147483647 w 695"/>
              <a:gd name="T17" fmla="*/ 2147483647 h 447"/>
              <a:gd name="T18" fmla="*/ 2147483647 w 695"/>
              <a:gd name="T19" fmla="*/ 2147483647 h 447"/>
              <a:gd name="T20" fmla="*/ 2147483647 w 695"/>
              <a:gd name="T21" fmla="*/ 2147483647 h 447"/>
              <a:gd name="T22" fmla="*/ 2147483647 w 695"/>
              <a:gd name="T23" fmla="*/ 2147483647 h 447"/>
              <a:gd name="T24" fmla="*/ 2147483647 w 695"/>
              <a:gd name="T25" fmla="*/ 2147483647 h 447"/>
              <a:gd name="T26" fmla="*/ 2147483647 w 695"/>
              <a:gd name="T27" fmla="*/ 2147483647 h 447"/>
              <a:gd name="T28" fmla="*/ 2147483647 w 695"/>
              <a:gd name="T29" fmla="*/ 2147483647 h 447"/>
              <a:gd name="T30" fmla="*/ 2147483647 w 695"/>
              <a:gd name="T31" fmla="*/ 2147483647 h 447"/>
              <a:gd name="T32" fmla="*/ 2147483647 w 695"/>
              <a:gd name="T33" fmla="*/ 2147483647 h 447"/>
              <a:gd name="T34" fmla="*/ 2147483647 w 695"/>
              <a:gd name="T35" fmla="*/ 2147483647 h 447"/>
              <a:gd name="T36" fmla="*/ 2147483647 w 695"/>
              <a:gd name="T37" fmla="*/ 2147483647 h 447"/>
              <a:gd name="T38" fmla="*/ 2147483647 w 695"/>
              <a:gd name="T39" fmla="*/ 2147483647 h 447"/>
              <a:gd name="T40" fmla="*/ 2147483647 w 695"/>
              <a:gd name="T41" fmla="*/ 2147483647 h 447"/>
              <a:gd name="T42" fmla="*/ 2147483647 w 695"/>
              <a:gd name="T43" fmla="*/ 2147483647 h 447"/>
              <a:gd name="T44" fmla="*/ 2147483647 w 695"/>
              <a:gd name="T45" fmla="*/ 2147483647 h 447"/>
              <a:gd name="T46" fmla="*/ 2147483647 w 695"/>
              <a:gd name="T47" fmla="*/ 2147483647 h 447"/>
              <a:gd name="T48" fmla="*/ 2147483647 w 695"/>
              <a:gd name="T49" fmla="*/ 2147483647 h 447"/>
              <a:gd name="T50" fmla="*/ 2147483647 w 695"/>
              <a:gd name="T51" fmla="*/ 2147483647 h 447"/>
              <a:gd name="T52" fmla="*/ 2147483647 w 695"/>
              <a:gd name="T53" fmla="*/ 2147483647 h 447"/>
              <a:gd name="T54" fmla="*/ 2147483647 w 695"/>
              <a:gd name="T55" fmla="*/ 2147483647 h 447"/>
              <a:gd name="T56" fmla="*/ 2147483647 w 695"/>
              <a:gd name="T57" fmla="*/ 2147483647 h 447"/>
              <a:gd name="T58" fmla="*/ 2147483647 w 695"/>
              <a:gd name="T59" fmla="*/ 2147483647 h 447"/>
              <a:gd name="T60" fmla="*/ 2147483647 w 695"/>
              <a:gd name="T61" fmla="*/ 2147483647 h 447"/>
              <a:gd name="T62" fmla="*/ 2147483647 w 695"/>
              <a:gd name="T63" fmla="*/ 2147483647 h 447"/>
              <a:gd name="T64" fmla="*/ 2147483647 w 695"/>
              <a:gd name="T65" fmla="*/ 2147483647 h 447"/>
              <a:gd name="T66" fmla="*/ 2147483647 w 695"/>
              <a:gd name="T67" fmla="*/ 2147483647 h 447"/>
              <a:gd name="T68" fmla="*/ 2147483647 w 695"/>
              <a:gd name="T69" fmla="*/ 2147483647 h 447"/>
              <a:gd name="T70" fmla="*/ 2147483647 w 695"/>
              <a:gd name="T71" fmla="*/ 2147483647 h 447"/>
              <a:gd name="T72" fmla="*/ 2147483647 w 695"/>
              <a:gd name="T73" fmla="*/ 2147483647 h 447"/>
              <a:gd name="T74" fmla="*/ 2147483647 w 695"/>
              <a:gd name="T75" fmla="*/ 2147483647 h 447"/>
              <a:gd name="T76" fmla="*/ 2147483647 w 695"/>
              <a:gd name="T77" fmla="*/ 2147483647 h 447"/>
              <a:gd name="T78" fmla="*/ 2147483647 w 695"/>
              <a:gd name="T79" fmla="*/ 0 h 447"/>
              <a:gd name="T80" fmla="*/ 2147483647 w 695"/>
              <a:gd name="T81" fmla="*/ 2147483647 h 447"/>
              <a:gd name="T82" fmla="*/ 2147483647 w 695"/>
              <a:gd name="T83" fmla="*/ 2147483647 h 447"/>
              <a:gd name="T84" fmla="*/ 2147483647 w 695"/>
              <a:gd name="T85" fmla="*/ 2147483647 h 447"/>
              <a:gd name="T86" fmla="*/ 2147483647 w 695"/>
              <a:gd name="T87" fmla="*/ 2147483647 h 447"/>
              <a:gd name="T88" fmla="*/ 2147483647 w 695"/>
              <a:gd name="T89" fmla="*/ 2147483647 h 447"/>
              <a:gd name="T90" fmla="*/ 2147483647 w 695"/>
              <a:gd name="T91" fmla="*/ 2147483647 h 447"/>
              <a:gd name="T92" fmla="*/ 2147483647 w 695"/>
              <a:gd name="T93" fmla="*/ 2147483647 h 447"/>
              <a:gd name="T94" fmla="*/ 2147483647 w 695"/>
              <a:gd name="T95" fmla="*/ 2147483647 h 447"/>
              <a:gd name="T96" fmla="*/ 2147483647 w 695"/>
              <a:gd name="T97" fmla="*/ 2147483647 h 447"/>
              <a:gd name="T98" fmla="*/ 2147483647 w 695"/>
              <a:gd name="T99" fmla="*/ 2147483647 h 447"/>
              <a:gd name="T100" fmla="*/ 2147483647 w 695"/>
              <a:gd name="T101" fmla="*/ 2147483647 h 447"/>
              <a:gd name="T102" fmla="*/ 2147483647 w 695"/>
              <a:gd name="T103" fmla="*/ 2147483647 h 447"/>
              <a:gd name="T104" fmla="*/ 2147483647 w 695"/>
              <a:gd name="T105" fmla="*/ 2147483647 h 447"/>
              <a:gd name="T106" fmla="*/ 2147483647 w 695"/>
              <a:gd name="T107" fmla="*/ 2147483647 h 447"/>
              <a:gd name="T108" fmla="*/ 2147483647 w 695"/>
              <a:gd name="T109" fmla="*/ 2147483647 h 447"/>
              <a:gd name="T110" fmla="*/ 2147483647 w 695"/>
              <a:gd name="T111" fmla="*/ 2147483647 h 447"/>
              <a:gd name="T112" fmla="*/ 2147483647 w 695"/>
              <a:gd name="T113" fmla="*/ 2147483647 h 447"/>
              <a:gd name="T114" fmla="*/ 2147483647 w 695"/>
              <a:gd name="T115" fmla="*/ 2147483647 h 44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95"/>
              <a:gd name="T175" fmla="*/ 0 h 447"/>
              <a:gd name="T176" fmla="*/ 695 w 695"/>
              <a:gd name="T177" fmla="*/ 447 h 44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95" h="447">
                <a:moveTo>
                  <a:pt x="0" y="319"/>
                </a:moveTo>
                <a:lnTo>
                  <a:pt x="0" y="320"/>
                </a:lnTo>
                <a:lnTo>
                  <a:pt x="3" y="320"/>
                </a:lnTo>
                <a:lnTo>
                  <a:pt x="10" y="325"/>
                </a:lnTo>
                <a:lnTo>
                  <a:pt x="18" y="331"/>
                </a:lnTo>
                <a:lnTo>
                  <a:pt x="22" y="336"/>
                </a:lnTo>
                <a:lnTo>
                  <a:pt x="26" y="345"/>
                </a:lnTo>
                <a:lnTo>
                  <a:pt x="28" y="347"/>
                </a:lnTo>
                <a:lnTo>
                  <a:pt x="32" y="355"/>
                </a:lnTo>
                <a:lnTo>
                  <a:pt x="34" y="364"/>
                </a:lnTo>
                <a:lnTo>
                  <a:pt x="38" y="368"/>
                </a:lnTo>
                <a:lnTo>
                  <a:pt x="41" y="369"/>
                </a:lnTo>
                <a:lnTo>
                  <a:pt x="55" y="375"/>
                </a:lnTo>
                <a:lnTo>
                  <a:pt x="58" y="375"/>
                </a:lnTo>
                <a:lnTo>
                  <a:pt x="58" y="377"/>
                </a:lnTo>
                <a:lnTo>
                  <a:pt x="61" y="378"/>
                </a:lnTo>
                <a:lnTo>
                  <a:pt x="64" y="378"/>
                </a:lnTo>
                <a:lnTo>
                  <a:pt x="70" y="379"/>
                </a:lnTo>
                <a:lnTo>
                  <a:pt x="78" y="384"/>
                </a:lnTo>
                <a:lnTo>
                  <a:pt x="86" y="385"/>
                </a:lnTo>
                <a:lnTo>
                  <a:pt x="87" y="387"/>
                </a:lnTo>
                <a:lnTo>
                  <a:pt x="92" y="388"/>
                </a:lnTo>
                <a:lnTo>
                  <a:pt x="97" y="390"/>
                </a:lnTo>
                <a:lnTo>
                  <a:pt x="102" y="391"/>
                </a:lnTo>
                <a:lnTo>
                  <a:pt x="104" y="392"/>
                </a:lnTo>
                <a:lnTo>
                  <a:pt x="106" y="392"/>
                </a:lnTo>
                <a:lnTo>
                  <a:pt x="117" y="395"/>
                </a:lnTo>
                <a:lnTo>
                  <a:pt x="127" y="400"/>
                </a:lnTo>
                <a:lnTo>
                  <a:pt x="129" y="400"/>
                </a:lnTo>
                <a:lnTo>
                  <a:pt x="139" y="405"/>
                </a:lnTo>
                <a:lnTo>
                  <a:pt x="146" y="410"/>
                </a:lnTo>
                <a:lnTo>
                  <a:pt x="152" y="411"/>
                </a:lnTo>
                <a:lnTo>
                  <a:pt x="156" y="413"/>
                </a:lnTo>
                <a:lnTo>
                  <a:pt x="168" y="418"/>
                </a:lnTo>
                <a:lnTo>
                  <a:pt x="171" y="420"/>
                </a:lnTo>
                <a:lnTo>
                  <a:pt x="179" y="420"/>
                </a:lnTo>
                <a:lnTo>
                  <a:pt x="182" y="421"/>
                </a:lnTo>
                <a:lnTo>
                  <a:pt x="190" y="421"/>
                </a:lnTo>
                <a:lnTo>
                  <a:pt x="195" y="423"/>
                </a:lnTo>
                <a:lnTo>
                  <a:pt x="204" y="426"/>
                </a:lnTo>
                <a:lnTo>
                  <a:pt x="207" y="426"/>
                </a:lnTo>
                <a:lnTo>
                  <a:pt x="244" y="437"/>
                </a:lnTo>
                <a:lnTo>
                  <a:pt x="254" y="440"/>
                </a:lnTo>
                <a:lnTo>
                  <a:pt x="263" y="446"/>
                </a:lnTo>
                <a:lnTo>
                  <a:pt x="271" y="444"/>
                </a:lnTo>
                <a:lnTo>
                  <a:pt x="278" y="438"/>
                </a:lnTo>
                <a:lnTo>
                  <a:pt x="279" y="434"/>
                </a:lnTo>
                <a:lnTo>
                  <a:pt x="282" y="434"/>
                </a:lnTo>
                <a:lnTo>
                  <a:pt x="286" y="432"/>
                </a:lnTo>
                <a:lnTo>
                  <a:pt x="288" y="433"/>
                </a:lnTo>
                <a:lnTo>
                  <a:pt x="291" y="432"/>
                </a:lnTo>
                <a:lnTo>
                  <a:pt x="296" y="434"/>
                </a:lnTo>
                <a:lnTo>
                  <a:pt x="301" y="436"/>
                </a:lnTo>
                <a:lnTo>
                  <a:pt x="312" y="441"/>
                </a:lnTo>
                <a:lnTo>
                  <a:pt x="314" y="441"/>
                </a:lnTo>
                <a:lnTo>
                  <a:pt x="318" y="444"/>
                </a:lnTo>
                <a:lnTo>
                  <a:pt x="316" y="438"/>
                </a:lnTo>
                <a:lnTo>
                  <a:pt x="320" y="424"/>
                </a:lnTo>
                <a:lnTo>
                  <a:pt x="320" y="399"/>
                </a:lnTo>
                <a:lnTo>
                  <a:pt x="331" y="396"/>
                </a:lnTo>
                <a:lnTo>
                  <a:pt x="337" y="399"/>
                </a:lnTo>
                <a:lnTo>
                  <a:pt x="342" y="399"/>
                </a:lnTo>
                <a:lnTo>
                  <a:pt x="340" y="396"/>
                </a:lnTo>
                <a:lnTo>
                  <a:pt x="342" y="395"/>
                </a:lnTo>
                <a:lnTo>
                  <a:pt x="348" y="399"/>
                </a:lnTo>
                <a:lnTo>
                  <a:pt x="352" y="396"/>
                </a:lnTo>
                <a:lnTo>
                  <a:pt x="352" y="394"/>
                </a:lnTo>
                <a:lnTo>
                  <a:pt x="360" y="391"/>
                </a:lnTo>
                <a:lnTo>
                  <a:pt x="361" y="388"/>
                </a:lnTo>
                <a:lnTo>
                  <a:pt x="363" y="381"/>
                </a:lnTo>
                <a:lnTo>
                  <a:pt x="361" y="369"/>
                </a:lnTo>
                <a:lnTo>
                  <a:pt x="359" y="365"/>
                </a:lnTo>
                <a:lnTo>
                  <a:pt x="359" y="345"/>
                </a:lnTo>
                <a:lnTo>
                  <a:pt x="363" y="336"/>
                </a:lnTo>
                <a:lnTo>
                  <a:pt x="378" y="329"/>
                </a:lnTo>
                <a:lnTo>
                  <a:pt x="382" y="329"/>
                </a:lnTo>
                <a:lnTo>
                  <a:pt x="388" y="331"/>
                </a:lnTo>
                <a:lnTo>
                  <a:pt x="392" y="334"/>
                </a:lnTo>
                <a:lnTo>
                  <a:pt x="403" y="332"/>
                </a:lnTo>
                <a:lnTo>
                  <a:pt x="406" y="335"/>
                </a:lnTo>
                <a:lnTo>
                  <a:pt x="410" y="340"/>
                </a:lnTo>
                <a:lnTo>
                  <a:pt x="411" y="343"/>
                </a:lnTo>
                <a:lnTo>
                  <a:pt x="420" y="350"/>
                </a:lnTo>
                <a:lnTo>
                  <a:pt x="422" y="354"/>
                </a:lnTo>
                <a:lnTo>
                  <a:pt x="424" y="354"/>
                </a:lnTo>
                <a:lnTo>
                  <a:pt x="426" y="356"/>
                </a:lnTo>
                <a:lnTo>
                  <a:pt x="435" y="356"/>
                </a:lnTo>
                <a:lnTo>
                  <a:pt x="436" y="355"/>
                </a:lnTo>
                <a:lnTo>
                  <a:pt x="437" y="356"/>
                </a:lnTo>
                <a:lnTo>
                  <a:pt x="450" y="355"/>
                </a:lnTo>
                <a:lnTo>
                  <a:pt x="455" y="351"/>
                </a:lnTo>
                <a:lnTo>
                  <a:pt x="478" y="352"/>
                </a:lnTo>
                <a:lnTo>
                  <a:pt x="488" y="355"/>
                </a:lnTo>
                <a:lnTo>
                  <a:pt x="503" y="360"/>
                </a:lnTo>
                <a:lnTo>
                  <a:pt x="511" y="361"/>
                </a:lnTo>
                <a:lnTo>
                  <a:pt x="515" y="362"/>
                </a:lnTo>
                <a:lnTo>
                  <a:pt x="519" y="361"/>
                </a:lnTo>
                <a:lnTo>
                  <a:pt x="523" y="361"/>
                </a:lnTo>
                <a:lnTo>
                  <a:pt x="522" y="368"/>
                </a:lnTo>
                <a:lnTo>
                  <a:pt x="532" y="371"/>
                </a:lnTo>
                <a:lnTo>
                  <a:pt x="532" y="370"/>
                </a:lnTo>
                <a:lnTo>
                  <a:pt x="533" y="370"/>
                </a:lnTo>
                <a:lnTo>
                  <a:pt x="537" y="370"/>
                </a:lnTo>
                <a:lnTo>
                  <a:pt x="540" y="369"/>
                </a:lnTo>
                <a:lnTo>
                  <a:pt x="547" y="371"/>
                </a:lnTo>
                <a:lnTo>
                  <a:pt x="549" y="373"/>
                </a:lnTo>
                <a:lnTo>
                  <a:pt x="557" y="374"/>
                </a:lnTo>
                <a:lnTo>
                  <a:pt x="556" y="381"/>
                </a:lnTo>
                <a:lnTo>
                  <a:pt x="558" y="384"/>
                </a:lnTo>
                <a:lnTo>
                  <a:pt x="565" y="384"/>
                </a:lnTo>
                <a:lnTo>
                  <a:pt x="573" y="380"/>
                </a:lnTo>
                <a:lnTo>
                  <a:pt x="574" y="377"/>
                </a:lnTo>
                <a:lnTo>
                  <a:pt x="574" y="374"/>
                </a:lnTo>
                <a:lnTo>
                  <a:pt x="571" y="373"/>
                </a:lnTo>
                <a:lnTo>
                  <a:pt x="565" y="366"/>
                </a:lnTo>
                <a:lnTo>
                  <a:pt x="562" y="347"/>
                </a:lnTo>
                <a:lnTo>
                  <a:pt x="562" y="342"/>
                </a:lnTo>
                <a:lnTo>
                  <a:pt x="559" y="339"/>
                </a:lnTo>
                <a:lnTo>
                  <a:pt x="558" y="332"/>
                </a:lnTo>
                <a:lnTo>
                  <a:pt x="556" y="329"/>
                </a:lnTo>
                <a:lnTo>
                  <a:pt x="557" y="327"/>
                </a:lnTo>
                <a:lnTo>
                  <a:pt x="558" y="325"/>
                </a:lnTo>
                <a:lnTo>
                  <a:pt x="557" y="322"/>
                </a:lnTo>
                <a:lnTo>
                  <a:pt x="554" y="321"/>
                </a:lnTo>
                <a:lnTo>
                  <a:pt x="553" y="318"/>
                </a:lnTo>
                <a:lnTo>
                  <a:pt x="553" y="315"/>
                </a:lnTo>
                <a:lnTo>
                  <a:pt x="555" y="312"/>
                </a:lnTo>
                <a:lnTo>
                  <a:pt x="554" y="305"/>
                </a:lnTo>
                <a:lnTo>
                  <a:pt x="553" y="301"/>
                </a:lnTo>
                <a:lnTo>
                  <a:pt x="552" y="297"/>
                </a:lnTo>
                <a:lnTo>
                  <a:pt x="556" y="293"/>
                </a:lnTo>
                <a:lnTo>
                  <a:pt x="562" y="294"/>
                </a:lnTo>
                <a:lnTo>
                  <a:pt x="564" y="297"/>
                </a:lnTo>
                <a:lnTo>
                  <a:pt x="565" y="301"/>
                </a:lnTo>
                <a:lnTo>
                  <a:pt x="566" y="302"/>
                </a:lnTo>
                <a:lnTo>
                  <a:pt x="568" y="301"/>
                </a:lnTo>
                <a:lnTo>
                  <a:pt x="572" y="297"/>
                </a:lnTo>
                <a:lnTo>
                  <a:pt x="574" y="292"/>
                </a:lnTo>
                <a:lnTo>
                  <a:pt x="577" y="292"/>
                </a:lnTo>
                <a:lnTo>
                  <a:pt x="577" y="296"/>
                </a:lnTo>
                <a:lnTo>
                  <a:pt x="586" y="296"/>
                </a:lnTo>
                <a:lnTo>
                  <a:pt x="588" y="297"/>
                </a:lnTo>
                <a:lnTo>
                  <a:pt x="592" y="293"/>
                </a:lnTo>
                <a:lnTo>
                  <a:pt x="593" y="290"/>
                </a:lnTo>
                <a:lnTo>
                  <a:pt x="597" y="288"/>
                </a:lnTo>
                <a:lnTo>
                  <a:pt x="599" y="286"/>
                </a:lnTo>
                <a:lnTo>
                  <a:pt x="599" y="283"/>
                </a:lnTo>
                <a:lnTo>
                  <a:pt x="601" y="280"/>
                </a:lnTo>
                <a:lnTo>
                  <a:pt x="603" y="275"/>
                </a:lnTo>
                <a:lnTo>
                  <a:pt x="615" y="264"/>
                </a:lnTo>
                <a:lnTo>
                  <a:pt x="623" y="252"/>
                </a:lnTo>
                <a:lnTo>
                  <a:pt x="626" y="248"/>
                </a:lnTo>
                <a:lnTo>
                  <a:pt x="628" y="247"/>
                </a:lnTo>
                <a:lnTo>
                  <a:pt x="630" y="246"/>
                </a:lnTo>
                <a:lnTo>
                  <a:pt x="628" y="241"/>
                </a:lnTo>
                <a:lnTo>
                  <a:pt x="628" y="238"/>
                </a:lnTo>
                <a:lnTo>
                  <a:pt x="633" y="234"/>
                </a:lnTo>
                <a:lnTo>
                  <a:pt x="636" y="217"/>
                </a:lnTo>
                <a:lnTo>
                  <a:pt x="639" y="216"/>
                </a:lnTo>
                <a:lnTo>
                  <a:pt x="641" y="211"/>
                </a:lnTo>
                <a:lnTo>
                  <a:pt x="641" y="208"/>
                </a:lnTo>
                <a:lnTo>
                  <a:pt x="644" y="206"/>
                </a:lnTo>
                <a:lnTo>
                  <a:pt x="651" y="207"/>
                </a:lnTo>
                <a:lnTo>
                  <a:pt x="653" y="205"/>
                </a:lnTo>
                <a:lnTo>
                  <a:pt x="658" y="204"/>
                </a:lnTo>
                <a:lnTo>
                  <a:pt x="656" y="194"/>
                </a:lnTo>
                <a:lnTo>
                  <a:pt x="654" y="191"/>
                </a:lnTo>
                <a:lnTo>
                  <a:pt x="653" y="188"/>
                </a:lnTo>
                <a:lnTo>
                  <a:pt x="654" y="186"/>
                </a:lnTo>
                <a:lnTo>
                  <a:pt x="651" y="181"/>
                </a:lnTo>
                <a:lnTo>
                  <a:pt x="647" y="177"/>
                </a:lnTo>
                <a:lnTo>
                  <a:pt x="651" y="175"/>
                </a:lnTo>
                <a:lnTo>
                  <a:pt x="651" y="167"/>
                </a:lnTo>
                <a:lnTo>
                  <a:pt x="647" y="167"/>
                </a:lnTo>
                <a:lnTo>
                  <a:pt x="645" y="164"/>
                </a:lnTo>
                <a:lnTo>
                  <a:pt x="644" y="157"/>
                </a:lnTo>
                <a:lnTo>
                  <a:pt x="647" y="155"/>
                </a:lnTo>
                <a:lnTo>
                  <a:pt x="651" y="156"/>
                </a:lnTo>
                <a:lnTo>
                  <a:pt x="654" y="155"/>
                </a:lnTo>
                <a:lnTo>
                  <a:pt x="656" y="156"/>
                </a:lnTo>
                <a:lnTo>
                  <a:pt x="663" y="151"/>
                </a:lnTo>
                <a:lnTo>
                  <a:pt x="663" y="148"/>
                </a:lnTo>
                <a:lnTo>
                  <a:pt x="661" y="147"/>
                </a:lnTo>
                <a:lnTo>
                  <a:pt x="663" y="133"/>
                </a:lnTo>
                <a:lnTo>
                  <a:pt x="666" y="132"/>
                </a:lnTo>
                <a:lnTo>
                  <a:pt x="668" y="131"/>
                </a:lnTo>
                <a:lnTo>
                  <a:pt x="669" y="126"/>
                </a:lnTo>
                <a:lnTo>
                  <a:pt x="671" y="125"/>
                </a:lnTo>
                <a:lnTo>
                  <a:pt x="670" y="122"/>
                </a:lnTo>
                <a:lnTo>
                  <a:pt x="669" y="120"/>
                </a:lnTo>
                <a:lnTo>
                  <a:pt x="668" y="117"/>
                </a:lnTo>
                <a:lnTo>
                  <a:pt x="666" y="117"/>
                </a:lnTo>
                <a:lnTo>
                  <a:pt x="665" y="106"/>
                </a:lnTo>
                <a:lnTo>
                  <a:pt x="661" y="108"/>
                </a:lnTo>
                <a:lnTo>
                  <a:pt x="663" y="104"/>
                </a:lnTo>
                <a:lnTo>
                  <a:pt x="668" y="102"/>
                </a:lnTo>
                <a:lnTo>
                  <a:pt x="670" y="104"/>
                </a:lnTo>
                <a:lnTo>
                  <a:pt x="673" y="104"/>
                </a:lnTo>
                <a:lnTo>
                  <a:pt x="676" y="104"/>
                </a:lnTo>
                <a:lnTo>
                  <a:pt x="683" y="93"/>
                </a:lnTo>
                <a:lnTo>
                  <a:pt x="686" y="94"/>
                </a:lnTo>
                <a:lnTo>
                  <a:pt x="689" y="96"/>
                </a:lnTo>
                <a:lnTo>
                  <a:pt x="690" y="90"/>
                </a:lnTo>
                <a:lnTo>
                  <a:pt x="694" y="82"/>
                </a:lnTo>
                <a:lnTo>
                  <a:pt x="694" y="76"/>
                </a:lnTo>
                <a:lnTo>
                  <a:pt x="690" y="75"/>
                </a:lnTo>
                <a:lnTo>
                  <a:pt x="650" y="67"/>
                </a:lnTo>
                <a:lnTo>
                  <a:pt x="646" y="64"/>
                </a:lnTo>
                <a:lnTo>
                  <a:pt x="628" y="55"/>
                </a:lnTo>
                <a:lnTo>
                  <a:pt x="624" y="62"/>
                </a:lnTo>
                <a:lnTo>
                  <a:pt x="624" y="67"/>
                </a:lnTo>
                <a:lnTo>
                  <a:pt x="623" y="69"/>
                </a:lnTo>
                <a:lnTo>
                  <a:pt x="619" y="71"/>
                </a:lnTo>
                <a:lnTo>
                  <a:pt x="619" y="73"/>
                </a:lnTo>
                <a:lnTo>
                  <a:pt x="613" y="80"/>
                </a:lnTo>
                <a:lnTo>
                  <a:pt x="606" y="93"/>
                </a:lnTo>
                <a:lnTo>
                  <a:pt x="599" y="97"/>
                </a:lnTo>
                <a:lnTo>
                  <a:pt x="588" y="99"/>
                </a:lnTo>
                <a:lnTo>
                  <a:pt x="583" y="99"/>
                </a:lnTo>
                <a:lnTo>
                  <a:pt x="581" y="99"/>
                </a:lnTo>
                <a:lnTo>
                  <a:pt x="578" y="99"/>
                </a:lnTo>
                <a:lnTo>
                  <a:pt x="571" y="99"/>
                </a:lnTo>
                <a:lnTo>
                  <a:pt x="559" y="99"/>
                </a:lnTo>
                <a:lnTo>
                  <a:pt x="554" y="99"/>
                </a:lnTo>
                <a:lnTo>
                  <a:pt x="549" y="99"/>
                </a:lnTo>
                <a:lnTo>
                  <a:pt x="547" y="99"/>
                </a:lnTo>
                <a:lnTo>
                  <a:pt x="544" y="97"/>
                </a:lnTo>
                <a:lnTo>
                  <a:pt x="532" y="96"/>
                </a:lnTo>
                <a:lnTo>
                  <a:pt x="522" y="99"/>
                </a:lnTo>
                <a:lnTo>
                  <a:pt x="520" y="99"/>
                </a:lnTo>
                <a:lnTo>
                  <a:pt x="517" y="99"/>
                </a:lnTo>
                <a:lnTo>
                  <a:pt x="514" y="99"/>
                </a:lnTo>
                <a:lnTo>
                  <a:pt x="515" y="95"/>
                </a:lnTo>
                <a:lnTo>
                  <a:pt x="522" y="90"/>
                </a:lnTo>
                <a:lnTo>
                  <a:pt x="524" y="86"/>
                </a:lnTo>
                <a:lnTo>
                  <a:pt x="522" y="75"/>
                </a:lnTo>
                <a:lnTo>
                  <a:pt x="518" y="73"/>
                </a:lnTo>
                <a:lnTo>
                  <a:pt x="509" y="71"/>
                </a:lnTo>
                <a:lnTo>
                  <a:pt x="500" y="73"/>
                </a:lnTo>
                <a:lnTo>
                  <a:pt x="495" y="71"/>
                </a:lnTo>
                <a:lnTo>
                  <a:pt x="492" y="75"/>
                </a:lnTo>
                <a:lnTo>
                  <a:pt x="481" y="71"/>
                </a:lnTo>
                <a:lnTo>
                  <a:pt x="478" y="76"/>
                </a:lnTo>
                <a:lnTo>
                  <a:pt x="475" y="78"/>
                </a:lnTo>
                <a:lnTo>
                  <a:pt x="469" y="78"/>
                </a:lnTo>
                <a:lnTo>
                  <a:pt x="464" y="79"/>
                </a:lnTo>
                <a:lnTo>
                  <a:pt x="460" y="79"/>
                </a:lnTo>
                <a:lnTo>
                  <a:pt x="456" y="78"/>
                </a:lnTo>
                <a:lnTo>
                  <a:pt x="456" y="75"/>
                </a:lnTo>
                <a:lnTo>
                  <a:pt x="454" y="78"/>
                </a:lnTo>
                <a:lnTo>
                  <a:pt x="451" y="76"/>
                </a:lnTo>
                <a:lnTo>
                  <a:pt x="450" y="78"/>
                </a:lnTo>
                <a:lnTo>
                  <a:pt x="441" y="71"/>
                </a:lnTo>
                <a:lnTo>
                  <a:pt x="437" y="62"/>
                </a:lnTo>
                <a:lnTo>
                  <a:pt x="435" y="23"/>
                </a:lnTo>
                <a:lnTo>
                  <a:pt x="429" y="23"/>
                </a:lnTo>
                <a:lnTo>
                  <a:pt x="425" y="24"/>
                </a:lnTo>
                <a:lnTo>
                  <a:pt x="423" y="24"/>
                </a:lnTo>
                <a:lnTo>
                  <a:pt x="414" y="18"/>
                </a:lnTo>
                <a:lnTo>
                  <a:pt x="411" y="17"/>
                </a:lnTo>
                <a:lnTo>
                  <a:pt x="409" y="21"/>
                </a:lnTo>
                <a:lnTo>
                  <a:pt x="407" y="21"/>
                </a:lnTo>
                <a:lnTo>
                  <a:pt x="405" y="26"/>
                </a:lnTo>
                <a:lnTo>
                  <a:pt x="400" y="29"/>
                </a:lnTo>
                <a:lnTo>
                  <a:pt x="399" y="34"/>
                </a:lnTo>
                <a:lnTo>
                  <a:pt x="391" y="39"/>
                </a:lnTo>
                <a:lnTo>
                  <a:pt x="387" y="40"/>
                </a:lnTo>
                <a:lnTo>
                  <a:pt x="379" y="36"/>
                </a:lnTo>
                <a:lnTo>
                  <a:pt x="376" y="36"/>
                </a:lnTo>
                <a:lnTo>
                  <a:pt x="372" y="33"/>
                </a:lnTo>
                <a:lnTo>
                  <a:pt x="359" y="32"/>
                </a:lnTo>
                <a:lnTo>
                  <a:pt x="358" y="31"/>
                </a:lnTo>
                <a:lnTo>
                  <a:pt x="353" y="22"/>
                </a:lnTo>
                <a:lnTo>
                  <a:pt x="355" y="15"/>
                </a:lnTo>
                <a:lnTo>
                  <a:pt x="350" y="11"/>
                </a:lnTo>
                <a:lnTo>
                  <a:pt x="351" y="4"/>
                </a:lnTo>
                <a:lnTo>
                  <a:pt x="342" y="0"/>
                </a:lnTo>
                <a:lnTo>
                  <a:pt x="341" y="6"/>
                </a:lnTo>
                <a:lnTo>
                  <a:pt x="336" y="6"/>
                </a:lnTo>
                <a:lnTo>
                  <a:pt x="333" y="0"/>
                </a:lnTo>
                <a:lnTo>
                  <a:pt x="325" y="1"/>
                </a:lnTo>
                <a:lnTo>
                  <a:pt x="320" y="0"/>
                </a:lnTo>
                <a:lnTo>
                  <a:pt x="297" y="7"/>
                </a:lnTo>
                <a:lnTo>
                  <a:pt x="290" y="12"/>
                </a:lnTo>
                <a:lnTo>
                  <a:pt x="281" y="8"/>
                </a:lnTo>
                <a:lnTo>
                  <a:pt x="274" y="8"/>
                </a:lnTo>
                <a:lnTo>
                  <a:pt x="269" y="13"/>
                </a:lnTo>
                <a:lnTo>
                  <a:pt x="260" y="11"/>
                </a:lnTo>
                <a:lnTo>
                  <a:pt x="246" y="15"/>
                </a:lnTo>
                <a:lnTo>
                  <a:pt x="242" y="14"/>
                </a:lnTo>
                <a:lnTo>
                  <a:pt x="240" y="15"/>
                </a:lnTo>
                <a:lnTo>
                  <a:pt x="228" y="15"/>
                </a:lnTo>
                <a:lnTo>
                  <a:pt x="228" y="21"/>
                </a:lnTo>
                <a:lnTo>
                  <a:pt x="224" y="22"/>
                </a:lnTo>
                <a:lnTo>
                  <a:pt x="223" y="22"/>
                </a:lnTo>
                <a:lnTo>
                  <a:pt x="220" y="24"/>
                </a:lnTo>
                <a:lnTo>
                  <a:pt x="215" y="25"/>
                </a:lnTo>
                <a:lnTo>
                  <a:pt x="213" y="30"/>
                </a:lnTo>
                <a:lnTo>
                  <a:pt x="204" y="35"/>
                </a:lnTo>
                <a:lnTo>
                  <a:pt x="197" y="36"/>
                </a:lnTo>
                <a:lnTo>
                  <a:pt x="195" y="36"/>
                </a:lnTo>
                <a:lnTo>
                  <a:pt x="195" y="41"/>
                </a:lnTo>
                <a:lnTo>
                  <a:pt x="192" y="41"/>
                </a:lnTo>
                <a:lnTo>
                  <a:pt x="190" y="40"/>
                </a:lnTo>
                <a:lnTo>
                  <a:pt x="188" y="34"/>
                </a:lnTo>
                <a:lnTo>
                  <a:pt x="186" y="30"/>
                </a:lnTo>
                <a:lnTo>
                  <a:pt x="180" y="29"/>
                </a:lnTo>
                <a:lnTo>
                  <a:pt x="173" y="26"/>
                </a:lnTo>
                <a:lnTo>
                  <a:pt x="172" y="30"/>
                </a:lnTo>
                <a:lnTo>
                  <a:pt x="175" y="31"/>
                </a:lnTo>
                <a:lnTo>
                  <a:pt x="178" y="31"/>
                </a:lnTo>
                <a:lnTo>
                  <a:pt x="178" y="36"/>
                </a:lnTo>
                <a:lnTo>
                  <a:pt x="175" y="35"/>
                </a:lnTo>
                <a:lnTo>
                  <a:pt x="172" y="32"/>
                </a:lnTo>
                <a:lnTo>
                  <a:pt x="165" y="33"/>
                </a:lnTo>
                <a:lnTo>
                  <a:pt x="163" y="30"/>
                </a:lnTo>
                <a:lnTo>
                  <a:pt x="157" y="32"/>
                </a:lnTo>
                <a:lnTo>
                  <a:pt x="157" y="44"/>
                </a:lnTo>
                <a:lnTo>
                  <a:pt x="154" y="51"/>
                </a:lnTo>
                <a:lnTo>
                  <a:pt x="156" y="61"/>
                </a:lnTo>
                <a:lnTo>
                  <a:pt x="151" y="70"/>
                </a:lnTo>
                <a:lnTo>
                  <a:pt x="157" y="74"/>
                </a:lnTo>
                <a:lnTo>
                  <a:pt x="161" y="70"/>
                </a:lnTo>
                <a:lnTo>
                  <a:pt x="166" y="69"/>
                </a:lnTo>
                <a:lnTo>
                  <a:pt x="172" y="74"/>
                </a:lnTo>
                <a:lnTo>
                  <a:pt x="179" y="65"/>
                </a:lnTo>
                <a:lnTo>
                  <a:pt x="186" y="74"/>
                </a:lnTo>
                <a:lnTo>
                  <a:pt x="193" y="75"/>
                </a:lnTo>
                <a:lnTo>
                  <a:pt x="201" y="80"/>
                </a:lnTo>
                <a:lnTo>
                  <a:pt x="205" y="85"/>
                </a:lnTo>
                <a:lnTo>
                  <a:pt x="207" y="94"/>
                </a:lnTo>
                <a:lnTo>
                  <a:pt x="202" y="101"/>
                </a:lnTo>
                <a:lnTo>
                  <a:pt x="196" y="102"/>
                </a:lnTo>
                <a:lnTo>
                  <a:pt x="190" y="108"/>
                </a:lnTo>
                <a:lnTo>
                  <a:pt x="192" y="116"/>
                </a:lnTo>
                <a:lnTo>
                  <a:pt x="200" y="119"/>
                </a:lnTo>
                <a:lnTo>
                  <a:pt x="202" y="126"/>
                </a:lnTo>
                <a:lnTo>
                  <a:pt x="205" y="127"/>
                </a:lnTo>
                <a:lnTo>
                  <a:pt x="214" y="134"/>
                </a:lnTo>
                <a:lnTo>
                  <a:pt x="213" y="142"/>
                </a:lnTo>
                <a:lnTo>
                  <a:pt x="214" y="150"/>
                </a:lnTo>
                <a:lnTo>
                  <a:pt x="214" y="152"/>
                </a:lnTo>
                <a:lnTo>
                  <a:pt x="210" y="156"/>
                </a:lnTo>
                <a:lnTo>
                  <a:pt x="211" y="158"/>
                </a:lnTo>
                <a:lnTo>
                  <a:pt x="220" y="154"/>
                </a:lnTo>
                <a:lnTo>
                  <a:pt x="223" y="157"/>
                </a:lnTo>
                <a:lnTo>
                  <a:pt x="229" y="154"/>
                </a:lnTo>
                <a:lnTo>
                  <a:pt x="233" y="151"/>
                </a:lnTo>
                <a:lnTo>
                  <a:pt x="238" y="151"/>
                </a:lnTo>
                <a:lnTo>
                  <a:pt x="242" y="157"/>
                </a:lnTo>
                <a:lnTo>
                  <a:pt x="242" y="159"/>
                </a:lnTo>
                <a:lnTo>
                  <a:pt x="240" y="162"/>
                </a:lnTo>
                <a:lnTo>
                  <a:pt x="240" y="168"/>
                </a:lnTo>
                <a:lnTo>
                  <a:pt x="238" y="172"/>
                </a:lnTo>
                <a:lnTo>
                  <a:pt x="237" y="174"/>
                </a:lnTo>
                <a:lnTo>
                  <a:pt x="234" y="176"/>
                </a:lnTo>
                <a:lnTo>
                  <a:pt x="232" y="178"/>
                </a:lnTo>
                <a:lnTo>
                  <a:pt x="229" y="182"/>
                </a:lnTo>
                <a:lnTo>
                  <a:pt x="228" y="184"/>
                </a:lnTo>
                <a:lnTo>
                  <a:pt x="224" y="190"/>
                </a:lnTo>
                <a:lnTo>
                  <a:pt x="224" y="192"/>
                </a:lnTo>
                <a:lnTo>
                  <a:pt x="224" y="198"/>
                </a:lnTo>
                <a:lnTo>
                  <a:pt x="218" y="201"/>
                </a:lnTo>
                <a:lnTo>
                  <a:pt x="215" y="198"/>
                </a:lnTo>
                <a:lnTo>
                  <a:pt x="211" y="198"/>
                </a:lnTo>
                <a:lnTo>
                  <a:pt x="207" y="196"/>
                </a:lnTo>
                <a:lnTo>
                  <a:pt x="199" y="198"/>
                </a:lnTo>
                <a:lnTo>
                  <a:pt x="198" y="199"/>
                </a:lnTo>
                <a:lnTo>
                  <a:pt x="187" y="204"/>
                </a:lnTo>
                <a:lnTo>
                  <a:pt x="176" y="214"/>
                </a:lnTo>
                <a:lnTo>
                  <a:pt x="170" y="218"/>
                </a:lnTo>
                <a:lnTo>
                  <a:pt x="167" y="225"/>
                </a:lnTo>
                <a:lnTo>
                  <a:pt x="157" y="229"/>
                </a:lnTo>
                <a:lnTo>
                  <a:pt x="154" y="233"/>
                </a:lnTo>
                <a:lnTo>
                  <a:pt x="137" y="240"/>
                </a:lnTo>
                <a:lnTo>
                  <a:pt x="134" y="239"/>
                </a:lnTo>
                <a:lnTo>
                  <a:pt x="133" y="243"/>
                </a:lnTo>
                <a:lnTo>
                  <a:pt x="131" y="244"/>
                </a:lnTo>
                <a:lnTo>
                  <a:pt x="124" y="248"/>
                </a:lnTo>
                <a:lnTo>
                  <a:pt x="115" y="248"/>
                </a:lnTo>
                <a:lnTo>
                  <a:pt x="108" y="235"/>
                </a:lnTo>
                <a:lnTo>
                  <a:pt x="107" y="234"/>
                </a:lnTo>
                <a:lnTo>
                  <a:pt x="101" y="240"/>
                </a:lnTo>
                <a:lnTo>
                  <a:pt x="93" y="246"/>
                </a:lnTo>
                <a:lnTo>
                  <a:pt x="87" y="246"/>
                </a:lnTo>
                <a:lnTo>
                  <a:pt x="72" y="241"/>
                </a:lnTo>
                <a:lnTo>
                  <a:pt x="70" y="244"/>
                </a:lnTo>
                <a:lnTo>
                  <a:pt x="66" y="245"/>
                </a:lnTo>
                <a:lnTo>
                  <a:pt x="66" y="247"/>
                </a:lnTo>
                <a:lnTo>
                  <a:pt x="64" y="252"/>
                </a:lnTo>
                <a:lnTo>
                  <a:pt x="61" y="254"/>
                </a:lnTo>
                <a:lnTo>
                  <a:pt x="60" y="253"/>
                </a:lnTo>
                <a:lnTo>
                  <a:pt x="56" y="250"/>
                </a:lnTo>
                <a:lnTo>
                  <a:pt x="55" y="252"/>
                </a:lnTo>
                <a:lnTo>
                  <a:pt x="52" y="249"/>
                </a:lnTo>
                <a:lnTo>
                  <a:pt x="50" y="253"/>
                </a:lnTo>
                <a:lnTo>
                  <a:pt x="51" y="254"/>
                </a:lnTo>
                <a:lnTo>
                  <a:pt x="51" y="259"/>
                </a:lnTo>
                <a:lnTo>
                  <a:pt x="51" y="262"/>
                </a:lnTo>
                <a:lnTo>
                  <a:pt x="48" y="264"/>
                </a:lnTo>
                <a:lnTo>
                  <a:pt x="38" y="271"/>
                </a:lnTo>
                <a:lnTo>
                  <a:pt x="35" y="277"/>
                </a:lnTo>
                <a:lnTo>
                  <a:pt x="31" y="282"/>
                </a:lnTo>
                <a:lnTo>
                  <a:pt x="18" y="296"/>
                </a:lnTo>
                <a:lnTo>
                  <a:pt x="2" y="308"/>
                </a:lnTo>
                <a:lnTo>
                  <a:pt x="4" y="312"/>
                </a:lnTo>
                <a:lnTo>
                  <a:pt x="3" y="313"/>
                </a:lnTo>
                <a:lnTo>
                  <a:pt x="3" y="316"/>
                </a:lnTo>
                <a:lnTo>
                  <a:pt x="2" y="317"/>
                </a:lnTo>
                <a:lnTo>
                  <a:pt x="2" y="318"/>
                </a:lnTo>
                <a:lnTo>
                  <a:pt x="0" y="319"/>
                </a:lnTo>
              </a:path>
            </a:pathLst>
          </a:cu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3" name="Freeform 30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4836820" y="4601051"/>
            <a:ext cx="395887" cy="697605"/>
          </a:xfrm>
          <a:custGeom>
            <a:avLst/>
            <a:gdLst>
              <a:gd name="T0" fmla="*/ 2147483647 w 385"/>
              <a:gd name="T1" fmla="*/ 2147483647 h 700"/>
              <a:gd name="T2" fmla="*/ 2147483647 w 385"/>
              <a:gd name="T3" fmla="*/ 2147483647 h 700"/>
              <a:gd name="T4" fmla="*/ 2147483647 w 385"/>
              <a:gd name="T5" fmla="*/ 2147483647 h 700"/>
              <a:gd name="T6" fmla="*/ 2147483647 w 385"/>
              <a:gd name="T7" fmla="*/ 2147483647 h 700"/>
              <a:gd name="T8" fmla="*/ 2147483647 w 385"/>
              <a:gd name="T9" fmla="*/ 2147483647 h 700"/>
              <a:gd name="T10" fmla="*/ 2147483647 w 385"/>
              <a:gd name="T11" fmla="*/ 2147483647 h 700"/>
              <a:gd name="T12" fmla="*/ 2147483647 w 385"/>
              <a:gd name="T13" fmla="*/ 2147483647 h 700"/>
              <a:gd name="T14" fmla="*/ 2147483647 w 385"/>
              <a:gd name="T15" fmla="*/ 2147483647 h 700"/>
              <a:gd name="T16" fmla="*/ 2147483647 w 385"/>
              <a:gd name="T17" fmla="*/ 2147483647 h 700"/>
              <a:gd name="T18" fmla="*/ 2147483647 w 385"/>
              <a:gd name="T19" fmla="*/ 2147483647 h 700"/>
              <a:gd name="T20" fmla="*/ 2147483647 w 385"/>
              <a:gd name="T21" fmla="*/ 2147483647 h 700"/>
              <a:gd name="T22" fmla="*/ 2147483647 w 385"/>
              <a:gd name="T23" fmla="*/ 2147483647 h 700"/>
              <a:gd name="T24" fmla="*/ 2147483647 w 385"/>
              <a:gd name="T25" fmla="*/ 2147483647 h 700"/>
              <a:gd name="T26" fmla="*/ 2147483647 w 385"/>
              <a:gd name="T27" fmla="*/ 2147483647 h 700"/>
              <a:gd name="T28" fmla="*/ 2147483647 w 385"/>
              <a:gd name="T29" fmla="*/ 2147483647 h 700"/>
              <a:gd name="T30" fmla="*/ 2147483647 w 385"/>
              <a:gd name="T31" fmla="*/ 2147483647 h 700"/>
              <a:gd name="T32" fmla="*/ 2147483647 w 385"/>
              <a:gd name="T33" fmla="*/ 2147483647 h 700"/>
              <a:gd name="T34" fmla="*/ 2147483647 w 385"/>
              <a:gd name="T35" fmla="*/ 2147483647 h 700"/>
              <a:gd name="T36" fmla="*/ 2147483647 w 385"/>
              <a:gd name="T37" fmla="*/ 2147483647 h 700"/>
              <a:gd name="T38" fmla="*/ 2147483647 w 385"/>
              <a:gd name="T39" fmla="*/ 2147483647 h 700"/>
              <a:gd name="T40" fmla="*/ 2147483647 w 385"/>
              <a:gd name="T41" fmla="*/ 2147483647 h 700"/>
              <a:gd name="T42" fmla="*/ 2147483647 w 385"/>
              <a:gd name="T43" fmla="*/ 2147483647 h 700"/>
              <a:gd name="T44" fmla="*/ 2147483647 w 385"/>
              <a:gd name="T45" fmla="*/ 2147483647 h 700"/>
              <a:gd name="T46" fmla="*/ 2147483647 w 385"/>
              <a:gd name="T47" fmla="*/ 2147483647 h 700"/>
              <a:gd name="T48" fmla="*/ 2147483647 w 385"/>
              <a:gd name="T49" fmla="*/ 2147483647 h 700"/>
              <a:gd name="T50" fmla="*/ 2147483647 w 385"/>
              <a:gd name="T51" fmla="*/ 2147483647 h 700"/>
              <a:gd name="T52" fmla="*/ 2147483647 w 385"/>
              <a:gd name="T53" fmla="*/ 2147483647 h 700"/>
              <a:gd name="T54" fmla="*/ 2147483647 w 385"/>
              <a:gd name="T55" fmla="*/ 2147483647 h 700"/>
              <a:gd name="T56" fmla="*/ 2147483647 w 385"/>
              <a:gd name="T57" fmla="*/ 2147483647 h 700"/>
              <a:gd name="T58" fmla="*/ 2147483647 w 385"/>
              <a:gd name="T59" fmla="*/ 2147483647 h 700"/>
              <a:gd name="T60" fmla="*/ 2147483647 w 385"/>
              <a:gd name="T61" fmla="*/ 2147483647 h 700"/>
              <a:gd name="T62" fmla="*/ 2147483647 w 385"/>
              <a:gd name="T63" fmla="*/ 2147483647 h 700"/>
              <a:gd name="T64" fmla="*/ 2147483647 w 385"/>
              <a:gd name="T65" fmla="*/ 2147483647 h 700"/>
              <a:gd name="T66" fmla="*/ 2147483647 w 385"/>
              <a:gd name="T67" fmla="*/ 2147483647 h 700"/>
              <a:gd name="T68" fmla="*/ 2147483647 w 385"/>
              <a:gd name="T69" fmla="*/ 2147483647 h 700"/>
              <a:gd name="T70" fmla="*/ 2147483647 w 385"/>
              <a:gd name="T71" fmla="*/ 2147483647 h 700"/>
              <a:gd name="T72" fmla="*/ 2147483647 w 385"/>
              <a:gd name="T73" fmla="*/ 2147483647 h 700"/>
              <a:gd name="T74" fmla="*/ 2147483647 w 385"/>
              <a:gd name="T75" fmla="*/ 2147483647 h 700"/>
              <a:gd name="T76" fmla="*/ 2147483647 w 385"/>
              <a:gd name="T77" fmla="*/ 2147483647 h 700"/>
              <a:gd name="T78" fmla="*/ 2147483647 w 385"/>
              <a:gd name="T79" fmla="*/ 2147483647 h 700"/>
              <a:gd name="T80" fmla="*/ 2147483647 w 385"/>
              <a:gd name="T81" fmla="*/ 2147483647 h 700"/>
              <a:gd name="T82" fmla="*/ 2147483647 w 385"/>
              <a:gd name="T83" fmla="*/ 2147483647 h 700"/>
              <a:gd name="T84" fmla="*/ 2147483647 w 385"/>
              <a:gd name="T85" fmla="*/ 2147483647 h 700"/>
              <a:gd name="T86" fmla="*/ 2147483647 w 385"/>
              <a:gd name="T87" fmla="*/ 2147483647 h 700"/>
              <a:gd name="T88" fmla="*/ 2147483647 w 385"/>
              <a:gd name="T89" fmla="*/ 2147483647 h 700"/>
              <a:gd name="T90" fmla="*/ 2147483647 w 385"/>
              <a:gd name="T91" fmla="*/ 2147483647 h 700"/>
              <a:gd name="T92" fmla="*/ 2147483647 w 385"/>
              <a:gd name="T93" fmla="*/ 2147483647 h 700"/>
              <a:gd name="T94" fmla="*/ 2147483647 w 385"/>
              <a:gd name="T95" fmla="*/ 2147483647 h 700"/>
              <a:gd name="T96" fmla="*/ 2147483647 w 385"/>
              <a:gd name="T97" fmla="*/ 2147483647 h 700"/>
              <a:gd name="T98" fmla="*/ 2147483647 w 385"/>
              <a:gd name="T99" fmla="*/ 2147483647 h 700"/>
              <a:gd name="T100" fmla="*/ 2147483647 w 385"/>
              <a:gd name="T101" fmla="*/ 2147483647 h 700"/>
              <a:gd name="T102" fmla="*/ 2147483647 w 385"/>
              <a:gd name="T103" fmla="*/ 2147483647 h 700"/>
              <a:gd name="T104" fmla="*/ 2147483647 w 385"/>
              <a:gd name="T105" fmla="*/ 2147483647 h 700"/>
              <a:gd name="T106" fmla="*/ 2147483647 w 385"/>
              <a:gd name="T107" fmla="*/ 2147483647 h 700"/>
              <a:gd name="T108" fmla="*/ 2147483647 w 385"/>
              <a:gd name="T109" fmla="*/ 0 h 700"/>
              <a:gd name="T110" fmla="*/ 2147483647 w 385"/>
              <a:gd name="T111" fmla="*/ 2147483647 h 700"/>
              <a:gd name="T112" fmla="*/ 2147483647 w 385"/>
              <a:gd name="T113" fmla="*/ 2147483647 h 700"/>
              <a:gd name="T114" fmla="*/ 2147483647 w 385"/>
              <a:gd name="T115" fmla="*/ 2147483647 h 700"/>
              <a:gd name="T116" fmla="*/ 2147483647 w 385"/>
              <a:gd name="T117" fmla="*/ 2147483647 h 7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85"/>
              <a:gd name="T178" fmla="*/ 0 h 700"/>
              <a:gd name="T179" fmla="*/ 385 w 385"/>
              <a:gd name="T180" fmla="*/ 700 h 7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85" h="700">
                <a:moveTo>
                  <a:pt x="0" y="451"/>
                </a:moveTo>
                <a:lnTo>
                  <a:pt x="3" y="499"/>
                </a:lnTo>
                <a:lnTo>
                  <a:pt x="17" y="687"/>
                </a:lnTo>
                <a:lnTo>
                  <a:pt x="19" y="687"/>
                </a:lnTo>
                <a:lnTo>
                  <a:pt x="21" y="684"/>
                </a:lnTo>
                <a:lnTo>
                  <a:pt x="24" y="683"/>
                </a:lnTo>
                <a:lnTo>
                  <a:pt x="26" y="680"/>
                </a:lnTo>
                <a:lnTo>
                  <a:pt x="35" y="676"/>
                </a:lnTo>
                <a:lnTo>
                  <a:pt x="37" y="676"/>
                </a:lnTo>
                <a:lnTo>
                  <a:pt x="42" y="680"/>
                </a:lnTo>
                <a:lnTo>
                  <a:pt x="46" y="684"/>
                </a:lnTo>
                <a:lnTo>
                  <a:pt x="47" y="683"/>
                </a:lnTo>
                <a:lnTo>
                  <a:pt x="48" y="684"/>
                </a:lnTo>
                <a:lnTo>
                  <a:pt x="53" y="683"/>
                </a:lnTo>
                <a:lnTo>
                  <a:pt x="57" y="690"/>
                </a:lnTo>
                <a:lnTo>
                  <a:pt x="65" y="692"/>
                </a:lnTo>
                <a:lnTo>
                  <a:pt x="70" y="699"/>
                </a:lnTo>
                <a:lnTo>
                  <a:pt x="70" y="688"/>
                </a:lnTo>
                <a:lnTo>
                  <a:pt x="71" y="686"/>
                </a:lnTo>
                <a:lnTo>
                  <a:pt x="76" y="683"/>
                </a:lnTo>
                <a:lnTo>
                  <a:pt x="77" y="678"/>
                </a:lnTo>
                <a:lnTo>
                  <a:pt x="80" y="677"/>
                </a:lnTo>
                <a:lnTo>
                  <a:pt x="80" y="674"/>
                </a:lnTo>
                <a:lnTo>
                  <a:pt x="83" y="672"/>
                </a:lnTo>
                <a:lnTo>
                  <a:pt x="84" y="668"/>
                </a:lnTo>
                <a:lnTo>
                  <a:pt x="86" y="665"/>
                </a:lnTo>
                <a:lnTo>
                  <a:pt x="94" y="661"/>
                </a:lnTo>
                <a:lnTo>
                  <a:pt x="95" y="659"/>
                </a:lnTo>
                <a:lnTo>
                  <a:pt x="95" y="653"/>
                </a:lnTo>
                <a:lnTo>
                  <a:pt x="99" y="647"/>
                </a:lnTo>
                <a:lnTo>
                  <a:pt x="100" y="641"/>
                </a:lnTo>
                <a:lnTo>
                  <a:pt x="104" y="633"/>
                </a:lnTo>
                <a:lnTo>
                  <a:pt x="106" y="632"/>
                </a:lnTo>
                <a:lnTo>
                  <a:pt x="108" y="629"/>
                </a:lnTo>
                <a:lnTo>
                  <a:pt x="109" y="617"/>
                </a:lnTo>
                <a:lnTo>
                  <a:pt x="116" y="607"/>
                </a:lnTo>
                <a:lnTo>
                  <a:pt x="115" y="604"/>
                </a:lnTo>
                <a:lnTo>
                  <a:pt x="117" y="597"/>
                </a:lnTo>
                <a:lnTo>
                  <a:pt x="121" y="587"/>
                </a:lnTo>
                <a:lnTo>
                  <a:pt x="126" y="581"/>
                </a:lnTo>
                <a:lnTo>
                  <a:pt x="130" y="581"/>
                </a:lnTo>
                <a:lnTo>
                  <a:pt x="131" y="582"/>
                </a:lnTo>
                <a:lnTo>
                  <a:pt x="133" y="583"/>
                </a:lnTo>
                <a:lnTo>
                  <a:pt x="140" y="578"/>
                </a:lnTo>
                <a:lnTo>
                  <a:pt x="143" y="581"/>
                </a:lnTo>
                <a:lnTo>
                  <a:pt x="152" y="579"/>
                </a:lnTo>
                <a:lnTo>
                  <a:pt x="155" y="579"/>
                </a:lnTo>
                <a:lnTo>
                  <a:pt x="159" y="579"/>
                </a:lnTo>
                <a:lnTo>
                  <a:pt x="164" y="574"/>
                </a:lnTo>
                <a:lnTo>
                  <a:pt x="164" y="572"/>
                </a:lnTo>
                <a:lnTo>
                  <a:pt x="169" y="559"/>
                </a:lnTo>
                <a:lnTo>
                  <a:pt x="169" y="558"/>
                </a:lnTo>
                <a:lnTo>
                  <a:pt x="172" y="556"/>
                </a:lnTo>
                <a:lnTo>
                  <a:pt x="172" y="552"/>
                </a:lnTo>
                <a:lnTo>
                  <a:pt x="173" y="548"/>
                </a:lnTo>
                <a:lnTo>
                  <a:pt x="176" y="544"/>
                </a:lnTo>
                <a:lnTo>
                  <a:pt x="181" y="541"/>
                </a:lnTo>
                <a:lnTo>
                  <a:pt x="182" y="537"/>
                </a:lnTo>
                <a:lnTo>
                  <a:pt x="183" y="537"/>
                </a:lnTo>
                <a:lnTo>
                  <a:pt x="184" y="535"/>
                </a:lnTo>
                <a:lnTo>
                  <a:pt x="183" y="534"/>
                </a:lnTo>
                <a:lnTo>
                  <a:pt x="184" y="528"/>
                </a:lnTo>
                <a:lnTo>
                  <a:pt x="184" y="526"/>
                </a:lnTo>
                <a:lnTo>
                  <a:pt x="187" y="521"/>
                </a:lnTo>
                <a:lnTo>
                  <a:pt x="187" y="518"/>
                </a:lnTo>
                <a:lnTo>
                  <a:pt x="187" y="517"/>
                </a:lnTo>
                <a:lnTo>
                  <a:pt x="192" y="513"/>
                </a:lnTo>
                <a:lnTo>
                  <a:pt x="193" y="508"/>
                </a:lnTo>
                <a:lnTo>
                  <a:pt x="197" y="508"/>
                </a:lnTo>
                <a:lnTo>
                  <a:pt x="198" y="509"/>
                </a:lnTo>
                <a:lnTo>
                  <a:pt x="199" y="516"/>
                </a:lnTo>
                <a:lnTo>
                  <a:pt x="201" y="517"/>
                </a:lnTo>
                <a:lnTo>
                  <a:pt x="202" y="521"/>
                </a:lnTo>
                <a:lnTo>
                  <a:pt x="204" y="525"/>
                </a:lnTo>
                <a:lnTo>
                  <a:pt x="205" y="530"/>
                </a:lnTo>
                <a:lnTo>
                  <a:pt x="204" y="534"/>
                </a:lnTo>
                <a:lnTo>
                  <a:pt x="204" y="536"/>
                </a:lnTo>
                <a:lnTo>
                  <a:pt x="205" y="538"/>
                </a:lnTo>
                <a:lnTo>
                  <a:pt x="204" y="549"/>
                </a:lnTo>
                <a:lnTo>
                  <a:pt x="201" y="552"/>
                </a:lnTo>
                <a:lnTo>
                  <a:pt x="200" y="557"/>
                </a:lnTo>
                <a:lnTo>
                  <a:pt x="200" y="558"/>
                </a:lnTo>
                <a:lnTo>
                  <a:pt x="200" y="559"/>
                </a:lnTo>
                <a:lnTo>
                  <a:pt x="200" y="565"/>
                </a:lnTo>
                <a:lnTo>
                  <a:pt x="199" y="566"/>
                </a:lnTo>
                <a:lnTo>
                  <a:pt x="195" y="569"/>
                </a:lnTo>
                <a:lnTo>
                  <a:pt x="195" y="570"/>
                </a:lnTo>
                <a:lnTo>
                  <a:pt x="196" y="573"/>
                </a:lnTo>
                <a:lnTo>
                  <a:pt x="196" y="576"/>
                </a:lnTo>
                <a:lnTo>
                  <a:pt x="199" y="576"/>
                </a:lnTo>
                <a:lnTo>
                  <a:pt x="213" y="582"/>
                </a:lnTo>
                <a:lnTo>
                  <a:pt x="219" y="583"/>
                </a:lnTo>
                <a:lnTo>
                  <a:pt x="220" y="584"/>
                </a:lnTo>
                <a:lnTo>
                  <a:pt x="220" y="589"/>
                </a:lnTo>
                <a:lnTo>
                  <a:pt x="220" y="591"/>
                </a:lnTo>
                <a:lnTo>
                  <a:pt x="223" y="593"/>
                </a:lnTo>
                <a:lnTo>
                  <a:pt x="224" y="593"/>
                </a:lnTo>
                <a:lnTo>
                  <a:pt x="226" y="593"/>
                </a:lnTo>
                <a:lnTo>
                  <a:pt x="228" y="595"/>
                </a:lnTo>
                <a:lnTo>
                  <a:pt x="229" y="598"/>
                </a:lnTo>
                <a:lnTo>
                  <a:pt x="231" y="599"/>
                </a:lnTo>
                <a:lnTo>
                  <a:pt x="231" y="603"/>
                </a:lnTo>
                <a:lnTo>
                  <a:pt x="230" y="607"/>
                </a:lnTo>
                <a:lnTo>
                  <a:pt x="229" y="606"/>
                </a:lnTo>
                <a:lnTo>
                  <a:pt x="229" y="607"/>
                </a:lnTo>
                <a:lnTo>
                  <a:pt x="229" y="612"/>
                </a:lnTo>
                <a:lnTo>
                  <a:pt x="230" y="613"/>
                </a:lnTo>
                <a:lnTo>
                  <a:pt x="231" y="612"/>
                </a:lnTo>
                <a:lnTo>
                  <a:pt x="232" y="612"/>
                </a:lnTo>
                <a:lnTo>
                  <a:pt x="233" y="618"/>
                </a:lnTo>
                <a:lnTo>
                  <a:pt x="231" y="621"/>
                </a:lnTo>
                <a:lnTo>
                  <a:pt x="232" y="623"/>
                </a:lnTo>
                <a:lnTo>
                  <a:pt x="235" y="624"/>
                </a:lnTo>
                <a:lnTo>
                  <a:pt x="237" y="623"/>
                </a:lnTo>
                <a:lnTo>
                  <a:pt x="235" y="622"/>
                </a:lnTo>
                <a:lnTo>
                  <a:pt x="238" y="620"/>
                </a:lnTo>
                <a:lnTo>
                  <a:pt x="238" y="624"/>
                </a:lnTo>
                <a:lnTo>
                  <a:pt x="239" y="625"/>
                </a:lnTo>
                <a:lnTo>
                  <a:pt x="240" y="629"/>
                </a:lnTo>
                <a:lnTo>
                  <a:pt x="242" y="629"/>
                </a:lnTo>
                <a:lnTo>
                  <a:pt x="242" y="622"/>
                </a:lnTo>
                <a:lnTo>
                  <a:pt x="242" y="607"/>
                </a:lnTo>
                <a:lnTo>
                  <a:pt x="244" y="601"/>
                </a:lnTo>
                <a:lnTo>
                  <a:pt x="245" y="599"/>
                </a:lnTo>
                <a:lnTo>
                  <a:pt x="246" y="595"/>
                </a:lnTo>
                <a:lnTo>
                  <a:pt x="252" y="585"/>
                </a:lnTo>
                <a:lnTo>
                  <a:pt x="252" y="579"/>
                </a:lnTo>
                <a:lnTo>
                  <a:pt x="252" y="578"/>
                </a:lnTo>
                <a:lnTo>
                  <a:pt x="252" y="568"/>
                </a:lnTo>
                <a:lnTo>
                  <a:pt x="255" y="562"/>
                </a:lnTo>
                <a:lnTo>
                  <a:pt x="254" y="549"/>
                </a:lnTo>
                <a:lnTo>
                  <a:pt x="254" y="537"/>
                </a:lnTo>
                <a:lnTo>
                  <a:pt x="256" y="530"/>
                </a:lnTo>
                <a:lnTo>
                  <a:pt x="260" y="526"/>
                </a:lnTo>
                <a:lnTo>
                  <a:pt x="264" y="522"/>
                </a:lnTo>
                <a:lnTo>
                  <a:pt x="264" y="517"/>
                </a:lnTo>
                <a:lnTo>
                  <a:pt x="266" y="507"/>
                </a:lnTo>
                <a:lnTo>
                  <a:pt x="269" y="502"/>
                </a:lnTo>
                <a:lnTo>
                  <a:pt x="269" y="487"/>
                </a:lnTo>
                <a:lnTo>
                  <a:pt x="270" y="478"/>
                </a:lnTo>
                <a:lnTo>
                  <a:pt x="270" y="476"/>
                </a:lnTo>
                <a:lnTo>
                  <a:pt x="274" y="471"/>
                </a:lnTo>
                <a:lnTo>
                  <a:pt x="272" y="470"/>
                </a:lnTo>
                <a:lnTo>
                  <a:pt x="274" y="469"/>
                </a:lnTo>
                <a:lnTo>
                  <a:pt x="274" y="464"/>
                </a:lnTo>
                <a:lnTo>
                  <a:pt x="276" y="458"/>
                </a:lnTo>
                <a:lnTo>
                  <a:pt x="275" y="451"/>
                </a:lnTo>
                <a:lnTo>
                  <a:pt x="279" y="435"/>
                </a:lnTo>
                <a:lnTo>
                  <a:pt x="289" y="420"/>
                </a:lnTo>
                <a:lnTo>
                  <a:pt x="289" y="417"/>
                </a:lnTo>
                <a:lnTo>
                  <a:pt x="288" y="420"/>
                </a:lnTo>
                <a:lnTo>
                  <a:pt x="285" y="421"/>
                </a:lnTo>
                <a:lnTo>
                  <a:pt x="283" y="417"/>
                </a:lnTo>
                <a:lnTo>
                  <a:pt x="281" y="417"/>
                </a:lnTo>
                <a:lnTo>
                  <a:pt x="279" y="419"/>
                </a:lnTo>
                <a:lnTo>
                  <a:pt x="274" y="420"/>
                </a:lnTo>
                <a:lnTo>
                  <a:pt x="264" y="432"/>
                </a:lnTo>
                <a:lnTo>
                  <a:pt x="258" y="437"/>
                </a:lnTo>
                <a:lnTo>
                  <a:pt x="254" y="436"/>
                </a:lnTo>
                <a:lnTo>
                  <a:pt x="254" y="435"/>
                </a:lnTo>
                <a:lnTo>
                  <a:pt x="254" y="430"/>
                </a:lnTo>
                <a:lnTo>
                  <a:pt x="256" y="426"/>
                </a:lnTo>
                <a:lnTo>
                  <a:pt x="256" y="425"/>
                </a:lnTo>
                <a:lnTo>
                  <a:pt x="255" y="425"/>
                </a:lnTo>
                <a:lnTo>
                  <a:pt x="254" y="424"/>
                </a:lnTo>
                <a:lnTo>
                  <a:pt x="255" y="422"/>
                </a:lnTo>
                <a:lnTo>
                  <a:pt x="256" y="417"/>
                </a:lnTo>
                <a:lnTo>
                  <a:pt x="254" y="416"/>
                </a:lnTo>
                <a:lnTo>
                  <a:pt x="257" y="410"/>
                </a:lnTo>
                <a:lnTo>
                  <a:pt x="259" y="408"/>
                </a:lnTo>
                <a:lnTo>
                  <a:pt x="264" y="407"/>
                </a:lnTo>
                <a:lnTo>
                  <a:pt x="267" y="403"/>
                </a:lnTo>
                <a:lnTo>
                  <a:pt x="269" y="406"/>
                </a:lnTo>
                <a:lnTo>
                  <a:pt x="274" y="407"/>
                </a:lnTo>
                <a:lnTo>
                  <a:pt x="276" y="404"/>
                </a:lnTo>
                <a:lnTo>
                  <a:pt x="283" y="398"/>
                </a:lnTo>
                <a:lnTo>
                  <a:pt x="289" y="392"/>
                </a:lnTo>
                <a:lnTo>
                  <a:pt x="289" y="391"/>
                </a:lnTo>
                <a:lnTo>
                  <a:pt x="294" y="372"/>
                </a:lnTo>
                <a:lnTo>
                  <a:pt x="293" y="369"/>
                </a:lnTo>
                <a:lnTo>
                  <a:pt x="289" y="365"/>
                </a:lnTo>
                <a:lnTo>
                  <a:pt x="288" y="361"/>
                </a:lnTo>
                <a:lnTo>
                  <a:pt x="286" y="361"/>
                </a:lnTo>
                <a:lnTo>
                  <a:pt x="286" y="362"/>
                </a:lnTo>
                <a:lnTo>
                  <a:pt x="289" y="365"/>
                </a:lnTo>
                <a:lnTo>
                  <a:pt x="289" y="366"/>
                </a:lnTo>
                <a:lnTo>
                  <a:pt x="285" y="367"/>
                </a:lnTo>
                <a:lnTo>
                  <a:pt x="285" y="369"/>
                </a:lnTo>
                <a:lnTo>
                  <a:pt x="283" y="369"/>
                </a:lnTo>
                <a:lnTo>
                  <a:pt x="279" y="371"/>
                </a:lnTo>
                <a:lnTo>
                  <a:pt x="274" y="371"/>
                </a:lnTo>
                <a:lnTo>
                  <a:pt x="271" y="373"/>
                </a:lnTo>
                <a:lnTo>
                  <a:pt x="270" y="373"/>
                </a:lnTo>
                <a:lnTo>
                  <a:pt x="266" y="376"/>
                </a:lnTo>
                <a:lnTo>
                  <a:pt x="261" y="378"/>
                </a:lnTo>
                <a:lnTo>
                  <a:pt x="259" y="380"/>
                </a:lnTo>
                <a:lnTo>
                  <a:pt x="253" y="378"/>
                </a:lnTo>
                <a:lnTo>
                  <a:pt x="252" y="376"/>
                </a:lnTo>
                <a:lnTo>
                  <a:pt x="249" y="376"/>
                </a:lnTo>
                <a:lnTo>
                  <a:pt x="247" y="378"/>
                </a:lnTo>
                <a:lnTo>
                  <a:pt x="245" y="378"/>
                </a:lnTo>
                <a:lnTo>
                  <a:pt x="244" y="374"/>
                </a:lnTo>
                <a:lnTo>
                  <a:pt x="248" y="367"/>
                </a:lnTo>
                <a:lnTo>
                  <a:pt x="250" y="366"/>
                </a:lnTo>
                <a:lnTo>
                  <a:pt x="253" y="354"/>
                </a:lnTo>
                <a:lnTo>
                  <a:pt x="256" y="348"/>
                </a:lnTo>
                <a:lnTo>
                  <a:pt x="262" y="334"/>
                </a:lnTo>
                <a:lnTo>
                  <a:pt x="264" y="331"/>
                </a:lnTo>
                <a:lnTo>
                  <a:pt x="267" y="333"/>
                </a:lnTo>
                <a:lnTo>
                  <a:pt x="274" y="331"/>
                </a:lnTo>
                <a:lnTo>
                  <a:pt x="279" y="330"/>
                </a:lnTo>
                <a:lnTo>
                  <a:pt x="279" y="334"/>
                </a:lnTo>
                <a:lnTo>
                  <a:pt x="281" y="334"/>
                </a:lnTo>
                <a:lnTo>
                  <a:pt x="281" y="326"/>
                </a:lnTo>
                <a:lnTo>
                  <a:pt x="285" y="324"/>
                </a:lnTo>
                <a:lnTo>
                  <a:pt x="286" y="315"/>
                </a:lnTo>
                <a:lnTo>
                  <a:pt x="285" y="305"/>
                </a:lnTo>
                <a:lnTo>
                  <a:pt x="283" y="306"/>
                </a:lnTo>
                <a:lnTo>
                  <a:pt x="279" y="302"/>
                </a:lnTo>
                <a:lnTo>
                  <a:pt x="276" y="293"/>
                </a:lnTo>
                <a:lnTo>
                  <a:pt x="275" y="274"/>
                </a:lnTo>
                <a:lnTo>
                  <a:pt x="283" y="252"/>
                </a:lnTo>
                <a:lnTo>
                  <a:pt x="286" y="246"/>
                </a:lnTo>
                <a:lnTo>
                  <a:pt x="289" y="245"/>
                </a:lnTo>
                <a:lnTo>
                  <a:pt x="289" y="243"/>
                </a:lnTo>
                <a:lnTo>
                  <a:pt x="290" y="243"/>
                </a:lnTo>
                <a:lnTo>
                  <a:pt x="293" y="233"/>
                </a:lnTo>
                <a:lnTo>
                  <a:pt x="304" y="211"/>
                </a:lnTo>
                <a:lnTo>
                  <a:pt x="308" y="206"/>
                </a:lnTo>
                <a:lnTo>
                  <a:pt x="309" y="206"/>
                </a:lnTo>
                <a:lnTo>
                  <a:pt x="309" y="204"/>
                </a:lnTo>
                <a:lnTo>
                  <a:pt x="325" y="189"/>
                </a:lnTo>
                <a:lnTo>
                  <a:pt x="326" y="189"/>
                </a:lnTo>
                <a:lnTo>
                  <a:pt x="341" y="171"/>
                </a:lnTo>
                <a:lnTo>
                  <a:pt x="344" y="165"/>
                </a:lnTo>
                <a:lnTo>
                  <a:pt x="350" y="159"/>
                </a:lnTo>
                <a:lnTo>
                  <a:pt x="351" y="156"/>
                </a:lnTo>
                <a:lnTo>
                  <a:pt x="358" y="145"/>
                </a:lnTo>
                <a:lnTo>
                  <a:pt x="362" y="141"/>
                </a:lnTo>
                <a:lnTo>
                  <a:pt x="366" y="135"/>
                </a:lnTo>
                <a:lnTo>
                  <a:pt x="366" y="129"/>
                </a:lnTo>
                <a:lnTo>
                  <a:pt x="367" y="124"/>
                </a:lnTo>
                <a:lnTo>
                  <a:pt x="368" y="124"/>
                </a:lnTo>
                <a:lnTo>
                  <a:pt x="372" y="106"/>
                </a:lnTo>
                <a:lnTo>
                  <a:pt x="373" y="101"/>
                </a:lnTo>
                <a:lnTo>
                  <a:pt x="376" y="99"/>
                </a:lnTo>
                <a:lnTo>
                  <a:pt x="377" y="100"/>
                </a:lnTo>
                <a:lnTo>
                  <a:pt x="380" y="99"/>
                </a:lnTo>
                <a:lnTo>
                  <a:pt x="378" y="96"/>
                </a:lnTo>
                <a:lnTo>
                  <a:pt x="381" y="86"/>
                </a:lnTo>
                <a:lnTo>
                  <a:pt x="384" y="77"/>
                </a:lnTo>
                <a:lnTo>
                  <a:pt x="374" y="77"/>
                </a:lnTo>
                <a:lnTo>
                  <a:pt x="373" y="76"/>
                </a:lnTo>
                <a:lnTo>
                  <a:pt x="372" y="72"/>
                </a:lnTo>
                <a:lnTo>
                  <a:pt x="372" y="62"/>
                </a:lnTo>
                <a:lnTo>
                  <a:pt x="367" y="54"/>
                </a:lnTo>
                <a:lnTo>
                  <a:pt x="367" y="49"/>
                </a:lnTo>
                <a:lnTo>
                  <a:pt x="370" y="44"/>
                </a:lnTo>
                <a:lnTo>
                  <a:pt x="372" y="39"/>
                </a:lnTo>
                <a:lnTo>
                  <a:pt x="368" y="33"/>
                </a:lnTo>
                <a:lnTo>
                  <a:pt x="366" y="29"/>
                </a:lnTo>
                <a:lnTo>
                  <a:pt x="363" y="28"/>
                </a:lnTo>
                <a:lnTo>
                  <a:pt x="363" y="29"/>
                </a:lnTo>
                <a:lnTo>
                  <a:pt x="360" y="29"/>
                </a:lnTo>
                <a:lnTo>
                  <a:pt x="358" y="25"/>
                </a:lnTo>
                <a:lnTo>
                  <a:pt x="355" y="28"/>
                </a:lnTo>
                <a:lnTo>
                  <a:pt x="352" y="26"/>
                </a:lnTo>
                <a:lnTo>
                  <a:pt x="349" y="24"/>
                </a:lnTo>
                <a:lnTo>
                  <a:pt x="349" y="21"/>
                </a:lnTo>
                <a:lnTo>
                  <a:pt x="346" y="20"/>
                </a:lnTo>
                <a:lnTo>
                  <a:pt x="345" y="19"/>
                </a:lnTo>
                <a:lnTo>
                  <a:pt x="343" y="17"/>
                </a:lnTo>
                <a:lnTo>
                  <a:pt x="334" y="5"/>
                </a:lnTo>
                <a:lnTo>
                  <a:pt x="332" y="4"/>
                </a:lnTo>
                <a:lnTo>
                  <a:pt x="316" y="0"/>
                </a:lnTo>
                <a:lnTo>
                  <a:pt x="314" y="0"/>
                </a:lnTo>
                <a:lnTo>
                  <a:pt x="308" y="5"/>
                </a:lnTo>
                <a:lnTo>
                  <a:pt x="298" y="11"/>
                </a:lnTo>
                <a:lnTo>
                  <a:pt x="290" y="14"/>
                </a:lnTo>
                <a:lnTo>
                  <a:pt x="285" y="14"/>
                </a:lnTo>
                <a:lnTo>
                  <a:pt x="279" y="13"/>
                </a:lnTo>
                <a:lnTo>
                  <a:pt x="275" y="11"/>
                </a:lnTo>
                <a:lnTo>
                  <a:pt x="274" y="11"/>
                </a:lnTo>
                <a:lnTo>
                  <a:pt x="269" y="16"/>
                </a:lnTo>
                <a:lnTo>
                  <a:pt x="266" y="20"/>
                </a:lnTo>
                <a:lnTo>
                  <a:pt x="264" y="20"/>
                </a:lnTo>
                <a:lnTo>
                  <a:pt x="261" y="23"/>
                </a:lnTo>
                <a:lnTo>
                  <a:pt x="256" y="24"/>
                </a:lnTo>
                <a:lnTo>
                  <a:pt x="254" y="26"/>
                </a:lnTo>
                <a:lnTo>
                  <a:pt x="252" y="26"/>
                </a:lnTo>
                <a:lnTo>
                  <a:pt x="252" y="25"/>
                </a:lnTo>
                <a:lnTo>
                  <a:pt x="246" y="26"/>
                </a:lnTo>
                <a:lnTo>
                  <a:pt x="254" y="91"/>
                </a:lnTo>
                <a:lnTo>
                  <a:pt x="240" y="148"/>
                </a:lnTo>
                <a:lnTo>
                  <a:pt x="190" y="209"/>
                </a:lnTo>
                <a:lnTo>
                  <a:pt x="0" y="451"/>
                </a:lnTo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4" name="Freeform 33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4591765" y="4614688"/>
            <a:ext cx="520849" cy="452288"/>
          </a:xfrm>
          <a:custGeom>
            <a:avLst/>
            <a:gdLst>
              <a:gd name="T0" fmla="*/ 2147483647 w 484"/>
              <a:gd name="T1" fmla="*/ 2147483647 h 437"/>
              <a:gd name="T2" fmla="*/ 2147483647 w 484"/>
              <a:gd name="T3" fmla="*/ 2147483647 h 437"/>
              <a:gd name="T4" fmla="*/ 2147483647 w 484"/>
              <a:gd name="T5" fmla="*/ 2147483647 h 437"/>
              <a:gd name="T6" fmla="*/ 2147483647 w 484"/>
              <a:gd name="T7" fmla="*/ 2147483647 h 437"/>
              <a:gd name="T8" fmla="*/ 2147483647 w 484"/>
              <a:gd name="T9" fmla="*/ 2147483647 h 437"/>
              <a:gd name="T10" fmla="*/ 2147483647 w 484"/>
              <a:gd name="T11" fmla="*/ 2147483647 h 437"/>
              <a:gd name="T12" fmla="*/ 2147483647 w 484"/>
              <a:gd name="T13" fmla="*/ 2147483647 h 437"/>
              <a:gd name="T14" fmla="*/ 2147483647 w 484"/>
              <a:gd name="T15" fmla="*/ 2147483647 h 437"/>
              <a:gd name="T16" fmla="*/ 2147483647 w 484"/>
              <a:gd name="T17" fmla="*/ 2147483647 h 437"/>
              <a:gd name="T18" fmla="*/ 2147483647 w 484"/>
              <a:gd name="T19" fmla="*/ 2147483647 h 437"/>
              <a:gd name="T20" fmla="*/ 2147483647 w 484"/>
              <a:gd name="T21" fmla="*/ 2147483647 h 437"/>
              <a:gd name="T22" fmla="*/ 2147483647 w 484"/>
              <a:gd name="T23" fmla="*/ 2147483647 h 437"/>
              <a:gd name="T24" fmla="*/ 2147483647 w 484"/>
              <a:gd name="T25" fmla="*/ 2147483647 h 437"/>
              <a:gd name="T26" fmla="*/ 2147483647 w 484"/>
              <a:gd name="T27" fmla="*/ 2147483647 h 437"/>
              <a:gd name="T28" fmla="*/ 2147483647 w 484"/>
              <a:gd name="T29" fmla="*/ 2147483647 h 437"/>
              <a:gd name="T30" fmla="*/ 2147483647 w 484"/>
              <a:gd name="T31" fmla="*/ 2147483647 h 437"/>
              <a:gd name="T32" fmla="*/ 2147483647 w 484"/>
              <a:gd name="T33" fmla="*/ 2147483647 h 437"/>
              <a:gd name="T34" fmla="*/ 2147483647 w 484"/>
              <a:gd name="T35" fmla="*/ 2147483647 h 437"/>
              <a:gd name="T36" fmla="*/ 2147483647 w 484"/>
              <a:gd name="T37" fmla="*/ 2147483647 h 437"/>
              <a:gd name="T38" fmla="*/ 2147483647 w 484"/>
              <a:gd name="T39" fmla="*/ 2147483647 h 437"/>
              <a:gd name="T40" fmla="*/ 2147483647 w 484"/>
              <a:gd name="T41" fmla="*/ 2147483647 h 437"/>
              <a:gd name="T42" fmla="*/ 2147483647 w 484"/>
              <a:gd name="T43" fmla="*/ 2147483647 h 437"/>
              <a:gd name="T44" fmla="*/ 2147483647 w 484"/>
              <a:gd name="T45" fmla="*/ 2147483647 h 437"/>
              <a:gd name="T46" fmla="*/ 2147483647 w 484"/>
              <a:gd name="T47" fmla="*/ 2147483647 h 437"/>
              <a:gd name="T48" fmla="*/ 2147483647 w 484"/>
              <a:gd name="T49" fmla="*/ 0 h 437"/>
              <a:gd name="T50" fmla="*/ 2147483647 w 484"/>
              <a:gd name="T51" fmla="*/ 0 h 437"/>
              <a:gd name="T52" fmla="*/ 2147483647 w 484"/>
              <a:gd name="T53" fmla="*/ 2147483647 h 437"/>
              <a:gd name="T54" fmla="*/ 2147483647 w 484"/>
              <a:gd name="T55" fmla="*/ 2147483647 h 437"/>
              <a:gd name="T56" fmla="*/ 2147483647 w 484"/>
              <a:gd name="T57" fmla="*/ 2147483647 h 437"/>
              <a:gd name="T58" fmla="*/ 2147483647 w 484"/>
              <a:gd name="T59" fmla="*/ 2147483647 h 437"/>
              <a:gd name="T60" fmla="*/ 2147483647 w 484"/>
              <a:gd name="T61" fmla="*/ 2147483647 h 437"/>
              <a:gd name="T62" fmla="*/ 2147483647 w 484"/>
              <a:gd name="T63" fmla="*/ 2147483647 h 437"/>
              <a:gd name="T64" fmla="*/ 2147483647 w 484"/>
              <a:gd name="T65" fmla="*/ 2147483647 h 437"/>
              <a:gd name="T66" fmla="*/ 2147483647 w 484"/>
              <a:gd name="T67" fmla="*/ 2147483647 h 437"/>
              <a:gd name="T68" fmla="*/ 2147483647 w 484"/>
              <a:gd name="T69" fmla="*/ 2147483647 h 437"/>
              <a:gd name="T70" fmla="*/ 0 w 484"/>
              <a:gd name="T71" fmla="*/ 2147483647 h 4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84"/>
              <a:gd name="T109" fmla="*/ 0 h 437"/>
              <a:gd name="T110" fmla="*/ 484 w 484"/>
              <a:gd name="T111" fmla="*/ 437 h 43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84" h="437">
                <a:moveTo>
                  <a:pt x="0" y="145"/>
                </a:moveTo>
                <a:lnTo>
                  <a:pt x="3" y="136"/>
                </a:lnTo>
                <a:lnTo>
                  <a:pt x="6" y="131"/>
                </a:lnTo>
                <a:lnTo>
                  <a:pt x="24" y="120"/>
                </a:lnTo>
                <a:lnTo>
                  <a:pt x="31" y="114"/>
                </a:lnTo>
                <a:lnTo>
                  <a:pt x="44" y="104"/>
                </a:lnTo>
                <a:lnTo>
                  <a:pt x="50" y="103"/>
                </a:lnTo>
                <a:lnTo>
                  <a:pt x="54" y="101"/>
                </a:lnTo>
                <a:lnTo>
                  <a:pt x="56" y="100"/>
                </a:lnTo>
                <a:lnTo>
                  <a:pt x="65" y="96"/>
                </a:lnTo>
                <a:lnTo>
                  <a:pt x="74" y="89"/>
                </a:lnTo>
                <a:lnTo>
                  <a:pt x="89" y="82"/>
                </a:lnTo>
                <a:lnTo>
                  <a:pt x="95" y="80"/>
                </a:lnTo>
                <a:lnTo>
                  <a:pt x="116" y="74"/>
                </a:lnTo>
                <a:lnTo>
                  <a:pt x="122" y="74"/>
                </a:lnTo>
                <a:lnTo>
                  <a:pt x="134" y="72"/>
                </a:lnTo>
                <a:lnTo>
                  <a:pt x="153" y="68"/>
                </a:lnTo>
                <a:lnTo>
                  <a:pt x="168" y="65"/>
                </a:lnTo>
                <a:lnTo>
                  <a:pt x="172" y="64"/>
                </a:lnTo>
                <a:lnTo>
                  <a:pt x="182" y="63"/>
                </a:lnTo>
                <a:lnTo>
                  <a:pt x="187" y="61"/>
                </a:lnTo>
                <a:lnTo>
                  <a:pt x="211" y="56"/>
                </a:lnTo>
                <a:lnTo>
                  <a:pt x="223" y="52"/>
                </a:lnTo>
                <a:lnTo>
                  <a:pt x="233" y="51"/>
                </a:lnTo>
                <a:lnTo>
                  <a:pt x="243" y="48"/>
                </a:lnTo>
                <a:lnTo>
                  <a:pt x="252" y="46"/>
                </a:lnTo>
                <a:lnTo>
                  <a:pt x="254" y="44"/>
                </a:lnTo>
                <a:lnTo>
                  <a:pt x="264" y="41"/>
                </a:lnTo>
                <a:lnTo>
                  <a:pt x="268" y="40"/>
                </a:lnTo>
                <a:lnTo>
                  <a:pt x="273" y="37"/>
                </a:lnTo>
                <a:lnTo>
                  <a:pt x="286" y="25"/>
                </a:lnTo>
                <a:lnTo>
                  <a:pt x="288" y="22"/>
                </a:lnTo>
                <a:lnTo>
                  <a:pt x="290" y="20"/>
                </a:lnTo>
                <a:lnTo>
                  <a:pt x="293" y="18"/>
                </a:lnTo>
                <a:lnTo>
                  <a:pt x="298" y="17"/>
                </a:lnTo>
                <a:lnTo>
                  <a:pt x="304" y="17"/>
                </a:lnTo>
                <a:lnTo>
                  <a:pt x="312" y="14"/>
                </a:lnTo>
                <a:lnTo>
                  <a:pt x="316" y="13"/>
                </a:lnTo>
                <a:lnTo>
                  <a:pt x="324" y="13"/>
                </a:lnTo>
                <a:lnTo>
                  <a:pt x="327" y="11"/>
                </a:lnTo>
                <a:lnTo>
                  <a:pt x="330" y="11"/>
                </a:lnTo>
                <a:lnTo>
                  <a:pt x="332" y="12"/>
                </a:lnTo>
                <a:lnTo>
                  <a:pt x="342" y="14"/>
                </a:lnTo>
                <a:lnTo>
                  <a:pt x="342" y="13"/>
                </a:lnTo>
                <a:lnTo>
                  <a:pt x="346" y="12"/>
                </a:lnTo>
                <a:lnTo>
                  <a:pt x="347" y="13"/>
                </a:lnTo>
                <a:lnTo>
                  <a:pt x="350" y="12"/>
                </a:lnTo>
                <a:lnTo>
                  <a:pt x="350" y="11"/>
                </a:lnTo>
                <a:lnTo>
                  <a:pt x="360" y="2"/>
                </a:lnTo>
                <a:lnTo>
                  <a:pt x="366" y="0"/>
                </a:lnTo>
                <a:lnTo>
                  <a:pt x="371" y="0"/>
                </a:lnTo>
                <a:lnTo>
                  <a:pt x="384" y="0"/>
                </a:lnTo>
                <a:lnTo>
                  <a:pt x="394" y="0"/>
                </a:lnTo>
                <a:lnTo>
                  <a:pt x="416" y="3"/>
                </a:lnTo>
                <a:lnTo>
                  <a:pt x="425" y="6"/>
                </a:lnTo>
                <a:lnTo>
                  <a:pt x="444" y="7"/>
                </a:lnTo>
                <a:lnTo>
                  <a:pt x="472" y="13"/>
                </a:lnTo>
                <a:lnTo>
                  <a:pt x="476" y="13"/>
                </a:lnTo>
                <a:lnTo>
                  <a:pt x="483" y="77"/>
                </a:lnTo>
                <a:lnTo>
                  <a:pt x="469" y="133"/>
                </a:lnTo>
                <a:lnTo>
                  <a:pt x="419" y="194"/>
                </a:lnTo>
                <a:lnTo>
                  <a:pt x="228" y="436"/>
                </a:lnTo>
                <a:lnTo>
                  <a:pt x="92" y="257"/>
                </a:lnTo>
                <a:lnTo>
                  <a:pt x="64" y="223"/>
                </a:lnTo>
                <a:lnTo>
                  <a:pt x="57" y="232"/>
                </a:lnTo>
                <a:lnTo>
                  <a:pt x="41" y="227"/>
                </a:lnTo>
                <a:lnTo>
                  <a:pt x="36" y="223"/>
                </a:lnTo>
                <a:lnTo>
                  <a:pt x="26" y="221"/>
                </a:lnTo>
                <a:lnTo>
                  <a:pt x="10" y="222"/>
                </a:lnTo>
                <a:lnTo>
                  <a:pt x="7" y="159"/>
                </a:lnTo>
                <a:lnTo>
                  <a:pt x="3" y="157"/>
                </a:lnTo>
                <a:lnTo>
                  <a:pt x="0" y="145"/>
                </a:lnTo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5" name="Freeform 39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2000053" y="4488806"/>
            <a:ext cx="758658" cy="669281"/>
          </a:xfrm>
          <a:custGeom>
            <a:avLst/>
            <a:gdLst>
              <a:gd name="T0" fmla="*/ 2147483647 w 759"/>
              <a:gd name="T1" fmla="*/ 2147483647 h 674"/>
              <a:gd name="T2" fmla="*/ 2147483647 w 759"/>
              <a:gd name="T3" fmla="*/ 2147483647 h 674"/>
              <a:gd name="T4" fmla="*/ 2147483647 w 759"/>
              <a:gd name="T5" fmla="*/ 2147483647 h 674"/>
              <a:gd name="T6" fmla="*/ 2147483647 w 759"/>
              <a:gd name="T7" fmla="*/ 2147483647 h 674"/>
              <a:gd name="T8" fmla="*/ 2147483647 w 759"/>
              <a:gd name="T9" fmla="*/ 2147483647 h 674"/>
              <a:gd name="T10" fmla="*/ 2147483647 w 759"/>
              <a:gd name="T11" fmla="*/ 2147483647 h 674"/>
              <a:gd name="T12" fmla="*/ 2147483647 w 759"/>
              <a:gd name="T13" fmla="*/ 2147483647 h 674"/>
              <a:gd name="T14" fmla="*/ 2147483647 w 759"/>
              <a:gd name="T15" fmla="*/ 2147483647 h 674"/>
              <a:gd name="T16" fmla="*/ 2147483647 w 759"/>
              <a:gd name="T17" fmla="*/ 2147483647 h 674"/>
              <a:gd name="T18" fmla="*/ 2147483647 w 759"/>
              <a:gd name="T19" fmla="*/ 2147483647 h 674"/>
              <a:gd name="T20" fmla="*/ 2147483647 w 759"/>
              <a:gd name="T21" fmla="*/ 2147483647 h 674"/>
              <a:gd name="T22" fmla="*/ 2147483647 w 759"/>
              <a:gd name="T23" fmla="*/ 2147483647 h 674"/>
              <a:gd name="T24" fmla="*/ 2147483647 w 759"/>
              <a:gd name="T25" fmla="*/ 2147483647 h 674"/>
              <a:gd name="T26" fmla="*/ 2147483647 w 759"/>
              <a:gd name="T27" fmla="*/ 2147483647 h 674"/>
              <a:gd name="T28" fmla="*/ 2147483647 w 759"/>
              <a:gd name="T29" fmla="*/ 2147483647 h 674"/>
              <a:gd name="T30" fmla="*/ 2147483647 w 759"/>
              <a:gd name="T31" fmla="*/ 2147483647 h 674"/>
              <a:gd name="T32" fmla="*/ 2147483647 w 759"/>
              <a:gd name="T33" fmla="*/ 2147483647 h 674"/>
              <a:gd name="T34" fmla="*/ 2147483647 w 759"/>
              <a:gd name="T35" fmla="*/ 2147483647 h 674"/>
              <a:gd name="T36" fmla="*/ 2147483647 w 759"/>
              <a:gd name="T37" fmla="*/ 2147483647 h 674"/>
              <a:gd name="T38" fmla="*/ 2147483647 w 759"/>
              <a:gd name="T39" fmla="*/ 2147483647 h 674"/>
              <a:gd name="T40" fmla="*/ 2147483647 w 759"/>
              <a:gd name="T41" fmla="*/ 2147483647 h 674"/>
              <a:gd name="T42" fmla="*/ 2147483647 w 759"/>
              <a:gd name="T43" fmla="*/ 2147483647 h 674"/>
              <a:gd name="T44" fmla="*/ 2147483647 w 759"/>
              <a:gd name="T45" fmla="*/ 2147483647 h 674"/>
              <a:gd name="T46" fmla="*/ 2147483647 w 759"/>
              <a:gd name="T47" fmla="*/ 2147483647 h 674"/>
              <a:gd name="T48" fmla="*/ 2147483647 w 759"/>
              <a:gd name="T49" fmla="*/ 2147483647 h 674"/>
              <a:gd name="T50" fmla="*/ 2147483647 w 759"/>
              <a:gd name="T51" fmla="*/ 2147483647 h 674"/>
              <a:gd name="T52" fmla="*/ 2147483647 w 759"/>
              <a:gd name="T53" fmla="*/ 2147483647 h 674"/>
              <a:gd name="T54" fmla="*/ 2147483647 w 759"/>
              <a:gd name="T55" fmla="*/ 2147483647 h 674"/>
              <a:gd name="T56" fmla="*/ 2147483647 w 759"/>
              <a:gd name="T57" fmla="*/ 2147483647 h 674"/>
              <a:gd name="T58" fmla="*/ 2147483647 w 759"/>
              <a:gd name="T59" fmla="*/ 2147483647 h 674"/>
              <a:gd name="T60" fmla="*/ 2147483647 w 759"/>
              <a:gd name="T61" fmla="*/ 2147483647 h 674"/>
              <a:gd name="T62" fmla="*/ 2147483647 w 759"/>
              <a:gd name="T63" fmla="*/ 2147483647 h 674"/>
              <a:gd name="T64" fmla="*/ 2147483647 w 759"/>
              <a:gd name="T65" fmla="*/ 2147483647 h 674"/>
              <a:gd name="T66" fmla="*/ 2147483647 w 759"/>
              <a:gd name="T67" fmla="*/ 2147483647 h 674"/>
              <a:gd name="T68" fmla="*/ 2147483647 w 759"/>
              <a:gd name="T69" fmla="*/ 2147483647 h 674"/>
              <a:gd name="T70" fmla="*/ 2147483647 w 759"/>
              <a:gd name="T71" fmla="*/ 2147483647 h 674"/>
              <a:gd name="T72" fmla="*/ 2147483647 w 759"/>
              <a:gd name="T73" fmla="*/ 2147483647 h 674"/>
              <a:gd name="T74" fmla="*/ 2147483647 w 759"/>
              <a:gd name="T75" fmla="*/ 2147483647 h 674"/>
              <a:gd name="T76" fmla="*/ 2147483647 w 759"/>
              <a:gd name="T77" fmla="*/ 2147483647 h 674"/>
              <a:gd name="T78" fmla="*/ 2147483647 w 759"/>
              <a:gd name="T79" fmla="*/ 2147483647 h 674"/>
              <a:gd name="T80" fmla="*/ 2147483647 w 759"/>
              <a:gd name="T81" fmla="*/ 2147483647 h 674"/>
              <a:gd name="T82" fmla="*/ 2147483647 w 759"/>
              <a:gd name="T83" fmla="*/ 2147483647 h 674"/>
              <a:gd name="T84" fmla="*/ 2147483647 w 759"/>
              <a:gd name="T85" fmla="*/ 2147483647 h 674"/>
              <a:gd name="T86" fmla="*/ 2147483647 w 759"/>
              <a:gd name="T87" fmla="*/ 2147483647 h 674"/>
              <a:gd name="T88" fmla="*/ 2147483647 w 759"/>
              <a:gd name="T89" fmla="*/ 2147483647 h 674"/>
              <a:gd name="T90" fmla="*/ 2147483647 w 759"/>
              <a:gd name="T91" fmla="*/ 2147483647 h 674"/>
              <a:gd name="T92" fmla="*/ 2147483647 w 759"/>
              <a:gd name="T93" fmla="*/ 2147483647 h 674"/>
              <a:gd name="T94" fmla="*/ 2147483647 w 759"/>
              <a:gd name="T95" fmla="*/ 2147483647 h 674"/>
              <a:gd name="T96" fmla="*/ 2147483647 w 759"/>
              <a:gd name="T97" fmla="*/ 2147483647 h 674"/>
              <a:gd name="T98" fmla="*/ 2147483647 w 759"/>
              <a:gd name="T99" fmla="*/ 2147483647 h 674"/>
              <a:gd name="T100" fmla="*/ 2147483647 w 759"/>
              <a:gd name="T101" fmla="*/ 2147483647 h 674"/>
              <a:gd name="T102" fmla="*/ 2147483647 w 759"/>
              <a:gd name="T103" fmla="*/ 2147483647 h 674"/>
              <a:gd name="T104" fmla="*/ 2147483647 w 759"/>
              <a:gd name="T105" fmla="*/ 2147483647 h 674"/>
              <a:gd name="T106" fmla="*/ 2147483647 w 759"/>
              <a:gd name="T107" fmla="*/ 2147483647 h 674"/>
              <a:gd name="T108" fmla="*/ 2147483647 w 759"/>
              <a:gd name="T109" fmla="*/ 2147483647 h 674"/>
              <a:gd name="T110" fmla="*/ 2147483647 w 759"/>
              <a:gd name="T111" fmla="*/ 2147483647 h 674"/>
              <a:gd name="T112" fmla="*/ 2147483647 w 759"/>
              <a:gd name="T113" fmla="*/ 2147483647 h 674"/>
              <a:gd name="T114" fmla="*/ 2147483647 w 759"/>
              <a:gd name="T115" fmla="*/ 2147483647 h 674"/>
              <a:gd name="T116" fmla="*/ 2147483647 w 759"/>
              <a:gd name="T117" fmla="*/ 2147483647 h 674"/>
              <a:gd name="T118" fmla="*/ 2147483647 w 759"/>
              <a:gd name="T119" fmla="*/ 2147483647 h 67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59"/>
              <a:gd name="T181" fmla="*/ 0 h 674"/>
              <a:gd name="T182" fmla="*/ 759 w 759"/>
              <a:gd name="T183" fmla="*/ 674 h 67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59" h="674">
                <a:moveTo>
                  <a:pt x="0" y="403"/>
                </a:moveTo>
                <a:lnTo>
                  <a:pt x="3" y="416"/>
                </a:lnTo>
                <a:lnTo>
                  <a:pt x="8" y="422"/>
                </a:lnTo>
                <a:lnTo>
                  <a:pt x="16" y="430"/>
                </a:lnTo>
                <a:lnTo>
                  <a:pt x="17" y="435"/>
                </a:lnTo>
                <a:lnTo>
                  <a:pt x="18" y="434"/>
                </a:lnTo>
                <a:lnTo>
                  <a:pt x="20" y="436"/>
                </a:lnTo>
                <a:lnTo>
                  <a:pt x="20" y="461"/>
                </a:lnTo>
                <a:lnTo>
                  <a:pt x="27" y="478"/>
                </a:lnTo>
                <a:lnTo>
                  <a:pt x="38" y="494"/>
                </a:lnTo>
                <a:lnTo>
                  <a:pt x="49" y="509"/>
                </a:lnTo>
                <a:lnTo>
                  <a:pt x="54" y="517"/>
                </a:lnTo>
                <a:lnTo>
                  <a:pt x="56" y="522"/>
                </a:lnTo>
                <a:lnTo>
                  <a:pt x="60" y="523"/>
                </a:lnTo>
                <a:lnTo>
                  <a:pt x="66" y="534"/>
                </a:lnTo>
                <a:lnTo>
                  <a:pt x="68" y="538"/>
                </a:lnTo>
                <a:lnTo>
                  <a:pt x="69" y="538"/>
                </a:lnTo>
                <a:lnTo>
                  <a:pt x="78" y="549"/>
                </a:lnTo>
                <a:lnTo>
                  <a:pt x="78" y="550"/>
                </a:lnTo>
                <a:lnTo>
                  <a:pt x="79" y="550"/>
                </a:lnTo>
                <a:lnTo>
                  <a:pt x="83" y="550"/>
                </a:lnTo>
                <a:lnTo>
                  <a:pt x="85" y="552"/>
                </a:lnTo>
                <a:lnTo>
                  <a:pt x="88" y="553"/>
                </a:lnTo>
                <a:lnTo>
                  <a:pt x="86" y="554"/>
                </a:lnTo>
                <a:lnTo>
                  <a:pt x="88" y="555"/>
                </a:lnTo>
                <a:lnTo>
                  <a:pt x="86" y="556"/>
                </a:lnTo>
                <a:lnTo>
                  <a:pt x="90" y="558"/>
                </a:lnTo>
                <a:lnTo>
                  <a:pt x="91" y="556"/>
                </a:lnTo>
                <a:lnTo>
                  <a:pt x="93" y="556"/>
                </a:lnTo>
                <a:lnTo>
                  <a:pt x="94" y="557"/>
                </a:lnTo>
                <a:lnTo>
                  <a:pt x="97" y="561"/>
                </a:lnTo>
                <a:lnTo>
                  <a:pt x="98" y="567"/>
                </a:lnTo>
                <a:lnTo>
                  <a:pt x="97" y="570"/>
                </a:lnTo>
                <a:lnTo>
                  <a:pt x="98" y="572"/>
                </a:lnTo>
                <a:lnTo>
                  <a:pt x="100" y="572"/>
                </a:lnTo>
                <a:lnTo>
                  <a:pt x="100" y="574"/>
                </a:lnTo>
                <a:lnTo>
                  <a:pt x="100" y="575"/>
                </a:lnTo>
                <a:lnTo>
                  <a:pt x="101" y="576"/>
                </a:lnTo>
                <a:lnTo>
                  <a:pt x="98" y="579"/>
                </a:lnTo>
                <a:lnTo>
                  <a:pt x="100" y="579"/>
                </a:lnTo>
                <a:lnTo>
                  <a:pt x="103" y="581"/>
                </a:lnTo>
                <a:lnTo>
                  <a:pt x="104" y="580"/>
                </a:lnTo>
                <a:lnTo>
                  <a:pt x="106" y="584"/>
                </a:lnTo>
                <a:lnTo>
                  <a:pt x="106" y="583"/>
                </a:lnTo>
                <a:lnTo>
                  <a:pt x="108" y="586"/>
                </a:lnTo>
                <a:lnTo>
                  <a:pt x="107" y="587"/>
                </a:lnTo>
                <a:lnTo>
                  <a:pt x="109" y="588"/>
                </a:lnTo>
                <a:lnTo>
                  <a:pt x="109" y="590"/>
                </a:lnTo>
                <a:lnTo>
                  <a:pt x="107" y="594"/>
                </a:lnTo>
                <a:lnTo>
                  <a:pt x="118" y="603"/>
                </a:lnTo>
                <a:lnTo>
                  <a:pt x="119" y="604"/>
                </a:lnTo>
                <a:lnTo>
                  <a:pt x="122" y="607"/>
                </a:lnTo>
                <a:lnTo>
                  <a:pt x="124" y="608"/>
                </a:lnTo>
                <a:lnTo>
                  <a:pt x="127" y="610"/>
                </a:lnTo>
                <a:lnTo>
                  <a:pt x="127" y="609"/>
                </a:lnTo>
                <a:lnTo>
                  <a:pt x="130" y="612"/>
                </a:lnTo>
                <a:lnTo>
                  <a:pt x="133" y="614"/>
                </a:lnTo>
                <a:lnTo>
                  <a:pt x="133" y="613"/>
                </a:lnTo>
                <a:lnTo>
                  <a:pt x="134" y="612"/>
                </a:lnTo>
                <a:lnTo>
                  <a:pt x="140" y="613"/>
                </a:lnTo>
                <a:lnTo>
                  <a:pt x="140" y="612"/>
                </a:lnTo>
                <a:lnTo>
                  <a:pt x="138" y="610"/>
                </a:lnTo>
                <a:lnTo>
                  <a:pt x="141" y="609"/>
                </a:lnTo>
                <a:lnTo>
                  <a:pt x="146" y="610"/>
                </a:lnTo>
                <a:lnTo>
                  <a:pt x="147" y="612"/>
                </a:lnTo>
                <a:lnTo>
                  <a:pt x="147" y="614"/>
                </a:lnTo>
                <a:lnTo>
                  <a:pt x="146" y="618"/>
                </a:lnTo>
                <a:lnTo>
                  <a:pt x="144" y="618"/>
                </a:lnTo>
                <a:lnTo>
                  <a:pt x="144" y="623"/>
                </a:lnTo>
                <a:lnTo>
                  <a:pt x="147" y="624"/>
                </a:lnTo>
                <a:lnTo>
                  <a:pt x="147" y="623"/>
                </a:lnTo>
                <a:lnTo>
                  <a:pt x="151" y="623"/>
                </a:lnTo>
                <a:lnTo>
                  <a:pt x="153" y="623"/>
                </a:lnTo>
                <a:lnTo>
                  <a:pt x="154" y="623"/>
                </a:lnTo>
                <a:lnTo>
                  <a:pt x="156" y="623"/>
                </a:lnTo>
                <a:lnTo>
                  <a:pt x="156" y="622"/>
                </a:lnTo>
                <a:lnTo>
                  <a:pt x="158" y="623"/>
                </a:lnTo>
                <a:lnTo>
                  <a:pt x="156" y="624"/>
                </a:lnTo>
                <a:lnTo>
                  <a:pt x="158" y="625"/>
                </a:lnTo>
                <a:lnTo>
                  <a:pt x="161" y="625"/>
                </a:lnTo>
                <a:lnTo>
                  <a:pt x="163" y="625"/>
                </a:lnTo>
                <a:lnTo>
                  <a:pt x="163" y="624"/>
                </a:lnTo>
                <a:lnTo>
                  <a:pt x="167" y="627"/>
                </a:lnTo>
                <a:lnTo>
                  <a:pt x="164" y="631"/>
                </a:lnTo>
                <a:lnTo>
                  <a:pt x="165" y="632"/>
                </a:lnTo>
                <a:lnTo>
                  <a:pt x="166" y="632"/>
                </a:lnTo>
                <a:lnTo>
                  <a:pt x="168" y="632"/>
                </a:lnTo>
                <a:lnTo>
                  <a:pt x="172" y="635"/>
                </a:lnTo>
                <a:lnTo>
                  <a:pt x="179" y="637"/>
                </a:lnTo>
                <a:lnTo>
                  <a:pt x="181" y="637"/>
                </a:lnTo>
                <a:lnTo>
                  <a:pt x="186" y="638"/>
                </a:lnTo>
                <a:lnTo>
                  <a:pt x="203" y="628"/>
                </a:lnTo>
                <a:lnTo>
                  <a:pt x="208" y="619"/>
                </a:lnTo>
                <a:lnTo>
                  <a:pt x="210" y="617"/>
                </a:lnTo>
                <a:lnTo>
                  <a:pt x="213" y="617"/>
                </a:lnTo>
                <a:lnTo>
                  <a:pt x="217" y="619"/>
                </a:lnTo>
                <a:lnTo>
                  <a:pt x="223" y="622"/>
                </a:lnTo>
                <a:lnTo>
                  <a:pt x="227" y="622"/>
                </a:lnTo>
                <a:lnTo>
                  <a:pt x="234" y="623"/>
                </a:lnTo>
                <a:lnTo>
                  <a:pt x="237" y="625"/>
                </a:lnTo>
                <a:lnTo>
                  <a:pt x="239" y="625"/>
                </a:lnTo>
                <a:lnTo>
                  <a:pt x="241" y="623"/>
                </a:lnTo>
                <a:lnTo>
                  <a:pt x="241" y="622"/>
                </a:lnTo>
                <a:lnTo>
                  <a:pt x="242" y="619"/>
                </a:lnTo>
                <a:lnTo>
                  <a:pt x="244" y="612"/>
                </a:lnTo>
                <a:lnTo>
                  <a:pt x="249" y="616"/>
                </a:lnTo>
                <a:lnTo>
                  <a:pt x="249" y="618"/>
                </a:lnTo>
                <a:lnTo>
                  <a:pt x="251" y="619"/>
                </a:lnTo>
                <a:lnTo>
                  <a:pt x="254" y="618"/>
                </a:lnTo>
                <a:lnTo>
                  <a:pt x="256" y="619"/>
                </a:lnTo>
                <a:lnTo>
                  <a:pt x="259" y="617"/>
                </a:lnTo>
                <a:lnTo>
                  <a:pt x="264" y="617"/>
                </a:lnTo>
                <a:lnTo>
                  <a:pt x="267" y="615"/>
                </a:lnTo>
                <a:lnTo>
                  <a:pt x="269" y="614"/>
                </a:lnTo>
                <a:lnTo>
                  <a:pt x="271" y="614"/>
                </a:lnTo>
                <a:lnTo>
                  <a:pt x="274" y="613"/>
                </a:lnTo>
                <a:lnTo>
                  <a:pt x="275" y="612"/>
                </a:lnTo>
                <a:lnTo>
                  <a:pt x="284" y="606"/>
                </a:lnTo>
                <a:lnTo>
                  <a:pt x="295" y="598"/>
                </a:lnTo>
                <a:lnTo>
                  <a:pt x="299" y="589"/>
                </a:lnTo>
                <a:lnTo>
                  <a:pt x="300" y="587"/>
                </a:lnTo>
                <a:lnTo>
                  <a:pt x="305" y="586"/>
                </a:lnTo>
                <a:lnTo>
                  <a:pt x="309" y="586"/>
                </a:lnTo>
                <a:lnTo>
                  <a:pt x="323" y="590"/>
                </a:lnTo>
                <a:lnTo>
                  <a:pt x="341" y="593"/>
                </a:lnTo>
                <a:lnTo>
                  <a:pt x="345" y="595"/>
                </a:lnTo>
                <a:lnTo>
                  <a:pt x="346" y="593"/>
                </a:lnTo>
                <a:lnTo>
                  <a:pt x="353" y="591"/>
                </a:lnTo>
                <a:lnTo>
                  <a:pt x="357" y="589"/>
                </a:lnTo>
                <a:lnTo>
                  <a:pt x="358" y="589"/>
                </a:lnTo>
                <a:lnTo>
                  <a:pt x="362" y="587"/>
                </a:lnTo>
                <a:lnTo>
                  <a:pt x="363" y="583"/>
                </a:lnTo>
                <a:lnTo>
                  <a:pt x="374" y="577"/>
                </a:lnTo>
                <a:lnTo>
                  <a:pt x="375" y="576"/>
                </a:lnTo>
                <a:lnTo>
                  <a:pt x="377" y="576"/>
                </a:lnTo>
                <a:lnTo>
                  <a:pt x="380" y="576"/>
                </a:lnTo>
                <a:lnTo>
                  <a:pt x="381" y="577"/>
                </a:lnTo>
                <a:lnTo>
                  <a:pt x="381" y="579"/>
                </a:lnTo>
                <a:lnTo>
                  <a:pt x="382" y="586"/>
                </a:lnTo>
                <a:lnTo>
                  <a:pt x="385" y="587"/>
                </a:lnTo>
                <a:lnTo>
                  <a:pt x="404" y="608"/>
                </a:lnTo>
                <a:lnTo>
                  <a:pt x="402" y="613"/>
                </a:lnTo>
                <a:lnTo>
                  <a:pt x="401" y="619"/>
                </a:lnTo>
                <a:lnTo>
                  <a:pt x="400" y="628"/>
                </a:lnTo>
                <a:lnTo>
                  <a:pt x="401" y="632"/>
                </a:lnTo>
                <a:lnTo>
                  <a:pt x="401" y="637"/>
                </a:lnTo>
                <a:lnTo>
                  <a:pt x="400" y="642"/>
                </a:lnTo>
                <a:lnTo>
                  <a:pt x="399" y="647"/>
                </a:lnTo>
                <a:lnTo>
                  <a:pt x="399" y="654"/>
                </a:lnTo>
                <a:lnTo>
                  <a:pt x="404" y="660"/>
                </a:lnTo>
                <a:lnTo>
                  <a:pt x="404" y="665"/>
                </a:lnTo>
                <a:lnTo>
                  <a:pt x="419" y="670"/>
                </a:lnTo>
                <a:lnTo>
                  <a:pt x="425" y="670"/>
                </a:lnTo>
                <a:lnTo>
                  <a:pt x="433" y="664"/>
                </a:lnTo>
                <a:lnTo>
                  <a:pt x="439" y="657"/>
                </a:lnTo>
                <a:lnTo>
                  <a:pt x="440" y="658"/>
                </a:lnTo>
                <a:lnTo>
                  <a:pt x="448" y="673"/>
                </a:lnTo>
                <a:lnTo>
                  <a:pt x="457" y="673"/>
                </a:lnTo>
                <a:lnTo>
                  <a:pt x="463" y="667"/>
                </a:lnTo>
                <a:lnTo>
                  <a:pt x="465" y="666"/>
                </a:lnTo>
                <a:lnTo>
                  <a:pt x="467" y="663"/>
                </a:lnTo>
                <a:lnTo>
                  <a:pt x="470" y="664"/>
                </a:lnTo>
                <a:lnTo>
                  <a:pt x="486" y="656"/>
                </a:lnTo>
                <a:lnTo>
                  <a:pt x="490" y="653"/>
                </a:lnTo>
                <a:lnTo>
                  <a:pt x="499" y="648"/>
                </a:lnTo>
                <a:lnTo>
                  <a:pt x="502" y="642"/>
                </a:lnTo>
                <a:lnTo>
                  <a:pt x="509" y="637"/>
                </a:lnTo>
                <a:lnTo>
                  <a:pt x="520" y="627"/>
                </a:lnTo>
                <a:lnTo>
                  <a:pt x="531" y="623"/>
                </a:lnTo>
                <a:lnTo>
                  <a:pt x="532" y="622"/>
                </a:lnTo>
                <a:lnTo>
                  <a:pt x="540" y="619"/>
                </a:lnTo>
                <a:lnTo>
                  <a:pt x="544" y="623"/>
                </a:lnTo>
                <a:lnTo>
                  <a:pt x="548" y="623"/>
                </a:lnTo>
                <a:lnTo>
                  <a:pt x="550" y="625"/>
                </a:lnTo>
                <a:lnTo>
                  <a:pt x="556" y="622"/>
                </a:lnTo>
                <a:lnTo>
                  <a:pt x="556" y="616"/>
                </a:lnTo>
                <a:lnTo>
                  <a:pt x="556" y="613"/>
                </a:lnTo>
                <a:lnTo>
                  <a:pt x="560" y="607"/>
                </a:lnTo>
                <a:lnTo>
                  <a:pt x="562" y="606"/>
                </a:lnTo>
                <a:lnTo>
                  <a:pt x="564" y="602"/>
                </a:lnTo>
                <a:lnTo>
                  <a:pt x="566" y="600"/>
                </a:lnTo>
                <a:lnTo>
                  <a:pt x="569" y="598"/>
                </a:lnTo>
                <a:lnTo>
                  <a:pt x="570" y="596"/>
                </a:lnTo>
                <a:lnTo>
                  <a:pt x="573" y="591"/>
                </a:lnTo>
                <a:lnTo>
                  <a:pt x="573" y="585"/>
                </a:lnTo>
                <a:lnTo>
                  <a:pt x="574" y="583"/>
                </a:lnTo>
                <a:lnTo>
                  <a:pt x="574" y="580"/>
                </a:lnTo>
                <a:lnTo>
                  <a:pt x="570" y="575"/>
                </a:lnTo>
                <a:lnTo>
                  <a:pt x="565" y="575"/>
                </a:lnTo>
                <a:lnTo>
                  <a:pt x="561" y="577"/>
                </a:lnTo>
                <a:lnTo>
                  <a:pt x="555" y="580"/>
                </a:lnTo>
                <a:lnTo>
                  <a:pt x="554" y="577"/>
                </a:lnTo>
                <a:lnTo>
                  <a:pt x="544" y="581"/>
                </a:lnTo>
                <a:lnTo>
                  <a:pt x="543" y="579"/>
                </a:lnTo>
                <a:lnTo>
                  <a:pt x="546" y="576"/>
                </a:lnTo>
                <a:lnTo>
                  <a:pt x="546" y="574"/>
                </a:lnTo>
                <a:lnTo>
                  <a:pt x="545" y="565"/>
                </a:lnTo>
                <a:lnTo>
                  <a:pt x="546" y="557"/>
                </a:lnTo>
                <a:lnTo>
                  <a:pt x="538" y="551"/>
                </a:lnTo>
                <a:lnTo>
                  <a:pt x="535" y="550"/>
                </a:lnTo>
                <a:lnTo>
                  <a:pt x="533" y="542"/>
                </a:lnTo>
                <a:lnTo>
                  <a:pt x="525" y="539"/>
                </a:lnTo>
                <a:lnTo>
                  <a:pt x="523" y="531"/>
                </a:lnTo>
                <a:lnTo>
                  <a:pt x="529" y="526"/>
                </a:lnTo>
                <a:lnTo>
                  <a:pt x="535" y="525"/>
                </a:lnTo>
                <a:lnTo>
                  <a:pt x="540" y="517"/>
                </a:lnTo>
                <a:lnTo>
                  <a:pt x="538" y="508"/>
                </a:lnTo>
                <a:lnTo>
                  <a:pt x="534" y="504"/>
                </a:lnTo>
                <a:lnTo>
                  <a:pt x="526" y="499"/>
                </a:lnTo>
                <a:lnTo>
                  <a:pt x="519" y="497"/>
                </a:lnTo>
                <a:lnTo>
                  <a:pt x="511" y="488"/>
                </a:lnTo>
                <a:lnTo>
                  <a:pt x="505" y="497"/>
                </a:lnTo>
                <a:lnTo>
                  <a:pt x="498" y="491"/>
                </a:lnTo>
                <a:lnTo>
                  <a:pt x="493" y="493"/>
                </a:lnTo>
                <a:lnTo>
                  <a:pt x="489" y="497"/>
                </a:lnTo>
                <a:lnTo>
                  <a:pt x="483" y="493"/>
                </a:lnTo>
                <a:lnTo>
                  <a:pt x="488" y="484"/>
                </a:lnTo>
                <a:lnTo>
                  <a:pt x="486" y="475"/>
                </a:lnTo>
                <a:lnTo>
                  <a:pt x="489" y="467"/>
                </a:lnTo>
                <a:lnTo>
                  <a:pt x="490" y="456"/>
                </a:lnTo>
                <a:lnTo>
                  <a:pt x="494" y="454"/>
                </a:lnTo>
                <a:lnTo>
                  <a:pt x="497" y="456"/>
                </a:lnTo>
                <a:lnTo>
                  <a:pt x="505" y="456"/>
                </a:lnTo>
                <a:lnTo>
                  <a:pt x="507" y="458"/>
                </a:lnTo>
                <a:lnTo>
                  <a:pt x="511" y="459"/>
                </a:lnTo>
                <a:lnTo>
                  <a:pt x="511" y="455"/>
                </a:lnTo>
                <a:lnTo>
                  <a:pt x="507" y="455"/>
                </a:lnTo>
                <a:lnTo>
                  <a:pt x="505" y="454"/>
                </a:lnTo>
                <a:lnTo>
                  <a:pt x="505" y="450"/>
                </a:lnTo>
                <a:lnTo>
                  <a:pt x="512" y="452"/>
                </a:lnTo>
                <a:lnTo>
                  <a:pt x="519" y="454"/>
                </a:lnTo>
                <a:lnTo>
                  <a:pt x="520" y="457"/>
                </a:lnTo>
                <a:lnTo>
                  <a:pt x="523" y="463"/>
                </a:lnTo>
                <a:lnTo>
                  <a:pt x="525" y="464"/>
                </a:lnTo>
                <a:lnTo>
                  <a:pt x="528" y="464"/>
                </a:lnTo>
                <a:lnTo>
                  <a:pt x="528" y="459"/>
                </a:lnTo>
                <a:lnTo>
                  <a:pt x="530" y="459"/>
                </a:lnTo>
                <a:lnTo>
                  <a:pt x="536" y="458"/>
                </a:lnTo>
                <a:lnTo>
                  <a:pt x="545" y="454"/>
                </a:lnTo>
                <a:lnTo>
                  <a:pt x="548" y="449"/>
                </a:lnTo>
                <a:lnTo>
                  <a:pt x="554" y="447"/>
                </a:lnTo>
                <a:lnTo>
                  <a:pt x="555" y="445"/>
                </a:lnTo>
                <a:lnTo>
                  <a:pt x="557" y="445"/>
                </a:lnTo>
                <a:lnTo>
                  <a:pt x="560" y="444"/>
                </a:lnTo>
                <a:lnTo>
                  <a:pt x="560" y="438"/>
                </a:lnTo>
                <a:lnTo>
                  <a:pt x="573" y="438"/>
                </a:lnTo>
                <a:lnTo>
                  <a:pt x="574" y="437"/>
                </a:lnTo>
                <a:lnTo>
                  <a:pt x="578" y="438"/>
                </a:lnTo>
                <a:lnTo>
                  <a:pt x="592" y="434"/>
                </a:lnTo>
                <a:lnTo>
                  <a:pt x="602" y="436"/>
                </a:lnTo>
                <a:lnTo>
                  <a:pt x="607" y="432"/>
                </a:lnTo>
                <a:lnTo>
                  <a:pt x="614" y="432"/>
                </a:lnTo>
                <a:lnTo>
                  <a:pt x="622" y="435"/>
                </a:lnTo>
                <a:lnTo>
                  <a:pt x="630" y="431"/>
                </a:lnTo>
                <a:lnTo>
                  <a:pt x="652" y="422"/>
                </a:lnTo>
                <a:lnTo>
                  <a:pt x="657" y="421"/>
                </a:lnTo>
                <a:lnTo>
                  <a:pt x="674" y="398"/>
                </a:lnTo>
                <a:lnTo>
                  <a:pt x="679" y="391"/>
                </a:lnTo>
                <a:lnTo>
                  <a:pt x="678" y="375"/>
                </a:lnTo>
                <a:lnTo>
                  <a:pt x="673" y="375"/>
                </a:lnTo>
                <a:lnTo>
                  <a:pt x="664" y="368"/>
                </a:lnTo>
                <a:lnTo>
                  <a:pt x="656" y="354"/>
                </a:lnTo>
                <a:lnTo>
                  <a:pt x="660" y="348"/>
                </a:lnTo>
                <a:lnTo>
                  <a:pt x="664" y="340"/>
                </a:lnTo>
                <a:lnTo>
                  <a:pt x="681" y="319"/>
                </a:lnTo>
                <a:lnTo>
                  <a:pt x="681" y="312"/>
                </a:lnTo>
                <a:lnTo>
                  <a:pt x="686" y="310"/>
                </a:lnTo>
                <a:lnTo>
                  <a:pt x="695" y="300"/>
                </a:lnTo>
                <a:lnTo>
                  <a:pt x="702" y="289"/>
                </a:lnTo>
                <a:lnTo>
                  <a:pt x="704" y="284"/>
                </a:lnTo>
                <a:lnTo>
                  <a:pt x="709" y="280"/>
                </a:lnTo>
                <a:lnTo>
                  <a:pt x="708" y="270"/>
                </a:lnTo>
                <a:lnTo>
                  <a:pt x="713" y="265"/>
                </a:lnTo>
                <a:lnTo>
                  <a:pt x="721" y="269"/>
                </a:lnTo>
                <a:lnTo>
                  <a:pt x="723" y="264"/>
                </a:lnTo>
                <a:lnTo>
                  <a:pt x="731" y="264"/>
                </a:lnTo>
                <a:lnTo>
                  <a:pt x="746" y="244"/>
                </a:lnTo>
                <a:lnTo>
                  <a:pt x="735" y="231"/>
                </a:lnTo>
                <a:lnTo>
                  <a:pt x="727" y="220"/>
                </a:lnTo>
                <a:lnTo>
                  <a:pt x="731" y="213"/>
                </a:lnTo>
                <a:lnTo>
                  <a:pt x="735" y="206"/>
                </a:lnTo>
                <a:lnTo>
                  <a:pt x="740" y="200"/>
                </a:lnTo>
                <a:lnTo>
                  <a:pt x="746" y="193"/>
                </a:lnTo>
                <a:lnTo>
                  <a:pt x="747" y="192"/>
                </a:lnTo>
                <a:lnTo>
                  <a:pt x="737" y="184"/>
                </a:lnTo>
                <a:lnTo>
                  <a:pt x="737" y="182"/>
                </a:lnTo>
                <a:lnTo>
                  <a:pt x="756" y="169"/>
                </a:lnTo>
                <a:lnTo>
                  <a:pt x="758" y="162"/>
                </a:lnTo>
                <a:lnTo>
                  <a:pt x="746" y="162"/>
                </a:lnTo>
                <a:lnTo>
                  <a:pt x="737" y="160"/>
                </a:lnTo>
                <a:lnTo>
                  <a:pt x="731" y="148"/>
                </a:lnTo>
                <a:lnTo>
                  <a:pt x="717" y="143"/>
                </a:lnTo>
                <a:lnTo>
                  <a:pt x="708" y="136"/>
                </a:lnTo>
                <a:lnTo>
                  <a:pt x="704" y="135"/>
                </a:lnTo>
                <a:lnTo>
                  <a:pt x="698" y="137"/>
                </a:lnTo>
                <a:lnTo>
                  <a:pt x="690" y="142"/>
                </a:lnTo>
                <a:lnTo>
                  <a:pt x="687" y="141"/>
                </a:lnTo>
                <a:lnTo>
                  <a:pt x="682" y="145"/>
                </a:lnTo>
                <a:lnTo>
                  <a:pt x="682" y="153"/>
                </a:lnTo>
                <a:lnTo>
                  <a:pt x="669" y="162"/>
                </a:lnTo>
                <a:lnTo>
                  <a:pt x="651" y="168"/>
                </a:lnTo>
                <a:lnTo>
                  <a:pt x="651" y="174"/>
                </a:lnTo>
                <a:lnTo>
                  <a:pt x="648" y="178"/>
                </a:lnTo>
                <a:lnTo>
                  <a:pt x="620" y="203"/>
                </a:lnTo>
                <a:lnTo>
                  <a:pt x="595" y="200"/>
                </a:lnTo>
                <a:lnTo>
                  <a:pt x="587" y="197"/>
                </a:lnTo>
                <a:lnTo>
                  <a:pt x="560" y="188"/>
                </a:lnTo>
                <a:lnTo>
                  <a:pt x="550" y="184"/>
                </a:lnTo>
                <a:lnTo>
                  <a:pt x="537" y="183"/>
                </a:lnTo>
                <a:lnTo>
                  <a:pt x="530" y="188"/>
                </a:lnTo>
                <a:lnTo>
                  <a:pt x="525" y="202"/>
                </a:lnTo>
                <a:lnTo>
                  <a:pt x="525" y="210"/>
                </a:lnTo>
                <a:lnTo>
                  <a:pt x="529" y="216"/>
                </a:lnTo>
                <a:lnTo>
                  <a:pt x="537" y="226"/>
                </a:lnTo>
                <a:lnTo>
                  <a:pt x="543" y="227"/>
                </a:lnTo>
                <a:lnTo>
                  <a:pt x="547" y="232"/>
                </a:lnTo>
                <a:lnTo>
                  <a:pt x="546" y="246"/>
                </a:lnTo>
                <a:lnTo>
                  <a:pt x="544" y="259"/>
                </a:lnTo>
                <a:lnTo>
                  <a:pt x="542" y="260"/>
                </a:lnTo>
                <a:lnTo>
                  <a:pt x="541" y="251"/>
                </a:lnTo>
                <a:lnTo>
                  <a:pt x="537" y="246"/>
                </a:lnTo>
                <a:lnTo>
                  <a:pt x="533" y="249"/>
                </a:lnTo>
                <a:lnTo>
                  <a:pt x="531" y="260"/>
                </a:lnTo>
                <a:lnTo>
                  <a:pt x="513" y="263"/>
                </a:lnTo>
                <a:lnTo>
                  <a:pt x="511" y="270"/>
                </a:lnTo>
                <a:lnTo>
                  <a:pt x="501" y="272"/>
                </a:lnTo>
                <a:lnTo>
                  <a:pt x="486" y="271"/>
                </a:lnTo>
                <a:lnTo>
                  <a:pt x="476" y="267"/>
                </a:lnTo>
                <a:lnTo>
                  <a:pt x="470" y="275"/>
                </a:lnTo>
                <a:lnTo>
                  <a:pt x="473" y="293"/>
                </a:lnTo>
                <a:lnTo>
                  <a:pt x="473" y="303"/>
                </a:lnTo>
                <a:lnTo>
                  <a:pt x="462" y="303"/>
                </a:lnTo>
                <a:lnTo>
                  <a:pt x="445" y="298"/>
                </a:lnTo>
                <a:lnTo>
                  <a:pt x="438" y="301"/>
                </a:lnTo>
                <a:lnTo>
                  <a:pt x="418" y="302"/>
                </a:lnTo>
                <a:lnTo>
                  <a:pt x="412" y="291"/>
                </a:lnTo>
                <a:lnTo>
                  <a:pt x="372" y="287"/>
                </a:lnTo>
                <a:lnTo>
                  <a:pt x="370" y="283"/>
                </a:lnTo>
                <a:lnTo>
                  <a:pt x="368" y="274"/>
                </a:lnTo>
                <a:lnTo>
                  <a:pt x="344" y="277"/>
                </a:lnTo>
                <a:lnTo>
                  <a:pt x="331" y="273"/>
                </a:lnTo>
                <a:lnTo>
                  <a:pt x="334" y="268"/>
                </a:lnTo>
                <a:lnTo>
                  <a:pt x="339" y="249"/>
                </a:lnTo>
                <a:lnTo>
                  <a:pt x="344" y="240"/>
                </a:lnTo>
                <a:lnTo>
                  <a:pt x="344" y="232"/>
                </a:lnTo>
                <a:lnTo>
                  <a:pt x="352" y="226"/>
                </a:lnTo>
                <a:lnTo>
                  <a:pt x="356" y="229"/>
                </a:lnTo>
                <a:lnTo>
                  <a:pt x="357" y="220"/>
                </a:lnTo>
                <a:lnTo>
                  <a:pt x="362" y="226"/>
                </a:lnTo>
                <a:lnTo>
                  <a:pt x="372" y="216"/>
                </a:lnTo>
                <a:lnTo>
                  <a:pt x="367" y="213"/>
                </a:lnTo>
                <a:lnTo>
                  <a:pt x="363" y="211"/>
                </a:lnTo>
                <a:lnTo>
                  <a:pt x="367" y="208"/>
                </a:lnTo>
                <a:lnTo>
                  <a:pt x="367" y="199"/>
                </a:lnTo>
                <a:lnTo>
                  <a:pt x="363" y="192"/>
                </a:lnTo>
                <a:lnTo>
                  <a:pt x="367" y="190"/>
                </a:lnTo>
                <a:lnTo>
                  <a:pt x="368" y="192"/>
                </a:lnTo>
                <a:lnTo>
                  <a:pt x="372" y="193"/>
                </a:lnTo>
                <a:lnTo>
                  <a:pt x="374" y="188"/>
                </a:lnTo>
                <a:lnTo>
                  <a:pt x="371" y="174"/>
                </a:lnTo>
                <a:lnTo>
                  <a:pt x="375" y="169"/>
                </a:lnTo>
                <a:lnTo>
                  <a:pt x="380" y="174"/>
                </a:lnTo>
                <a:lnTo>
                  <a:pt x="386" y="173"/>
                </a:lnTo>
                <a:lnTo>
                  <a:pt x="395" y="174"/>
                </a:lnTo>
                <a:lnTo>
                  <a:pt x="409" y="156"/>
                </a:lnTo>
                <a:lnTo>
                  <a:pt x="424" y="149"/>
                </a:lnTo>
                <a:lnTo>
                  <a:pt x="425" y="150"/>
                </a:lnTo>
                <a:lnTo>
                  <a:pt x="430" y="150"/>
                </a:lnTo>
                <a:lnTo>
                  <a:pt x="433" y="148"/>
                </a:lnTo>
                <a:lnTo>
                  <a:pt x="439" y="140"/>
                </a:lnTo>
                <a:lnTo>
                  <a:pt x="438" y="131"/>
                </a:lnTo>
                <a:lnTo>
                  <a:pt x="439" y="126"/>
                </a:lnTo>
                <a:lnTo>
                  <a:pt x="444" y="108"/>
                </a:lnTo>
                <a:lnTo>
                  <a:pt x="454" y="92"/>
                </a:lnTo>
                <a:lnTo>
                  <a:pt x="457" y="83"/>
                </a:lnTo>
                <a:lnTo>
                  <a:pt x="456" y="72"/>
                </a:lnTo>
                <a:lnTo>
                  <a:pt x="447" y="66"/>
                </a:lnTo>
                <a:lnTo>
                  <a:pt x="443" y="66"/>
                </a:lnTo>
                <a:lnTo>
                  <a:pt x="433" y="62"/>
                </a:lnTo>
                <a:lnTo>
                  <a:pt x="414" y="62"/>
                </a:lnTo>
                <a:lnTo>
                  <a:pt x="409" y="64"/>
                </a:lnTo>
                <a:lnTo>
                  <a:pt x="397" y="75"/>
                </a:lnTo>
                <a:lnTo>
                  <a:pt x="397" y="87"/>
                </a:lnTo>
                <a:lnTo>
                  <a:pt x="399" y="95"/>
                </a:lnTo>
                <a:lnTo>
                  <a:pt x="399" y="100"/>
                </a:lnTo>
                <a:lnTo>
                  <a:pt x="394" y="111"/>
                </a:lnTo>
                <a:lnTo>
                  <a:pt x="389" y="116"/>
                </a:lnTo>
                <a:lnTo>
                  <a:pt x="388" y="117"/>
                </a:lnTo>
                <a:lnTo>
                  <a:pt x="382" y="120"/>
                </a:lnTo>
                <a:lnTo>
                  <a:pt x="362" y="116"/>
                </a:lnTo>
                <a:lnTo>
                  <a:pt x="362" y="92"/>
                </a:lnTo>
                <a:lnTo>
                  <a:pt x="372" y="65"/>
                </a:lnTo>
                <a:lnTo>
                  <a:pt x="377" y="45"/>
                </a:lnTo>
                <a:lnTo>
                  <a:pt x="371" y="42"/>
                </a:lnTo>
                <a:lnTo>
                  <a:pt x="372" y="39"/>
                </a:lnTo>
                <a:lnTo>
                  <a:pt x="357" y="36"/>
                </a:lnTo>
                <a:lnTo>
                  <a:pt x="352" y="34"/>
                </a:lnTo>
                <a:lnTo>
                  <a:pt x="348" y="35"/>
                </a:lnTo>
                <a:lnTo>
                  <a:pt x="344" y="60"/>
                </a:lnTo>
                <a:lnTo>
                  <a:pt x="341" y="73"/>
                </a:lnTo>
                <a:lnTo>
                  <a:pt x="341" y="77"/>
                </a:lnTo>
                <a:lnTo>
                  <a:pt x="337" y="95"/>
                </a:lnTo>
                <a:lnTo>
                  <a:pt x="329" y="99"/>
                </a:lnTo>
                <a:lnTo>
                  <a:pt x="330" y="62"/>
                </a:lnTo>
                <a:lnTo>
                  <a:pt x="328" y="54"/>
                </a:lnTo>
                <a:lnTo>
                  <a:pt x="329" y="52"/>
                </a:lnTo>
                <a:lnTo>
                  <a:pt x="333" y="52"/>
                </a:lnTo>
                <a:lnTo>
                  <a:pt x="330" y="37"/>
                </a:lnTo>
                <a:lnTo>
                  <a:pt x="345" y="30"/>
                </a:lnTo>
                <a:lnTo>
                  <a:pt x="346" y="10"/>
                </a:lnTo>
                <a:lnTo>
                  <a:pt x="305" y="0"/>
                </a:lnTo>
                <a:lnTo>
                  <a:pt x="303" y="1"/>
                </a:lnTo>
                <a:lnTo>
                  <a:pt x="304" y="40"/>
                </a:lnTo>
                <a:lnTo>
                  <a:pt x="319" y="47"/>
                </a:lnTo>
                <a:lnTo>
                  <a:pt x="319" y="60"/>
                </a:lnTo>
                <a:lnTo>
                  <a:pt x="311" y="58"/>
                </a:lnTo>
                <a:lnTo>
                  <a:pt x="266" y="58"/>
                </a:lnTo>
                <a:lnTo>
                  <a:pt x="248" y="91"/>
                </a:lnTo>
                <a:lnTo>
                  <a:pt x="239" y="120"/>
                </a:lnTo>
                <a:lnTo>
                  <a:pt x="254" y="150"/>
                </a:lnTo>
                <a:lnTo>
                  <a:pt x="270" y="162"/>
                </a:lnTo>
                <a:lnTo>
                  <a:pt x="277" y="201"/>
                </a:lnTo>
                <a:lnTo>
                  <a:pt x="269" y="212"/>
                </a:lnTo>
                <a:lnTo>
                  <a:pt x="312" y="244"/>
                </a:lnTo>
                <a:lnTo>
                  <a:pt x="307" y="264"/>
                </a:lnTo>
                <a:lnTo>
                  <a:pt x="292" y="273"/>
                </a:lnTo>
                <a:lnTo>
                  <a:pt x="268" y="274"/>
                </a:lnTo>
                <a:lnTo>
                  <a:pt x="263" y="279"/>
                </a:lnTo>
                <a:lnTo>
                  <a:pt x="263" y="287"/>
                </a:lnTo>
                <a:lnTo>
                  <a:pt x="268" y="291"/>
                </a:lnTo>
                <a:lnTo>
                  <a:pt x="264" y="302"/>
                </a:lnTo>
                <a:lnTo>
                  <a:pt x="266" y="312"/>
                </a:lnTo>
                <a:lnTo>
                  <a:pt x="260" y="336"/>
                </a:lnTo>
                <a:lnTo>
                  <a:pt x="255" y="348"/>
                </a:lnTo>
                <a:lnTo>
                  <a:pt x="256" y="364"/>
                </a:lnTo>
                <a:lnTo>
                  <a:pt x="254" y="364"/>
                </a:lnTo>
                <a:lnTo>
                  <a:pt x="240" y="352"/>
                </a:lnTo>
                <a:lnTo>
                  <a:pt x="235" y="342"/>
                </a:lnTo>
                <a:lnTo>
                  <a:pt x="227" y="340"/>
                </a:lnTo>
                <a:lnTo>
                  <a:pt x="203" y="318"/>
                </a:lnTo>
                <a:lnTo>
                  <a:pt x="195" y="319"/>
                </a:lnTo>
                <a:lnTo>
                  <a:pt x="181" y="311"/>
                </a:lnTo>
                <a:lnTo>
                  <a:pt x="173" y="303"/>
                </a:lnTo>
                <a:lnTo>
                  <a:pt x="164" y="301"/>
                </a:lnTo>
                <a:lnTo>
                  <a:pt x="154" y="301"/>
                </a:lnTo>
                <a:lnTo>
                  <a:pt x="142" y="312"/>
                </a:lnTo>
                <a:lnTo>
                  <a:pt x="130" y="317"/>
                </a:lnTo>
                <a:lnTo>
                  <a:pt x="120" y="317"/>
                </a:lnTo>
                <a:lnTo>
                  <a:pt x="113" y="315"/>
                </a:lnTo>
                <a:lnTo>
                  <a:pt x="110" y="317"/>
                </a:lnTo>
                <a:lnTo>
                  <a:pt x="106" y="317"/>
                </a:lnTo>
                <a:lnTo>
                  <a:pt x="100" y="323"/>
                </a:lnTo>
                <a:lnTo>
                  <a:pt x="91" y="336"/>
                </a:lnTo>
                <a:lnTo>
                  <a:pt x="84" y="346"/>
                </a:lnTo>
                <a:lnTo>
                  <a:pt x="80" y="356"/>
                </a:lnTo>
                <a:lnTo>
                  <a:pt x="77" y="358"/>
                </a:lnTo>
                <a:lnTo>
                  <a:pt x="75" y="359"/>
                </a:lnTo>
                <a:lnTo>
                  <a:pt x="78" y="361"/>
                </a:lnTo>
                <a:lnTo>
                  <a:pt x="79" y="364"/>
                </a:lnTo>
                <a:lnTo>
                  <a:pt x="75" y="377"/>
                </a:lnTo>
                <a:lnTo>
                  <a:pt x="68" y="379"/>
                </a:lnTo>
                <a:lnTo>
                  <a:pt x="65" y="381"/>
                </a:lnTo>
                <a:lnTo>
                  <a:pt x="60" y="384"/>
                </a:lnTo>
                <a:lnTo>
                  <a:pt x="52" y="386"/>
                </a:lnTo>
                <a:lnTo>
                  <a:pt x="49" y="386"/>
                </a:lnTo>
                <a:lnTo>
                  <a:pt x="48" y="387"/>
                </a:lnTo>
                <a:lnTo>
                  <a:pt x="46" y="387"/>
                </a:lnTo>
                <a:lnTo>
                  <a:pt x="44" y="388"/>
                </a:lnTo>
                <a:lnTo>
                  <a:pt x="41" y="388"/>
                </a:lnTo>
                <a:lnTo>
                  <a:pt x="41" y="389"/>
                </a:lnTo>
                <a:lnTo>
                  <a:pt x="37" y="387"/>
                </a:lnTo>
                <a:lnTo>
                  <a:pt x="33" y="389"/>
                </a:lnTo>
                <a:lnTo>
                  <a:pt x="28" y="388"/>
                </a:lnTo>
                <a:lnTo>
                  <a:pt x="25" y="389"/>
                </a:lnTo>
                <a:lnTo>
                  <a:pt x="23" y="389"/>
                </a:lnTo>
                <a:lnTo>
                  <a:pt x="20" y="390"/>
                </a:lnTo>
                <a:lnTo>
                  <a:pt x="19" y="390"/>
                </a:lnTo>
                <a:lnTo>
                  <a:pt x="18" y="391"/>
                </a:lnTo>
                <a:lnTo>
                  <a:pt x="12" y="393"/>
                </a:lnTo>
                <a:lnTo>
                  <a:pt x="11" y="392"/>
                </a:lnTo>
                <a:lnTo>
                  <a:pt x="8" y="396"/>
                </a:lnTo>
                <a:lnTo>
                  <a:pt x="7" y="397"/>
                </a:lnTo>
                <a:lnTo>
                  <a:pt x="5" y="400"/>
                </a:lnTo>
                <a:lnTo>
                  <a:pt x="3" y="399"/>
                </a:lnTo>
                <a:lnTo>
                  <a:pt x="3" y="403"/>
                </a:lnTo>
                <a:lnTo>
                  <a:pt x="0" y="403"/>
                </a:lnTo>
              </a:path>
            </a:pathLst>
          </a:cu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6" name="Freeform 40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2007229" y="4433205"/>
            <a:ext cx="307563" cy="418563"/>
          </a:xfrm>
          <a:custGeom>
            <a:avLst/>
            <a:gdLst>
              <a:gd name="T0" fmla="*/ 2147483647 w 310"/>
              <a:gd name="T1" fmla="*/ 2147483647 h 421"/>
              <a:gd name="T2" fmla="*/ 2147483647 w 310"/>
              <a:gd name="T3" fmla="*/ 2147483647 h 421"/>
              <a:gd name="T4" fmla="*/ 2147483647 w 310"/>
              <a:gd name="T5" fmla="*/ 2147483647 h 421"/>
              <a:gd name="T6" fmla="*/ 2147483647 w 310"/>
              <a:gd name="T7" fmla="*/ 2147483647 h 421"/>
              <a:gd name="T8" fmla="*/ 2147483647 w 310"/>
              <a:gd name="T9" fmla="*/ 2147483647 h 421"/>
              <a:gd name="T10" fmla="*/ 2147483647 w 310"/>
              <a:gd name="T11" fmla="*/ 2147483647 h 421"/>
              <a:gd name="T12" fmla="*/ 2147483647 w 310"/>
              <a:gd name="T13" fmla="*/ 2147483647 h 421"/>
              <a:gd name="T14" fmla="*/ 2147483647 w 310"/>
              <a:gd name="T15" fmla="*/ 2147483647 h 421"/>
              <a:gd name="T16" fmla="*/ 2147483647 w 310"/>
              <a:gd name="T17" fmla="*/ 2147483647 h 421"/>
              <a:gd name="T18" fmla="*/ 2147483647 w 310"/>
              <a:gd name="T19" fmla="*/ 2147483647 h 421"/>
              <a:gd name="T20" fmla="*/ 2147483647 w 310"/>
              <a:gd name="T21" fmla="*/ 2147483647 h 421"/>
              <a:gd name="T22" fmla="*/ 2147483647 w 310"/>
              <a:gd name="T23" fmla="*/ 2147483647 h 421"/>
              <a:gd name="T24" fmla="*/ 2147483647 w 310"/>
              <a:gd name="T25" fmla="*/ 2147483647 h 421"/>
              <a:gd name="T26" fmla="*/ 2147483647 w 310"/>
              <a:gd name="T27" fmla="*/ 2147483647 h 421"/>
              <a:gd name="T28" fmla="*/ 2147483647 w 310"/>
              <a:gd name="T29" fmla="*/ 2147483647 h 421"/>
              <a:gd name="T30" fmla="*/ 2147483647 w 310"/>
              <a:gd name="T31" fmla="*/ 2147483647 h 421"/>
              <a:gd name="T32" fmla="*/ 2147483647 w 310"/>
              <a:gd name="T33" fmla="*/ 2147483647 h 421"/>
              <a:gd name="T34" fmla="*/ 2147483647 w 310"/>
              <a:gd name="T35" fmla="*/ 2147483647 h 421"/>
              <a:gd name="T36" fmla="*/ 2147483647 w 310"/>
              <a:gd name="T37" fmla="*/ 2147483647 h 421"/>
              <a:gd name="T38" fmla="*/ 2147483647 w 310"/>
              <a:gd name="T39" fmla="*/ 2147483647 h 421"/>
              <a:gd name="T40" fmla="*/ 2147483647 w 310"/>
              <a:gd name="T41" fmla="*/ 2147483647 h 421"/>
              <a:gd name="T42" fmla="*/ 2147483647 w 310"/>
              <a:gd name="T43" fmla="*/ 2147483647 h 421"/>
              <a:gd name="T44" fmla="*/ 2147483647 w 310"/>
              <a:gd name="T45" fmla="*/ 2147483647 h 421"/>
              <a:gd name="T46" fmla="*/ 2147483647 w 310"/>
              <a:gd name="T47" fmla="*/ 2147483647 h 421"/>
              <a:gd name="T48" fmla="*/ 2147483647 w 310"/>
              <a:gd name="T49" fmla="*/ 2147483647 h 421"/>
              <a:gd name="T50" fmla="*/ 2147483647 w 310"/>
              <a:gd name="T51" fmla="*/ 2147483647 h 421"/>
              <a:gd name="T52" fmla="*/ 2147483647 w 310"/>
              <a:gd name="T53" fmla="*/ 2147483647 h 421"/>
              <a:gd name="T54" fmla="*/ 2147483647 w 310"/>
              <a:gd name="T55" fmla="*/ 2147483647 h 421"/>
              <a:gd name="T56" fmla="*/ 2147483647 w 310"/>
              <a:gd name="T57" fmla="*/ 2147483647 h 421"/>
              <a:gd name="T58" fmla="*/ 2147483647 w 310"/>
              <a:gd name="T59" fmla="*/ 2147483647 h 421"/>
              <a:gd name="T60" fmla="*/ 2147483647 w 310"/>
              <a:gd name="T61" fmla="*/ 2147483647 h 421"/>
              <a:gd name="T62" fmla="*/ 2147483647 w 310"/>
              <a:gd name="T63" fmla="*/ 2147483647 h 421"/>
              <a:gd name="T64" fmla="*/ 2147483647 w 310"/>
              <a:gd name="T65" fmla="*/ 2147483647 h 421"/>
              <a:gd name="T66" fmla="*/ 2147483647 w 310"/>
              <a:gd name="T67" fmla="*/ 2147483647 h 421"/>
              <a:gd name="T68" fmla="*/ 2147483647 w 310"/>
              <a:gd name="T69" fmla="*/ 2147483647 h 421"/>
              <a:gd name="T70" fmla="*/ 2147483647 w 310"/>
              <a:gd name="T71" fmla="*/ 2147483647 h 421"/>
              <a:gd name="T72" fmla="*/ 2147483647 w 310"/>
              <a:gd name="T73" fmla="*/ 2147483647 h 421"/>
              <a:gd name="T74" fmla="*/ 2147483647 w 310"/>
              <a:gd name="T75" fmla="*/ 2147483647 h 421"/>
              <a:gd name="T76" fmla="*/ 2147483647 w 310"/>
              <a:gd name="T77" fmla="*/ 2147483647 h 421"/>
              <a:gd name="T78" fmla="*/ 2147483647 w 310"/>
              <a:gd name="T79" fmla="*/ 2147483647 h 421"/>
              <a:gd name="T80" fmla="*/ 2147483647 w 310"/>
              <a:gd name="T81" fmla="*/ 2147483647 h 421"/>
              <a:gd name="T82" fmla="*/ 2147483647 w 310"/>
              <a:gd name="T83" fmla="*/ 2147483647 h 421"/>
              <a:gd name="T84" fmla="*/ 2147483647 w 310"/>
              <a:gd name="T85" fmla="*/ 2147483647 h 421"/>
              <a:gd name="T86" fmla="*/ 2147483647 w 310"/>
              <a:gd name="T87" fmla="*/ 2147483647 h 421"/>
              <a:gd name="T88" fmla="*/ 2147483647 w 310"/>
              <a:gd name="T89" fmla="*/ 2147483647 h 421"/>
              <a:gd name="T90" fmla="*/ 2147483647 w 310"/>
              <a:gd name="T91" fmla="*/ 2147483647 h 421"/>
              <a:gd name="T92" fmla="*/ 2147483647 w 310"/>
              <a:gd name="T93" fmla="*/ 2147483647 h 421"/>
              <a:gd name="T94" fmla="*/ 0 w 310"/>
              <a:gd name="T95" fmla="*/ 2147483647 h 42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0"/>
              <a:gd name="T145" fmla="*/ 0 h 421"/>
              <a:gd name="T146" fmla="*/ 310 w 310"/>
              <a:gd name="T147" fmla="*/ 421 h 42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0" h="421">
                <a:moveTo>
                  <a:pt x="0" y="72"/>
                </a:moveTo>
                <a:lnTo>
                  <a:pt x="3" y="81"/>
                </a:lnTo>
                <a:lnTo>
                  <a:pt x="11" y="102"/>
                </a:lnTo>
                <a:lnTo>
                  <a:pt x="16" y="132"/>
                </a:lnTo>
                <a:lnTo>
                  <a:pt x="15" y="135"/>
                </a:lnTo>
                <a:lnTo>
                  <a:pt x="16" y="143"/>
                </a:lnTo>
                <a:lnTo>
                  <a:pt x="15" y="150"/>
                </a:lnTo>
                <a:lnTo>
                  <a:pt x="15" y="153"/>
                </a:lnTo>
                <a:lnTo>
                  <a:pt x="11" y="167"/>
                </a:lnTo>
                <a:lnTo>
                  <a:pt x="15" y="172"/>
                </a:lnTo>
                <a:lnTo>
                  <a:pt x="16" y="174"/>
                </a:lnTo>
                <a:lnTo>
                  <a:pt x="16" y="177"/>
                </a:lnTo>
                <a:lnTo>
                  <a:pt x="20" y="182"/>
                </a:lnTo>
                <a:lnTo>
                  <a:pt x="23" y="189"/>
                </a:lnTo>
                <a:lnTo>
                  <a:pt x="24" y="191"/>
                </a:lnTo>
                <a:lnTo>
                  <a:pt x="30" y="201"/>
                </a:lnTo>
                <a:lnTo>
                  <a:pt x="30" y="202"/>
                </a:lnTo>
                <a:lnTo>
                  <a:pt x="32" y="201"/>
                </a:lnTo>
                <a:lnTo>
                  <a:pt x="33" y="202"/>
                </a:lnTo>
                <a:lnTo>
                  <a:pt x="33" y="203"/>
                </a:lnTo>
                <a:lnTo>
                  <a:pt x="32" y="203"/>
                </a:lnTo>
                <a:lnTo>
                  <a:pt x="36" y="209"/>
                </a:lnTo>
                <a:lnTo>
                  <a:pt x="36" y="211"/>
                </a:lnTo>
                <a:lnTo>
                  <a:pt x="37" y="211"/>
                </a:lnTo>
                <a:lnTo>
                  <a:pt x="38" y="216"/>
                </a:lnTo>
                <a:lnTo>
                  <a:pt x="39" y="216"/>
                </a:lnTo>
                <a:lnTo>
                  <a:pt x="45" y="230"/>
                </a:lnTo>
                <a:lnTo>
                  <a:pt x="46" y="235"/>
                </a:lnTo>
                <a:lnTo>
                  <a:pt x="45" y="239"/>
                </a:lnTo>
                <a:lnTo>
                  <a:pt x="46" y="240"/>
                </a:lnTo>
                <a:lnTo>
                  <a:pt x="46" y="241"/>
                </a:lnTo>
                <a:lnTo>
                  <a:pt x="51" y="245"/>
                </a:lnTo>
                <a:lnTo>
                  <a:pt x="55" y="247"/>
                </a:lnTo>
                <a:lnTo>
                  <a:pt x="65" y="253"/>
                </a:lnTo>
                <a:lnTo>
                  <a:pt x="69" y="257"/>
                </a:lnTo>
                <a:lnTo>
                  <a:pt x="71" y="256"/>
                </a:lnTo>
                <a:lnTo>
                  <a:pt x="71" y="257"/>
                </a:lnTo>
                <a:lnTo>
                  <a:pt x="74" y="260"/>
                </a:lnTo>
                <a:lnTo>
                  <a:pt x="77" y="261"/>
                </a:lnTo>
                <a:lnTo>
                  <a:pt x="79" y="261"/>
                </a:lnTo>
                <a:lnTo>
                  <a:pt x="78" y="259"/>
                </a:lnTo>
                <a:lnTo>
                  <a:pt x="79" y="259"/>
                </a:lnTo>
                <a:lnTo>
                  <a:pt x="82" y="260"/>
                </a:lnTo>
                <a:lnTo>
                  <a:pt x="86" y="267"/>
                </a:lnTo>
                <a:lnTo>
                  <a:pt x="86" y="269"/>
                </a:lnTo>
                <a:lnTo>
                  <a:pt x="90" y="271"/>
                </a:lnTo>
                <a:lnTo>
                  <a:pt x="87" y="273"/>
                </a:lnTo>
                <a:lnTo>
                  <a:pt x="85" y="277"/>
                </a:lnTo>
                <a:lnTo>
                  <a:pt x="85" y="279"/>
                </a:lnTo>
                <a:lnTo>
                  <a:pt x="83" y="279"/>
                </a:lnTo>
                <a:lnTo>
                  <a:pt x="79" y="288"/>
                </a:lnTo>
                <a:lnTo>
                  <a:pt x="79" y="292"/>
                </a:lnTo>
                <a:lnTo>
                  <a:pt x="77" y="293"/>
                </a:lnTo>
                <a:lnTo>
                  <a:pt x="81" y="299"/>
                </a:lnTo>
                <a:lnTo>
                  <a:pt x="82" y="307"/>
                </a:lnTo>
                <a:lnTo>
                  <a:pt x="81" y="312"/>
                </a:lnTo>
                <a:lnTo>
                  <a:pt x="82" y="315"/>
                </a:lnTo>
                <a:lnTo>
                  <a:pt x="82" y="316"/>
                </a:lnTo>
                <a:lnTo>
                  <a:pt x="82" y="317"/>
                </a:lnTo>
                <a:lnTo>
                  <a:pt x="79" y="321"/>
                </a:lnTo>
                <a:lnTo>
                  <a:pt x="79" y="324"/>
                </a:lnTo>
                <a:lnTo>
                  <a:pt x="81" y="324"/>
                </a:lnTo>
                <a:lnTo>
                  <a:pt x="81" y="327"/>
                </a:lnTo>
                <a:lnTo>
                  <a:pt x="78" y="328"/>
                </a:lnTo>
                <a:lnTo>
                  <a:pt x="78" y="330"/>
                </a:lnTo>
                <a:lnTo>
                  <a:pt x="78" y="331"/>
                </a:lnTo>
                <a:lnTo>
                  <a:pt x="79" y="336"/>
                </a:lnTo>
                <a:lnTo>
                  <a:pt x="78" y="344"/>
                </a:lnTo>
                <a:lnTo>
                  <a:pt x="72" y="348"/>
                </a:lnTo>
                <a:lnTo>
                  <a:pt x="71" y="347"/>
                </a:lnTo>
                <a:lnTo>
                  <a:pt x="69" y="348"/>
                </a:lnTo>
                <a:lnTo>
                  <a:pt x="68" y="347"/>
                </a:lnTo>
                <a:lnTo>
                  <a:pt x="66" y="346"/>
                </a:lnTo>
                <a:lnTo>
                  <a:pt x="64" y="350"/>
                </a:lnTo>
                <a:lnTo>
                  <a:pt x="63" y="352"/>
                </a:lnTo>
                <a:lnTo>
                  <a:pt x="61" y="354"/>
                </a:lnTo>
                <a:lnTo>
                  <a:pt x="60" y="356"/>
                </a:lnTo>
                <a:lnTo>
                  <a:pt x="59" y="359"/>
                </a:lnTo>
                <a:lnTo>
                  <a:pt x="52" y="364"/>
                </a:lnTo>
                <a:lnTo>
                  <a:pt x="51" y="364"/>
                </a:lnTo>
                <a:lnTo>
                  <a:pt x="43" y="373"/>
                </a:lnTo>
                <a:lnTo>
                  <a:pt x="42" y="373"/>
                </a:lnTo>
                <a:lnTo>
                  <a:pt x="39" y="376"/>
                </a:lnTo>
                <a:lnTo>
                  <a:pt x="39" y="377"/>
                </a:lnTo>
                <a:lnTo>
                  <a:pt x="33" y="387"/>
                </a:lnTo>
                <a:lnTo>
                  <a:pt x="30" y="388"/>
                </a:lnTo>
                <a:lnTo>
                  <a:pt x="30" y="385"/>
                </a:lnTo>
                <a:lnTo>
                  <a:pt x="25" y="388"/>
                </a:lnTo>
                <a:lnTo>
                  <a:pt x="24" y="389"/>
                </a:lnTo>
                <a:lnTo>
                  <a:pt x="25" y="392"/>
                </a:lnTo>
                <a:lnTo>
                  <a:pt x="27" y="391"/>
                </a:lnTo>
                <a:lnTo>
                  <a:pt x="30" y="389"/>
                </a:lnTo>
                <a:lnTo>
                  <a:pt x="36" y="395"/>
                </a:lnTo>
                <a:lnTo>
                  <a:pt x="37" y="395"/>
                </a:lnTo>
                <a:lnTo>
                  <a:pt x="39" y="395"/>
                </a:lnTo>
                <a:lnTo>
                  <a:pt x="40" y="395"/>
                </a:lnTo>
                <a:lnTo>
                  <a:pt x="47" y="397"/>
                </a:lnTo>
                <a:lnTo>
                  <a:pt x="49" y="397"/>
                </a:lnTo>
                <a:lnTo>
                  <a:pt x="55" y="395"/>
                </a:lnTo>
                <a:lnTo>
                  <a:pt x="59" y="395"/>
                </a:lnTo>
                <a:lnTo>
                  <a:pt x="62" y="400"/>
                </a:lnTo>
                <a:lnTo>
                  <a:pt x="66" y="410"/>
                </a:lnTo>
                <a:lnTo>
                  <a:pt x="67" y="408"/>
                </a:lnTo>
                <a:lnTo>
                  <a:pt x="67" y="411"/>
                </a:lnTo>
                <a:lnTo>
                  <a:pt x="71" y="414"/>
                </a:lnTo>
                <a:lnTo>
                  <a:pt x="72" y="412"/>
                </a:lnTo>
                <a:lnTo>
                  <a:pt x="77" y="411"/>
                </a:lnTo>
                <a:lnTo>
                  <a:pt x="81" y="401"/>
                </a:lnTo>
                <a:lnTo>
                  <a:pt x="86" y="392"/>
                </a:lnTo>
                <a:lnTo>
                  <a:pt x="96" y="378"/>
                </a:lnTo>
                <a:lnTo>
                  <a:pt x="103" y="372"/>
                </a:lnTo>
                <a:lnTo>
                  <a:pt x="107" y="372"/>
                </a:lnTo>
                <a:lnTo>
                  <a:pt x="110" y="370"/>
                </a:lnTo>
                <a:lnTo>
                  <a:pt x="116" y="372"/>
                </a:lnTo>
                <a:lnTo>
                  <a:pt x="119" y="372"/>
                </a:lnTo>
                <a:lnTo>
                  <a:pt x="126" y="372"/>
                </a:lnTo>
                <a:lnTo>
                  <a:pt x="139" y="367"/>
                </a:lnTo>
                <a:lnTo>
                  <a:pt x="150" y="356"/>
                </a:lnTo>
                <a:lnTo>
                  <a:pt x="159" y="356"/>
                </a:lnTo>
                <a:lnTo>
                  <a:pt x="170" y="358"/>
                </a:lnTo>
                <a:lnTo>
                  <a:pt x="178" y="366"/>
                </a:lnTo>
                <a:lnTo>
                  <a:pt x="192" y="373"/>
                </a:lnTo>
                <a:lnTo>
                  <a:pt x="200" y="373"/>
                </a:lnTo>
                <a:lnTo>
                  <a:pt x="224" y="395"/>
                </a:lnTo>
                <a:lnTo>
                  <a:pt x="230" y="397"/>
                </a:lnTo>
                <a:lnTo>
                  <a:pt x="236" y="407"/>
                </a:lnTo>
                <a:lnTo>
                  <a:pt x="251" y="420"/>
                </a:lnTo>
                <a:lnTo>
                  <a:pt x="253" y="420"/>
                </a:lnTo>
                <a:lnTo>
                  <a:pt x="252" y="402"/>
                </a:lnTo>
                <a:lnTo>
                  <a:pt x="257" y="391"/>
                </a:lnTo>
                <a:lnTo>
                  <a:pt x="262" y="368"/>
                </a:lnTo>
                <a:lnTo>
                  <a:pt x="260" y="357"/>
                </a:lnTo>
                <a:lnTo>
                  <a:pt x="265" y="346"/>
                </a:lnTo>
                <a:lnTo>
                  <a:pt x="259" y="341"/>
                </a:lnTo>
                <a:lnTo>
                  <a:pt x="259" y="334"/>
                </a:lnTo>
                <a:lnTo>
                  <a:pt x="265" y="329"/>
                </a:lnTo>
                <a:lnTo>
                  <a:pt x="288" y="328"/>
                </a:lnTo>
                <a:lnTo>
                  <a:pt x="302" y="319"/>
                </a:lnTo>
                <a:lnTo>
                  <a:pt x="309" y="298"/>
                </a:lnTo>
                <a:lnTo>
                  <a:pt x="266" y="267"/>
                </a:lnTo>
                <a:lnTo>
                  <a:pt x="273" y="256"/>
                </a:lnTo>
                <a:lnTo>
                  <a:pt x="267" y="216"/>
                </a:lnTo>
                <a:lnTo>
                  <a:pt x="251" y="205"/>
                </a:lnTo>
                <a:lnTo>
                  <a:pt x="236" y="174"/>
                </a:lnTo>
                <a:lnTo>
                  <a:pt x="244" y="145"/>
                </a:lnTo>
                <a:lnTo>
                  <a:pt x="236" y="103"/>
                </a:lnTo>
                <a:lnTo>
                  <a:pt x="230" y="105"/>
                </a:lnTo>
                <a:lnTo>
                  <a:pt x="229" y="104"/>
                </a:lnTo>
                <a:lnTo>
                  <a:pt x="226" y="105"/>
                </a:lnTo>
                <a:lnTo>
                  <a:pt x="213" y="105"/>
                </a:lnTo>
                <a:lnTo>
                  <a:pt x="201" y="102"/>
                </a:lnTo>
                <a:lnTo>
                  <a:pt x="194" y="98"/>
                </a:lnTo>
                <a:lnTo>
                  <a:pt x="188" y="91"/>
                </a:lnTo>
                <a:lnTo>
                  <a:pt x="184" y="72"/>
                </a:lnTo>
                <a:lnTo>
                  <a:pt x="177" y="63"/>
                </a:lnTo>
                <a:lnTo>
                  <a:pt x="167" y="61"/>
                </a:lnTo>
                <a:lnTo>
                  <a:pt x="153" y="63"/>
                </a:lnTo>
                <a:lnTo>
                  <a:pt x="140" y="71"/>
                </a:lnTo>
                <a:lnTo>
                  <a:pt x="135" y="74"/>
                </a:lnTo>
                <a:lnTo>
                  <a:pt x="129" y="75"/>
                </a:lnTo>
                <a:lnTo>
                  <a:pt x="118" y="74"/>
                </a:lnTo>
                <a:lnTo>
                  <a:pt x="113" y="72"/>
                </a:lnTo>
                <a:lnTo>
                  <a:pt x="113" y="66"/>
                </a:lnTo>
                <a:lnTo>
                  <a:pt x="118" y="61"/>
                </a:lnTo>
                <a:lnTo>
                  <a:pt x="126" y="52"/>
                </a:lnTo>
                <a:lnTo>
                  <a:pt x="113" y="24"/>
                </a:lnTo>
                <a:lnTo>
                  <a:pt x="111" y="22"/>
                </a:lnTo>
                <a:lnTo>
                  <a:pt x="112" y="14"/>
                </a:lnTo>
                <a:lnTo>
                  <a:pt x="55" y="5"/>
                </a:lnTo>
                <a:lnTo>
                  <a:pt x="53" y="2"/>
                </a:lnTo>
                <a:lnTo>
                  <a:pt x="45" y="0"/>
                </a:lnTo>
                <a:lnTo>
                  <a:pt x="35" y="3"/>
                </a:lnTo>
                <a:lnTo>
                  <a:pt x="30" y="7"/>
                </a:lnTo>
                <a:lnTo>
                  <a:pt x="30" y="12"/>
                </a:lnTo>
                <a:lnTo>
                  <a:pt x="33" y="18"/>
                </a:lnTo>
                <a:lnTo>
                  <a:pt x="35" y="20"/>
                </a:lnTo>
                <a:lnTo>
                  <a:pt x="30" y="58"/>
                </a:lnTo>
                <a:lnTo>
                  <a:pt x="32" y="62"/>
                </a:lnTo>
                <a:lnTo>
                  <a:pt x="32" y="65"/>
                </a:lnTo>
                <a:lnTo>
                  <a:pt x="36" y="73"/>
                </a:lnTo>
                <a:lnTo>
                  <a:pt x="38" y="81"/>
                </a:lnTo>
                <a:lnTo>
                  <a:pt x="35" y="82"/>
                </a:lnTo>
                <a:lnTo>
                  <a:pt x="20" y="82"/>
                </a:lnTo>
                <a:lnTo>
                  <a:pt x="19" y="82"/>
                </a:lnTo>
                <a:lnTo>
                  <a:pt x="18" y="82"/>
                </a:lnTo>
                <a:lnTo>
                  <a:pt x="18" y="77"/>
                </a:lnTo>
                <a:lnTo>
                  <a:pt x="13" y="75"/>
                </a:lnTo>
                <a:lnTo>
                  <a:pt x="10" y="74"/>
                </a:lnTo>
                <a:lnTo>
                  <a:pt x="5" y="72"/>
                </a:lnTo>
                <a:lnTo>
                  <a:pt x="3" y="69"/>
                </a:lnTo>
                <a:lnTo>
                  <a:pt x="0" y="71"/>
                </a:lnTo>
                <a:lnTo>
                  <a:pt x="0" y="72"/>
                </a:lnTo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7" name="Freeform 14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3104544" y="5063774"/>
            <a:ext cx="61513" cy="89168"/>
          </a:xfrm>
          <a:custGeom>
            <a:avLst/>
            <a:gdLst>
              <a:gd name="T0" fmla="*/ 0 w 62"/>
              <a:gd name="T1" fmla="*/ 2147483647 h 88"/>
              <a:gd name="T2" fmla="*/ 2147483647 w 62"/>
              <a:gd name="T3" fmla="*/ 2147483647 h 88"/>
              <a:gd name="T4" fmla="*/ 2147483647 w 62"/>
              <a:gd name="T5" fmla="*/ 2147483647 h 88"/>
              <a:gd name="T6" fmla="*/ 2147483647 w 62"/>
              <a:gd name="T7" fmla="*/ 2147483647 h 88"/>
              <a:gd name="T8" fmla="*/ 2147483647 w 62"/>
              <a:gd name="T9" fmla="*/ 2147483647 h 88"/>
              <a:gd name="T10" fmla="*/ 2147483647 w 62"/>
              <a:gd name="T11" fmla="*/ 2147483647 h 88"/>
              <a:gd name="T12" fmla="*/ 2147483647 w 62"/>
              <a:gd name="T13" fmla="*/ 2147483647 h 88"/>
              <a:gd name="T14" fmla="*/ 2147483647 w 62"/>
              <a:gd name="T15" fmla="*/ 2147483647 h 88"/>
              <a:gd name="T16" fmla="*/ 2147483647 w 62"/>
              <a:gd name="T17" fmla="*/ 2147483647 h 88"/>
              <a:gd name="T18" fmla="*/ 2147483647 w 62"/>
              <a:gd name="T19" fmla="*/ 2147483647 h 88"/>
              <a:gd name="T20" fmla="*/ 2147483647 w 62"/>
              <a:gd name="T21" fmla="*/ 2147483647 h 88"/>
              <a:gd name="T22" fmla="*/ 2147483647 w 62"/>
              <a:gd name="T23" fmla="*/ 2147483647 h 88"/>
              <a:gd name="T24" fmla="*/ 2147483647 w 62"/>
              <a:gd name="T25" fmla="*/ 2147483647 h 88"/>
              <a:gd name="T26" fmla="*/ 2147483647 w 62"/>
              <a:gd name="T27" fmla="*/ 2147483647 h 88"/>
              <a:gd name="T28" fmla="*/ 2147483647 w 62"/>
              <a:gd name="T29" fmla="*/ 2147483647 h 88"/>
              <a:gd name="T30" fmla="*/ 2147483647 w 62"/>
              <a:gd name="T31" fmla="*/ 2147483647 h 88"/>
              <a:gd name="T32" fmla="*/ 2147483647 w 62"/>
              <a:gd name="T33" fmla="*/ 2147483647 h 88"/>
              <a:gd name="T34" fmla="*/ 2147483647 w 62"/>
              <a:gd name="T35" fmla="*/ 2147483647 h 88"/>
              <a:gd name="T36" fmla="*/ 2147483647 w 62"/>
              <a:gd name="T37" fmla="*/ 2147483647 h 88"/>
              <a:gd name="T38" fmla="*/ 2147483647 w 62"/>
              <a:gd name="T39" fmla="*/ 2147483647 h 88"/>
              <a:gd name="T40" fmla="*/ 2147483647 w 62"/>
              <a:gd name="T41" fmla="*/ 2147483647 h 88"/>
              <a:gd name="T42" fmla="*/ 2147483647 w 62"/>
              <a:gd name="T43" fmla="*/ 0 h 88"/>
              <a:gd name="T44" fmla="*/ 2147483647 w 62"/>
              <a:gd name="T45" fmla="*/ 0 h 88"/>
              <a:gd name="T46" fmla="*/ 2147483647 w 62"/>
              <a:gd name="T47" fmla="*/ 2147483647 h 88"/>
              <a:gd name="T48" fmla="*/ 2147483647 w 62"/>
              <a:gd name="T49" fmla="*/ 2147483647 h 88"/>
              <a:gd name="T50" fmla="*/ 2147483647 w 62"/>
              <a:gd name="T51" fmla="*/ 2147483647 h 88"/>
              <a:gd name="T52" fmla="*/ 2147483647 w 62"/>
              <a:gd name="T53" fmla="*/ 2147483647 h 88"/>
              <a:gd name="T54" fmla="*/ 2147483647 w 62"/>
              <a:gd name="T55" fmla="*/ 2147483647 h 88"/>
              <a:gd name="T56" fmla="*/ 2147483647 w 62"/>
              <a:gd name="T57" fmla="*/ 2147483647 h 88"/>
              <a:gd name="T58" fmla="*/ 2147483647 w 62"/>
              <a:gd name="T59" fmla="*/ 2147483647 h 88"/>
              <a:gd name="T60" fmla="*/ 2147483647 w 62"/>
              <a:gd name="T61" fmla="*/ 2147483647 h 88"/>
              <a:gd name="T62" fmla="*/ 2147483647 w 62"/>
              <a:gd name="T63" fmla="*/ 2147483647 h 88"/>
              <a:gd name="T64" fmla="*/ 2147483647 w 62"/>
              <a:gd name="T65" fmla="*/ 2147483647 h 88"/>
              <a:gd name="T66" fmla="*/ 2147483647 w 62"/>
              <a:gd name="T67" fmla="*/ 2147483647 h 88"/>
              <a:gd name="T68" fmla="*/ 2147483647 w 62"/>
              <a:gd name="T69" fmla="*/ 2147483647 h 88"/>
              <a:gd name="T70" fmla="*/ 2147483647 w 62"/>
              <a:gd name="T71" fmla="*/ 2147483647 h 88"/>
              <a:gd name="T72" fmla="*/ 2147483647 w 62"/>
              <a:gd name="T73" fmla="*/ 2147483647 h 88"/>
              <a:gd name="T74" fmla="*/ 2147483647 w 62"/>
              <a:gd name="T75" fmla="*/ 2147483647 h 88"/>
              <a:gd name="T76" fmla="*/ 2147483647 w 62"/>
              <a:gd name="T77" fmla="*/ 2147483647 h 88"/>
              <a:gd name="T78" fmla="*/ 2147483647 w 62"/>
              <a:gd name="T79" fmla="*/ 2147483647 h 88"/>
              <a:gd name="T80" fmla="*/ 2147483647 w 62"/>
              <a:gd name="T81" fmla="*/ 2147483647 h 88"/>
              <a:gd name="T82" fmla="*/ 2147483647 w 62"/>
              <a:gd name="T83" fmla="*/ 2147483647 h 88"/>
              <a:gd name="T84" fmla="*/ 2147483647 w 62"/>
              <a:gd name="T85" fmla="*/ 2147483647 h 88"/>
              <a:gd name="T86" fmla="*/ 2147483647 w 62"/>
              <a:gd name="T87" fmla="*/ 2147483647 h 88"/>
              <a:gd name="T88" fmla="*/ 2147483647 w 62"/>
              <a:gd name="T89" fmla="*/ 2147483647 h 88"/>
              <a:gd name="T90" fmla="*/ 2147483647 w 62"/>
              <a:gd name="T91" fmla="*/ 2147483647 h 88"/>
              <a:gd name="T92" fmla="*/ 2147483647 w 62"/>
              <a:gd name="T93" fmla="*/ 2147483647 h 88"/>
              <a:gd name="T94" fmla="*/ 2147483647 w 62"/>
              <a:gd name="T95" fmla="*/ 2147483647 h 88"/>
              <a:gd name="T96" fmla="*/ 2147483647 w 62"/>
              <a:gd name="T97" fmla="*/ 2147483647 h 88"/>
              <a:gd name="T98" fmla="*/ 2147483647 w 62"/>
              <a:gd name="T99" fmla="*/ 2147483647 h 88"/>
              <a:gd name="T100" fmla="*/ 2147483647 w 62"/>
              <a:gd name="T101" fmla="*/ 2147483647 h 88"/>
              <a:gd name="T102" fmla="*/ 2147483647 w 62"/>
              <a:gd name="T103" fmla="*/ 2147483647 h 88"/>
              <a:gd name="T104" fmla="*/ 2147483647 w 62"/>
              <a:gd name="T105" fmla="*/ 2147483647 h 88"/>
              <a:gd name="T106" fmla="*/ 2147483647 w 62"/>
              <a:gd name="T107" fmla="*/ 2147483647 h 88"/>
              <a:gd name="T108" fmla="*/ 2147483647 w 62"/>
              <a:gd name="T109" fmla="*/ 2147483647 h 88"/>
              <a:gd name="T110" fmla="*/ 2147483647 w 62"/>
              <a:gd name="T111" fmla="*/ 2147483647 h 88"/>
              <a:gd name="T112" fmla="*/ 2147483647 w 62"/>
              <a:gd name="T113" fmla="*/ 2147483647 h 88"/>
              <a:gd name="T114" fmla="*/ 2147483647 w 62"/>
              <a:gd name="T115" fmla="*/ 2147483647 h 88"/>
              <a:gd name="T116" fmla="*/ 2147483647 w 62"/>
              <a:gd name="T117" fmla="*/ 2147483647 h 88"/>
              <a:gd name="T118" fmla="*/ 2147483647 w 62"/>
              <a:gd name="T119" fmla="*/ 2147483647 h 88"/>
              <a:gd name="T120" fmla="*/ 0 w 62"/>
              <a:gd name="T121" fmla="*/ 2147483647 h 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2"/>
              <a:gd name="T184" fmla="*/ 0 h 88"/>
              <a:gd name="T185" fmla="*/ 62 w 62"/>
              <a:gd name="T186" fmla="*/ 88 h 8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2" h="88">
                <a:moveTo>
                  <a:pt x="0" y="49"/>
                </a:moveTo>
                <a:lnTo>
                  <a:pt x="3" y="46"/>
                </a:lnTo>
                <a:lnTo>
                  <a:pt x="3" y="43"/>
                </a:lnTo>
                <a:lnTo>
                  <a:pt x="3" y="42"/>
                </a:lnTo>
                <a:lnTo>
                  <a:pt x="4" y="42"/>
                </a:lnTo>
                <a:lnTo>
                  <a:pt x="12" y="35"/>
                </a:lnTo>
                <a:lnTo>
                  <a:pt x="12" y="32"/>
                </a:lnTo>
                <a:lnTo>
                  <a:pt x="14" y="32"/>
                </a:lnTo>
                <a:lnTo>
                  <a:pt x="14" y="29"/>
                </a:lnTo>
                <a:lnTo>
                  <a:pt x="17" y="27"/>
                </a:lnTo>
                <a:lnTo>
                  <a:pt x="16" y="25"/>
                </a:lnTo>
                <a:lnTo>
                  <a:pt x="18" y="24"/>
                </a:lnTo>
                <a:lnTo>
                  <a:pt x="18" y="21"/>
                </a:lnTo>
                <a:lnTo>
                  <a:pt x="17" y="21"/>
                </a:lnTo>
                <a:lnTo>
                  <a:pt x="18" y="15"/>
                </a:lnTo>
                <a:lnTo>
                  <a:pt x="21" y="13"/>
                </a:lnTo>
                <a:lnTo>
                  <a:pt x="23" y="13"/>
                </a:lnTo>
                <a:lnTo>
                  <a:pt x="26" y="13"/>
                </a:lnTo>
                <a:lnTo>
                  <a:pt x="25" y="10"/>
                </a:lnTo>
                <a:lnTo>
                  <a:pt x="27" y="8"/>
                </a:lnTo>
                <a:lnTo>
                  <a:pt x="27" y="6"/>
                </a:lnTo>
                <a:lnTo>
                  <a:pt x="31" y="0"/>
                </a:lnTo>
                <a:lnTo>
                  <a:pt x="33" y="0"/>
                </a:lnTo>
                <a:lnTo>
                  <a:pt x="33" y="3"/>
                </a:lnTo>
                <a:lnTo>
                  <a:pt x="32" y="5"/>
                </a:lnTo>
                <a:lnTo>
                  <a:pt x="32" y="8"/>
                </a:lnTo>
                <a:lnTo>
                  <a:pt x="33" y="11"/>
                </a:lnTo>
                <a:lnTo>
                  <a:pt x="34" y="11"/>
                </a:lnTo>
                <a:lnTo>
                  <a:pt x="37" y="11"/>
                </a:lnTo>
                <a:lnTo>
                  <a:pt x="40" y="12"/>
                </a:lnTo>
                <a:lnTo>
                  <a:pt x="40" y="14"/>
                </a:lnTo>
                <a:lnTo>
                  <a:pt x="42" y="19"/>
                </a:lnTo>
                <a:lnTo>
                  <a:pt x="41" y="26"/>
                </a:lnTo>
                <a:lnTo>
                  <a:pt x="42" y="28"/>
                </a:lnTo>
                <a:lnTo>
                  <a:pt x="53" y="38"/>
                </a:lnTo>
                <a:lnTo>
                  <a:pt x="55" y="43"/>
                </a:lnTo>
                <a:lnTo>
                  <a:pt x="56" y="54"/>
                </a:lnTo>
                <a:lnTo>
                  <a:pt x="61" y="59"/>
                </a:lnTo>
                <a:lnTo>
                  <a:pt x="58" y="61"/>
                </a:lnTo>
                <a:lnTo>
                  <a:pt x="56" y="62"/>
                </a:lnTo>
                <a:lnTo>
                  <a:pt x="56" y="67"/>
                </a:lnTo>
                <a:lnTo>
                  <a:pt x="57" y="70"/>
                </a:lnTo>
                <a:lnTo>
                  <a:pt x="57" y="73"/>
                </a:lnTo>
                <a:lnTo>
                  <a:pt x="52" y="77"/>
                </a:lnTo>
                <a:lnTo>
                  <a:pt x="43" y="85"/>
                </a:lnTo>
                <a:lnTo>
                  <a:pt x="39" y="87"/>
                </a:lnTo>
                <a:lnTo>
                  <a:pt x="35" y="84"/>
                </a:lnTo>
                <a:lnTo>
                  <a:pt x="32" y="83"/>
                </a:lnTo>
                <a:lnTo>
                  <a:pt x="29" y="82"/>
                </a:lnTo>
                <a:lnTo>
                  <a:pt x="18" y="81"/>
                </a:lnTo>
                <a:lnTo>
                  <a:pt x="12" y="78"/>
                </a:lnTo>
                <a:lnTo>
                  <a:pt x="9" y="78"/>
                </a:lnTo>
                <a:lnTo>
                  <a:pt x="8" y="74"/>
                </a:lnTo>
                <a:lnTo>
                  <a:pt x="8" y="72"/>
                </a:lnTo>
                <a:lnTo>
                  <a:pt x="8" y="68"/>
                </a:lnTo>
                <a:lnTo>
                  <a:pt x="9" y="66"/>
                </a:lnTo>
                <a:lnTo>
                  <a:pt x="8" y="64"/>
                </a:lnTo>
                <a:lnTo>
                  <a:pt x="7" y="64"/>
                </a:lnTo>
                <a:lnTo>
                  <a:pt x="3" y="62"/>
                </a:lnTo>
                <a:lnTo>
                  <a:pt x="2" y="57"/>
                </a:lnTo>
                <a:lnTo>
                  <a:pt x="0" y="49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8" name="Freeform 37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2188693" y="5060526"/>
            <a:ext cx="217346" cy="156305"/>
          </a:xfrm>
          <a:custGeom>
            <a:avLst/>
            <a:gdLst>
              <a:gd name="T0" fmla="*/ 2147483647 w 219"/>
              <a:gd name="T1" fmla="*/ 2147483647 h 157"/>
              <a:gd name="T2" fmla="*/ 2147483647 w 219"/>
              <a:gd name="T3" fmla="*/ 2147483647 h 157"/>
              <a:gd name="T4" fmla="*/ 2147483647 w 219"/>
              <a:gd name="T5" fmla="*/ 2147483647 h 157"/>
              <a:gd name="T6" fmla="*/ 2147483647 w 219"/>
              <a:gd name="T7" fmla="*/ 2147483647 h 157"/>
              <a:gd name="T8" fmla="*/ 2147483647 w 219"/>
              <a:gd name="T9" fmla="*/ 2147483647 h 157"/>
              <a:gd name="T10" fmla="*/ 2147483647 w 219"/>
              <a:gd name="T11" fmla="*/ 2147483647 h 157"/>
              <a:gd name="T12" fmla="*/ 2147483647 w 219"/>
              <a:gd name="T13" fmla="*/ 2147483647 h 157"/>
              <a:gd name="T14" fmla="*/ 2147483647 w 219"/>
              <a:gd name="T15" fmla="*/ 2147483647 h 157"/>
              <a:gd name="T16" fmla="*/ 2147483647 w 219"/>
              <a:gd name="T17" fmla="*/ 2147483647 h 157"/>
              <a:gd name="T18" fmla="*/ 2147483647 w 219"/>
              <a:gd name="T19" fmla="*/ 2147483647 h 157"/>
              <a:gd name="T20" fmla="*/ 2147483647 w 219"/>
              <a:gd name="T21" fmla="*/ 2147483647 h 157"/>
              <a:gd name="T22" fmla="*/ 2147483647 w 219"/>
              <a:gd name="T23" fmla="*/ 2147483647 h 157"/>
              <a:gd name="T24" fmla="*/ 2147483647 w 219"/>
              <a:gd name="T25" fmla="*/ 2147483647 h 157"/>
              <a:gd name="T26" fmla="*/ 2147483647 w 219"/>
              <a:gd name="T27" fmla="*/ 2147483647 h 157"/>
              <a:gd name="T28" fmla="*/ 2147483647 w 219"/>
              <a:gd name="T29" fmla="*/ 2147483647 h 157"/>
              <a:gd name="T30" fmla="*/ 2147483647 w 219"/>
              <a:gd name="T31" fmla="*/ 2147483647 h 157"/>
              <a:gd name="T32" fmla="*/ 2147483647 w 219"/>
              <a:gd name="T33" fmla="*/ 2147483647 h 157"/>
              <a:gd name="T34" fmla="*/ 2147483647 w 219"/>
              <a:gd name="T35" fmla="*/ 2147483647 h 157"/>
              <a:gd name="T36" fmla="*/ 2147483647 w 219"/>
              <a:gd name="T37" fmla="*/ 2147483647 h 157"/>
              <a:gd name="T38" fmla="*/ 2147483647 w 219"/>
              <a:gd name="T39" fmla="*/ 2147483647 h 157"/>
              <a:gd name="T40" fmla="*/ 2147483647 w 219"/>
              <a:gd name="T41" fmla="*/ 2147483647 h 157"/>
              <a:gd name="T42" fmla="*/ 2147483647 w 219"/>
              <a:gd name="T43" fmla="*/ 2147483647 h 157"/>
              <a:gd name="T44" fmla="*/ 2147483647 w 219"/>
              <a:gd name="T45" fmla="*/ 2147483647 h 157"/>
              <a:gd name="T46" fmla="*/ 2147483647 w 219"/>
              <a:gd name="T47" fmla="*/ 2147483647 h 157"/>
              <a:gd name="T48" fmla="*/ 2147483647 w 219"/>
              <a:gd name="T49" fmla="*/ 2147483647 h 157"/>
              <a:gd name="T50" fmla="*/ 2147483647 w 219"/>
              <a:gd name="T51" fmla="*/ 2147483647 h 157"/>
              <a:gd name="T52" fmla="*/ 2147483647 w 219"/>
              <a:gd name="T53" fmla="*/ 2147483647 h 157"/>
              <a:gd name="T54" fmla="*/ 2147483647 w 219"/>
              <a:gd name="T55" fmla="*/ 2147483647 h 157"/>
              <a:gd name="T56" fmla="*/ 2147483647 w 219"/>
              <a:gd name="T57" fmla="*/ 2147483647 h 157"/>
              <a:gd name="T58" fmla="*/ 2147483647 w 219"/>
              <a:gd name="T59" fmla="*/ 2147483647 h 157"/>
              <a:gd name="T60" fmla="*/ 2147483647 w 219"/>
              <a:gd name="T61" fmla="*/ 2147483647 h 157"/>
              <a:gd name="T62" fmla="*/ 2147483647 w 219"/>
              <a:gd name="T63" fmla="*/ 2147483647 h 157"/>
              <a:gd name="T64" fmla="*/ 2147483647 w 219"/>
              <a:gd name="T65" fmla="*/ 2147483647 h 157"/>
              <a:gd name="T66" fmla="*/ 2147483647 w 219"/>
              <a:gd name="T67" fmla="*/ 2147483647 h 157"/>
              <a:gd name="T68" fmla="*/ 2147483647 w 219"/>
              <a:gd name="T69" fmla="*/ 2147483647 h 157"/>
              <a:gd name="T70" fmla="*/ 2147483647 w 219"/>
              <a:gd name="T71" fmla="*/ 0 h 157"/>
              <a:gd name="T72" fmla="*/ 2147483647 w 219"/>
              <a:gd name="T73" fmla="*/ 0 h 157"/>
              <a:gd name="T74" fmla="*/ 2147483647 w 219"/>
              <a:gd name="T75" fmla="*/ 0 h 157"/>
              <a:gd name="T76" fmla="*/ 2147483647 w 219"/>
              <a:gd name="T77" fmla="*/ 2147483647 h 157"/>
              <a:gd name="T78" fmla="*/ 2147483647 w 219"/>
              <a:gd name="T79" fmla="*/ 2147483647 h 157"/>
              <a:gd name="T80" fmla="*/ 2147483647 w 219"/>
              <a:gd name="T81" fmla="*/ 2147483647 h 157"/>
              <a:gd name="T82" fmla="*/ 2147483647 w 219"/>
              <a:gd name="T83" fmla="*/ 2147483647 h 157"/>
              <a:gd name="T84" fmla="*/ 2147483647 w 219"/>
              <a:gd name="T85" fmla="*/ 2147483647 h 157"/>
              <a:gd name="T86" fmla="*/ 2147483647 w 219"/>
              <a:gd name="T87" fmla="*/ 2147483647 h 157"/>
              <a:gd name="T88" fmla="*/ 2147483647 w 219"/>
              <a:gd name="T89" fmla="*/ 2147483647 h 157"/>
              <a:gd name="T90" fmla="*/ 2147483647 w 219"/>
              <a:gd name="T91" fmla="*/ 2147483647 h 157"/>
              <a:gd name="T92" fmla="*/ 2147483647 w 219"/>
              <a:gd name="T93" fmla="*/ 2147483647 h 157"/>
              <a:gd name="T94" fmla="*/ 2147483647 w 219"/>
              <a:gd name="T95" fmla="*/ 2147483647 h 157"/>
              <a:gd name="T96" fmla="*/ 2147483647 w 219"/>
              <a:gd name="T97" fmla="*/ 2147483647 h 157"/>
              <a:gd name="T98" fmla="*/ 2147483647 w 219"/>
              <a:gd name="T99" fmla="*/ 2147483647 h 157"/>
              <a:gd name="T100" fmla="*/ 2147483647 w 219"/>
              <a:gd name="T101" fmla="*/ 2147483647 h 157"/>
              <a:gd name="T102" fmla="*/ 2147483647 w 219"/>
              <a:gd name="T103" fmla="*/ 2147483647 h 157"/>
              <a:gd name="T104" fmla="*/ 2147483647 w 219"/>
              <a:gd name="T105" fmla="*/ 2147483647 h 157"/>
              <a:gd name="T106" fmla="*/ 2147483647 w 219"/>
              <a:gd name="T107" fmla="*/ 2147483647 h 157"/>
              <a:gd name="T108" fmla="*/ 2147483647 w 219"/>
              <a:gd name="T109" fmla="*/ 2147483647 h 157"/>
              <a:gd name="T110" fmla="*/ 2147483647 w 219"/>
              <a:gd name="T111" fmla="*/ 2147483647 h 157"/>
              <a:gd name="T112" fmla="*/ 2147483647 w 219"/>
              <a:gd name="T113" fmla="*/ 2147483647 h 157"/>
              <a:gd name="T114" fmla="*/ 2147483647 w 219"/>
              <a:gd name="T115" fmla="*/ 2147483647 h 157"/>
              <a:gd name="T116" fmla="*/ 0 w 219"/>
              <a:gd name="T117" fmla="*/ 2147483647 h 15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9"/>
              <a:gd name="T178" fmla="*/ 0 h 157"/>
              <a:gd name="T179" fmla="*/ 219 w 219"/>
              <a:gd name="T180" fmla="*/ 157 h 15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9" h="157">
                <a:moveTo>
                  <a:pt x="0" y="62"/>
                </a:moveTo>
                <a:lnTo>
                  <a:pt x="11" y="66"/>
                </a:lnTo>
                <a:lnTo>
                  <a:pt x="13" y="67"/>
                </a:lnTo>
                <a:lnTo>
                  <a:pt x="15" y="66"/>
                </a:lnTo>
                <a:lnTo>
                  <a:pt x="16" y="68"/>
                </a:lnTo>
                <a:lnTo>
                  <a:pt x="18" y="71"/>
                </a:lnTo>
                <a:lnTo>
                  <a:pt x="19" y="72"/>
                </a:lnTo>
                <a:lnTo>
                  <a:pt x="19" y="70"/>
                </a:lnTo>
                <a:lnTo>
                  <a:pt x="20" y="71"/>
                </a:lnTo>
                <a:lnTo>
                  <a:pt x="22" y="70"/>
                </a:lnTo>
                <a:lnTo>
                  <a:pt x="23" y="70"/>
                </a:lnTo>
                <a:lnTo>
                  <a:pt x="25" y="72"/>
                </a:lnTo>
                <a:lnTo>
                  <a:pt x="26" y="71"/>
                </a:lnTo>
                <a:lnTo>
                  <a:pt x="25" y="68"/>
                </a:lnTo>
                <a:lnTo>
                  <a:pt x="27" y="67"/>
                </a:lnTo>
                <a:lnTo>
                  <a:pt x="31" y="67"/>
                </a:lnTo>
                <a:lnTo>
                  <a:pt x="33" y="68"/>
                </a:lnTo>
                <a:lnTo>
                  <a:pt x="33" y="72"/>
                </a:lnTo>
                <a:lnTo>
                  <a:pt x="33" y="73"/>
                </a:lnTo>
                <a:lnTo>
                  <a:pt x="35" y="71"/>
                </a:lnTo>
                <a:lnTo>
                  <a:pt x="37" y="71"/>
                </a:lnTo>
                <a:lnTo>
                  <a:pt x="40" y="73"/>
                </a:lnTo>
                <a:lnTo>
                  <a:pt x="41" y="77"/>
                </a:lnTo>
                <a:lnTo>
                  <a:pt x="41" y="78"/>
                </a:lnTo>
                <a:lnTo>
                  <a:pt x="37" y="81"/>
                </a:lnTo>
                <a:lnTo>
                  <a:pt x="36" y="83"/>
                </a:lnTo>
                <a:lnTo>
                  <a:pt x="37" y="85"/>
                </a:lnTo>
                <a:lnTo>
                  <a:pt x="41" y="86"/>
                </a:lnTo>
                <a:lnTo>
                  <a:pt x="55" y="93"/>
                </a:lnTo>
                <a:lnTo>
                  <a:pt x="76" y="100"/>
                </a:lnTo>
                <a:lnTo>
                  <a:pt x="82" y="104"/>
                </a:lnTo>
                <a:lnTo>
                  <a:pt x="92" y="109"/>
                </a:lnTo>
                <a:lnTo>
                  <a:pt x="102" y="114"/>
                </a:lnTo>
                <a:lnTo>
                  <a:pt x="105" y="118"/>
                </a:lnTo>
                <a:lnTo>
                  <a:pt x="129" y="138"/>
                </a:lnTo>
                <a:lnTo>
                  <a:pt x="136" y="145"/>
                </a:lnTo>
                <a:lnTo>
                  <a:pt x="139" y="148"/>
                </a:lnTo>
                <a:lnTo>
                  <a:pt x="140" y="150"/>
                </a:lnTo>
                <a:lnTo>
                  <a:pt x="147" y="156"/>
                </a:lnTo>
                <a:lnTo>
                  <a:pt x="163" y="142"/>
                </a:lnTo>
                <a:lnTo>
                  <a:pt x="176" y="129"/>
                </a:lnTo>
                <a:lnTo>
                  <a:pt x="180" y="124"/>
                </a:lnTo>
                <a:lnTo>
                  <a:pt x="183" y="118"/>
                </a:lnTo>
                <a:lnTo>
                  <a:pt x="193" y="111"/>
                </a:lnTo>
                <a:lnTo>
                  <a:pt x="196" y="109"/>
                </a:lnTo>
                <a:lnTo>
                  <a:pt x="196" y="106"/>
                </a:lnTo>
                <a:lnTo>
                  <a:pt x="196" y="102"/>
                </a:lnTo>
                <a:lnTo>
                  <a:pt x="195" y="100"/>
                </a:lnTo>
                <a:lnTo>
                  <a:pt x="197" y="96"/>
                </a:lnTo>
                <a:lnTo>
                  <a:pt x="200" y="99"/>
                </a:lnTo>
                <a:lnTo>
                  <a:pt x="201" y="97"/>
                </a:lnTo>
                <a:lnTo>
                  <a:pt x="205" y="100"/>
                </a:lnTo>
                <a:lnTo>
                  <a:pt x="206" y="101"/>
                </a:lnTo>
                <a:lnTo>
                  <a:pt x="209" y="99"/>
                </a:lnTo>
                <a:lnTo>
                  <a:pt x="211" y="93"/>
                </a:lnTo>
                <a:lnTo>
                  <a:pt x="211" y="91"/>
                </a:lnTo>
                <a:lnTo>
                  <a:pt x="215" y="90"/>
                </a:lnTo>
                <a:lnTo>
                  <a:pt x="218" y="88"/>
                </a:lnTo>
                <a:lnTo>
                  <a:pt x="218" y="84"/>
                </a:lnTo>
                <a:lnTo>
                  <a:pt x="211" y="77"/>
                </a:lnTo>
                <a:lnTo>
                  <a:pt x="211" y="70"/>
                </a:lnTo>
                <a:lnTo>
                  <a:pt x="213" y="65"/>
                </a:lnTo>
                <a:lnTo>
                  <a:pt x="214" y="61"/>
                </a:lnTo>
                <a:lnTo>
                  <a:pt x="214" y="55"/>
                </a:lnTo>
                <a:lnTo>
                  <a:pt x="213" y="52"/>
                </a:lnTo>
                <a:lnTo>
                  <a:pt x="214" y="43"/>
                </a:lnTo>
                <a:lnTo>
                  <a:pt x="215" y="36"/>
                </a:lnTo>
                <a:lnTo>
                  <a:pt x="218" y="32"/>
                </a:lnTo>
                <a:lnTo>
                  <a:pt x="197" y="10"/>
                </a:lnTo>
                <a:lnTo>
                  <a:pt x="195" y="10"/>
                </a:lnTo>
                <a:lnTo>
                  <a:pt x="193" y="3"/>
                </a:lnTo>
                <a:lnTo>
                  <a:pt x="193" y="0"/>
                </a:lnTo>
                <a:lnTo>
                  <a:pt x="192" y="0"/>
                </a:lnTo>
                <a:lnTo>
                  <a:pt x="190" y="0"/>
                </a:lnTo>
                <a:lnTo>
                  <a:pt x="187" y="0"/>
                </a:lnTo>
                <a:lnTo>
                  <a:pt x="186" y="0"/>
                </a:lnTo>
                <a:lnTo>
                  <a:pt x="177" y="6"/>
                </a:lnTo>
                <a:lnTo>
                  <a:pt x="176" y="10"/>
                </a:lnTo>
                <a:lnTo>
                  <a:pt x="171" y="13"/>
                </a:lnTo>
                <a:lnTo>
                  <a:pt x="169" y="13"/>
                </a:lnTo>
                <a:lnTo>
                  <a:pt x="166" y="15"/>
                </a:lnTo>
                <a:lnTo>
                  <a:pt x="158" y="16"/>
                </a:lnTo>
                <a:lnTo>
                  <a:pt x="158" y="19"/>
                </a:lnTo>
                <a:lnTo>
                  <a:pt x="154" y="16"/>
                </a:lnTo>
                <a:lnTo>
                  <a:pt x="135" y="14"/>
                </a:lnTo>
                <a:lnTo>
                  <a:pt x="121" y="10"/>
                </a:lnTo>
                <a:lnTo>
                  <a:pt x="118" y="10"/>
                </a:lnTo>
                <a:lnTo>
                  <a:pt x="113" y="10"/>
                </a:lnTo>
                <a:lnTo>
                  <a:pt x="111" y="13"/>
                </a:lnTo>
                <a:lnTo>
                  <a:pt x="108" y="21"/>
                </a:lnTo>
                <a:lnTo>
                  <a:pt x="96" y="29"/>
                </a:lnTo>
                <a:lnTo>
                  <a:pt x="89" y="35"/>
                </a:lnTo>
                <a:lnTo>
                  <a:pt x="86" y="36"/>
                </a:lnTo>
                <a:lnTo>
                  <a:pt x="84" y="38"/>
                </a:lnTo>
                <a:lnTo>
                  <a:pt x="82" y="38"/>
                </a:lnTo>
                <a:lnTo>
                  <a:pt x="80" y="38"/>
                </a:lnTo>
                <a:lnTo>
                  <a:pt x="77" y="40"/>
                </a:lnTo>
                <a:lnTo>
                  <a:pt x="71" y="40"/>
                </a:lnTo>
                <a:lnTo>
                  <a:pt x="68" y="43"/>
                </a:lnTo>
                <a:lnTo>
                  <a:pt x="67" y="42"/>
                </a:lnTo>
                <a:lnTo>
                  <a:pt x="63" y="43"/>
                </a:lnTo>
                <a:lnTo>
                  <a:pt x="62" y="42"/>
                </a:lnTo>
                <a:lnTo>
                  <a:pt x="62" y="39"/>
                </a:lnTo>
                <a:lnTo>
                  <a:pt x="56" y="35"/>
                </a:lnTo>
                <a:lnTo>
                  <a:pt x="54" y="43"/>
                </a:lnTo>
                <a:lnTo>
                  <a:pt x="53" y="44"/>
                </a:lnTo>
                <a:lnTo>
                  <a:pt x="53" y="46"/>
                </a:lnTo>
                <a:lnTo>
                  <a:pt x="51" y="48"/>
                </a:lnTo>
                <a:lnTo>
                  <a:pt x="49" y="48"/>
                </a:lnTo>
                <a:lnTo>
                  <a:pt x="46" y="46"/>
                </a:lnTo>
                <a:lnTo>
                  <a:pt x="39" y="44"/>
                </a:lnTo>
                <a:lnTo>
                  <a:pt x="35" y="44"/>
                </a:lnTo>
                <a:lnTo>
                  <a:pt x="30" y="43"/>
                </a:lnTo>
                <a:lnTo>
                  <a:pt x="25" y="40"/>
                </a:lnTo>
                <a:lnTo>
                  <a:pt x="23" y="40"/>
                </a:lnTo>
                <a:lnTo>
                  <a:pt x="20" y="43"/>
                </a:lnTo>
                <a:lnTo>
                  <a:pt x="16" y="52"/>
                </a:lnTo>
                <a:lnTo>
                  <a:pt x="0" y="62"/>
                </a:ln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9" name="Freeform 13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2493181" y="4546502"/>
            <a:ext cx="193766" cy="151060"/>
          </a:xfrm>
          <a:custGeom>
            <a:avLst/>
            <a:gdLst>
              <a:gd name="T0" fmla="*/ 0 w 194"/>
              <a:gd name="T1" fmla="*/ 2147483647 h 153"/>
              <a:gd name="T2" fmla="*/ 2147483647 w 194"/>
              <a:gd name="T3" fmla="*/ 2147483647 h 153"/>
              <a:gd name="T4" fmla="*/ 2147483647 w 194"/>
              <a:gd name="T5" fmla="*/ 2147483647 h 153"/>
              <a:gd name="T6" fmla="*/ 2147483647 w 194"/>
              <a:gd name="T7" fmla="*/ 2147483647 h 153"/>
              <a:gd name="T8" fmla="*/ 2147483647 w 194"/>
              <a:gd name="T9" fmla="*/ 2147483647 h 153"/>
              <a:gd name="T10" fmla="*/ 2147483647 w 194"/>
              <a:gd name="T11" fmla="*/ 2147483647 h 153"/>
              <a:gd name="T12" fmla="*/ 2147483647 w 194"/>
              <a:gd name="T13" fmla="*/ 2147483647 h 153"/>
              <a:gd name="T14" fmla="*/ 2147483647 w 194"/>
              <a:gd name="T15" fmla="*/ 2147483647 h 153"/>
              <a:gd name="T16" fmla="*/ 2147483647 w 194"/>
              <a:gd name="T17" fmla="*/ 2147483647 h 153"/>
              <a:gd name="T18" fmla="*/ 2147483647 w 194"/>
              <a:gd name="T19" fmla="*/ 2147483647 h 153"/>
              <a:gd name="T20" fmla="*/ 2147483647 w 194"/>
              <a:gd name="T21" fmla="*/ 2147483647 h 153"/>
              <a:gd name="T22" fmla="*/ 2147483647 w 194"/>
              <a:gd name="T23" fmla="*/ 2147483647 h 153"/>
              <a:gd name="T24" fmla="*/ 2147483647 w 194"/>
              <a:gd name="T25" fmla="*/ 2147483647 h 153"/>
              <a:gd name="T26" fmla="*/ 2147483647 w 194"/>
              <a:gd name="T27" fmla="*/ 2147483647 h 153"/>
              <a:gd name="T28" fmla="*/ 2147483647 w 194"/>
              <a:gd name="T29" fmla="*/ 2147483647 h 153"/>
              <a:gd name="T30" fmla="*/ 2147483647 w 194"/>
              <a:gd name="T31" fmla="*/ 2147483647 h 153"/>
              <a:gd name="T32" fmla="*/ 2147483647 w 194"/>
              <a:gd name="T33" fmla="*/ 2147483647 h 153"/>
              <a:gd name="T34" fmla="*/ 2147483647 w 194"/>
              <a:gd name="T35" fmla="*/ 0 h 153"/>
              <a:gd name="T36" fmla="*/ 2147483647 w 194"/>
              <a:gd name="T37" fmla="*/ 0 h 153"/>
              <a:gd name="T38" fmla="*/ 2147483647 w 194"/>
              <a:gd name="T39" fmla="*/ 2147483647 h 153"/>
              <a:gd name="T40" fmla="*/ 2147483647 w 194"/>
              <a:gd name="T41" fmla="*/ 2147483647 h 153"/>
              <a:gd name="T42" fmla="*/ 2147483647 w 194"/>
              <a:gd name="T43" fmla="*/ 2147483647 h 153"/>
              <a:gd name="T44" fmla="*/ 2147483647 w 194"/>
              <a:gd name="T45" fmla="*/ 2147483647 h 153"/>
              <a:gd name="T46" fmla="*/ 2147483647 w 194"/>
              <a:gd name="T47" fmla="*/ 2147483647 h 153"/>
              <a:gd name="T48" fmla="*/ 2147483647 w 194"/>
              <a:gd name="T49" fmla="*/ 2147483647 h 153"/>
              <a:gd name="T50" fmla="*/ 2147483647 w 194"/>
              <a:gd name="T51" fmla="*/ 2147483647 h 153"/>
              <a:gd name="T52" fmla="*/ 2147483647 w 194"/>
              <a:gd name="T53" fmla="*/ 2147483647 h 153"/>
              <a:gd name="T54" fmla="*/ 2147483647 w 194"/>
              <a:gd name="T55" fmla="*/ 2147483647 h 153"/>
              <a:gd name="T56" fmla="*/ 2147483647 w 194"/>
              <a:gd name="T57" fmla="*/ 2147483647 h 153"/>
              <a:gd name="T58" fmla="*/ 2147483647 w 194"/>
              <a:gd name="T59" fmla="*/ 2147483647 h 153"/>
              <a:gd name="T60" fmla="*/ 2147483647 w 194"/>
              <a:gd name="T61" fmla="*/ 2147483647 h 153"/>
              <a:gd name="T62" fmla="*/ 2147483647 w 194"/>
              <a:gd name="T63" fmla="*/ 2147483647 h 153"/>
              <a:gd name="T64" fmla="*/ 2147483647 w 194"/>
              <a:gd name="T65" fmla="*/ 2147483647 h 153"/>
              <a:gd name="T66" fmla="*/ 2147483647 w 194"/>
              <a:gd name="T67" fmla="*/ 2147483647 h 153"/>
              <a:gd name="T68" fmla="*/ 2147483647 w 194"/>
              <a:gd name="T69" fmla="*/ 2147483647 h 153"/>
              <a:gd name="T70" fmla="*/ 2147483647 w 194"/>
              <a:gd name="T71" fmla="*/ 2147483647 h 153"/>
              <a:gd name="T72" fmla="*/ 2147483647 w 194"/>
              <a:gd name="T73" fmla="*/ 2147483647 h 153"/>
              <a:gd name="T74" fmla="*/ 2147483647 w 194"/>
              <a:gd name="T75" fmla="*/ 2147483647 h 153"/>
              <a:gd name="T76" fmla="*/ 2147483647 w 194"/>
              <a:gd name="T77" fmla="*/ 2147483647 h 153"/>
              <a:gd name="T78" fmla="*/ 2147483647 w 194"/>
              <a:gd name="T79" fmla="*/ 2147483647 h 153"/>
              <a:gd name="T80" fmla="*/ 2147483647 w 194"/>
              <a:gd name="T81" fmla="*/ 2147483647 h 153"/>
              <a:gd name="T82" fmla="*/ 2147483647 w 194"/>
              <a:gd name="T83" fmla="*/ 2147483647 h 153"/>
              <a:gd name="T84" fmla="*/ 2147483647 w 194"/>
              <a:gd name="T85" fmla="*/ 2147483647 h 153"/>
              <a:gd name="T86" fmla="*/ 2147483647 w 194"/>
              <a:gd name="T87" fmla="*/ 2147483647 h 153"/>
              <a:gd name="T88" fmla="*/ 2147483647 w 194"/>
              <a:gd name="T89" fmla="*/ 2147483647 h 153"/>
              <a:gd name="T90" fmla="*/ 2147483647 w 194"/>
              <a:gd name="T91" fmla="*/ 2147483647 h 153"/>
              <a:gd name="T92" fmla="*/ 2147483647 w 194"/>
              <a:gd name="T93" fmla="*/ 2147483647 h 153"/>
              <a:gd name="T94" fmla="*/ 2147483647 w 194"/>
              <a:gd name="T95" fmla="*/ 2147483647 h 153"/>
              <a:gd name="T96" fmla="*/ 0 w 194"/>
              <a:gd name="T97" fmla="*/ 2147483647 h 153"/>
              <a:gd name="T98" fmla="*/ 0 w 194"/>
              <a:gd name="T99" fmla="*/ 2147483647 h 1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4"/>
              <a:gd name="T151" fmla="*/ 0 h 153"/>
              <a:gd name="T152" fmla="*/ 194 w 194"/>
              <a:gd name="T153" fmla="*/ 153 h 1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4" h="153">
                <a:moveTo>
                  <a:pt x="0" y="98"/>
                </a:moveTo>
                <a:lnTo>
                  <a:pt x="1" y="86"/>
                </a:lnTo>
                <a:lnTo>
                  <a:pt x="7" y="74"/>
                </a:lnTo>
                <a:lnTo>
                  <a:pt x="20" y="65"/>
                </a:lnTo>
                <a:lnTo>
                  <a:pt x="39" y="55"/>
                </a:lnTo>
                <a:lnTo>
                  <a:pt x="47" y="49"/>
                </a:lnTo>
                <a:lnTo>
                  <a:pt x="51" y="44"/>
                </a:lnTo>
                <a:lnTo>
                  <a:pt x="62" y="30"/>
                </a:lnTo>
                <a:lnTo>
                  <a:pt x="67" y="34"/>
                </a:lnTo>
                <a:lnTo>
                  <a:pt x="70" y="33"/>
                </a:lnTo>
                <a:lnTo>
                  <a:pt x="79" y="27"/>
                </a:lnTo>
                <a:lnTo>
                  <a:pt x="87" y="23"/>
                </a:lnTo>
                <a:lnTo>
                  <a:pt x="93" y="20"/>
                </a:lnTo>
                <a:lnTo>
                  <a:pt x="101" y="20"/>
                </a:lnTo>
                <a:lnTo>
                  <a:pt x="104" y="16"/>
                </a:lnTo>
                <a:lnTo>
                  <a:pt x="108" y="13"/>
                </a:lnTo>
                <a:lnTo>
                  <a:pt x="115" y="1"/>
                </a:lnTo>
                <a:lnTo>
                  <a:pt x="119" y="0"/>
                </a:lnTo>
                <a:lnTo>
                  <a:pt x="123" y="0"/>
                </a:lnTo>
                <a:lnTo>
                  <a:pt x="132" y="14"/>
                </a:lnTo>
                <a:lnTo>
                  <a:pt x="149" y="20"/>
                </a:lnTo>
                <a:lnTo>
                  <a:pt x="149" y="25"/>
                </a:lnTo>
                <a:lnTo>
                  <a:pt x="152" y="30"/>
                </a:lnTo>
                <a:lnTo>
                  <a:pt x="157" y="37"/>
                </a:lnTo>
                <a:lnTo>
                  <a:pt x="166" y="47"/>
                </a:lnTo>
                <a:lnTo>
                  <a:pt x="169" y="54"/>
                </a:lnTo>
                <a:lnTo>
                  <a:pt x="166" y="63"/>
                </a:lnTo>
                <a:lnTo>
                  <a:pt x="169" y="69"/>
                </a:lnTo>
                <a:lnTo>
                  <a:pt x="177" y="72"/>
                </a:lnTo>
                <a:lnTo>
                  <a:pt x="185" y="78"/>
                </a:lnTo>
                <a:lnTo>
                  <a:pt x="193" y="82"/>
                </a:lnTo>
                <a:lnTo>
                  <a:pt x="188" y="87"/>
                </a:lnTo>
                <a:lnTo>
                  <a:pt x="188" y="95"/>
                </a:lnTo>
                <a:lnTo>
                  <a:pt x="175" y="103"/>
                </a:lnTo>
                <a:lnTo>
                  <a:pt x="157" y="110"/>
                </a:lnTo>
                <a:lnTo>
                  <a:pt x="157" y="116"/>
                </a:lnTo>
                <a:lnTo>
                  <a:pt x="154" y="120"/>
                </a:lnTo>
                <a:lnTo>
                  <a:pt x="125" y="145"/>
                </a:lnTo>
                <a:lnTo>
                  <a:pt x="100" y="142"/>
                </a:lnTo>
                <a:lnTo>
                  <a:pt x="92" y="139"/>
                </a:lnTo>
                <a:lnTo>
                  <a:pt x="66" y="129"/>
                </a:lnTo>
                <a:lnTo>
                  <a:pt x="55" y="126"/>
                </a:lnTo>
                <a:lnTo>
                  <a:pt x="42" y="125"/>
                </a:lnTo>
                <a:lnTo>
                  <a:pt x="35" y="129"/>
                </a:lnTo>
                <a:lnTo>
                  <a:pt x="30" y="144"/>
                </a:lnTo>
                <a:lnTo>
                  <a:pt x="30" y="152"/>
                </a:lnTo>
                <a:lnTo>
                  <a:pt x="21" y="149"/>
                </a:lnTo>
                <a:lnTo>
                  <a:pt x="5" y="133"/>
                </a:lnTo>
                <a:lnTo>
                  <a:pt x="0" y="124"/>
                </a:lnTo>
                <a:lnTo>
                  <a:pt x="0" y="98"/>
                </a:ln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50" name="Freeform 15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2653115" y="4657698"/>
            <a:ext cx="382405" cy="354573"/>
          </a:xfrm>
          <a:custGeom>
            <a:avLst/>
            <a:gdLst>
              <a:gd name="T0" fmla="*/ 2147483647 w 384"/>
              <a:gd name="T1" fmla="*/ 2147483647 h 356"/>
              <a:gd name="T2" fmla="*/ 2147483647 w 384"/>
              <a:gd name="T3" fmla="*/ 2147483647 h 356"/>
              <a:gd name="T4" fmla="*/ 2147483647 w 384"/>
              <a:gd name="T5" fmla="*/ 2147483647 h 356"/>
              <a:gd name="T6" fmla="*/ 2147483647 w 384"/>
              <a:gd name="T7" fmla="*/ 2147483647 h 356"/>
              <a:gd name="T8" fmla="*/ 2147483647 w 384"/>
              <a:gd name="T9" fmla="*/ 2147483647 h 356"/>
              <a:gd name="T10" fmla="*/ 2147483647 w 384"/>
              <a:gd name="T11" fmla="*/ 2147483647 h 356"/>
              <a:gd name="T12" fmla="*/ 2147483647 w 384"/>
              <a:gd name="T13" fmla="*/ 2147483647 h 356"/>
              <a:gd name="T14" fmla="*/ 2147483647 w 384"/>
              <a:gd name="T15" fmla="*/ 2147483647 h 356"/>
              <a:gd name="T16" fmla="*/ 2147483647 w 384"/>
              <a:gd name="T17" fmla="*/ 2147483647 h 356"/>
              <a:gd name="T18" fmla="*/ 2147483647 w 384"/>
              <a:gd name="T19" fmla="*/ 2147483647 h 356"/>
              <a:gd name="T20" fmla="*/ 2147483647 w 384"/>
              <a:gd name="T21" fmla="*/ 0 h 356"/>
              <a:gd name="T22" fmla="*/ 2147483647 w 384"/>
              <a:gd name="T23" fmla="*/ 2147483647 h 356"/>
              <a:gd name="T24" fmla="*/ 2147483647 w 384"/>
              <a:gd name="T25" fmla="*/ 2147483647 h 356"/>
              <a:gd name="T26" fmla="*/ 2147483647 w 384"/>
              <a:gd name="T27" fmla="*/ 2147483647 h 356"/>
              <a:gd name="T28" fmla="*/ 2147483647 w 384"/>
              <a:gd name="T29" fmla="*/ 2147483647 h 356"/>
              <a:gd name="T30" fmla="*/ 2147483647 w 384"/>
              <a:gd name="T31" fmla="*/ 2147483647 h 356"/>
              <a:gd name="T32" fmla="*/ 2147483647 w 384"/>
              <a:gd name="T33" fmla="*/ 2147483647 h 356"/>
              <a:gd name="T34" fmla="*/ 2147483647 w 384"/>
              <a:gd name="T35" fmla="*/ 2147483647 h 356"/>
              <a:gd name="T36" fmla="*/ 2147483647 w 384"/>
              <a:gd name="T37" fmla="*/ 2147483647 h 356"/>
              <a:gd name="T38" fmla="*/ 2147483647 w 384"/>
              <a:gd name="T39" fmla="*/ 2147483647 h 356"/>
              <a:gd name="T40" fmla="*/ 2147483647 w 384"/>
              <a:gd name="T41" fmla="*/ 2147483647 h 356"/>
              <a:gd name="T42" fmla="*/ 2147483647 w 384"/>
              <a:gd name="T43" fmla="*/ 2147483647 h 356"/>
              <a:gd name="T44" fmla="*/ 2147483647 w 384"/>
              <a:gd name="T45" fmla="*/ 2147483647 h 356"/>
              <a:gd name="T46" fmla="*/ 2147483647 w 384"/>
              <a:gd name="T47" fmla="*/ 2147483647 h 356"/>
              <a:gd name="T48" fmla="*/ 2147483647 w 384"/>
              <a:gd name="T49" fmla="*/ 2147483647 h 356"/>
              <a:gd name="T50" fmla="*/ 2147483647 w 384"/>
              <a:gd name="T51" fmla="*/ 2147483647 h 356"/>
              <a:gd name="T52" fmla="*/ 2147483647 w 384"/>
              <a:gd name="T53" fmla="*/ 2147483647 h 356"/>
              <a:gd name="T54" fmla="*/ 2147483647 w 384"/>
              <a:gd name="T55" fmla="*/ 2147483647 h 356"/>
              <a:gd name="T56" fmla="*/ 2147483647 w 384"/>
              <a:gd name="T57" fmla="*/ 2147483647 h 356"/>
              <a:gd name="T58" fmla="*/ 2147483647 w 384"/>
              <a:gd name="T59" fmla="*/ 2147483647 h 356"/>
              <a:gd name="T60" fmla="*/ 2147483647 w 384"/>
              <a:gd name="T61" fmla="*/ 2147483647 h 356"/>
              <a:gd name="T62" fmla="*/ 2147483647 w 384"/>
              <a:gd name="T63" fmla="*/ 2147483647 h 356"/>
              <a:gd name="T64" fmla="*/ 2147483647 w 384"/>
              <a:gd name="T65" fmla="*/ 2147483647 h 356"/>
              <a:gd name="T66" fmla="*/ 2147483647 w 384"/>
              <a:gd name="T67" fmla="*/ 2147483647 h 356"/>
              <a:gd name="T68" fmla="*/ 2147483647 w 384"/>
              <a:gd name="T69" fmla="*/ 2147483647 h 356"/>
              <a:gd name="T70" fmla="*/ 2147483647 w 384"/>
              <a:gd name="T71" fmla="*/ 2147483647 h 356"/>
              <a:gd name="T72" fmla="*/ 2147483647 w 384"/>
              <a:gd name="T73" fmla="*/ 2147483647 h 356"/>
              <a:gd name="T74" fmla="*/ 2147483647 w 384"/>
              <a:gd name="T75" fmla="*/ 2147483647 h 356"/>
              <a:gd name="T76" fmla="*/ 2147483647 w 384"/>
              <a:gd name="T77" fmla="*/ 2147483647 h 356"/>
              <a:gd name="T78" fmla="*/ 2147483647 w 384"/>
              <a:gd name="T79" fmla="*/ 2147483647 h 356"/>
              <a:gd name="T80" fmla="*/ 2147483647 w 384"/>
              <a:gd name="T81" fmla="*/ 2147483647 h 356"/>
              <a:gd name="T82" fmla="*/ 2147483647 w 384"/>
              <a:gd name="T83" fmla="*/ 2147483647 h 356"/>
              <a:gd name="T84" fmla="*/ 2147483647 w 384"/>
              <a:gd name="T85" fmla="*/ 2147483647 h 356"/>
              <a:gd name="T86" fmla="*/ 2147483647 w 384"/>
              <a:gd name="T87" fmla="*/ 2147483647 h 356"/>
              <a:gd name="T88" fmla="*/ 2147483647 w 384"/>
              <a:gd name="T89" fmla="*/ 2147483647 h 356"/>
              <a:gd name="T90" fmla="*/ 2147483647 w 384"/>
              <a:gd name="T91" fmla="*/ 2147483647 h 356"/>
              <a:gd name="T92" fmla="*/ 2147483647 w 384"/>
              <a:gd name="T93" fmla="*/ 2147483647 h 356"/>
              <a:gd name="T94" fmla="*/ 2147483647 w 384"/>
              <a:gd name="T95" fmla="*/ 2147483647 h 356"/>
              <a:gd name="T96" fmla="*/ 2147483647 w 384"/>
              <a:gd name="T97" fmla="*/ 2147483647 h 356"/>
              <a:gd name="T98" fmla="*/ 2147483647 w 384"/>
              <a:gd name="T99" fmla="*/ 2147483647 h 356"/>
              <a:gd name="T100" fmla="*/ 2147483647 w 384"/>
              <a:gd name="T101" fmla="*/ 2147483647 h 356"/>
              <a:gd name="T102" fmla="*/ 2147483647 w 384"/>
              <a:gd name="T103" fmla="*/ 2147483647 h 356"/>
              <a:gd name="T104" fmla="*/ 2147483647 w 384"/>
              <a:gd name="T105" fmla="*/ 2147483647 h 356"/>
              <a:gd name="T106" fmla="*/ 2147483647 w 384"/>
              <a:gd name="T107" fmla="*/ 2147483647 h 356"/>
              <a:gd name="T108" fmla="*/ 2147483647 w 384"/>
              <a:gd name="T109" fmla="*/ 2147483647 h 356"/>
              <a:gd name="T110" fmla="*/ 2147483647 w 384"/>
              <a:gd name="T111" fmla="*/ 2147483647 h 356"/>
              <a:gd name="T112" fmla="*/ 2147483647 w 384"/>
              <a:gd name="T113" fmla="*/ 2147483647 h 356"/>
              <a:gd name="T114" fmla="*/ 2147483647 w 384"/>
              <a:gd name="T115" fmla="*/ 2147483647 h 356"/>
              <a:gd name="T116" fmla="*/ 2147483647 w 384"/>
              <a:gd name="T117" fmla="*/ 2147483647 h 356"/>
              <a:gd name="T118" fmla="*/ 2147483647 w 384"/>
              <a:gd name="T119" fmla="*/ 2147483647 h 356"/>
              <a:gd name="T120" fmla="*/ 2147483647 w 384"/>
              <a:gd name="T121" fmla="*/ 2147483647 h 356"/>
              <a:gd name="T122" fmla="*/ 0 w 384"/>
              <a:gd name="T123" fmla="*/ 2147483647 h 3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84"/>
              <a:gd name="T187" fmla="*/ 0 h 356"/>
              <a:gd name="T188" fmla="*/ 384 w 384"/>
              <a:gd name="T189" fmla="*/ 356 h 35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84" h="356">
                <a:moveTo>
                  <a:pt x="0" y="253"/>
                </a:moveTo>
                <a:lnTo>
                  <a:pt x="3" y="252"/>
                </a:lnTo>
                <a:lnTo>
                  <a:pt x="20" y="228"/>
                </a:lnTo>
                <a:lnTo>
                  <a:pt x="25" y="222"/>
                </a:lnTo>
                <a:lnTo>
                  <a:pt x="24" y="205"/>
                </a:lnTo>
                <a:lnTo>
                  <a:pt x="19" y="205"/>
                </a:lnTo>
                <a:lnTo>
                  <a:pt x="10" y="199"/>
                </a:lnTo>
                <a:lnTo>
                  <a:pt x="2" y="183"/>
                </a:lnTo>
                <a:lnTo>
                  <a:pt x="6" y="177"/>
                </a:lnTo>
                <a:lnTo>
                  <a:pt x="10" y="171"/>
                </a:lnTo>
                <a:lnTo>
                  <a:pt x="27" y="149"/>
                </a:lnTo>
                <a:lnTo>
                  <a:pt x="27" y="143"/>
                </a:lnTo>
                <a:lnTo>
                  <a:pt x="31" y="139"/>
                </a:lnTo>
                <a:lnTo>
                  <a:pt x="41" y="129"/>
                </a:lnTo>
                <a:lnTo>
                  <a:pt x="48" y="120"/>
                </a:lnTo>
                <a:lnTo>
                  <a:pt x="50" y="114"/>
                </a:lnTo>
                <a:lnTo>
                  <a:pt x="55" y="110"/>
                </a:lnTo>
                <a:lnTo>
                  <a:pt x="54" y="101"/>
                </a:lnTo>
                <a:lnTo>
                  <a:pt x="60" y="96"/>
                </a:lnTo>
                <a:lnTo>
                  <a:pt x="67" y="100"/>
                </a:lnTo>
                <a:lnTo>
                  <a:pt x="69" y="95"/>
                </a:lnTo>
                <a:lnTo>
                  <a:pt x="76" y="94"/>
                </a:lnTo>
                <a:lnTo>
                  <a:pt x="91" y="74"/>
                </a:lnTo>
                <a:lnTo>
                  <a:pt x="80" y="61"/>
                </a:lnTo>
                <a:lnTo>
                  <a:pt x="74" y="50"/>
                </a:lnTo>
                <a:lnTo>
                  <a:pt x="76" y="43"/>
                </a:lnTo>
                <a:lnTo>
                  <a:pt x="80" y="35"/>
                </a:lnTo>
                <a:lnTo>
                  <a:pt x="85" y="29"/>
                </a:lnTo>
                <a:lnTo>
                  <a:pt x="91" y="24"/>
                </a:lnTo>
                <a:lnTo>
                  <a:pt x="93" y="21"/>
                </a:lnTo>
                <a:lnTo>
                  <a:pt x="83" y="14"/>
                </a:lnTo>
                <a:lnTo>
                  <a:pt x="83" y="11"/>
                </a:lnTo>
                <a:lnTo>
                  <a:pt x="102" y="0"/>
                </a:lnTo>
                <a:lnTo>
                  <a:pt x="106" y="3"/>
                </a:lnTo>
                <a:lnTo>
                  <a:pt x="113" y="3"/>
                </a:lnTo>
                <a:lnTo>
                  <a:pt x="118" y="4"/>
                </a:lnTo>
                <a:lnTo>
                  <a:pt x="125" y="7"/>
                </a:lnTo>
                <a:lnTo>
                  <a:pt x="129" y="17"/>
                </a:lnTo>
                <a:lnTo>
                  <a:pt x="146" y="19"/>
                </a:lnTo>
                <a:lnTo>
                  <a:pt x="161" y="21"/>
                </a:lnTo>
                <a:lnTo>
                  <a:pt x="170" y="19"/>
                </a:lnTo>
                <a:lnTo>
                  <a:pt x="182" y="38"/>
                </a:lnTo>
                <a:lnTo>
                  <a:pt x="195" y="45"/>
                </a:lnTo>
                <a:lnTo>
                  <a:pt x="199" y="45"/>
                </a:lnTo>
                <a:lnTo>
                  <a:pt x="210" y="54"/>
                </a:lnTo>
                <a:lnTo>
                  <a:pt x="215" y="59"/>
                </a:lnTo>
                <a:lnTo>
                  <a:pt x="222" y="63"/>
                </a:lnTo>
                <a:lnTo>
                  <a:pt x="230" y="65"/>
                </a:lnTo>
                <a:lnTo>
                  <a:pt x="241" y="63"/>
                </a:lnTo>
                <a:lnTo>
                  <a:pt x="245" y="56"/>
                </a:lnTo>
                <a:lnTo>
                  <a:pt x="246" y="46"/>
                </a:lnTo>
                <a:lnTo>
                  <a:pt x="253" y="42"/>
                </a:lnTo>
                <a:lnTo>
                  <a:pt x="270" y="35"/>
                </a:lnTo>
                <a:lnTo>
                  <a:pt x="277" y="38"/>
                </a:lnTo>
                <a:lnTo>
                  <a:pt x="284" y="38"/>
                </a:lnTo>
                <a:lnTo>
                  <a:pt x="291" y="38"/>
                </a:lnTo>
                <a:lnTo>
                  <a:pt x="297" y="38"/>
                </a:lnTo>
                <a:lnTo>
                  <a:pt x="302" y="45"/>
                </a:lnTo>
                <a:lnTo>
                  <a:pt x="307" y="48"/>
                </a:lnTo>
                <a:lnTo>
                  <a:pt x="334" y="65"/>
                </a:lnTo>
                <a:lnTo>
                  <a:pt x="340" y="65"/>
                </a:lnTo>
                <a:lnTo>
                  <a:pt x="354" y="68"/>
                </a:lnTo>
                <a:lnTo>
                  <a:pt x="361" y="68"/>
                </a:lnTo>
                <a:lnTo>
                  <a:pt x="365" y="71"/>
                </a:lnTo>
                <a:lnTo>
                  <a:pt x="365" y="81"/>
                </a:lnTo>
                <a:lnTo>
                  <a:pt x="369" y="83"/>
                </a:lnTo>
                <a:lnTo>
                  <a:pt x="369" y="94"/>
                </a:lnTo>
                <a:lnTo>
                  <a:pt x="372" y="100"/>
                </a:lnTo>
                <a:lnTo>
                  <a:pt x="383" y="100"/>
                </a:lnTo>
                <a:lnTo>
                  <a:pt x="383" y="109"/>
                </a:lnTo>
                <a:lnTo>
                  <a:pt x="372" y="114"/>
                </a:lnTo>
                <a:lnTo>
                  <a:pt x="370" y="120"/>
                </a:lnTo>
                <a:lnTo>
                  <a:pt x="360" y="124"/>
                </a:lnTo>
                <a:lnTo>
                  <a:pt x="352" y="120"/>
                </a:lnTo>
                <a:lnTo>
                  <a:pt x="346" y="116"/>
                </a:lnTo>
                <a:lnTo>
                  <a:pt x="344" y="113"/>
                </a:lnTo>
                <a:lnTo>
                  <a:pt x="335" y="114"/>
                </a:lnTo>
                <a:lnTo>
                  <a:pt x="333" y="120"/>
                </a:lnTo>
                <a:lnTo>
                  <a:pt x="325" y="139"/>
                </a:lnTo>
                <a:lnTo>
                  <a:pt x="322" y="148"/>
                </a:lnTo>
                <a:lnTo>
                  <a:pt x="322" y="154"/>
                </a:lnTo>
                <a:lnTo>
                  <a:pt x="320" y="158"/>
                </a:lnTo>
                <a:lnTo>
                  <a:pt x="315" y="161"/>
                </a:lnTo>
                <a:lnTo>
                  <a:pt x="312" y="161"/>
                </a:lnTo>
                <a:lnTo>
                  <a:pt x="310" y="158"/>
                </a:lnTo>
                <a:lnTo>
                  <a:pt x="306" y="158"/>
                </a:lnTo>
                <a:lnTo>
                  <a:pt x="298" y="153"/>
                </a:lnTo>
                <a:lnTo>
                  <a:pt x="290" y="152"/>
                </a:lnTo>
                <a:lnTo>
                  <a:pt x="287" y="152"/>
                </a:lnTo>
                <a:lnTo>
                  <a:pt x="286" y="152"/>
                </a:lnTo>
                <a:lnTo>
                  <a:pt x="283" y="164"/>
                </a:lnTo>
                <a:lnTo>
                  <a:pt x="282" y="167"/>
                </a:lnTo>
                <a:lnTo>
                  <a:pt x="277" y="168"/>
                </a:lnTo>
                <a:lnTo>
                  <a:pt x="268" y="167"/>
                </a:lnTo>
                <a:lnTo>
                  <a:pt x="262" y="163"/>
                </a:lnTo>
                <a:lnTo>
                  <a:pt x="258" y="163"/>
                </a:lnTo>
                <a:lnTo>
                  <a:pt x="256" y="163"/>
                </a:lnTo>
                <a:lnTo>
                  <a:pt x="252" y="164"/>
                </a:lnTo>
                <a:lnTo>
                  <a:pt x="249" y="176"/>
                </a:lnTo>
                <a:lnTo>
                  <a:pt x="246" y="177"/>
                </a:lnTo>
                <a:lnTo>
                  <a:pt x="244" y="193"/>
                </a:lnTo>
                <a:lnTo>
                  <a:pt x="245" y="208"/>
                </a:lnTo>
                <a:lnTo>
                  <a:pt x="253" y="223"/>
                </a:lnTo>
                <a:lnTo>
                  <a:pt x="258" y="226"/>
                </a:lnTo>
                <a:lnTo>
                  <a:pt x="260" y="256"/>
                </a:lnTo>
                <a:lnTo>
                  <a:pt x="263" y="262"/>
                </a:lnTo>
                <a:lnTo>
                  <a:pt x="267" y="263"/>
                </a:lnTo>
                <a:lnTo>
                  <a:pt x="272" y="273"/>
                </a:lnTo>
                <a:lnTo>
                  <a:pt x="287" y="284"/>
                </a:lnTo>
                <a:lnTo>
                  <a:pt x="287" y="288"/>
                </a:lnTo>
                <a:lnTo>
                  <a:pt x="298" y="297"/>
                </a:lnTo>
                <a:lnTo>
                  <a:pt x="301" y="304"/>
                </a:lnTo>
                <a:lnTo>
                  <a:pt x="306" y="309"/>
                </a:lnTo>
                <a:lnTo>
                  <a:pt x="302" y="315"/>
                </a:lnTo>
                <a:lnTo>
                  <a:pt x="302" y="321"/>
                </a:lnTo>
                <a:lnTo>
                  <a:pt x="301" y="323"/>
                </a:lnTo>
                <a:lnTo>
                  <a:pt x="298" y="325"/>
                </a:lnTo>
                <a:lnTo>
                  <a:pt x="298" y="327"/>
                </a:lnTo>
                <a:lnTo>
                  <a:pt x="291" y="334"/>
                </a:lnTo>
                <a:lnTo>
                  <a:pt x="284" y="347"/>
                </a:lnTo>
                <a:lnTo>
                  <a:pt x="277" y="352"/>
                </a:lnTo>
                <a:lnTo>
                  <a:pt x="267" y="355"/>
                </a:lnTo>
                <a:lnTo>
                  <a:pt x="261" y="355"/>
                </a:lnTo>
                <a:lnTo>
                  <a:pt x="259" y="353"/>
                </a:lnTo>
                <a:lnTo>
                  <a:pt x="256" y="353"/>
                </a:lnTo>
                <a:lnTo>
                  <a:pt x="249" y="353"/>
                </a:lnTo>
                <a:lnTo>
                  <a:pt x="238" y="353"/>
                </a:lnTo>
                <a:lnTo>
                  <a:pt x="232" y="355"/>
                </a:lnTo>
                <a:lnTo>
                  <a:pt x="227" y="353"/>
                </a:lnTo>
                <a:lnTo>
                  <a:pt x="225" y="353"/>
                </a:lnTo>
                <a:lnTo>
                  <a:pt x="223" y="352"/>
                </a:lnTo>
                <a:lnTo>
                  <a:pt x="210" y="350"/>
                </a:lnTo>
                <a:lnTo>
                  <a:pt x="200" y="355"/>
                </a:lnTo>
                <a:lnTo>
                  <a:pt x="199" y="353"/>
                </a:lnTo>
                <a:lnTo>
                  <a:pt x="195" y="353"/>
                </a:lnTo>
                <a:lnTo>
                  <a:pt x="194" y="353"/>
                </a:lnTo>
                <a:lnTo>
                  <a:pt x="195" y="349"/>
                </a:lnTo>
                <a:lnTo>
                  <a:pt x="200" y="344"/>
                </a:lnTo>
                <a:lnTo>
                  <a:pt x="203" y="340"/>
                </a:lnTo>
                <a:lnTo>
                  <a:pt x="200" y="329"/>
                </a:lnTo>
                <a:lnTo>
                  <a:pt x="196" y="327"/>
                </a:lnTo>
                <a:lnTo>
                  <a:pt x="187" y="325"/>
                </a:lnTo>
                <a:lnTo>
                  <a:pt x="180" y="327"/>
                </a:lnTo>
                <a:lnTo>
                  <a:pt x="173" y="325"/>
                </a:lnTo>
                <a:lnTo>
                  <a:pt x="170" y="329"/>
                </a:lnTo>
                <a:lnTo>
                  <a:pt x="159" y="325"/>
                </a:lnTo>
                <a:lnTo>
                  <a:pt x="156" y="330"/>
                </a:lnTo>
                <a:lnTo>
                  <a:pt x="154" y="332"/>
                </a:lnTo>
                <a:lnTo>
                  <a:pt x="149" y="332"/>
                </a:lnTo>
                <a:lnTo>
                  <a:pt x="142" y="333"/>
                </a:lnTo>
                <a:lnTo>
                  <a:pt x="139" y="333"/>
                </a:lnTo>
                <a:lnTo>
                  <a:pt x="136" y="332"/>
                </a:lnTo>
                <a:lnTo>
                  <a:pt x="136" y="329"/>
                </a:lnTo>
                <a:lnTo>
                  <a:pt x="133" y="332"/>
                </a:lnTo>
                <a:lnTo>
                  <a:pt x="130" y="330"/>
                </a:lnTo>
                <a:lnTo>
                  <a:pt x="128" y="332"/>
                </a:lnTo>
                <a:lnTo>
                  <a:pt x="121" y="325"/>
                </a:lnTo>
                <a:lnTo>
                  <a:pt x="116" y="315"/>
                </a:lnTo>
                <a:lnTo>
                  <a:pt x="113" y="277"/>
                </a:lnTo>
                <a:lnTo>
                  <a:pt x="108" y="277"/>
                </a:lnTo>
                <a:lnTo>
                  <a:pt x="104" y="278"/>
                </a:lnTo>
                <a:lnTo>
                  <a:pt x="102" y="278"/>
                </a:lnTo>
                <a:lnTo>
                  <a:pt x="93" y="272"/>
                </a:lnTo>
                <a:lnTo>
                  <a:pt x="90" y="271"/>
                </a:lnTo>
                <a:lnTo>
                  <a:pt x="87" y="275"/>
                </a:lnTo>
                <a:lnTo>
                  <a:pt x="85" y="275"/>
                </a:lnTo>
                <a:lnTo>
                  <a:pt x="83" y="280"/>
                </a:lnTo>
                <a:lnTo>
                  <a:pt x="78" y="282"/>
                </a:lnTo>
                <a:lnTo>
                  <a:pt x="77" y="288"/>
                </a:lnTo>
                <a:lnTo>
                  <a:pt x="69" y="292"/>
                </a:lnTo>
                <a:lnTo>
                  <a:pt x="65" y="294"/>
                </a:lnTo>
                <a:lnTo>
                  <a:pt x="59" y="290"/>
                </a:lnTo>
                <a:lnTo>
                  <a:pt x="54" y="290"/>
                </a:lnTo>
                <a:lnTo>
                  <a:pt x="50" y="287"/>
                </a:lnTo>
                <a:lnTo>
                  <a:pt x="38" y="286"/>
                </a:lnTo>
                <a:lnTo>
                  <a:pt x="37" y="285"/>
                </a:lnTo>
                <a:lnTo>
                  <a:pt x="33" y="276"/>
                </a:lnTo>
                <a:lnTo>
                  <a:pt x="34" y="269"/>
                </a:lnTo>
                <a:lnTo>
                  <a:pt x="30" y="265"/>
                </a:lnTo>
                <a:lnTo>
                  <a:pt x="31" y="258"/>
                </a:lnTo>
                <a:lnTo>
                  <a:pt x="21" y="253"/>
                </a:lnTo>
                <a:lnTo>
                  <a:pt x="20" y="260"/>
                </a:lnTo>
                <a:lnTo>
                  <a:pt x="16" y="259"/>
                </a:lnTo>
                <a:lnTo>
                  <a:pt x="11" y="253"/>
                </a:lnTo>
                <a:lnTo>
                  <a:pt x="3" y="255"/>
                </a:lnTo>
                <a:lnTo>
                  <a:pt x="0" y="253"/>
                </a:lnTo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51" name="Freeform 11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2889939" y="4693365"/>
            <a:ext cx="274758" cy="288483"/>
          </a:xfrm>
          <a:custGeom>
            <a:avLst/>
            <a:gdLst>
              <a:gd name="T0" fmla="*/ 2147483647 w 261"/>
              <a:gd name="T1" fmla="*/ 2147483647 h 294"/>
              <a:gd name="T2" fmla="*/ 2147483647 w 261"/>
              <a:gd name="T3" fmla="*/ 2147483647 h 294"/>
              <a:gd name="T4" fmla="*/ 2147483647 w 261"/>
              <a:gd name="T5" fmla="*/ 2147483647 h 294"/>
              <a:gd name="T6" fmla="*/ 2147483647 w 261"/>
              <a:gd name="T7" fmla="*/ 2147483647 h 294"/>
              <a:gd name="T8" fmla="*/ 2147483647 w 261"/>
              <a:gd name="T9" fmla="*/ 2147483647 h 294"/>
              <a:gd name="T10" fmla="*/ 2147483647 w 261"/>
              <a:gd name="T11" fmla="*/ 2147483647 h 294"/>
              <a:gd name="T12" fmla="*/ 2147483647 w 261"/>
              <a:gd name="T13" fmla="*/ 2147483647 h 294"/>
              <a:gd name="T14" fmla="*/ 2147483647 w 261"/>
              <a:gd name="T15" fmla="*/ 2147483647 h 294"/>
              <a:gd name="T16" fmla="*/ 2147483647 w 261"/>
              <a:gd name="T17" fmla="*/ 2147483647 h 294"/>
              <a:gd name="T18" fmla="*/ 2147483647 w 261"/>
              <a:gd name="T19" fmla="*/ 2147483647 h 294"/>
              <a:gd name="T20" fmla="*/ 2147483647 w 261"/>
              <a:gd name="T21" fmla="*/ 2147483647 h 294"/>
              <a:gd name="T22" fmla="*/ 2147483647 w 261"/>
              <a:gd name="T23" fmla="*/ 2147483647 h 294"/>
              <a:gd name="T24" fmla="*/ 2147483647 w 261"/>
              <a:gd name="T25" fmla="*/ 2147483647 h 294"/>
              <a:gd name="T26" fmla="*/ 2147483647 w 261"/>
              <a:gd name="T27" fmla="*/ 2147483647 h 294"/>
              <a:gd name="T28" fmla="*/ 2147483647 w 261"/>
              <a:gd name="T29" fmla="*/ 2147483647 h 294"/>
              <a:gd name="T30" fmla="*/ 2147483647 w 261"/>
              <a:gd name="T31" fmla="*/ 2147483647 h 294"/>
              <a:gd name="T32" fmla="*/ 2147483647 w 261"/>
              <a:gd name="T33" fmla="*/ 2147483647 h 294"/>
              <a:gd name="T34" fmla="*/ 2147483647 w 261"/>
              <a:gd name="T35" fmla="*/ 2147483647 h 294"/>
              <a:gd name="T36" fmla="*/ 2147483647 w 261"/>
              <a:gd name="T37" fmla="*/ 2147483647 h 294"/>
              <a:gd name="T38" fmla="*/ 2147483647 w 261"/>
              <a:gd name="T39" fmla="*/ 2147483647 h 294"/>
              <a:gd name="T40" fmla="*/ 2147483647 w 261"/>
              <a:gd name="T41" fmla="*/ 2147483647 h 294"/>
              <a:gd name="T42" fmla="*/ 2147483647 w 261"/>
              <a:gd name="T43" fmla="*/ 2147483647 h 294"/>
              <a:gd name="T44" fmla="*/ 2147483647 w 261"/>
              <a:gd name="T45" fmla="*/ 2147483647 h 294"/>
              <a:gd name="T46" fmla="*/ 2147483647 w 261"/>
              <a:gd name="T47" fmla="*/ 2147483647 h 294"/>
              <a:gd name="T48" fmla="*/ 2147483647 w 261"/>
              <a:gd name="T49" fmla="*/ 2147483647 h 294"/>
              <a:gd name="T50" fmla="*/ 2147483647 w 261"/>
              <a:gd name="T51" fmla="*/ 2147483647 h 294"/>
              <a:gd name="T52" fmla="*/ 2147483647 w 261"/>
              <a:gd name="T53" fmla="*/ 2147483647 h 294"/>
              <a:gd name="T54" fmla="*/ 2147483647 w 261"/>
              <a:gd name="T55" fmla="*/ 2147483647 h 294"/>
              <a:gd name="T56" fmla="*/ 2147483647 w 261"/>
              <a:gd name="T57" fmla="*/ 0 h 294"/>
              <a:gd name="T58" fmla="*/ 2147483647 w 261"/>
              <a:gd name="T59" fmla="*/ 2147483647 h 294"/>
              <a:gd name="T60" fmla="*/ 2147483647 w 261"/>
              <a:gd name="T61" fmla="*/ 2147483647 h 294"/>
              <a:gd name="T62" fmla="*/ 2147483647 w 261"/>
              <a:gd name="T63" fmla="*/ 2147483647 h 294"/>
              <a:gd name="T64" fmla="*/ 2147483647 w 261"/>
              <a:gd name="T65" fmla="*/ 2147483647 h 294"/>
              <a:gd name="T66" fmla="*/ 2147483647 w 261"/>
              <a:gd name="T67" fmla="*/ 2147483647 h 294"/>
              <a:gd name="T68" fmla="*/ 2147483647 w 261"/>
              <a:gd name="T69" fmla="*/ 2147483647 h 294"/>
              <a:gd name="T70" fmla="*/ 2147483647 w 261"/>
              <a:gd name="T71" fmla="*/ 2147483647 h 294"/>
              <a:gd name="T72" fmla="*/ 2147483647 w 261"/>
              <a:gd name="T73" fmla="*/ 2147483647 h 294"/>
              <a:gd name="T74" fmla="*/ 2147483647 w 261"/>
              <a:gd name="T75" fmla="*/ 2147483647 h 294"/>
              <a:gd name="T76" fmla="*/ 2147483647 w 261"/>
              <a:gd name="T77" fmla="*/ 2147483647 h 294"/>
              <a:gd name="T78" fmla="*/ 2147483647 w 261"/>
              <a:gd name="T79" fmla="*/ 2147483647 h 294"/>
              <a:gd name="T80" fmla="*/ 2147483647 w 261"/>
              <a:gd name="T81" fmla="*/ 2147483647 h 294"/>
              <a:gd name="T82" fmla="*/ 2147483647 w 261"/>
              <a:gd name="T83" fmla="*/ 2147483647 h 294"/>
              <a:gd name="T84" fmla="*/ 2147483647 w 261"/>
              <a:gd name="T85" fmla="*/ 2147483647 h 294"/>
              <a:gd name="T86" fmla="*/ 2147483647 w 261"/>
              <a:gd name="T87" fmla="*/ 2147483647 h 294"/>
              <a:gd name="T88" fmla="*/ 2147483647 w 261"/>
              <a:gd name="T89" fmla="*/ 2147483647 h 294"/>
              <a:gd name="T90" fmla="*/ 2147483647 w 261"/>
              <a:gd name="T91" fmla="*/ 2147483647 h 294"/>
              <a:gd name="T92" fmla="*/ 2147483647 w 261"/>
              <a:gd name="T93" fmla="*/ 2147483647 h 294"/>
              <a:gd name="T94" fmla="*/ 2147483647 w 261"/>
              <a:gd name="T95" fmla="*/ 2147483647 h 294"/>
              <a:gd name="T96" fmla="*/ 2147483647 w 261"/>
              <a:gd name="T97" fmla="*/ 2147483647 h 294"/>
              <a:gd name="T98" fmla="*/ 2147483647 w 261"/>
              <a:gd name="T99" fmla="*/ 2147483647 h 294"/>
              <a:gd name="T100" fmla="*/ 2147483647 w 261"/>
              <a:gd name="T101" fmla="*/ 2147483647 h 294"/>
              <a:gd name="T102" fmla="*/ 2147483647 w 261"/>
              <a:gd name="T103" fmla="*/ 2147483647 h 294"/>
              <a:gd name="T104" fmla="*/ 2147483647 w 261"/>
              <a:gd name="T105" fmla="*/ 2147483647 h 294"/>
              <a:gd name="T106" fmla="*/ 2147483647 w 261"/>
              <a:gd name="T107" fmla="*/ 2147483647 h 294"/>
              <a:gd name="T108" fmla="*/ 2147483647 w 261"/>
              <a:gd name="T109" fmla="*/ 2147483647 h 294"/>
              <a:gd name="T110" fmla="*/ 2147483647 w 261"/>
              <a:gd name="T111" fmla="*/ 2147483647 h 294"/>
              <a:gd name="T112" fmla="*/ 2147483647 w 261"/>
              <a:gd name="T113" fmla="*/ 2147483647 h 294"/>
              <a:gd name="T114" fmla="*/ 0 w 261"/>
              <a:gd name="T115" fmla="*/ 2147483647 h 2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1"/>
              <a:gd name="T175" fmla="*/ 0 h 294"/>
              <a:gd name="T176" fmla="*/ 261 w 261"/>
              <a:gd name="T177" fmla="*/ 294 h 29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1" h="294">
                <a:moveTo>
                  <a:pt x="0" y="156"/>
                </a:moveTo>
                <a:lnTo>
                  <a:pt x="1" y="141"/>
                </a:lnTo>
                <a:lnTo>
                  <a:pt x="5" y="138"/>
                </a:lnTo>
                <a:lnTo>
                  <a:pt x="6" y="127"/>
                </a:lnTo>
                <a:lnTo>
                  <a:pt x="10" y="126"/>
                </a:lnTo>
                <a:lnTo>
                  <a:pt x="13" y="126"/>
                </a:lnTo>
                <a:lnTo>
                  <a:pt x="17" y="126"/>
                </a:lnTo>
                <a:lnTo>
                  <a:pt x="23" y="130"/>
                </a:lnTo>
                <a:lnTo>
                  <a:pt x="33" y="131"/>
                </a:lnTo>
                <a:lnTo>
                  <a:pt x="36" y="130"/>
                </a:lnTo>
                <a:lnTo>
                  <a:pt x="38" y="127"/>
                </a:lnTo>
                <a:lnTo>
                  <a:pt x="40" y="116"/>
                </a:lnTo>
                <a:lnTo>
                  <a:pt x="42" y="115"/>
                </a:lnTo>
                <a:lnTo>
                  <a:pt x="44" y="115"/>
                </a:lnTo>
                <a:lnTo>
                  <a:pt x="53" y="117"/>
                </a:lnTo>
                <a:lnTo>
                  <a:pt x="60" y="122"/>
                </a:lnTo>
                <a:lnTo>
                  <a:pt x="64" y="122"/>
                </a:lnTo>
                <a:lnTo>
                  <a:pt x="67" y="124"/>
                </a:lnTo>
                <a:lnTo>
                  <a:pt x="69" y="124"/>
                </a:lnTo>
                <a:lnTo>
                  <a:pt x="74" y="122"/>
                </a:lnTo>
                <a:lnTo>
                  <a:pt x="78" y="118"/>
                </a:lnTo>
                <a:lnTo>
                  <a:pt x="78" y="111"/>
                </a:lnTo>
                <a:lnTo>
                  <a:pt x="79" y="102"/>
                </a:lnTo>
                <a:lnTo>
                  <a:pt x="87" y="83"/>
                </a:lnTo>
                <a:lnTo>
                  <a:pt x="89" y="77"/>
                </a:lnTo>
                <a:lnTo>
                  <a:pt x="98" y="76"/>
                </a:lnTo>
                <a:lnTo>
                  <a:pt x="101" y="79"/>
                </a:lnTo>
                <a:lnTo>
                  <a:pt x="108" y="83"/>
                </a:lnTo>
                <a:lnTo>
                  <a:pt x="115" y="87"/>
                </a:lnTo>
                <a:lnTo>
                  <a:pt x="125" y="83"/>
                </a:lnTo>
                <a:lnTo>
                  <a:pt x="127" y="77"/>
                </a:lnTo>
                <a:lnTo>
                  <a:pt x="136" y="73"/>
                </a:lnTo>
                <a:lnTo>
                  <a:pt x="136" y="63"/>
                </a:lnTo>
                <a:lnTo>
                  <a:pt x="127" y="63"/>
                </a:lnTo>
                <a:lnTo>
                  <a:pt x="124" y="57"/>
                </a:lnTo>
                <a:lnTo>
                  <a:pt x="124" y="47"/>
                </a:lnTo>
                <a:lnTo>
                  <a:pt x="120" y="45"/>
                </a:lnTo>
                <a:lnTo>
                  <a:pt x="120" y="34"/>
                </a:lnTo>
                <a:lnTo>
                  <a:pt x="125" y="29"/>
                </a:lnTo>
                <a:lnTo>
                  <a:pt x="126" y="24"/>
                </a:lnTo>
                <a:lnTo>
                  <a:pt x="129" y="17"/>
                </a:lnTo>
                <a:lnTo>
                  <a:pt x="132" y="15"/>
                </a:lnTo>
                <a:lnTo>
                  <a:pt x="143" y="20"/>
                </a:lnTo>
                <a:lnTo>
                  <a:pt x="154" y="27"/>
                </a:lnTo>
                <a:lnTo>
                  <a:pt x="166" y="34"/>
                </a:lnTo>
                <a:lnTo>
                  <a:pt x="173" y="33"/>
                </a:lnTo>
                <a:lnTo>
                  <a:pt x="175" y="30"/>
                </a:lnTo>
                <a:lnTo>
                  <a:pt x="178" y="30"/>
                </a:lnTo>
                <a:lnTo>
                  <a:pt x="182" y="33"/>
                </a:lnTo>
                <a:lnTo>
                  <a:pt x="184" y="36"/>
                </a:lnTo>
                <a:lnTo>
                  <a:pt x="189" y="36"/>
                </a:lnTo>
                <a:lnTo>
                  <a:pt x="192" y="33"/>
                </a:lnTo>
                <a:lnTo>
                  <a:pt x="193" y="20"/>
                </a:lnTo>
                <a:lnTo>
                  <a:pt x="192" y="17"/>
                </a:lnTo>
                <a:lnTo>
                  <a:pt x="193" y="13"/>
                </a:lnTo>
                <a:lnTo>
                  <a:pt x="202" y="1"/>
                </a:lnTo>
                <a:lnTo>
                  <a:pt x="207" y="0"/>
                </a:lnTo>
                <a:lnTo>
                  <a:pt x="216" y="0"/>
                </a:lnTo>
                <a:lnTo>
                  <a:pt x="215" y="3"/>
                </a:lnTo>
                <a:lnTo>
                  <a:pt x="217" y="4"/>
                </a:lnTo>
                <a:lnTo>
                  <a:pt x="225" y="0"/>
                </a:lnTo>
                <a:lnTo>
                  <a:pt x="227" y="14"/>
                </a:lnTo>
                <a:lnTo>
                  <a:pt x="230" y="16"/>
                </a:lnTo>
                <a:lnTo>
                  <a:pt x="239" y="38"/>
                </a:lnTo>
                <a:lnTo>
                  <a:pt x="260" y="70"/>
                </a:lnTo>
                <a:lnTo>
                  <a:pt x="256" y="73"/>
                </a:lnTo>
                <a:lnTo>
                  <a:pt x="251" y="75"/>
                </a:lnTo>
                <a:lnTo>
                  <a:pt x="248" y="75"/>
                </a:lnTo>
                <a:lnTo>
                  <a:pt x="242" y="76"/>
                </a:lnTo>
                <a:lnTo>
                  <a:pt x="237" y="85"/>
                </a:lnTo>
                <a:lnTo>
                  <a:pt x="232" y="86"/>
                </a:lnTo>
                <a:lnTo>
                  <a:pt x="220" y="87"/>
                </a:lnTo>
                <a:lnTo>
                  <a:pt x="212" y="81"/>
                </a:lnTo>
                <a:lnTo>
                  <a:pt x="210" y="81"/>
                </a:lnTo>
                <a:lnTo>
                  <a:pt x="208" y="92"/>
                </a:lnTo>
                <a:lnTo>
                  <a:pt x="196" y="117"/>
                </a:lnTo>
                <a:lnTo>
                  <a:pt x="182" y="133"/>
                </a:lnTo>
                <a:lnTo>
                  <a:pt x="182" y="137"/>
                </a:lnTo>
                <a:lnTo>
                  <a:pt x="175" y="145"/>
                </a:lnTo>
                <a:lnTo>
                  <a:pt x="174" y="149"/>
                </a:lnTo>
                <a:lnTo>
                  <a:pt x="178" y="163"/>
                </a:lnTo>
                <a:lnTo>
                  <a:pt x="173" y="166"/>
                </a:lnTo>
                <a:lnTo>
                  <a:pt x="158" y="170"/>
                </a:lnTo>
                <a:lnTo>
                  <a:pt x="148" y="177"/>
                </a:lnTo>
                <a:lnTo>
                  <a:pt x="138" y="180"/>
                </a:lnTo>
                <a:lnTo>
                  <a:pt x="132" y="182"/>
                </a:lnTo>
                <a:lnTo>
                  <a:pt x="124" y="185"/>
                </a:lnTo>
                <a:lnTo>
                  <a:pt x="120" y="218"/>
                </a:lnTo>
                <a:lnTo>
                  <a:pt x="117" y="222"/>
                </a:lnTo>
                <a:lnTo>
                  <a:pt x="108" y="232"/>
                </a:lnTo>
                <a:lnTo>
                  <a:pt x="108" y="235"/>
                </a:lnTo>
                <a:lnTo>
                  <a:pt x="121" y="243"/>
                </a:lnTo>
                <a:lnTo>
                  <a:pt x="127" y="246"/>
                </a:lnTo>
                <a:lnTo>
                  <a:pt x="129" y="245"/>
                </a:lnTo>
                <a:lnTo>
                  <a:pt x="129" y="248"/>
                </a:lnTo>
                <a:lnTo>
                  <a:pt x="132" y="252"/>
                </a:lnTo>
                <a:lnTo>
                  <a:pt x="127" y="287"/>
                </a:lnTo>
                <a:lnTo>
                  <a:pt x="125" y="286"/>
                </a:lnTo>
                <a:lnTo>
                  <a:pt x="123" y="280"/>
                </a:lnTo>
                <a:lnTo>
                  <a:pt x="120" y="279"/>
                </a:lnTo>
                <a:lnTo>
                  <a:pt x="123" y="293"/>
                </a:lnTo>
                <a:lnTo>
                  <a:pt x="82" y="284"/>
                </a:lnTo>
                <a:lnTo>
                  <a:pt x="79" y="280"/>
                </a:lnTo>
                <a:lnTo>
                  <a:pt x="60" y="271"/>
                </a:lnTo>
                <a:lnTo>
                  <a:pt x="55" y="266"/>
                </a:lnTo>
                <a:lnTo>
                  <a:pt x="53" y="259"/>
                </a:lnTo>
                <a:lnTo>
                  <a:pt x="42" y="250"/>
                </a:lnTo>
                <a:lnTo>
                  <a:pt x="42" y="246"/>
                </a:lnTo>
                <a:lnTo>
                  <a:pt x="27" y="236"/>
                </a:lnTo>
                <a:lnTo>
                  <a:pt x="21" y="226"/>
                </a:lnTo>
                <a:lnTo>
                  <a:pt x="19" y="225"/>
                </a:lnTo>
                <a:lnTo>
                  <a:pt x="16" y="219"/>
                </a:lnTo>
                <a:lnTo>
                  <a:pt x="13" y="189"/>
                </a:lnTo>
                <a:lnTo>
                  <a:pt x="7" y="186"/>
                </a:lnTo>
                <a:lnTo>
                  <a:pt x="1" y="170"/>
                </a:lnTo>
                <a:lnTo>
                  <a:pt x="0" y="156"/>
                </a:lnTo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52" name="Freeform 20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3134337" y="4843478"/>
            <a:ext cx="391632" cy="519270"/>
          </a:xfrm>
          <a:custGeom>
            <a:avLst/>
            <a:gdLst>
              <a:gd name="T0" fmla="*/ 2147483647 w 391"/>
              <a:gd name="T1" fmla="*/ 2147483647 h 523"/>
              <a:gd name="T2" fmla="*/ 2147483647 w 391"/>
              <a:gd name="T3" fmla="*/ 2147483647 h 523"/>
              <a:gd name="T4" fmla="*/ 2147483647 w 391"/>
              <a:gd name="T5" fmla="*/ 2147483647 h 523"/>
              <a:gd name="T6" fmla="*/ 2147483647 w 391"/>
              <a:gd name="T7" fmla="*/ 2147483647 h 523"/>
              <a:gd name="T8" fmla="*/ 2147483647 w 391"/>
              <a:gd name="T9" fmla="*/ 2147483647 h 523"/>
              <a:gd name="T10" fmla="*/ 2147483647 w 391"/>
              <a:gd name="T11" fmla="*/ 2147483647 h 523"/>
              <a:gd name="T12" fmla="*/ 2147483647 w 391"/>
              <a:gd name="T13" fmla="*/ 2147483647 h 523"/>
              <a:gd name="T14" fmla="*/ 2147483647 w 391"/>
              <a:gd name="T15" fmla="*/ 2147483647 h 523"/>
              <a:gd name="T16" fmla="*/ 2147483647 w 391"/>
              <a:gd name="T17" fmla="*/ 2147483647 h 523"/>
              <a:gd name="T18" fmla="*/ 2147483647 w 391"/>
              <a:gd name="T19" fmla="*/ 2147483647 h 523"/>
              <a:gd name="T20" fmla="*/ 2147483647 w 391"/>
              <a:gd name="T21" fmla="*/ 2147483647 h 523"/>
              <a:gd name="T22" fmla="*/ 2147483647 w 391"/>
              <a:gd name="T23" fmla="*/ 2147483647 h 523"/>
              <a:gd name="T24" fmla="*/ 2147483647 w 391"/>
              <a:gd name="T25" fmla="*/ 2147483647 h 523"/>
              <a:gd name="T26" fmla="*/ 2147483647 w 391"/>
              <a:gd name="T27" fmla="*/ 2147483647 h 523"/>
              <a:gd name="T28" fmla="*/ 2147483647 w 391"/>
              <a:gd name="T29" fmla="*/ 2147483647 h 523"/>
              <a:gd name="T30" fmla="*/ 2147483647 w 391"/>
              <a:gd name="T31" fmla="*/ 2147483647 h 523"/>
              <a:gd name="T32" fmla="*/ 2147483647 w 391"/>
              <a:gd name="T33" fmla="*/ 2147483647 h 523"/>
              <a:gd name="T34" fmla="*/ 2147483647 w 391"/>
              <a:gd name="T35" fmla="*/ 2147483647 h 523"/>
              <a:gd name="T36" fmla="*/ 2147483647 w 391"/>
              <a:gd name="T37" fmla="*/ 2147483647 h 523"/>
              <a:gd name="T38" fmla="*/ 2147483647 w 391"/>
              <a:gd name="T39" fmla="*/ 2147483647 h 523"/>
              <a:gd name="T40" fmla="*/ 2147483647 w 391"/>
              <a:gd name="T41" fmla="*/ 2147483647 h 523"/>
              <a:gd name="T42" fmla="*/ 2147483647 w 391"/>
              <a:gd name="T43" fmla="*/ 2147483647 h 523"/>
              <a:gd name="T44" fmla="*/ 2147483647 w 391"/>
              <a:gd name="T45" fmla="*/ 2147483647 h 523"/>
              <a:gd name="T46" fmla="*/ 2147483647 w 391"/>
              <a:gd name="T47" fmla="*/ 2147483647 h 523"/>
              <a:gd name="T48" fmla="*/ 2147483647 w 391"/>
              <a:gd name="T49" fmla="*/ 2147483647 h 523"/>
              <a:gd name="T50" fmla="*/ 2147483647 w 391"/>
              <a:gd name="T51" fmla="*/ 2147483647 h 523"/>
              <a:gd name="T52" fmla="*/ 2147483647 w 391"/>
              <a:gd name="T53" fmla="*/ 2147483647 h 523"/>
              <a:gd name="T54" fmla="*/ 2147483647 w 391"/>
              <a:gd name="T55" fmla="*/ 2147483647 h 523"/>
              <a:gd name="T56" fmla="*/ 2147483647 w 391"/>
              <a:gd name="T57" fmla="*/ 2147483647 h 523"/>
              <a:gd name="T58" fmla="*/ 2147483647 w 391"/>
              <a:gd name="T59" fmla="*/ 2147483647 h 523"/>
              <a:gd name="T60" fmla="*/ 2147483647 w 391"/>
              <a:gd name="T61" fmla="*/ 2147483647 h 523"/>
              <a:gd name="T62" fmla="*/ 2147483647 w 391"/>
              <a:gd name="T63" fmla="*/ 2147483647 h 523"/>
              <a:gd name="T64" fmla="*/ 2147483647 w 391"/>
              <a:gd name="T65" fmla="*/ 2147483647 h 523"/>
              <a:gd name="T66" fmla="*/ 2147483647 w 391"/>
              <a:gd name="T67" fmla="*/ 2147483647 h 523"/>
              <a:gd name="T68" fmla="*/ 2147483647 w 391"/>
              <a:gd name="T69" fmla="*/ 2147483647 h 523"/>
              <a:gd name="T70" fmla="*/ 2147483647 w 391"/>
              <a:gd name="T71" fmla="*/ 2147483647 h 523"/>
              <a:gd name="T72" fmla="*/ 2147483647 w 391"/>
              <a:gd name="T73" fmla="*/ 2147483647 h 523"/>
              <a:gd name="T74" fmla="*/ 2147483647 w 391"/>
              <a:gd name="T75" fmla="*/ 2147483647 h 523"/>
              <a:gd name="T76" fmla="*/ 2147483647 w 391"/>
              <a:gd name="T77" fmla="*/ 2147483647 h 523"/>
              <a:gd name="T78" fmla="*/ 2147483647 w 391"/>
              <a:gd name="T79" fmla="*/ 2147483647 h 523"/>
              <a:gd name="T80" fmla="*/ 2147483647 w 391"/>
              <a:gd name="T81" fmla="*/ 2147483647 h 523"/>
              <a:gd name="T82" fmla="*/ 2147483647 w 391"/>
              <a:gd name="T83" fmla="*/ 2147483647 h 523"/>
              <a:gd name="T84" fmla="*/ 2147483647 w 391"/>
              <a:gd name="T85" fmla="*/ 2147483647 h 523"/>
              <a:gd name="T86" fmla="*/ 2147483647 w 391"/>
              <a:gd name="T87" fmla="*/ 2147483647 h 523"/>
              <a:gd name="T88" fmla="*/ 2147483647 w 391"/>
              <a:gd name="T89" fmla="*/ 2147483647 h 523"/>
              <a:gd name="T90" fmla="*/ 2147483647 w 391"/>
              <a:gd name="T91" fmla="*/ 2147483647 h 523"/>
              <a:gd name="T92" fmla="*/ 2147483647 w 391"/>
              <a:gd name="T93" fmla="*/ 2147483647 h 523"/>
              <a:gd name="T94" fmla="*/ 2147483647 w 391"/>
              <a:gd name="T95" fmla="*/ 2147483647 h 523"/>
              <a:gd name="T96" fmla="*/ 2147483647 w 391"/>
              <a:gd name="T97" fmla="*/ 2147483647 h 523"/>
              <a:gd name="T98" fmla="*/ 2147483647 w 391"/>
              <a:gd name="T99" fmla="*/ 2147483647 h 523"/>
              <a:gd name="T100" fmla="*/ 2147483647 w 391"/>
              <a:gd name="T101" fmla="*/ 2147483647 h 523"/>
              <a:gd name="T102" fmla="*/ 2147483647 w 391"/>
              <a:gd name="T103" fmla="*/ 2147483647 h 523"/>
              <a:gd name="T104" fmla="*/ 2147483647 w 391"/>
              <a:gd name="T105" fmla="*/ 2147483647 h 523"/>
              <a:gd name="T106" fmla="*/ 2147483647 w 391"/>
              <a:gd name="T107" fmla="*/ 2147483647 h 523"/>
              <a:gd name="T108" fmla="*/ 2147483647 w 391"/>
              <a:gd name="T109" fmla="*/ 2147483647 h 523"/>
              <a:gd name="T110" fmla="*/ 2147483647 w 391"/>
              <a:gd name="T111" fmla="*/ 2147483647 h 523"/>
              <a:gd name="T112" fmla="*/ 2147483647 w 391"/>
              <a:gd name="T113" fmla="*/ 2147483647 h 523"/>
              <a:gd name="T114" fmla="*/ 2147483647 w 391"/>
              <a:gd name="T115" fmla="*/ 2147483647 h 523"/>
              <a:gd name="T116" fmla="*/ 2147483647 w 391"/>
              <a:gd name="T117" fmla="*/ 2147483647 h 523"/>
              <a:gd name="T118" fmla="*/ 2147483647 w 391"/>
              <a:gd name="T119" fmla="*/ 2147483647 h 523"/>
              <a:gd name="T120" fmla="*/ 2147483647 w 391"/>
              <a:gd name="T121" fmla="*/ 2147483647 h 523"/>
              <a:gd name="T122" fmla="*/ 2147483647 w 391"/>
              <a:gd name="T123" fmla="*/ 2147483647 h 52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1"/>
              <a:gd name="T187" fmla="*/ 0 h 523"/>
              <a:gd name="T188" fmla="*/ 391 w 391"/>
              <a:gd name="T189" fmla="*/ 523 h 52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1" h="523">
                <a:moveTo>
                  <a:pt x="0" y="442"/>
                </a:moveTo>
                <a:lnTo>
                  <a:pt x="3" y="438"/>
                </a:lnTo>
                <a:lnTo>
                  <a:pt x="3" y="436"/>
                </a:lnTo>
                <a:lnTo>
                  <a:pt x="12" y="432"/>
                </a:lnTo>
                <a:lnTo>
                  <a:pt x="18" y="432"/>
                </a:lnTo>
                <a:lnTo>
                  <a:pt x="20" y="430"/>
                </a:lnTo>
                <a:lnTo>
                  <a:pt x="22" y="429"/>
                </a:lnTo>
                <a:lnTo>
                  <a:pt x="23" y="423"/>
                </a:lnTo>
                <a:lnTo>
                  <a:pt x="32" y="421"/>
                </a:lnTo>
                <a:lnTo>
                  <a:pt x="38" y="416"/>
                </a:lnTo>
                <a:lnTo>
                  <a:pt x="41" y="411"/>
                </a:lnTo>
                <a:lnTo>
                  <a:pt x="45" y="411"/>
                </a:lnTo>
                <a:lnTo>
                  <a:pt x="47" y="415"/>
                </a:lnTo>
                <a:lnTo>
                  <a:pt x="51" y="417"/>
                </a:lnTo>
                <a:lnTo>
                  <a:pt x="55" y="422"/>
                </a:lnTo>
                <a:lnTo>
                  <a:pt x="60" y="424"/>
                </a:lnTo>
                <a:lnTo>
                  <a:pt x="65" y="421"/>
                </a:lnTo>
                <a:lnTo>
                  <a:pt x="65" y="408"/>
                </a:lnTo>
                <a:lnTo>
                  <a:pt x="65" y="404"/>
                </a:lnTo>
                <a:lnTo>
                  <a:pt x="65" y="399"/>
                </a:lnTo>
                <a:lnTo>
                  <a:pt x="66" y="394"/>
                </a:lnTo>
                <a:lnTo>
                  <a:pt x="65" y="391"/>
                </a:lnTo>
                <a:lnTo>
                  <a:pt x="66" y="389"/>
                </a:lnTo>
                <a:lnTo>
                  <a:pt x="69" y="390"/>
                </a:lnTo>
                <a:lnTo>
                  <a:pt x="73" y="389"/>
                </a:lnTo>
                <a:lnTo>
                  <a:pt x="77" y="389"/>
                </a:lnTo>
                <a:lnTo>
                  <a:pt x="78" y="386"/>
                </a:lnTo>
                <a:lnTo>
                  <a:pt x="77" y="384"/>
                </a:lnTo>
                <a:lnTo>
                  <a:pt x="75" y="381"/>
                </a:lnTo>
                <a:lnTo>
                  <a:pt x="73" y="376"/>
                </a:lnTo>
                <a:lnTo>
                  <a:pt x="69" y="374"/>
                </a:lnTo>
                <a:lnTo>
                  <a:pt x="68" y="374"/>
                </a:lnTo>
                <a:lnTo>
                  <a:pt x="65" y="372"/>
                </a:lnTo>
                <a:lnTo>
                  <a:pt x="66" y="365"/>
                </a:lnTo>
                <a:lnTo>
                  <a:pt x="75" y="357"/>
                </a:lnTo>
                <a:lnTo>
                  <a:pt x="75" y="353"/>
                </a:lnTo>
                <a:lnTo>
                  <a:pt x="73" y="352"/>
                </a:lnTo>
                <a:lnTo>
                  <a:pt x="78" y="348"/>
                </a:lnTo>
                <a:lnTo>
                  <a:pt x="79" y="347"/>
                </a:lnTo>
                <a:lnTo>
                  <a:pt x="79" y="346"/>
                </a:lnTo>
                <a:lnTo>
                  <a:pt x="79" y="339"/>
                </a:lnTo>
                <a:lnTo>
                  <a:pt x="79" y="329"/>
                </a:lnTo>
                <a:lnTo>
                  <a:pt x="79" y="323"/>
                </a:lnTo>
                <a:lnTo>
                  <a:pt x="81" y="314"/>
                </a:lnTo>
                <a:lnTo>
                  <a:pt x="78" y="298"/>
                </a:lnTo>
                <a:lnTo>
                  <a:pt x="80" y="291"/>
                </a:lnTo>
                <a:lnTo>
                  <a:pt x="82" y="289"/>
                </a:lnTo>
                <a:lnTo>
                  <a:pt x="83" y="279"/>
                </a:lnTo>
                <a:lnTo>
                  <a:pt x="81" y="272"/>
                </a:lnTo>
                <a:lnTo>
                  <a:pt x="82" y="263"/>
                </a:lnTo>
                <a:lnTo>
                  <a:pt x="81" y="253"/>
                </a:lnTo>
                <a:lnTo>
                  <a:pt x="81" y="241"/>
                </a:lnTo>
                <a:lnTo>
                  <a:pt x="93" y="243"/>
                </a:lnTo>
                <a:lnTo>
                  <a:pt x="105" y="239"/>
                </a:lnTo>
                <a:lnTo>
                  <a:pt x="106" y="240"/>
                </a:lnTo>
                <a:lnTo>
                  <a:pt x="107" y="243"/>
                </a:lnTo>
                <a:lnTo>
                  <a:pt x="110" y="248"/>
                </a:lnTo>
                <a:lnTo>
                  <a:pt x="112" y="248"/>
                </a:lnTo>
                <a:lnTo>
                  <a:pt x="118" y="260"/>
                </a:lnTo>
                <a:lnTo>
                  <a:pt x="122" y="263"/>
                </a:lnTo>
                <a:lnTo>
                  <a:pt x="124" y="267"/>
                </a:lnTo>
                <a:lnTo>
                  <a:pt x="125" y="269"/>
                </a:lnTo>
                <a:lnTo>
                  <a:pt x="127" y="275"/>
                </a:lnTo>
                <a:lnTo>
                  <a:pt x="137" y="283"/>
                </a:lnTo>
                <a:lnTo>
                  <a:pt x="137" y="286"/>
                </a:lnTo>
                <a:lnTo>
                  <a:pt x="148" y="292"/>
                </a:lnTo>
                <a:lnTo>
                  <a:pt x="154" y="295"/>
                </a:lnTo>
                <a:lnTo>
                  <a:pt x="155" y="296"/>
                </a:lnTo>
                <a:lnTo>
                  <a:pt x="156" y="298"/>
                </a:lnTo>
                <a:lnTo>
                  <a:pt x="167" y="299"/>
                </a:lnTo>
                <a:lnTo>
                  <a:pt x="178" y="292"/>
                </a:lnTo>
                <a:lnTo>
                  <a:pt x="179" y="288"/>
                </a:lnTo>
                <a:lnTo>
                  <a:pt x="180" y="286"/>
                </a:lnTo>
                <a:lnTo>
                  <a:pt x="190" y="281"/>
                </a:lnTo>
                <a:lnTo>
                  <a:pt x="192" y="282"/>
                </a:lnTo>
                <a:lnTo>
                  <a:pt x="193" y="287"/>
                </a:lnTo>
                <a:lnTo>
                  <a:pt x="198" y="289"/>
                </a:lnTo>
                <a:lnTo>
                  <a:pt x="200" y="292"/>
                </a:lnTo>
                <a:lnTo>
                  <a:pt x="204" y="291"/>
                </a:lnTo>
                <a:lnTo>
                  <a:pt x="206" y="290"/>
                </a:lnTo>
                <a:lnTo>
                  <a:pt x="210" y="285"/>
                </a:lnTo>
                <a:lnTo>
                  <a:pt x="214" y="283"/>
                </a:lnTo>
                <a:lnTo>
                  <a:pt x="213" y="279"/>
                </a:lnTo>
                <a:lnTo>
                  <a:pt x="214" y="275"/>
                </a:lnTo>
                <a:lnTo>
                  <a:pt x="219" y="273"/>
                </a:lnTo>
                <a:lnTo>
                  <a:pt x="224" y="272"/>
                </a:lnTo>
                <a:lnTo>
                  <a:pt x="229" y="273"/>
                </a:lnTo>
                <a:lnTo>
                  <a:pt x="234" y="273"/>
                </a:lnTo>
                <a:lnTo>
                  <a:pt x="241" y="275"/>
                </a:lnTo>
                <a:lnTo>
                  <a:pt x="244" y="273"/>
                </a:lnTo>
                <a:lnTo>
                  <a:pt x="250" y="266"/>
                </a:lnTo>
                <a:lnTo>
                  <a:pt x="249" y="260"/>
                </a:lnTo>
                <a:lnTo>
                  <a:pt x="248" y="259"/>
                </a:lnTo>
                <a:lnTo>
                  <a:pt x="243" y="257"/>
                </a:lnTo>
                <a:lnTo>
                  <a:pt x="239" y="259"/>
                </a:lnTo>
                <a:lnTo>
                  <a:pt x="236" y="256"/>
                </a:lnTo>
                <a:lnTo>
                  <a:pt x="234" y="250"/>
                </a:lnTo>
                <a:lnTo>
                  <a:pt x="233" y="244"/>
                </a:lnTo>
                <a:lnTo>
                  <a:pt x="228" y="242"/>
                </a:lnTo>
                <a:lnTo>
                  <a:pt x="224" y="242"/>
                </a:lnTo>
                <a:lnTo>
                  <a:pt x="219" y="243"/>
                </a:lnTo>
                <a:lnTo>
                  <a:pt x="211" y="244"/>
                </a:lnTo>
                <a:lnTo>
                  <a:pt x="209" y="243"/>
                </a:lnTo>
                <a:lnTo>
                  <a:pt x="210" y="238"/>
                </a:lnTo>
                <a:lnTo>
                  <a:pt x="209" y="234"/>
                </a:lnTo>
                <a:lnTo>
                  <a:pt x="210" y="227"/>
                </a:lnTo>
                <a:lnTo>
                  <a:pt x="207" y="223"/>
                </a:lnTo>
                <a:lnTo>
                  <a:pt x="201" y="223"/>
                </a:lnTo>
                <a:lnTo>
                  <a:pt x="199" y="221"/>
                </a:lnTo>
                <a:lnTo>
                  <a:pt x="194" y="216"/>
                </a:lnTo>
                <a:lnTo>
                  <a:pt x="190" y="216"/>
                </a:lnTo>
                <a:lnTo>
                  <a:pt x="189" y="214"/>
                </a:lnTo>
                <a:lnTo>
                  <a:pt x="183" y="209"/>
                </a:lnTo>
                <a:lnTo>
                  <a:pt x="179" y="211"/>
                </a:lnTo>
                <a:lnTo>
                  <a:pt x="176" y="210"/>
                </a:lnTo>
                <a:lnTo>
                  <a:pt x="172" y="208"/>
                </a:lnTo>
                <a:lnTo>
                  <a:pt x="169" y="206"/>
                </a:lnTo>
                <a:lnTo>
                  <a:pt x="163" y="206"/>
                </a:lnTo>
                <a:lnTo>
                  <a:pt x="159" y="204"/>
                </a:lnTo>
                <a:lnTo>
                  <a:pt x="162" y="196"/>
                </a:lnTo>
                <a:lnTo>
                  <a:pt x="160" y="186"/>
                </a:lnTo>
                <a:lnTo>
                  <a:pt x="159" y="177"/>
                </a:lnTo>
                <a:lnTo>
                  <a:pt x="162" y="167"/>
                </a:lnTo>
                <a:lnTo>
                  <a:pt x="171" y="154"/>
                </a:lnTo>
                <a:lnTo>
                  <a:pt x="176" y="148"/>
                </a:lnTo>
                <a:lnTo>
                  <a:pt x="175" y="139"/>
                </a:lnTo>
                <a:lnTo>
                  <a:pt x="176" y="134"/>
                </a:lnTo>
                <a:lnTo>
                  <a:pt x="178" y="132"/>
                </a:lnTo>
                <a:lnTo>
                  <a:pt x="181" y="126"/>
                </a:lnTo>
                <a:lnTo>
                  <a:pt x="179" y="114"/>
                </a:lnTo>
                <a:lnTo>
                  <a:pt x="167" y="106"/>
                </a:lnTo>
                <a:lnTo>
                  <a:pt x="166" y="104"/>
                </a:lnTo>
                <a:lnTo>
                  <a:pt x="156" y="97"/>
                </a:lnTo>
                <a:lnTo>
                  <a:pt x="156" y="95"/>
                </a:lnTo>
                <a:lnTo>
                  <a:pt x="162" y="92"/>
                </a:lnTo>
                <a:lnTo>
                  <a:pt x="167" y="92"/>
                </a:lnTo>
                <a:lnTo>
                  <a:pt x="170" y="93"/>
                </a:lnTo>
                <a:lnTo>
                  <a:pt x="176" y="94"/>
                </a:lnTo>
                <a:lnTo>
                  <a:pt x="179" y="93"/>
                </a:lnTo>
                <a:lnTo>
                  <a:pt x="182" y="91"/>
                </a:lnTo>
                <a:lnTo>
                  <a:pt x="188" y="77"/>
                </a:lnTo>
                <a:lnTo>
                  <a:pt x="193" y="73"/>
                </a:lnTo>
                <a:lnTo>
                  <a:pt x="209" y="63"/>
                </a:lnTo>
                <a:lnTo>
                  <a:pt x="214" y="55"/>
                </a:lnTo>
                <a:lnTo>
                  <a:pt x="213" y="44"/>
                </a:lnTo>
                <a:lnTo>
                  <a:pt x="218" y="39"/>
                </a:lnTo>
                <a:lnTo>
                  <a:pt x="222" y="28"/>
                </a:lnTo>
                <a:lnTo>
                  <a:pt x="218" y="23"/>
                </a:lnTo>
                <a:lnTo>
                  <a:pt x="215" y="17"/>
                </a:lnTo>
                <a:lnTo>
                  <a:pt x="219" y="16"/>
                </a:lnTo>
                <a:lnTo>
                  <a:pt x="229" y="15"/>
                </a:lnTo>
                <a:lnTo>
                  <a:pt x="234" y="11"/>
                </a:lnTo>
                <a:lnTo>
                  <a:pt x="233" y="1"/>
                </a:lnTo>
                <a:lnTo>
                  <a:pt x="234" y="3"/>
                </a:lnTo>
                <a:lnTo>
                  <a:pt x="238" y="1"/>
                </a:lnTo>
                <a:lnTo>
                  <a:pt x="248" y="1"/>
                </a:lnTo>
                <a:lnTo>
                  <a:pt x="251" y="0"/>
                </a:lnTo>
                <a:lnTo>
                  <a:pt x="254" y="0"/>
                </a:lnTo>
                <a:lnTo>
                  <a:pt x="260" y="10"/>
                </a:lnTo>
                <a:lnTo>
                  <a:pt x="255" y="26"/>
                </a:lnTo>
                <a:lnTo>
                  <a:pt x="257" y="32"/>
                </a:lnTo>
                <a:lnTo>
                  <a:pt x="262" y="35"/>
                </a:lnTo>
                <a:lnTo>
                  <a:pt x="265" y="42"/>
                </a:lnTo>
                <a:lnTo>
                  <a:pt x="269" y="43"/>
                </a:lnTo>
                <a:lnTo>
                  <a:pt x="273" y="42"/>
                </a:lnTo>
                <a:lnTo>
                  <a:pt x="278" y="46"/>
                </a:lnTo>
                <a:lnTo>
                  <a:pt x="286" y="51"/>
                </a:lnTo>
                <a:lnTo>
                  <a:pt x="286" y="61"/>
                </a:lnTo>
                <a:lnTo>
                  <a:pt x="282" y="64"/>
                </a:lnTo>
                <a:lnTo>
                  <a:pt x="273" y="68"/>
                </a:lnTo>
                <a:lnTo>
                  <a:pt x="268" y="74"/>
                </a:lnTo>
                <a:lnTo>
                  <a:pt x="265" y="73"/>
                </a:lnTo>
                <a:lnTo>
                  <a:pt x="264" y="68"/>
                </a:lnTo>
                <a:lnTo>
                  <a:pt x="262" y="68"/>
                </a:lnTo>
                <a:lnTo>
                  <a:pt x="258" y="69"/>
                </a:lnTo>
                <a:lnTo>
                  <a:pt x="252" y="74"/>
                </a:lnTo>
                <a:lnTo>
                  <a:pt x="248" y="120"/>
                </a:lnTo>
                <a:lnTo>
                  <a:pt x="255" y="124"/>
                </a:lnTo>
                <a:lnTo>
                  <a:pt x="258" y="128"/>
                </a:lnTo>
                <a:lnTo>
                  <a:pt x="262" y="129"/>
                </a:lnTo>
                <a:lnTo>
                  <a:pt x="269" y="129"/>
                </a:lnTo>
                <a:lnTo>
                  <a:pt x="269" y="134"/>
                </a:lnTo>
                <a:lnTo>
                  <a:pt x="273" y="142"/>
                </a:lnTo>
                <a:lnTo>
                  <a:pt x="276" y="142"/>
                </a:lnTo>
                <a:lnTo>
                  <a:pt x="279" y="141"/>
                </a:lnTo>
                <a:lnTo>
                  <a:pt x="282" y="139"/>
                </a:lnTo>
                <a:lnTo>
                  <a:pt x="286" y="133"/>
                </a:lnTo>
                <a:lnTo>
                  <a:pt x="292" y="129"/>
                </a:lnTo>
                <a:lnTo>
                  <a:pt x="296" y="125"/>
                </a:lnTo>
                <a:lnTo>
                  <a:pt x="297" y="119"/>
                </a:lnTo>
                <a:lnTo>
                  <a:pt x="304" y="116"/>
                </a:lnTo>
                <a:lnTo>
                  <a:pt x="305" y="117"/>
                </a:lnTo>
                <a:lnTo>
                  <a:pt x="306" y="117"/>
                </a:lnTo>
                <a:lnTo>
                  <a:pt x="309" y="117"/>
                </a:lnTo>
                <a:lnTo>
                  <a:pt x="311" y="117"/>
                </a:lnTo>
                <a:lnTo>
                  <a:pt x="315" y="119"/>
                </a:lnTo>
                <a:lnTo>
                  <a:pt x="318" y="124"/>
                </a:lnTo>
                <a:lnTo>
                  <a:pt x="321" y="125"/>
                </a:lnTo>
                <a:lnTo>
                  <a:pt x="344" y="138"/>
                </a:lnTo>
                <a:lnTo>
                  <a:pt x="349" y="138"/>
                </a:lnTo>
                <a:lnTo>
                  <a:pt x="352" y="138"/>
                </a:lnTo>
                <a:lnTo>
                  <a:pt x="350" y="145"/>
                </a:lnTo>
                <a:lnTo>
                  <a:pt x="348" y="145"/>
                </a:lnTo>
                <a:lnTo>
                  <a:pt x="345" y="148"/>
                </a:lnTo>
                <a:lnTo>
                  <a:pt x="342" y="152"/>
                </a:lnTo>
                <a:lnTo>
                  <a:pt x="339" y="153"/>
                </a:lnTo>
                <a:lnTo>
                  <a:pt x="334" y="160"/>
                </a:lnTo>
                <a:lnTo>
                  <a:pt x="333" y="164"/>
                </a:lnTo>
                <a:lnTo>
                  <a:pt x="329" y="165"/>
                </a:lnTo>
                <a:lnTo>
                  <a:pt x="325" y="170"/>
                </a:lnTo>
                <a:lnTo>
                  <a:pt x="325" y="173"/>
                </a:lnTo>
                <a:lnTo>
                  <a:pt x="319" y="185"/>
                </a:lnTo>
                <a:lnTo>
                  <a:pt x="315" y="199"/>
                </a:lnTo>
                <a:lnTo>
                  <a:pt x="313" y="206"/>
                </a:lnTo>
                <a:lnTo>
                  <a:pt x="306" y="220"/>
                </a:lnTo>
                <a:lnTo>
                  <a:pt x="306" y="223"/>
                </a:lnTo>
                <a:lnTo>
                  <a:pt x="304" y="225"/>
                </a:lnTo>
                <a:lnTo>
                  <a:pt x="300" y="228"/>
                </a:lnTo>
                <a:lnTo>
                  <a:pt x="296" y="234"/>
                </a:lnTo>
                <a:lnTo>
                  <a:pt x="296" y="238"/>
                </a:lnTo>
                <a:lnTo>
                  <a:pt x="296" y="240"/>
                </a:lnTo>
                <a:lnTo>
                  <a:pt x="299" y="242"/>
                </a:lnTo>
                <a:lnTo>
                  <a:pt x="305" y="248"/>
                </a:lnTo>
                <a:lnTo>
                  <a:pt x="305" y="250"/>
                </a:lnTo>
                <a:lnTo>
                  <a:pt x="300" y="257"/>
                </a:lnTo>
                <a:lnTo>
                  <a:pt x="299" y="259"/>
                </a:lnTo>
                <a:lnTo>
                  <a:pt x="300" y="262"/>
                </a:lnTo>
                <a:lnTo>
                  <a:pt x="301" y="264"/>
                </a:lnTo>
                <a:lnTo>
                  <a:pt x="311" y="269"/>
                </a:lnTo>
                <a:lnTo>
                  <a:pt x="314" y="269"/>
                </a:lnTo>
                <a:lnTo>
                  <a:pt x="315" y="270"/>
                </a:lnTo>
                <a:lnTo>
                  <a:pt x="321" y="273"/>
                </a:lnTo>
                <a:lnTo>
                  <a:pt x="327" y="275"/>
                </a:lnTo>
                <a:lnTo>
                  <a:pt x="330" y="275"/>
                </a:lnTo>
                <a:lnTo>
                  <a:pt x="337" y="279"/>
                </a:lnTo>
                <a:lnTo>
                  <a:pt x="345" y="279"/>
                </a:lnTo>
                <a:lnTo>
                  <a:pt x="353" y="280"/>
                </a:lnTo>
                <a:lnTo>
                  <a:pt x="359" y="282"/>
                </a:lnTo>
                <a:lnTo>
                  <a:pt x="360" y="285"/>
                </a:lnTo>
                <a:lnTo>
                  <a:pt x="363" y="286"/>
                </a:lnTo>
                <a:lnTo>
                  <a:pt x="360" y="293"/>
                </a:lnTo>
                <a:lnTo>
                  <a:pt x="356" y="298"/>
                </a:lnTo>
                <a:lnTo>
                  <a:pt x="350" y="301"/>
                </a:lnTo>
                <a:lnTo>
                  <a:pt x="335" y="305"/>
                </a:lnTo>
                <a:lnTo>
                  <a:pt x="330" y="302"/>
                </a:lnTo>
                <a:lnTo>
                  <a:pt x="326" y="307"/>
                </a:lnTo>
                <a:lnTo>
                  <a:pt x="320" y="307"/>
                </a:lnTo>
                <a:lnTo>
                  <a:pt x="318" y="305"/>
                </a:lnTo>
                <a:lnTo>
                  <a:pt x="315" y="308"/>
                </a:lnTo>
                <a:lnTo>
                  <a:pt x="314" y="312"/>
                </a:lnTo>
                <a:lnTo>
                  <a:pt x="311" y="346"/>
                </a:lnTo>
                <a:lnTo>
                  <a:pt x="309" y="349"/>
                </a:lnTo>
                <a:lnTo>
                  <a:pt x="306" y="350"/>
                </a:lnTo>
                <a:lnTo>
                  <a:pt x="300" y="355"/>
                </a:lnTo>
                <a:lnTo>
                  <a:pt x="296" y="362"/>
                </a:lnTo>
                <a:lnTo>
                  <a:pt x="295" y="363"/>
                </a:lnTo>
                <a:lnTo>
                  <a:pt x="293" y="367"/>
                </a:lnTo>
                <a:lnTo>
                  <a:pt x="291" y="369"/>
                </a:lnTo>
                <a:lnTo>
                  <a:pt x="291" y="382"/>
                </a:lnTo>
                <a:lnTo>
                  <a:pt x="297" y="387"/>
                </a:lnTo>
                <a:lnTo>
                  <a:pt x="300" y="389"/>
                </a:lnTo>
                <a:lnTo>
                  <a:pt x="309" y="390"/>
                </a:lnTo>
                <a:lnTo>
                  <a:pt x="311" y="391"/>
                </a:lnTo>
                <a:lnTo>
                  <a:pt x="315" y="391"/>
                </a:lnTo>
                <a:lnTo>
                  <a:pt x="324" y="394"/>
                </a:lnTo>
                <a:lnTo>
                  <a:pt x="328" y="397"/>
                </a:lnTo>
                <a:lnTo>
                  <a:pt x="328" y="399"/>
                </a:lnTo>
                <a:lnTo>
                  <a:pt x="327" y="407"/>
                </a:lnTo>
                <a:lnTo>
                  <a:pt x="327" y="411"/>
                </a:lnTo>
                <a:lnTo>
                  <a:pt x="330" y="416"/>
                </a:lnTo>
                <a:lnTo>
                  <a:pt x="334" y="428"/>
                </a:lnTo>
                <a:lnTo>
                  <a:pt x="344" y="429"/>
                </a:lnTo>
                <a:lnTo>
                  <a:pt x="347" y="426"/>
                </a:lnTo>
                <a:lnTo>
                  <a:pt x="348" y="426"/>
                </a:lnTo>
                <a:lnTo>
                  <a:pt x="350" y="424"/>
                </a:lnTo>
                <a:lnTo>
                  <a:pt x="352" y="425"/>
                </a:lnTo>
                <a:lnTo>
                  <a:pt x="356" y="425"/>
                </a:lnTo>
                <a:lnTo>
                  <a:pt x="363" y="423"/>
                </a:lnTo>
                <a:lnTo>
                  <a:pt x="370" y="419"/>
                </a:lnTo>
                <a:lnTo>
                  <a:pt x="378" y="419"/>
                </a:lnTo>
                <a:lnTo>
                  <a:pt x="379" y="422"/>
                </a:lnTo>
                <a:lnTo>
                  <a:pt x="383" y="432"/>
                </a:lnTo>
                <a:lnTo>
                  <a:pt x="386" y="434"/>
                </a:lnTo>
                <a:lnTo>
                  <a:pt x="390" y="437"/>
                </a:lnTo>
                <a:lnTo>
                  <a:pt x="383" y="451"/>
                </a:lnTo>
                <a:lnTo>
                  <a:pt x="381" y="452"/>
                </a:lnTo>
                <a:lnTo>
                  <a:pt x="378" y="455"/>
                </a:lnTo>
                <a:lnTo>
                  <a:pt x="372" y="457"/>
                </a:lnTo>
                <a:lnTo>
                  <a:pt x="369" y="456"/>
                </a:lnTo>
                <a:lnTo>
                  <a:pt x="360" y="458"/>
                </a:lnTo>
                <a:lnTo>
                  <a:pt x="352" y="463"/>
                </a:lnTo>
                <a:lnTo>
                  <a:pt x="345" y="469"/>
                </a:lnTo>
                <a:lnTo>
                  <a:pt x="341" y="472"/>
                </a:lnTo>
                <a:lnTo>
                  <a:pt x="336" y="472"/>
                </a:lnTo>
                <a:lnTo>
                  <a:pt x="331" y="472"/>
                </a:lnTo>
                <a:lnTo>
                  <a:pt x="324" y="467"/>
                </a:lnTo>
                <a:lnTo>
                  <a:pt x="321" y="467"/>
                </a:lnTo>
                <a:lnTo>
                  <a:pt x="314" y="468"/>
                </a:lnTo>
                <a:lnTo>
                  <a:pt x="311" y="469"/>
                </a:lnTo>
                <a:lnTo>
                  <a:pt x="304" y="471"/>
                </a:lnTo>
                <a:lnTo>
                  <a:pt x="297" y="472"/>
                </a:lnTo>
                <a:lnTo>
                  <a:pt x="292" y="475"/>
                </a:lnTo>
                <a:lnTo>
                  <a:pt x="285" y="481"/>
                </a:lnTo>
                <a:lnTo>
                  <a:pt x="281" y="481"/>
                </a:lnTo>
                <a:lnTo>
                  <a:pt x="276" y="486"/>
                </a:lnTo>
                <a:lnTo>
                  <a:pt x="271" y="491"/>
                </a:lnTo>
                <a:lnTo>
                  <a:pt x="270" y="496"/>
                </a:lnTo>
                <a:lnTo>
                  <a:pt x="269" y="504"/>
                </a:lnTo>
                <a:lnTo>
                  <a:pt x="267" y="504"/>
                </a:lnTo>
                <a:lnTo>
                  <a:pt x="265" y="497"/>
                </a:lnTo>
                <a:lnTo>
                  <a:pt x="267" y="496"/>
                </a:lnTo>
                <a:lnTo>
                  <a:pt x="263" y="490"/>
                </a:lnTo>
                <a:lnTo>
                  <a:pt x="261" y="494"/>
                </a:lnTo>
                <a:lnTo>
                  <a:pt x="262" y="497"/>
                </a:lnTo>
                <a:lnTo>
                  <a:pt x="257" y="497"/>
                </a:lnTo>
                <a:lnTo>
                  <a:pt x="253" y="494"/>
                </a:lnTo>
                <a:lnTo>
                  <a:pt x="249" y="478"/>
                </a:lnTo>
                <a:lnTo>
                  <a:pt x="237" y="467"/>
                </a:lnTo>
                <a:lnTo>
                  <a:pt x="239" y="448"/>
                </a:lnTo>
                <a:lnTo>
                  <a:pt x="239" y="447"/>
                </a:lnTo>
                <a:lnTo>
                  <a:pt x="234" y="444"/>
                </a:lnTo>
                <a:lnTo>
                  <a:pt x="222" y="447"/>
                </a:lnTo>
                <a:lnTo>
                  <a:pt x="218" y="447"/>
                </a:lnTo>
                <a:lnTo>
                  <a:pt x="213" y="453"/>
                </a:lnTo>
                <a:lnTo>
                  <a:pt x="205" y="457"/>
                </a:lnTo>
                <a:lnTo>
                  <a:pt x="195" y="480"/>
                </a:lnTo>
                <a:lnTo>
                  <a:pt x="198" y="481"/>
                </a:lnTo>
                <a:lnTo>
                  <a:pt x="200" y="491"/>
                </a:lnTo>
                <a:lnTo>
                  <a:pt x="205" y="494"/>
                </a:lnTo>
                <a:lnTo>
                  <a:pt x="209" y="497"/>
                </a:lnTo>
                <a:lnTo>
                  <a:pt x="209" y="499"/>
                </a:lnTo>
                <a:lnTo>
                  <a:pt x="209" y="503"/>
                </a:lnTo>
                <a:lnTo>
                  <a:pt x="198" y="510"/>
                </a:lnTo>
                <a:lnTo>
                  <a:pt x="193" y="510"/>
                </a:lnTo>
                <a:lnTo>
                  <a:pt x="190" y="513"/>
                </a:lnTo>
                <a:lnTo>
                  <a:pt x="185" y="505"/>
                </a:lnTo>
                <a:lnTo>
                  <a:pt x="182" y="504"/>
                </a:lnTo>
                <a:lnTo>
                  <a:pt x="171" y="504"/>
                </a:lnTo>
                <a:lnTo>
                  <a:pt x="165" y="503"/>
                </a:lnTo>
                <a:lnTo>
                  <a:pt x="156" y="497"/>
                </a:lnTo>
                <a:lnTo>
                  <a:pt x="152" y="499"/>
                </a:lnTo>
                <a:lnTo>
                  <a:pt x="147" y="499"/>
                </a:lnTo>
                <a:lnTo>
                  <a:pt x="141" y="499"/>
                </a:lnTo>
                <a:lnTo>
                  <a:pt x="137" y="497"/>
                </a:lnTo>
                <a:lnTo>
                  <a:pt x="132" y="503"/>
                </a:lnTo>
                <a:lnTo>
                  <a:pt x="132" y="519"/>
                </a:lnTo>
                <a:lnTo>
                  <a:pt x="127" y="522"/>
                </a:lnTo>
                <a:lnTo>
                  <a:pt x="124" y="515"/>
                </a:lnTo>
                <a:lnTo>
                  <a:pt x="122" y="514"/>
                </a:lnTo>
                <a:lnTo>
                  <a:pt x="123" y="509"/>
                </a:lnTo>
                <a:lnTo>
                  <a:pt x="120" y="507"/>
                </a:lnTo>
                <a:lnTo>
                  <a:pt x="117" y="514"/>
                </a:lnTo>
                <a:lnTo>
                  <a:pt x="113" y="516"/>
                </a:lnTo>
                <a:lnTo>
                  <a:pt x="109" y="511"/>
                </a:lnTo>
                <a:lnTo>
                  <a:pt x="107" y="515"/>
                </a:lnTo>
                <a:lnTo>
                  <a:pt x="103" y="515"/>
                </a:lnTo>
                <a:lnTo>
                  <a:pt x="98" y="511"/>
                </a:lnTo>
                <a:lnTo>
                  <a:pt x="90" y="503"/>
                </a:lnTo>
                <a:lnTo>
                  <a:pt x="84" y="499"/>
                </a:lnTo>
                <a:lnTo>
                  <a:pt x="74" y="499"/>
                </a:lnTo>
                <a:lnTo>
                  <a:pt x="66" y="499"/>
                </a:lnTo>
                <a:lnTo>
                  <a:pt x="64" y="496"/>
                </a:lnTo>
                <a:lnTo>
                  <a:pt x="50" y="487"/>
                </a:lnTo>
                <a:lnTo>
                  <a:pt x="47" y="481"/>
                </a:lnTo>
                <a:lnTo>
                  <a:pt x="45" y="478"/>
                </a:lnTo>
                <a:lnTo>
                  <a:pt x="40" y="474"/>
                </a:lnTo>
                <a:lnTo>
                  <a:pt x="30" y="472"/>
                </a:lnTo>
                <a:lnTo>
                  <a:pt x="25" y="468"/>
                </a:lnTo>
                <a:lnTo>
                  <a:pt x="23" y="461"/>
                </a:lnTo>
                <a:lnTo>
                  <a:pt x="22" y="457"/>
                </a:lnTo>
                <a:lnTo>
                  <a:pt x="18" y="456"/>
                </a:lnTo>
                <a:lnTo>
                  <a:pt x="13" y="455"/>
                </a:lnTo>
                <a:lnTo>
                  <a:pt x="0" y="442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53" name="Freeform 28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4275003" y="4773091"/>
            <a:ext cx="585398" cy="558084"/>
          </a:xfrm>
          <a:custGeom>
            <a:avLst/>
            <a:gdLst>
              <a:gd name="T0" fmla="*/ 2147483647 w 588"/>
              <a:gd name="T1" fmla="*/ 2147483647 h 559"/>
              <a:gd name="T2" fmla="*/ 2147483647 w 588"/>
              <a:gd name="T3" fmla="*/ 2147483647 h 559"/>
              <a:gd name="T4" fmla="*/ 2147483647 w 588"/>
              <a:gd name="T5" fmla="*/ 2147483647 h 559"/>
              <a:gd name="T6" fmla="*/ 2147483647 w 588"/>
              <a:gd name="T7" fmla="*/ 2147483647 h 559"/>
              <a:gd name="T8" fmla="*/ 2147483647 w 588"/>
              <a:gd name="T9" fmla="*/ 2147483647 h 559"/>
              <a:gd name="T10" fmla="*/ 2147483647 w 588"/>
              <a:gd name="T11" fmla="*/ 2147483647 h 559"/>
              <a:gd name="T12" fmla="*/ 2147483647 w 588"/>
              <a:gd name="T13" fmla="*/ 2147483647 h 559"/>
              <a:gd name="T14" fmla="*/ 2147483647 w 588"/>
              <a:gd name="T15" fmla="*/ 2147483647 h 559"/>
              <a:gd name="T16" fmla="*/ 2147483647 w 588"/>
              <a:gd name="T17" fmla="*/ 2147483647 h 559"/>
              <a:gd name="T18" fmla="*/ 2147483647 w 588"/>
              <a:gd name="T19" fmla="*/ 2147483647 h 559"/>
              <a:gd name="T20" fmla="*/ 2147483647 w 588"/>
              <a:gd name="T21" fmla="*/ 2147483647 h 559"/>
              <a:gd name="T22" fmla="*/ 2147483647 w 588"/>
              <a:gd name="T23" fmla="*/ 2147483647 h 559"/>
              <a:gd name="T24" fmla="*/ 2147483647 w 588"/>
              <a:gd name="T25" fmla="*/ 2147483647 h 559"/>
              <a:gd name="T26" fmla="*/ 2147483647 w 588"/>
              <a:gd name="T27" fmla="*/ 2147483647 h 559"/>
              <a:gd name="T28" fmla="*/ 2147483647 w 588"/>
              <a:gd name="T29" fmla="*/ 2147483647 h 559"/>
              <a:gd name="T30" fmla="*/ 2147483647 w 588"/>
              <a:gd name="T31" fmla="*/ 2147483647 h 559"/>
              <a:gd name="T32" fmla="*/ 2147483647 w 588"/>
              <a:gd name="T33" fmla="*/ 2147483647 h 559"/>
              <a:gd name="T34" fmla="*/ 2147483647 w 588"/>
              <a:gd name="T35" fmla="*/ 2147483647 h 559"/>
              <a:gd name="T36" fmla="*/ 2147483647 w 588"/>
              <a:gd name="T37" fmla="*/ 2147483647 h 559"/>
              <a:gd name="T38" fmla="*/ 2147483647 w 588"/>
              <a:gd name="T39" fmla="*/ 2147483647 h 559"/>
              <a:gd name="T40" fmla="*/ 2147483647 w 588"/>
              <a:gd name="T41" fmla="*/ 0 h 559"/>
              <a:gd name="T42" fmla="*/ 2147483647 w 588"/>
              <a:gd name="T43" fmla="*/ 2147483647 h 559"/>
              <a:gd name="T44" fmla="*/ 2147483647 w 588"/>
              <a:gd name="T45" fmla="*/ 2147483647 h 559"/>
              <a:gd name="T46" fmla="*/ 2147483647 w 588"/>
              <a:gd name="T47" fmla="*/ 2147483647 h 559"/>
              <a:gd name="T48" fmla="*/ 2147483647 w 588"/>
              <a:gd name="T49" fmla="*/ 2147483647 h 559"/>
              <a:gd name="T50" fmla="*/ 2147483647 w 588"/>
              <a:gd name="T51" fmla="*/ 2147483647 h 559"/>
              <a:gd name="T52" fmla="*/ 2147483647 w 588"/>
              <a:gd name="T53" fmla="*/ 2147483647 h 559"/>
              <a:gd name="T54" fmla="*/ 2147483647 w 588"/>
              <a:gd name="T55" fmla="*/ 2147483647 h 559"/>
              <a:gd name="T56" fmla="*/ 2147483647 w 588"/>
              <a:gd name="T57" fmla="*/ 2147483647 h 559"/>
              <a:gd name="T58" fmla="*/ 2147483647 w 588"/>
              <a:gd name="T59" fmla="*/ 2147483647 h 559"/>
              <a:gd name="T60" fmla="*/ 2147483647 w 588"/>
              <a:gd name="T61" fmla="*/ 2147483647 h 559"/>
              <a:gd name="T62" fmla="*/ 2147483647 w 588"/>
              <a:gd name="T63" fmla="*/ 2147483647 h 559"/>
              <a:gd name="T64" fmla="*/ 2147483647 w 588"/>
              <a:gd name="T65" fmla="*/ 2147483647 h 559"/>
              <a:gd name="T66" fmla="*/ 2147483647 w 588"/>
              <a:gd name="T67" fmla="*/ 2147483647 h 559"/>
              <a:gd name="T68" fmla="*/ 0 w 588"/>
              <a:gd name="T69" fmla="*/ 2147483647 h 559"/>
              <a:gd name="T70" fmla="*/ 2147483647 w 588"/>
              <a:gd name="T71" fmla="*/ 2147483647 h 559"/>
              <a:gd name="T72" fmla="*/ 2147483647 w 588"/>
              <a:gd name="T73" fmla="*/ 2147483647 h 5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8"/>
              <a:gd name="T112" fmla="*/ 0 h 559"/>
              <a:gd name="T113" fmla="*/ 588 w 588"/>
              <a:gd name="T114" fmla="*/ 559 h 55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8" h="559">
                <a:moveTo>
                  <a:pt x="48" y="497"/>
                </a:moveTo>
                <a:lnTo>
                  <a:pt x="50" y="511"/>
                </a:lnTo>
                <a:lnTo>
                  <a:pt x="56" y="511"/>
                </a:lnTo>
                <a:lnTo>
                  <a:pt x="59" y="519"/>
                </a:lnTo>
                <a:lnTo>
                  <a:pt x="64" y="521"/>
                </a:lnTo>
                <a:lnTo>
                  <a:pt x="69" y="521"/>
                </a:lnTo>
                <a:lnTo>
                  <a:pt x="72" y="521"/>
                </a:lnTo>
                <a:lnTo>
                  <a:pt x="74" y="526"/>
                </a:lnTo>
                <a:lnTo>
                  <a:pt x="79" y="526"/>
                </a:lnTo>
                <a:lnTo>
                  <a:pt x="83" y="526"/>
                </a:lnTo>
                <a:lnTo>
                  <a:pt x="84" y="527"/>
                </a:lnTo>
                <a:lnTo>
                  <a:pt x="89" y="533"/>
                </a:lnTo>
                <a:lnTo>
                  <a:pt x="101" y="540"/>
                </a:lnTo>
                <a:lnTo>
                  <a:pt x="102" y="544"/>
                </a:lnTo>
                <a:lnTo>
                  <a:pt x="104" y="546"/>
                </a:lnTo>
                <a:lnTo>
                  <a:pt x="140" y="545"/>
                </a:lnTo>
                <a:lnTo>
                  <a:pt x="147" y="546"/>
                </a:lnTo>
                <a:lnTo>
                  <a:pt x="146" y="540"/>
                </a:lnTo>
                <a:lnTo>
                  <a:pt x="155" y="539"/>
                </a:lnTo>
                <a:lnTo>
                  <a:pt x="154" y="521"/>
                </a:lnTo>
                <a:lnTo>
                  <a:pt x="161" y="511"/>
                </a:lnTo>
                <a:lnTo>
                  <a:pt x="169" y="510"/>
                </a:lnTo>
                <a:lnTo>
                  <a:pt x="183" y="511"/>
                </a:lnTo>
                <a:lnTo>
                  <a:pt x="191" y="515"/>
                </a:lnTo>
                <a:lnTo>
                  <a:pt x="199" y="516"/>
                </a:lnTo>
                <a:lnTo>
                  <a:pt x="230" y="533"/>
                </a:lnTo>
                <a:lnTo>
                  <a:pt x="260" y="533"/>
                </a:lnTo>
                <a:lnTo>
                  <a:pt x="264" y="558"/>
                </a:lnTo>
                <a:lnTo>
                  <a:pt x="345" y="552"/>
                </a:lnTo>
                <a:lnTo>
                  <a:pt x="553" y="538"/>
                </a:lnTo>
                <a:lnTo>
                  <a:pt x="587" y="536"/>
                </a:lnTo>
                <a:lnTo>
                  <a:pt x="583" y="511"/>
                </a:lnTo>
                <a:lnTo>
                  <a:pt x="569" y="325"/>
                </a:lnTo>
                <a:lnTo>
                  <a:pt x="566" y="278"/>
                </a:lnTo>
                <a:lnTo>
                  <a:pt x="428" y="99"/>
                </a:lnTo>
                <a:lnTo>
                  <a:pt x="402" y="65"/>
                </a:lnTo>
                <a:lnTo>
                  <a:pt x="395" y="73"/>
                </a:lnTo>
                <a:lnTo>
                  <a:pt x="379" y="69"/>
                </a:lnTo>
                <a:lnTo>
                  <a:pt x="374" y="65"/>
                </a:lnTo>
                <a:lnTo>
                  <a:pt x="364" y="63"/>
                </a:lnTo>
                <a:lnTo>
                  <a:pt x="347" y="64"/>
                </a:lnTo>
                <a:lnTo>
                  <a:pt x="345" y="0"/>
                </a:lnTo>
                <a:lnTo>
                  <a:pt x="340" y="0"/>
                </a:lnTo>
                <a:lnTo>
                  <a:pt x="331" y="21"/>
                </a:lnTo>
                <a:lnTo>
                  <a:pt x="322" y="65"/>
                </a:lnTo>
                <a:lnTo>
                  <a:pt x="330" y="152"/>
                </a:lnTo>
                <a:lnTo>
                  <a:pt x="335" y="168"/>
                </a:lnTo>
                <a:lnTo>
                  <a:pt x="335" y="174"/>
                </a:lnTo>
                <a:lnTo>
                  <a:pt x="325" y="183"/>
                </a:lnTo>
                <a:lnTo>
                  <a:pt x="317" y="187"/>
                </a:lnTo>
                <a:lnTo>
                  <a:pt x="305" y="201"/>
                </a:lnTo>
                <a:lnTo>
                  <a:pt x="299" y="201"/>
                </a:lnTo>
                <a:lnTo>
                  <a:pt x="297" y="206"/>
                </a:lnTo>
                <a:lnTo>
                  <a:pt x="295" y="238"/>
                </a:lnTo>
                <a:lnTo>
                  <a:pt x="296" y="257"/>
                </a:lnTo>
                <a:lnTo>
                  <a:pt x="294" y="270"/>
                </a:lnTo>
                <a:lnTo>
                  <a:pt x="288" y="286"/>
                </a:lnTo>
                <a:lnTo>
                  <a:pt x="278" y="298"/>
                </a:lnTo>
                <a:lnTo>
                  <a:pt x="266" y="310"/>
                </a:lnTo>
                <a:lnTo>
                  <a:pt x="166" y="383"/>
                </a:lnTo>
                <a:lnTo>
                  <a:pt x="162" y="388"/>
                </a:lnTo>
                <a:lnTo>
                  <a:pt x="146" y="392"/>
                </a:lnTo>
                <a:lnTo>
                  <a:pt x="144" y="395"/>
                </a:lnTo>
                <a:lnTo>
                  <a:pt x="137" y="396"/>
                </a:lnTo>
                <a:lnTo>
                  <a:pt x="136" y="397"/>
                </a:lnTo>
                <a:lnTo>
                  <a:pt x="124" y="404"/>
                </a:lnTo>
                <a:lnTo>
                  <a:pt x="123" y="404"/>
                </a:lnTo>
                <a:lnTo>
                  <a:pt x="118" y="407"/>
                </a:lnTo>
                <a:lnTo>
                  <a:pt x="109" y="408"/>
                </a:lnTo>
                <a:lnTo>
                  <a:pt x="0" y="419"/>
                </a:lnTo>
                <a:lnTo>
                  <a:pt x="19" y="446"/>
                </a:lnTo>
                <a:lnTo>
                  <a:pt x="46" y="453"/>
                </a:lnTo>
                <a:lnTo>
                  <a:pt x="48" y="481"/>
                </a:lnTo>
                <a:lnTo>
                  <a:pt x="48" y="497"/>
                </a:lnTo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54" name="89 Forma libre"/>
          <p:cNvSpPr/>
          <p:nvPr/>
        </p:nvSpPr>
        <p:spPr>
          <a:xfrm>
            <a:off x="5193730" y="4789377"/>
            <a:ext cx="38243" cy="60094"/>
          </a:xfrm>
          <a:custGeom>
            <a:avLst/>
            <a:gdLst>
              <a:gd name="connsiteX0" fmla="*/ 16741 w 192953"/>
              <a:gd name="connsiteY0" fmla="*/ 90487 h 207169"/>
              <a:gd name="connsiteX1" fmla="*/ 31028 w 192953"/>
              <a:gd name="connsiteY1" fmla="*/ 71437 h 207169"/>
              <a:gd name="connsiteX2" fmla="*/ 40553 w 192953"/>
              <a:gd name="connsiteY2" fmla="*/ 57150 h 207169"/>
              <a:gd name="connsiteX3" fmla="*/ 47697 w 192953"/>
              <a:gd name="connsiteY3" fmla="*/ 33337 h 207169"/>
              <a:gd name="connsiteX4" fmla="*/ 57222 w 192953"/>
              <a:gd name="connsiteY4" fmla="*/ 19050 h 207169"/>
              <a:gd name="connsiteX5" fmla="*/ 78653 w 192953"/>
              <a:gd name="connsiteY5" fmla="*/ 11906 h 207169"/>
              <a:gd name="connsiteX6" fmla="*/ 85797 w 192953"/>
              <a:gd name="connsiteY6" fmla="*/ 9525 h 207169"/>
              <a:gd name="connsiteX7" fmla="*/ 100085 w 192953"/>
              <a:gd name="connsiteY7" fmla="*/ 16669 h 207169"/>
              <a:gd name="connsiteX8" fmla="*/ 111991 w 192953"/>
              <a:gd name="connsiteY8" fmla="*/ 28575 h 207169"/>
              <a:gd name="connsiteX9" fmla="*/ 133422 w 192953"/>
              <a:gd name="connsiteY9" fmla="*/ 23812 h 207169"/>
              <a:gd name="connsiteX10" fmla="*/ 140566 w 192953"/>
              <a:gd name="connsiteY10" fmla="*/ 19050 h 207169"/>
              <a:gd name="connsiteX11" fmla="*/ 157235 w 192953"/>
              <a:gd name="connsiteY11" fmla="*/ 14287 h 207169"/>
              <a:gd name="connsiteX12" fmla="*/ 164378 w 192953"/>
              <a:gd name="connsiteY12" fmla="*/ 9525 h 207169"/>
              <a:gd name="connsiteX13" fmla="*/ 185810 w 192953"/>
              <a:gd name="connsiteY13" fmla="*/ 2381 h 207169"/>
              <a:gd name="connsiteX14" fmla="*/ 192953 w 192953"/>
              <a:gd name="connsiteY14" fmla="*/ 0 h 207169"/>
              <a:gd name="connsiteX15" fmla="*/ 185810 w 192953"/>
              <a:gd name="connsiteY15" fmla="*/ 16669 h 207169"/>
              <a:gd name="connsiteX16" fmla="*/ 181047 w 192953"/>
              <a:gd name="connsiteY16" fmla="*/ 30956 h 207169"/>
              <a:gd name="connsiteX17" fmla="*/ 169141 w 192953"/>
              <a:gd name="connsiteY17" fmla="*/ 45244 h 207169"/>
              <a:gd name="connsiteX18" fmla="*/ 161997 w 192953"/>
              <a:gd name="connsiteY18" fmla="*/ 52387 h 207169"/>
              <a:gd name="connsiteX19" fmla="*/ 154853 w 192953"/>
              <a:gd name="connsiteY19" fmla="*/ 71437 h 207169"/>
              <a:gd name="connsiteX20" fmla="*/ 150091 w 192953"/>
              <a:gd name="connsiteY20" fmla="*/ 78581 h 207169"/>
              <a:gd name="connsiteX21" fmla="*/ 138185 w 192953"/>
              <a:gd name="connsiteY21" fmla="*/ 97631 h 207169"/>
              <a:gd name="connsiteX22" fmla="*/ 133422 w 192953"/>
              <a:gd name="connsiteY22" fmla="*/ 104775 h 207169"/>
              <a:gd name="connsiteX23" fmla="*/ 131041 w 192953"/>
              <a:gd name="connsiteY23" fmla="*/ 114300 h 207169"/>
              <a:gd name="connsiteX24" fmla="*/ 123897 w 192953"/>
              <a:gd name="connsiteY24" fmla="*/ 119062 h 207169"/>
              <a:gd name="connsiteX25" fmla="*/ 119135 w 192953"/>
              <a:gd name="connsiteY25" fmla="*/ 128587 h 207169"/>
              <a:gd name="connsiteX26" fmla="*/ 111991 w 192953"/>
              <a:gd name="connsiteY26" fmla="*/ 130969 h 207169"/>
              <a:gd name="connsiteX27" fmla="*/ 102466 w 192953"/>
              <a:gd name="connsiteY27" fmla="*/ 135731 h 207169"/>
              <a:gd name="connsiteX28" fmla="*/ 90560 w 192953"/>
              <a:gd name="connsiteY28" fmla="*/ 147637 h 207169"/>
              <a:gd name="connsiteX29" fmla="*/ 81035 w 192953"/>
              <a:gd name="connsiteY29" fmla="*/ 164306 h 207169"/>
              <a:gd name="connsiteX30" fmla="*/ 69128 w 192953"/>
              <a:gd name="connsiteY30" fmla="*/ 178594 h 207169"/>
              <a:gd name="connsiteX31" fmla="*/ 64366 w 192953"/>
              <a:gd name="connsiteY31" fmla="*/ 192881 h 207169"/>
              <a:gd name="connsiteX32" fmla="*/ 61985 w 192953"/>
              <a:gd name="connsiteY32" fmla="*/ 200025 h 207169"/>
              <a:gd name="connsiteX33" fmla="*/ 57222 w 192953"/>
              <a:gd name="connsiteY33" fmla="*/ 207169 h 207169"/>
              <a:gd name="connsiteX34" fmla="*/ 33410 w 192953"/>
              <a:gd name="connsiteY34" fmla="*/ 204787 h 207169"/>
              <a:gd name="connsiteX35" fmla="*/ 21503 w 192953"/>
              <a:gd name="connsiteY35" fmla="*/ 200025 h 207169"/>
              <a:gd name="connsiteX36" fmla="*/ 14360 w 192953"/>
              <a:gd name="connsiteY36" fmla="*/ 197644 h 207169"/>
              <a:gd name="connsiteX37" fmla="*/ 9597 w 192953"/>
              <a:gd name="connsiteY37" fmla="*/ 190500 h 207169"/>
              <a:gd name="connsiteX38" fmla="*/ 2453 w 192953"/>
              <a:gd name="connsiteY38" fmla="*/ 176212 h 207169"/>
              <a:gd name="connsiteX39" fmla="*/ 2453 w 192953"/>
              <a:gd name="connsiteY39" fmla="*/ 126206 h 207169"/>
              <a:gd name="connsiteX40" fmla="*/ 14360 w 192953"/>
              <a:gd name="connsiteY40" fmla="*/ 104775 h 207169"/>
              <a:gd name="connsiteX41" fmla="*/ 19122 w 192953"/>
              <a:gd name="connsiteY41" fmla="*/ 97631 h 207169"/>
              <a:gd name="connsiteX42" fmla="*/ 26266 w 192953"/>
              <a:gd name="connsiteY42" fmla="*/ 83344 h 207169"/>
              <a:gd name="connsiteX43" fmla="*/ 16741 w 192953"/>
              <a:gd name="connsiteY43" fmla="*/ 90487 h 20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2953" h="207169">
                <a:moveTo>
                  <a:pt x="16741" y="90487"/>
                </a:moveTo>
                <a:cubicBezTo>
                  <a:pt x="19083" y="87559"/>
                  <a:pt x="28498" y="76496"/>
                  <a:pt x="31028" y="71437"/>
                </a:cubicBezTo>
                <a:cubicBezTo>
                  <a:pt x="37920" y="57655"/>
                  <a:pt x="27014" y="70691"/>
                  <a:pt x="40553" y="57150"/>
                </a:cubicBezTo>
                <a:cubicBezTo>
                  <a:pt x="44152" y="42757"/>
                  <a:pt x="41901" y="50727"/>
                  <a:pt x="47697" y="33337"/>
                </a:cubicBezTo>
                <a:cubicBezTo>
                  <a:pt x="49934" y="26625"/>
                  <a:pt x="49925" y="23104"/>
                  <a:pt x="57222" y="19050"/>
                </a:cubicBezTo>
                <a:cubicBezTo>
                  <a:pt x="57223" y="19049"/>
                  <a:pt x="75080" y="13097"/>
                  <a:pt x="78653" y="11906"/>
                </a:cubicBezTo>
                <a:lnTo>
                  <a:pt x="85797" y="9525"/>
                </a:lnTo>
                <a:cubicBezTo>
                  <a:pt x="91609" y="11462"/>
                  <a:pt x="95468" y="12052"/>
                  <a:pt x="100085" y="16669"/>
                </a:cubicBezTo>
                <a:cubicBezTo>
                  <a:pt x="115960" y="32544"/>
                  <a:pt x="92939" y="15873"/>
                  <a:pt x="111991" y="28575"/>
                </a:cubicBezTo>
                <a:cubicBezTo>
                  <a:pt x="117486" y="27659"/>
                  <a:pt x="127556" y="26745"/>
                  <a:pt x="133422" y="23812"/>
                </a:cubicBezTo>
                <a:cubicBezTo>
                  <a:pt x="135982" y="22532"/>
                  <a:pt x="137935" y="20177"/>
                  <a:pt x="140566" y="19050"/>
                </a:cubicBezTo>
                <a:cubicBezTo>
                  <a:pt x="151258" y="14468"/>
                  <a:pt x="147959" y="18925"/>
                  <a:pt x="157235" y="14287"/>
                </a:cubicBezTo>
                <a:cubicBezTo>
                  <a:pt x="159794" y="13007"/>
                  <a:pt x="161763" y="10687"/>
                  <a:pt x="164378" y="9525"/>
                </a:cubicBezTo>
                <a:cubicBezTo>
                  <a:pt x="164390" y="9520"/>
                  <a:pt x="182232" y="3574"/>
                  <a:pt x="185810" y="2381"/>
                </a:cubicBezTo>
                <a:lnTo>
                  <a:pt x="192953" y="0"/>
                </a:lnTo>
                <a:cubicBezTo>
                  <a:pt x="186656" y="25189"/>
                  <a:pt x="195204" y="-4468"/>
                  <a:pt x="185810" y="16669"/>
                </a:cubicBezTo>
                <a:cubicBezTo>
                  <a:pt x="183771" y="21256"/>
                  <a:pt x="184597" y="27406"/>
                  <a:pt x="181047" y="30956"/>
                </a:cubicBezTo>
                <a:cubicBezTo>
                  <a:pt x="160167" y="51836"/>
                  <a:pt x="185724" y="25345"/>
                  <a:pt x="169141" y="45244"/>
                </a:cubicBezTo>
                <a:cubicBezTo>
                  <a:pt x="166985" y="47831"/>
                  <a:pt x="164378" y="50006"/>
                  <a:pt x="161997" y="52387"/>
                </a:cubicBezTo>
                <a:cubicBezTo>
                  <a:pt x="159935" y="58574"/>
                  <a:pt x="157704" y="65736"/>
                  <a:pt x="154853" y="71437"/>
                </a:cubicBezTo>
                <a:cubicBezTo>
                  <a:pt x="153573" y="73997"/>
                  <a:pt x="151253" y="75966"/>
                  <a:pt x="150091" y="78581"/>
                </a:cubicBezTo>
                <a:cubicBezTo>
                  <a:pt x="141739" y="97373"/>
                  <a:pt x="151035" y="89064"/>
                  <a:pt x="138185" y="97631"/>
                </a:cubicBezTo>
                <a:cubicBezTo>
                  <a:pt x="136597" y="100012"/>
                  <a:pt x="134549" y="102144"/>
                  <a:pt x="133422" y="104775"/>
                </a:cubicBezTo>
                <a:cubicBezTo>
                  <a:pt x="132133" y="107783"/>
                  <a:pt x="132856" y="111577"/>
                  <a:pt x="131041" y="114300"/>
                </a:cubicBezTo>
                <a:cubicBezTo>
                  <a:pt x="129453" y="116681"/>
                  <a:pt x="126278" y="117475"/>
                  <a:pt x="123897" y="119062"/>
                </a:cubicBezTo>
                <a:cubicBezTo>
                  <a:pt x="122310" y="122237"/>
                  <a:pt x="121645" y="126077"/>
                  <a:pt x="119135" y="128587"/>
                </a:cubicBezTo>
                <a:cubicBezTo>
                  <a:pt x="117360" y="130362"/>
                  <a:pt x="114298" y="129980"/>
                  <a:pt x="111991" y="130969"/>
                </a:cubicBezTo>
                <a:cubicBezTo>
                  <a:pt x="108728" y="132367"/>
                  <a:pt x="105641" y="134144"/>
                  <a:pt x="102466" y="135731"/>
                </a:cubicBezTo>
                <a:cubicBezTo>
                  <a:pt x="89764" y="154783"/>
                  <a:pt x="106435" y="131762"/>
                  <a:pt x="90560" y="147637"/>
                </a:cubicBezTo>
                <a:cubicBezTo>
                  <a:pt x="86690" y="151507"/>
                  <a:pt x="83527" y="159945"/>
                  <a:pt x="81035" y="164306"/>
                </a:cubicBezTo>
                <a:cubicBezTo>
                  <a:pt x="76615" y="172041"/>
                  <a:pt x="75694" y="172028"/>
                  <a:pt x="69128" y="178594"/>
                </a:cubicBezTo>
                <a:lnTo>
                  <a:pt x="64366" y="192881"/>
                </a:lnTo>
                <a:cubicBezTo>
                  <a:pt x="63572" y="195262"/>
                  <a:pt x="63377" y="197937"/>
                  <a:pt x="61985" y="200025"/>
                </a:cubicBezTo>
                <a:lnTo>
                  <a:pt x="57222" y="207169"/>
                </a:lnTo>
                <a:cubicBezTo>
                  <a:pt x="49285" y="206375"/>
                  <a:pt x="41232" y="206351"/>
                  <a:pt x="33410" y="204787"/>
                </a:cubicBezTo>
                <a:cubicBezTo>
                  <a:pt x="29218" y="203949"/>
                  <a:pt x="25506" y="201526"/>
                  <a:pt x="21503" y="200025"/>
                </a:cubicBezTo>
                <a:cubicBezTo>
                  <a:pt x="19153" y="199144"/>
                  <a:pt x="16741" y="198438"/>
                  <a:pt x="14360" y="197644"/>
                </a:cubicBezTo>
                <a:cubicBezTo>
                  <a:pt x="12772" y="195263"/>
                  <a:pt x="10877" y="193060"/>
                  <a:pt x="9597" y="190500"/>
                </a:cubicBezTo>
                <a:cubicBezTo>
                  <a:pt x="-262" y="170782"/>
                  <a:pt x="16103" y="196686"/>
                  <a:pt x="2453" y="176212"/>
                </a:cubicBezTo>
                <a:cubicBezTo>
                  <a:pt x="499" y="148857"/>
                  <a:pt x="-1920" y="148069"/>
                  <a:pt x="2453" y="126206"/>
                </a:cubicBezTo>
                <a:cubicBezTo>
                  <a:pt x="4249" y="117226"/>
                  <a:pt x="8907" y="112955"/>
                  <a:pt x="14360" y="104775"/>
                </a:cubicBezTo>
                <a:cubicBezTo>
                  <a:pt x="15947" y="102394"/>
                  <a:pt x="18217" y="100346"/>
                  <a:pt x="19122" y="97631"/>
                </a:cubicBezTo>
                <a:cubicBezTo>
                  <a:pt x="22408" y="87772"/>
                  <a:pt x="20110" y="92575"/>
                  <a:pt x="26266" y="83344"/>
                </a:cubicBezTo>
                <a:lnTo>
                  <a:pt x="16741" y="9048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55" name="Freeform 17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2925821" y="4944085"/>
            <a:ext cx="300388" cy="330443"/>
          </a:xfrm>
          <a:custGeom>
            <a:avLst/>
            <a:gdLst>
              <a:gd name="T0" fmla="*/ 2147483647 w 302"/>
              <a:gd name="T1" fmla="*/ 2147483647 h 332"/>
              <a:gd name="T2" fmla="*/ 2147483647 w 302"/>
              <a:gd name="T3" fmla="*/ 2147483647 h 332"/>
              <a:gd name="T4" fmla="*/ 2147483647 w 302"/>
              <a:gd name="T5" fmla="*/ 2147483647 h 332"/>
              <a:gd name="T6" fmla="*/ 2147483647 w 302"/>
              <a:gd name="T7" fmla="*/ 2147483647 h 332"/>
              <a:gd name="T8" fmla="*/ 2147483647 w 302"/>
              <a:gd name="T9" fmla="*/ 2147483647 h 332"/>
              <a:gd name="T10" fmla="*/ 2147483647 w 302"/>
              <a:gd name="T11" fmla="*/ 2147483647 h 332"/>
              <a:gd name="T12" fmla="*/ 2147483647 w 302"/>
              <a:gd name="T13" fmla="*/ 2147483647 h 332"/>
              <a:gd name="T14" fmla="*/ 2147483647 w 302"/>
              <a:gd name="T15" fmla="*/ 2147483647 h 332"/>
              <a:gd name="T16" fmla="*/ 2147483647 w 302"/>
              <a:gd name="T17" fmla="*/ 2147483647 h 332"/>
              <a:gd name="T18" fmla="*/ 2147483647 w 302"/>
              <a:gd name="T19" fmla="*/ 2147483647 h 332"/>
              <a:gd name="T20" fmla="*/ 2147483647 w 302"/>
              <a:gd name="T21" fmla="*/ 2147483647 h 332"/>
              <a:gd name="T22" fmla="*/ 2147483647 w 302"/>
              <a:gd name="T23" fmla="*/ 2147483647 h 332"/>
              <a:gd name="T24" fmla="*/ 2147483647 w 302"/>
              <a:gd name="T25" fmla="*/ 2147483647 h 332"/>
              <a:gd name="T26" fmla="*/ 2147483647 w 302"/>
              <a:gd name="T27" fmla="*/ 2147483647 h 332"/>
              <a:gd name="T28" fmla="*/ 2147483647 w 302"/>
              <a:gd name="T29" fmla="*/ 2147483647 h 332"/>
              <a:gd name="T30" fmla="*/ 2147483647 w 302"/>
              <a:gd name="T31" fmla="*/ 2147483647 h 332"/>
              <a:gd name="T32" fmla="*/ 2147483647 w 302"/>
              <a:gd name="T33" fmla="*/ 2147483647 h 332"/>
              <a:gd name="T34" fmla="*/ 2147483647 w 302"/>
              <a:gd name="T35" fmla="*/ 2147483647 h 332"/>
              <a:gd name="T36" fmla="*/ 2147483647 w 302"/>
              <a:gd name="T37" fmla="*/ 2147483647 h 332"/>
              <a:gd name="T38" fmla="*/ 2147483647 w 302"/>
              <a:gd name="T39" fmla="*/ 2147483647 h 332"/>
              <a:gd name="T40" fmla="*/ 2147483647 w 302"/>
              <a:gd name="T41" fmla="*/ 2147483647 h 332"/>
              <a:gd name="T42" fmla="*/ 2147483647 w 302"/>
              <a:gd name="T43" fmla="*/ 2147483647 h 332"/>
              <a:gd name="T44" fmla="*/ 2147483647 w 302"/>
              <a:gd name="T45" fmla="*/ 2147483647 h 332"/>
              <a:gd name="T46" fmla="*/ 2147483647 w 302"/>
              <a:gd name="T47" fmla="*/ 2147483647 h 332"/>
              <a:gd name="T48" fmla="*/ 2147483647 w 302"/>
              <a:gd name="T49" fmla="*/ 2147483647 h 332"/>
              <a:gd name="T50" fmla="*/ 2147483647 w 302"/>
              <a:gd name="T51" fmla="*/ 2147483647 h 332"/>
              <a:gd name="T52" fmla="*/ 2147483647 w 302"/>
              <a:gd name="T53" fmla="*/ 2147483647 h 332"/>
              <a:gd name="T54" fmla="*/ 2147483647 w 302"/>
              <a:gd name="T55" fmla="*/ 2147483647 h 332"/>
              <a:gd name="T56" fmla="*/ 2147483647 w 302"/>
              <a:gd name="T57" fmla="*/ 2147483647 h 332"/>
              <a:gd name="T58" fmla="*/ 2147483647 w 302"/>
              <a:gd name="T59" fmla="*/ 2147483647 h 332"/>
              <a:gd name="T60" fmla="*/ 2147483647 w 302"/>
              <a:gd name="T61" fmla="*/ 2147483647 h 332"/>
              <a:gd name="T62" fmla="*/ 2147483647 w 302"/>
              <a:gd name="T63" fmla="*/ 2147483647 h 332"/>
              <a:gd name="T64" fmla="*/ 2147483647 w 302"/>
              <a:gd name="T65" fmla="*/ 2147483647 h 332"/>
              <a:gd name="T66" fmla="*/ 2147483647 w 302"/>
              <a:gd name="T67" fmla="*/ 2147483647 h 332"/>
              <a:gd name="T68" fmla="*/ 2147483647 w 302"/>
              <a:gd name="T69" fmla="*/ 2147483647 h 332"/>
              <a:gd name="T70" fmla="*/ 2147483647 w 302"/>
              <a:gd name="T71" fmla="*/ 2147483647 h 332"/>
              <a:gd name="T72" fmla="*/ 2147483647 w 302"/>
              <a:gd name="T73" fmla="*/ 2147483647 h 332"/>
              <a:gd name="T74" fmla="*/ 2147483647 w 302"/>
              <a:gd name="T75" fmla="*/ 2147483647 h 332"/>
              <a:gd name="T76" fmla="*/ 2147483647 w 302"/>
              <a:gd name="T77" fmla="*/ 2147483647 h 332"/>
              <a:gd name="T78" fmla="*/ 2147483647 w 302"/>
              <a:gd name="T79" fmla="*/ 2147483647 h 332"/>
              <a:gd name="T80" fmla="*/ 2147483647 w 302"/>
              <a:gd name="T81" fmla="*/ 2147483647 h 332"/>
              <a:gd name="T82" fmla="*/ 2147483647 w 302"/>
              <a:gd name="T83" fmla="*/ 2147483647 h 332"/>
              <a:gd name="T84" fmla="*/ 2147483647 w 302"/>
              <a:gd name="T85" fmla="*/ 2147483647 h 332"/>
              <a:gd name="T86" fmla="*/ 2147483647 w 302"/>
              <a:gd name="T87" fmla="*/ 2147483647 h 332"/>
              <a:gd name="T88" fmla="*/ 2147483647 w 302"/>
              <a:gd name="T89" fmla="*/ 2147483647 h 332"/>
              <a:gd name="T90" fmla="*/ 2147483647 w 302"/>
              <a:gd name="T91" fmla="*/ 2147483647 h 332"/>
              <a:gd name="T92" fmla="*/ 2147483647 w 302"/>
              <a:gd name="T93" fmla="*/ 2147483647 h 332"/>
              <a:gd name="T94" fmla="*/ 2147483647 w 302"/>
              <a:gd name="T95" fmla="*/ 2147483647 h 332"/>
              <a:gd name="T96" fmla="*/ 2147483647 w 302"/>
              <a:gd name="T97" fmla="*/ 2147483647 h 332"/>
              <a:gd name="T98" fmla="*/ 2147483647 w 302"/>
              <a:gd name="T99" fmla="*/ 2147483647 h 332"/>
              <a:gd name="T100" fmla="*/ 2147483647 w 302"/>
              <a:gd name="T101" fmla="*/ 2147483647 h 332"/>
              <a:gd name="T102" fmla="*/ 2147483647 w 302"/>
              <a:gd name="T103" fmla="*/ 2147483647 h 3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02"/>
              <a:gd name="T157" fmla="*/ 0 h 332"/>
              <a:gd name="T158" fmla="*/ 302 w 302"/>
              <a:gd name="T159" fmla="*/ 332 h 33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02" h="332">
                <a:moveTo>
                  <a:pt x="0" y="256"/>
                </a:moveTo>
                <a:lnTo>
                  <a:pt x="3" y="266"/>
                </a:lnTo>
                <a:lnTo>
                  <a:pt x="6" y="269"/>
                </a:lnTo>
                <a:lnTo>
                  <a:pt x="20" y="274"/>
                </a:lnTo>
                <a:lnTo>
                  <a:pt x="22" y="276"/>
                </a:lnTo>
                <a:lnTo>
                  <a:pt x="22" y="278"/>
                </a:lnTo>
                <a:lnTo>
                  <a:pt x="21" y="280"/>
                </a:lnTo>
                <a:lnTo>
                  <a:pt x="20" y="282"/>
                </a:lnTo>
                <a:lnTo>
                  <a:pt x="16" y="285"/>
                </a:lnTo>
                <a:lnTo>
                  <a:pt x="16" y="289"/>
                </a:lnTo>
                <a:lnTo>
                  <a:pt x="16" y="297"/>
                </a:lnTo>
                <a:lnTo>
                  <a:pt x="16" y="305"/>
                </a:lnTo>
                <a:lnTo>
                  <a:pt x="11" y="308"/>
                </a:lnTo>
                <a:lnTo>
                  <a:pt x="10" y="312"/>
                </a:lnTo>
                <a:lnTo>
                  <a:pt x="6" y="313"/>
                </a:lnTo>
                <a:lnTo>
                  <a:pt x="6" y="315"/>
                </a:lnTo>
                <a:lnTo>
                  <a:pt x="7" y="318"/>
                </a:lnTo>
                <a:lnTo>
                  <a:pt x="11" y="318"/>
                </a:lnTo>
                <a:lnTo>
                  <a:pt x="15" y="314"/>
                </a:lnTo>
                <a:lnTo>
                  <a:pt x="23" y="315"/>
                </a:lnTo>
                <a:lnTo>
                  <a:pt x="25" y="318"/>
                </a:lnTo>
                <a:lnTo>
                  <a:pt x="24" y="321"/>
                </a:lnTo>
                <a:lnTo>
                  <a:pt x="24" y="331"/>
                </a:lnTo>
                <a:lnTo>
                  <a:pt x="35" y="331"/>
                </a:lnTo>
                <a:lnTo>
                  <a:pt x="37" y="326"/>
                </a:lnTo>
                <a:lnTo>
                  <a:pt x="50" y="314"/>
                </a:lnTo>
                <a:lnTo>
                  <a:pt x="57" y="301"/>
                </a:lnTo>
                <a:lnTo>
                  <a:pt x="72" y="297"/>
                </a:lnTo>
                <a:lnTo>
                  <a:pt x="74" y="293"/>
                </a:lnTo>
                <a:lnTo>
                  <a:pt x="77" y="293"/>
                </a:lnTo>
                <a:lnTo>
                  <a:pt x="83" y="296"/>
                </a:lnTo>
                <a:lnTo>
                  <a:pt x="84" y="293"/>
                </a:lnTo>
                <a:lnTo>
                  <a:pt x="88" y="291"/>
                </a:lnTo>
                <a:lnTo>
                  <a:pt x="93" y="292"/>
                </a:lnTo>
                <a:lnTo>
                  <a:pt x="96" y="290"/>
                </a:lnTo>
                <a:lnTo>
                  <a:pt x="100" y="289"/>
                </a:lnTo>
                <a:lnTo>
                  <a:pt x="102" y="290"/>
                </a:lnTo>
                <a:lnTo>
                  <a:pt x="103" y="286"/>
                </a:lnTo>
                <a:lnTo>
                  <a:pt x="103" y="285"/>
                </a:lnTo>
                <a:lnTo>
                  <a:pt x="108" y="283"/>
                </a:lnTo>
                <a:lnTo>
                  <a:pt x="111" y="284"/>
                </a:lnTo>
                <a:lnTo>
                  <a:pt x="118" y="274"/>
                </a:lnTo>
                <a:lnTo>
                  <a:pt x="120" y="270"/>
                </a:lnTo>
                <a:lnTo>
                  <a:pt x="124" y="266"/>
                </a:lnTo>
                <a:lnTo>
                  <a:pt x="127" y="267"/>
                </a:lnTo>
                <a:lnTo>
                  <a:pt x="124" y="261"/>
                </a:lnTo>
                <a:lnTo>
                  <a:pt x="127" y="259"/>
                </a:lnTo>
                <a:lnTo>
                  <a:pt x="131" y="263"/>
                </a:lnTo>
                <a:lnTo>
                  <a:pt x="135" y="264"/>
                </a:lnTo>
                <a:lnTo>
                  <a:pt x="135" y="267"/>
                </a:lnTo>
                <a:lnTo>
                  <a:pt x="138" y="264"/>
                </a:lnTo>
                <a:lnTo>
                  <a:pt x="140" y="263"/>
                </a:lnTo>
                <a:lnTo>
                  <a:pt x="145" y="257"/>
                </a:lnTo>
                <a:lnTo>
                  <a:pt x="145" y="254"/>
                </a:lnTo>
                <a:lnTo>
                  <a:pt x="145" y="252"/>
                </a:lnTo>
                <a:lnTo>
                  <a:pt x="157" y="241"/>
                </a:lnTo>
                <a:lnTo>
                  <a:pt x="158" y="237"/>
                </a:lnTo>
                <a:lnTo>
                  <a:pt x="159" y="235"/>
                </a:lnTo>
                <a:lnTo>
                  <a:pt x="167" y="230"/>
                </a:lnTo>
                <a:lnTo>
                  <a:pt x="171" y="226"/>
                </a:lnTo>
                <a:lnTo>
                  <a:pt x="175" y="224"/>
                </a:lnTo>
                <a:lnTo>
                  <a:pt x="178" y="221"/>
                </a:lnTo>
                <a:lnTo>
                  <a:pt x="178" y="217"/>
                </a:lnTo>
                <a:lnTo>
                  <a:pt x="182" y="209"/>
                </a:lnTo>
                <a:lnTo>
                  <a:pt x="184" y="207"/>
                </a:lnTo>
                <a:lnTo>
                  <a:pt x="188" y="200"/>
                </a:lnTo>
                <a:lnTo>
                  <a:pt x="187" y="196"/>
                </a:lnTo>
                <a:lnTo>
                  <a:pt x="187" y="194"/>
                </a:lnTo>
                <a:lnTo>
                  <a:pt x="187" y="190"/>
                </a:lnTo>
                <a:lnTo>
                  <a:pt x="188" y="188"/>
                </a:lnTo>
                <a:lnTo>
                  <a:pt x="187" y="185"/>
                </a:lnTo>
                <a:lnTo>
                  <a:pt x="185" y="185"/>
                </a:lnTo>
                <a:lnTo>
                  <a:pt x="182" y="183"/>
                </a:lnTo>
                <a:lnTo>
                  <a:pt x="180" y="178"/>
                </a:lnTo>
                <a:lnTo>
                  <a:pt x="178" y="171"/>
                </a:lnTo>
                <a:lnTo>
                  <a:pt x="181" y="167"/>
                </a:lnTo>
                <a:lnTo>
                  <a:pt x="182" y="165"/>
                </a:lnTo>
                <a:lnTo>
                  <a:pt x="181" y="162"/>
                </a:lnTo>
                <a:lnTo>
                  <a:pt x="183" y="162"/>
                </a:lnTo>
                <a:lnTo>
                  <a:pt x="190" y="155"/>
                </a:lnTo>
                <a:lnTo>
                  <a:pt x="192" y="152"/>
                </a:lnTo>
                <a:lnTo>
                  <a:pt x="194" y="152"/>
                </a:lnTo>
                <a:lnTo>
                  <a:pt x="194" y="151"/>
                </a:lnTo>
                <a:lnTo>
                  <a:pt x="196" y="148"/>
                </a:lnTo>
                <a:lnTo>
                  <a:pt x="195" y="146"/>
                </a:lnTo>
                <a:lnTo>
                  <a:pt x="197" y="145"/>
                </a:lnTo>
                <a:lnTo>
                  <a:pt x="197" y="142"/>
                </a:lnTo>
                <a:lnTo>
                  <a:pt x="196" y="141"/>
                </a:lnTo>
                <a:lnTo>
                  <a:pt x="197" y="135"/>
                </a:lnTo>
                <a:lnTo>
                  <a:pt x="200" y="133"/>
                </a:lnTo>
                <a:lnTo>
                  <a:pt x="202" y="133"/>
                </a:lnTo>
                <a:lnTo>
                  <a:pt x="207" y="133"/>
                </a:lnTo>
                <a:lnTo>
                  <a:pt x="204" y="130"/>
                </a:lnTo>
                <a:lnTo>
                  <a:pt x="208" y="129"/>
                </a:lnTo>
                <a:lnTo>
                  <a:pt x="208" y="127"/>
                </a:lnTo>
                <a:lnTo>
                  <a:pt x="211" y="121"/>
                </a:lnTo>
                <a:lnTo>
                  <a:pt x="212" y="120"/>
                </a:lnTo>
                <a:lnTo>
                  <a:pt x="212" y="124"/>
                </a:lnTo>
                <a:lnTo>
                  <a:pt x="212" y="127"/>
                </a:lnTo>
                <a:lnTo>
                  <a:pt x="212" y="129"/>
                </a:lnTo>
                <a:lnTo>
                  <a:pt x="212" y="131"/>
                </a:lnTo>
                <a:lnTo>
                  <a:pt x="213" y="131"/>
                </a:lnTo>
                <a:lnTo>
                  <a:pt x="217" y="131"/>
                </a:lnTo>
                <a:lnTo>
                  <a:pt x="221" y="132"/>
                </a:lnTo>
                <a:lnTo>
                  <a:pt x="221" y="134"/>
                </a:lnTo>
                <a:lnTo>
                  <a:pt x="223" y="140"/>
                </a:lnTo>
                <a:lnTo>
                  <a:pt x="222" y="147"/>
                </a:lnTo>
                <a:lnTo>
                  <a:pt x="223" y="150"/>
                </a:lnTo>
                <a:lnTo>
                  <a:pt x="235" y="159"/>
                </a:lnTo>
                <a:lnTo>
                  <a:pt x="236" y="164"/>
                </a:lnTo>
                <a:lnTo>
                  <a:pt x="237" y="176"/>
                </a:lnTo>
                <a:lnTo>
                  <a:pt x="241" y="180"/>
                </a:lnTo>
                <a:lnTo>
                  <a:pt x="240" y="182"/>
                </a:lnTo>
                <a:lnTo>
                  <a:pt x="237" y="183"/>
                </a:lnTo>
                <a:lnTo>
                  <a:pt x="237" y="189"/>
                </a:lnTo>
                <a:lnTo>
                  <a:pt x="239" y="192"/>
                </a:lnTo>
                <a:lnTo>
                  <a:pt x="239" y="195"/>
                </a:lnTo>
                <a:lnTo>
                  <a:pt x="243" y="196"/>
                </a:lnTo>
                <a:lnTo>
                  <a:pt x="244" y="200"/>
                </a:lnTo>
                <a:lnTo>
                  <a:pt x="247" y="200"/>
                </a:lnTo>
                <a:lnTo>
                  <a:pt x="248" y="205"/>
                </a:lnTo>
                <a:lnTo>
                  <a:pt x="248" y="209"/>
                </a:lnTo>
                <a:lnTo>
                  <a:pt x="251" y="218"/>
                </a:lnTo>
                <a:lnTo>
                  <a:pt x="254" y="223"/>
                </a:lnTo>
                <a:lnTo>
                  <a:pt x="254" y="228"/>
                </a:lnTo>
                <a:lnTo>
                  <a:pt x="256" y="232"/>
                </a:lnTo>
                <a:lnTo>
                  <a:pt x="265" y="234"/>
                </a:lnTo>
                <a:lnTo>
                  <a:pt x="269" y="234"/>
                </a:lnTo>
                <a:lnTo>
                  <a:pt x="272" y="235"/>
                </a:lnTo>
                <a:lnTo>
                  <a:pt x="277" y="235"/>
                </a:lnTo>
                <a:lnTo>
                  <a:pt x="280" y="234"/>
                </a:lnTo>
                <a:lnTo>
                  <a:pt x="281" y="233"/>
                </a:lnTo>
                <a:lnTo>
                  <a:pt x="284" y="228"/>
                </a:lnTo>
                <a:lnTo>
                  <a:pt x="289" y="224"/>
                </a:lnTo>
                <a:lnTo>
                  <a:pt x="289" y="218"/>
                </a:lnTo>
                <a:lnTo>
                  <a:pt x="290" y="208"/>
                </a:lnTo>
                <a:lnTo>
                  <a:pt x="288" y="193"/>
                </a:lnTo>
                <a:lnTo>
                  <a:pt x="290" y="185"/>
                </a:lnTo>
                <a:lnTo>
                  <a:pt x="292" y="183"/>
                </a:lnTo>
                <a:lnTo>
                  <a:pt x="293" y="174"/>
                </a:lnTo>
                <a:lnTo>
                  <a:pt x="290" y="166"/>
                </a:lnTo>
                <a:lnTo>
                  <a:pt x="292" y="157"/>
                </a:lnTo>
                <a:lnTo>
                  <a:pt x="290" y="148"/>
                </a:lnTo>
                <a:lnTo>
                  <a:pt x="290" y="135"/>
                </a:lnTo>
                <a:lnTo>
                  <a:pt x="290" y="133"/>
                </a:lnTo>
                <a:lnTo>
                  <a:pt x="285" y="127"/>
                </a:lnTo>
                <a:lnTo>
                  <a:pt x="285" y="117"/>
                </a:lnTo>
                <a:lnTo>
                  <a:pt x="283" y="117"/>
                </a:lnTo>
                <a:lnTo>
                  <a:pt x="279" y="114"/>
                </a:lnTo>
                <a:lnTo>
                  <a:pt x="297" y="104"/>
                </a:lnTo>
                <a:lnTo>
                  <a:pt x="301" y="99"/>
                </a:lnTo>
                <a:lnTo>
                  <a:pt x="299" y="94"/>
                </a:lnTo>
                <a:lnTo>
                  <a:pt x="301" y="91"/>
                </a:lnTo>
                <a:lnTo>
                  <a:pt x="298" y="89"/>
                </a:lnTo>
                <a:lnTo>
                  <a:pt x="297" y="84"/>
                </a:lnTo>
                <a:lnTo>
                  <a:pt x="295" y="82"/>
                </a:lnTo>
                <a:lnTo>
                  <a:pt x="293" y="73"/>
                </a:lnTo>
                <a:lnTo>
                  <a:pt x="290" y="70"/>
                </a:lnTo>
                <a:lnTo>
                  <a:pt x="285" y="68"/>
                </a:lnTo>
                <a:lnTo>
                  <a:pt x="272" y="68"/>
                </a:lnTo>
                <a:lnTo>
                  <a:pt x="267" y="68"/>
                </a:lnTo>
                <a:lnTo>
                  <a:pt x="255" y="66"/>
                </a:lnTo>
                <a:lnTo>
                  <a:pt x="253" y="65"/>
                </a:lnTo>
                <a:lnTo>
                  <a:pt x="252" y="70"/>
                </a:lnTo>
                <a:lnTo>
                  <a:pt x="244" y="73"/>
                </a:lnTo>
                <a:lnTo>
                  <a:pt x="237" y="73"/>
                </a:lnTo>
                <a:lnTo>
                  <a:pt x="237" y="70"/>
                </a:lnTo>
                <a:lnTo>
                  <a:pt x="240" y="52"/>
                </a:lnTo>
                <a:lnTo>
                  <a:pt x="236" y="39"/>
                </a:lnTo>
                <a:lnTo>
                  <a:pt x="233" y="37"/>
                </a:lnTo>
                <a:lnTo>
                  <a:pt x="225" y="36"/>
                </a:lnTo>
                <a:lnTo>
                  <a:pt x="222" y="37"/>
                </a:lnTo>
                <a:lnTo>
                  <a:pt x="216" y="39"/>
                </a:lnTo>
                <a:lnTo>
                  <a:pt x="209" y="42"/>
                </a:lnTo>
                <a:lnTo>
                  <a:pt x="202" y="45"/>
                </a:lnTo>
                <a:lnTo>
                  <a:pt x="195" y="61"/>
                </a:lnTo>
                <a:lnTo>
                  <a:pt x="189" y="63"/>
                </a:lnTo>
                <a:lnTo>
                  <a:pt x="185" y="62"/>
                </a:lnTo>
                <a:lnTo>
                  <a:pt x="181" y="63"/>
                </a:lnTo>
                <a:lnTo>
                  <a:pt x="168" y="61"/>
                </a:lnTo>
                <a:lnTo>
                  <a:pt x="168" y="54"/>
                </a:lnTo>
                <a:lnTo>
                  <a:pt x="166" y="51"/>
                </a:lnTo>
                <a:lnTo>
                  <a:pt x="165" y="47"/>
                </a:lnTo>
                <a:lnTo>
                  <a:pt x="161" y="45"/>
                </a:lnTo>
                <a:lnTo>
                  <a:pt x="161" y="39"/>
                </a:lnTo>
                <a:lnTo>
                  <a:pt x="159" y="34"/>
                </a:lnTo>
                <a:lnTo>
                  <a:pt x="153" y="10"/>
                </a:lnTo>
                <a:lnTo>
                  <a:pt x="149" y="6"/>
                </a:lnTo>
                <a:lnTo>
                  <a:pt x="140" y="10"/>
                </a:lnTo>
                <a:lnTo>
                  <a:pt x="135" y="10"/>
                </a:lnTo>
                <a:lnTo>
                  <a:pt x="124" y="7"/>
                </a:lnTo>
                <a:lnTo>
                  <a:pt x="114" y="1"/>
                </a:lnTo>
                <a:lnTo>
                  <a:pt x="106" y="1"/>
                </a:lnTo>
                <a:lnTo>
                  <a:pt x="103" y="0"/>
                </a:lnTo>
                <a:lnTo>
                  <a:pt x="98" y="33"/>
                </a:lnTo>
                <a:lnTo>
                  <a:pt x="96" y="32"/>
                </a:lnTo>
                <a:lnTo>
                  <a:pt x="93" y="26"/>
                </a:lnTo>
                <a:lnTo>
                  <a:pt x="91" y="25"/>
                </a:lnTo>
                <a:lnTo>
                  <a:pt x="93" y="39"/>
                </a:lnTo>
                <a:lnTo>
                  <a:pt x="97" y="40"/>
                </a:lnTo>
                <a:lnTo>
                  <a:pt x="97" y="45"/>
                </a:lnTo>
                <a:lnTo>
                  <a:pt x="93" y="53"/>
                </a:lnTo>
                <a:lnTo>
                  <a:pt x="92" y="59"/>
                </a:lnTo>
                <a:lnTo>
                  <a:pt x="90" y="56"/>
                </a:lnTo>
                <a:lnTo>
                  <a:pt x="87" y="55"/>
                </a:lnTo>
                <a:lnTo>
                  <a:pt x="80" y="68"/>
                </a:lnTo>
                <a:lnTo>
                  <a:pt x="77" y="68"/>
                </a:lnTo>
                <a:lnTo>
                  <a:pt x="73" y="68"/>
                </a:lnTo>
                <a:lnTo>
                  <a:pt x="72" y="65"/>
                </a:lnTo>
                <a:lnTo>
                  <a:pt x="67" y="68"/>
                </a:lnTo>
                <a:lnTo>
                  <a:pt x="64" y="72"/>
                </a:lnTo>
                <a:lnTo>
                  <a:pt x="67" y="70"/>
                </a:lnTo>
                <a:lnTo>
                  <a:pt x="69" y="79"/>
                </a:lnTo>
                <a:lnTo>
                  <a:pt x="72" y="79"/>
                </a:lnTo>
                <a:lnTo>
                  <a:pt x="73" y="83"/>
                </a:lnTo>
                <a:lnTo>
                  <a:pt x="73" y="84"/>
                </a:lnTo>
                <a:lnTo>
                  <a:pt x="74" y="89"/>
                </a:lnTo>
                <a:lnTo>
                  <a:pt x="73" y="89"/>
                </a:lnTo>
                <a:lnTo>
                  <a:pt x="72" y="94"/>
                </a:lnTo>
                <a:lnTo>
                  <a:pt x="69" y="95"/>
                </a:lnTo>
                <a:lnTo>
                  <a:pt x="67" y="96"/>
                </a:lnTo>
                <a:lnTo>
                  <a:pt x="64" y="110"/>
                </a:lnTo>
                <a:lnTo>
                  <a:pt x="67" y="112"/>
                </a:lnTo>
                <a:lnTo>
                  <a:pt x="67" y="114"/>
                </a:lnTo>
                <a:lnTo>
                  <a:pt x="59" y="120"/>
                </a:lnTo>
                <a:lnTo>
                  <a:pt x="57" y="118"/>
                </a:lnTo>
                <a:lnTo>
                  <a:pt x="53" y="120"/>
                </a:lnTo>
                <a:lnTo>
                  <a:pt x="50" y="118"/>
                </a:lnTo>
                <a:lnTo>
                  <a:pt x="47" y="121"/>
                </a:lnTo>
                <a:lnTo>
                  <a:pt x="48" y="127"/>
                </a:lnTo>
                <a:lnTo>
                  <a:pt x="50" y="130"/>
                </a:lnTo>
                <a:lnTo>
                  <a:pt x="53" y="130"/>
                </a:lnTo>
                <a:lnTo>
                  <a:pt x="53" y="138"/>
                </a:lnTo>
                <a:lnTo>
                  <a:pt x="50" y="141"/>
                </a:lnTo>
                <a:lnTo>
                  <a:pt x="53" y="144"/>
                </a:lnTo>
                <a:lnTo>
                  <a:pt x="57" y="150"/>
                </a:lnTo>
                <a:lnTo>
                  <a:pt x="56" y="152"/>
                </a:lnTo>
                <a:lnTo>
                  <a:pt x="57" y="154"/>
                </a:lnTo>
                <a:lnTo>
                  <a:pt x="59" y="156"/>
                </a:lnTo>
                <a:lnTo>
                  <a:pt x="61" y="167"/>
                </a:lnTo>
                <a:lnTo>
                  <a:pt x="56" y="169"/>
                </a:lnTo>
                <a:lnTo>
                  <a:pt x="53" y="171"/>
                </a:lnTo>
                <a:lnTo>
                  <a:pt x="47" y="170"/>
                </a:lnTo>
                <a:lnTo>
                  <a:pt x="44" y="172"/>
                </a:lnTo>
                <a:lnTo>
                  <a:pt x="44" y="175"/>
                </a:lnTo>
                <a:lnTo>
                  <a:pt x="42" y="179"/>
                </a:lnTo>
                <a:lnTo>
                  <a:pt x="38" y="180"/>
                </a:lnTo>
                <a:lnTo>
                  <a:pt x="37" y="198"/>
                </a:lnTo>
                <a:lnTo>
                  <a:pt x="32" y="202"/>
                </a:lnTo>
                <a:lnTo>
                  <a:pt x="31" y="204"/>
                </a:lnTo>
                <a:lnTo>
                  <a:pt x="33" y="209"/>
                </a:lnTo>
                <a:lnTo>
                  <a:pt x="31" y="211"/>
                </a:lnTo>
                <a:lnTo>
                  <a:pt x="29" y="212"/>
                </a:lnTo>
                <a:lnTo>
                  <a:pt x="25" y="215"/>
                </a:lnTo>
                <a:lnTo>
                  <a:pt x="19" y="228"/>
                </a:lnTo>
                <a:lnTo>
                  <a:pt x="6" y="238"/>
                </a:lnTo>
                <a:lnTo>
                  <a:pt x="5" y="244"/>
                </a:lnTo>
                <a:lnTo>
                  <a:pt x="2" y="247"/>
                </a:lnTo>
                <a:lnTo>
                  <a:pt x="2" y="250"/>
                </a:lnTo>
                <a:lnTo>
                  <a:pt x="1" y="252"/>
                </a:lnTo>
                <a:lnTo>
                  <a:pt x="0" y="256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28" name="Freeform 23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2778664" y="3571103"/>
            <a:ext cx="451094" cy="842370"/>
          </a:xfrm>
          <a:custGeom>
            <a:avLst/>
            <a:gdLst>
              <a:gd name="T0" fmla="*/ 2147483647 w 455"/>
              <a:gd name="T1" fmla="*/ 2147483647 h 846"/>
              <a:gd name="T2" fmla="*/ 2147483647 w 455"/>
              <a:gd name="T3" fmla="*/ 2147483647 h 846"/>
              <a:gd name="T4" fmla="*/ 2147483647 w 455"/>
              <a:gd name="T5" fmla="*/ 2147483647 h 846"/>
              <a:gd name="T6" fmla="*/ 2147483647 w 455"/>
              <a:gd name="T7" fmla="*/ 2147483647 h 846"/>
              <a:gd name="T8" fmla="*/ 2147483647 w 455"/>
              <a:gd name="T9" fmla="*/ 2147483647 h 846"/>
              <a:gd name="T10" fmla="*/ 2147483647 w 455"/>
              <a:gd name="T11" fmla="*/ 2147483647 h 846"/>
              <a:gd name="T12" fmla="*/ 2147483647 w 455"/>
              <a:gd name="T13" fmla="*/ 2147483647 h 846"/>
              <a:gd name="T14" fmla="*/ 2147483647 w 455"/>
              <a:gd name="T15" fmla="*/ 2147483647 h 846"/>
              <a:gd name="T16" fmla="*/ 2147483647 w 455"/>
              <a:gd name="T17" fmla="*/ 2147483647 h 846"/>
              <a:gd name="T18" fmla="*/ 2147483647 w 455"/>
              <a:gd name="T19" fmla="*/ 2147483647 h 846"/>
              <a:gd name="T20" fmla="*/ 2147483647 w 455"/>
              <a:gd name="T21" fmla="*/ 2147483647 h 846"/>
              <a:gd name="T22" fmla="*/ 2147483647 w 455"/>
              <a:gd name="T23" fmla="*/ 2147483647 h 846"/>
              <a:gd name="T24" fmla="*/ 2147483647 w 455"/>
              <a:gd name="T25" fmla="*/ 2147483647 h 846"/>
              <a:gd name="T26" fmla="*/ 2147483647 w 455"/>
              <a:gd name="T27" fmla="*/ 2147483647 h 846"/>
              <a:gd name="T28" fmla="*/ 2147483647 w 455"/>
              <a:gd name="T29" fmla="*/ 2147483647 h 846"/>
              <a:gd name="T30" fmla="*/ 2147483647 w 455"/>
              <a:gd name="T31" fmla="*/ 2147483647 h 846"/>
              <a:gd name="T32" fmla="*/ 2147483647 w 455"/>
              <a:gd name="T33" fmla="*/ 2147483647 h 846"/>
              <a:gd name="T34" fmla="*/ 2147483647 w 455"/>
              <a:gd name="T35" fmla="*/ 2147483647 h 846"/>
              <a:gd name="T36" fmla="*/ 2147483647 w 455"/>
              <a:gd name="T37" fmla="*/ 2147483647 h 846"/>
              <a:gd name="T38" fmla="*/ 2147483647 w 455"/>
              <a:gd name="T39" fmla="*/ 2147483647 h 846"/>
              <a:gd name="T40" fmla="*/ 2147483647 w 455"/>
              <a:gd name="T41" fmla="*/ 2147483647 h 846"/>
              <a:gd name="T42" fmla="*/ 2147483647 w 455"/>
              <a:gd name="T43" fmla="*/ 2147483647 h 846"/>
              <a:gd name="T44" fmla="*/ 2147483647 w 455"/>
              <a:gd name="T45" fmla="*/ 2147483647 h 846"/>
              <a:gd name="T46" fmla="*/ 2147483647 w 455"/>
              <a:gd name="T47" fmla="*/ 2147483647 h 846"/>
              <a:gd name="T48" fmla="*/ 2147483647 w 455"/>
              <a:gd name="T49" fmla="*/ 2147483647 h 846"/>
              <a:gd name="T50" fmla="*/ 2147483647 w 455"/>
              <a:gd name="T51" fmla="*/ 2147483647 h 846"/>
              <a:gd name="T52" fmla="*/ 2147483647 w 455"/>
              <a:gd name="T53" fmla="*/ 2147483647 h 846"/>
              <a:gd name="T54" fmla="*/ 2147483647 w 455"/>
              <a:gd name="T55" fmla="*/ 2147483647 h 846"/>
              <a:gd name="T56" fmla="*/ 2147483647 w 455"/>
              <a:gd name="T57" fmla="*/ 2147483647 h 846"/>
              <a:gd name="T58" fmla="*/ 2147483647 w 455"/>
              <a:gd name="T59" fmla="*/ 2147483647 h 846"/>
              <a:gd name="T60" fmla="*/ 2147483647 w 455"/>
              <a:gd name="T61" fmla="*/ 2147483647 h 846"/>
              <a:gd name="T62" fmla="*/ 2147483647 w 455"/>
              <a:gd name="T63" fmla="*/ 2147483647 h 846"/>
              <a:gd name="T64" fmla="*/ 2147483647 w 455"/>
              <a:gd name="T65" fmla="*/ 2147483647 h 846"/>
              <a:gd name="T66" fmla="*/ 2147483647 w 455"/>
              <a:gd name="T67" fmla="*/ 2147483647 h 846"/>
              <a:gd name="T68" fmla="*/ 2147483647 w 455"/>
              <a:gd name="T69" fmla="*/ 2147483647 h 846"/>
              <a:gd name="T70" fmla="*/ 2147483647 w 455"/>
              <a:gd name="T71" fmla="*/ 2147483647 h 846"/>
              <a:gd name="T72" fmla="*/ 2147483647 w 455"/>
              <a:gd name="T73" fmla="*/ 2147483647 h 846"/>
              <a:gd name="T74" fmla="*/ 2147483647 w 455"/>
              <a:gd name="T75" fmla="*/ 2147483647 h 846"/>
              <a:gd name="T76" fmla="*/ 2147483647 w 455"/>
              <a:gd name="T77" fmla="*/ 2147483647 h 846"/>
              <a:gd name="T78" fmla="*/ 2147483647 w 455"/>
              <a:gd name="T79" fmla="*/ 2147483647 h 846"/>
              <a:gd name="T80" fmla="*/ 2147483647 w 455"/>
              <a:gd name="T81" fmla="*/ 2147483647 h 846"/>
              <a:gd name="T82" fmla="*/ 2147483647 w 455"/>
              <a:gd name="T83" fmla="*/ 2147483647 h 846"/>
              <a:gd name="T84" fmla="*/ 2147483647 w 455"/>
              <a:gd name="T85" fmla="*/ 2147483647 h 846"/>
              <a:gd name="T86" fmla="*/ 2147483647 w 455"/>
              <a:gd name="T87" fmla="*/ 2147483647 h 846"/>
              <a:gd name="T88" fmla="*/ 2147483647 w 455"/>
              <a:gd name="T89" fmla="*/ 2147483647 h 846"/>
              <a:gd name="T90" fmla="*/ 2147483647 w 455"/>
              <a:gd name="T91" fmla="*/ 2147483647 h 846"/>
              <a:gd name="T92" fmla="*/ 2147483647 w 455"/>
              <a:gd name="T93" fmla="*/ 2147483647 h 846"/>
              <a:gd name="T94" fmla="*/ 2147483647 w 455"/>
              <a:gd name="T95" fmla="*/ 2147483647 h 846"/>
              <a:gd name="T96" fmla="*/ 2147483647 w 455"/>
              <a:gd name="T97" fmla="*/ 2147483647 h 846"/>
              <a:gd name="T98" fmla="*/ 2147483647 w 455"/>
              <a:gd name="T99" fmla="*/ 2147483647 h 846"/>
              <a:gd name="T100" fmla="*/ 2147483647 w 455"/>
              <a:gd name="T101" fmla="*/ 2147483647 h 846"/>
              <a:gd name="T102" fmla="*/ 0 w 455"/>
              <a:gd name="T103" fmla="*/ 2147483647 h 8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55"/>
              <a:gd name="T157" fmla="*/ 0 h 846"/>
              <a:gd name="T158" fmla="*/ 455 w 455"/>
              <a:gd name="T159" fmla="*/ 846 h 8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55" h="846">
                <a:moveTo>
                  <a:pt x="0" y="264"/>
                </a:moveTo>
                <a:lnTo>
                  <a:pt x="12" y="254"/>
                </a:lnTo>
                <a:lnTo>
                  <a:pt x="38" y="226"/>
                </a:lnTo>
                <a:lnTo>
                  <a:pt x="50" y="220"/>
                </a:lnTo>
                <a:lnTo>
                  <a:pt x="57" y="213"/>
                </a:lnTo>
                <a:lnTo>
                  <a:pt x="61" y="209"/>
                </a:lnTo>
                <a:lnTo>
                  <a:pt x="69" y="207"/>
                </a:lnTo>
                <a:lnTo>
                  <a:pt x="84" y="217"/>
                </a:lnTo>
                <a:lnTo>
                  <a:pt x="93" y="213"/>
                </a:lnTo>
                <a:lnTo>
                  <a:pt x="99" y="192"/>
                </a:lnTo>
                <a:lnTo>
                  <a:pt x="107" y="188"/>
                </a:lnTo>
                <a:lnTo>
                  <a:pt x="104" y="139"/>
                </a:lnTo>
                <a:lnTo>
                  <a:pt x="98" y="132"/>
                </a:lnTo>
                <a:lnTo>
                  <a:pt x="93" y="134"/>
                </a:lnTo>
                <a:lnTo>
                  <a:pt x="78" y="125"/>
                </a:lnTo>
                <a:lnTo>
                  <a:pt x="74" y="126"/>
                </a:lnTo>
                <a:lnTo>
                  <a:pt x="76" y="138"/>
                </a:lnTo>
                <a:lnTo>
                  <a:pt x="69" y="142"/>
                </a:lnTo>
                <a:lnTo>
                  <a:pt x="64" y="140"/>
                </a:lnTo>
                <a:lnTo>
                  <a:pt x="56" y="141"/>
                </a:lnTo>
                <a:lnTo>
                  <a:pt x="54" y="114"/>
                </a:lnTo>
                <a:lnTo>
                  <a:pt x="55" y="107"/>
                </a:lnTo>
                <a:lnTo>
                  <a:pt x="69" y="102"/>
                </a:lnTo>
                <a:lnTo>
                  <a:pt x="79" y="88"/>
                </a:lnTo>
                <a:lnTo>
                  <a:pt x="84" y="84"/>
                </a:lnTo>
                <a:lnTo>
                  <a:pt x="106" y="81"/>
                </a:lnTo>
                <a:lnTo>
                  <a:pt x="130" y="73"/>
                </a:lnTo>
                <a:lnTo>
                  <a:pt x="133" y="52"/>
                </a:lnTo>
                <a:lnTo>
                  <a:pt x="143" y="16"/>
                </a:lnTo>
                <a:lnTo>
                  <a:pt x="168" y="6"/>
                </a:lnTo>
                <a:lnTo>
                  <a:pt x="180" y="18"/>
                </a:lnTo>
                <a:lnTo>
                  <a:pt x="197" y="27"/>
                </a:lnTo>
                <a:lnTo>
                  <a:pt x="204" y="14"/>
                </a:lnTo>
                <a:lnTo>
                  <a:pt x="218" y="0"/>
                </a:lnTo>
                <a:lnTo>
                  <a:pt x="234" y="22"/>
                </a:lnTo>
                <a:lnTo>
                  <a:pt x="212" y="49"/>
                </a:lnTo>
                <a:lnTo>
                  <a:pt x="218" y="64"/>
                </a:lnTo>
                <a:lnTo>
                  <a:pt x="232" y="72"/>
                </a:lnTo>
                <a:lnTo>
                  <a:pt x="236" y="101"/>
                </a:lnTo>
                <a:lnTo>
                  <a:pt x="245" y="124"/>
                </a:lnTo>
                <a:lnTo>
                  <a:pt x="248" y="128"/>
                </a:lnTo>
                <a:lnTo>
                  <a:pt x="248" y="130"/>
                </a:lnTo>
                <a:lnTo>
                  <a:pt x="249" y="132"/>
                </a:lnTo>
                <a:lnTo>
                  <a:pt x="248" y="145"/>
                </a:lnTo>
                <a:lnTo>
                  <a:pt x="239" y="152"/>
                </a:lnTo>
                <a:lnTo>
                  <a:pt x="237" y="161"/>
                </a:lnTo>
                <a:lnTo>
                  <a:pt x="253" y="168"/>
                </a:lnTo>
                <a:lnTo>
                  <a:pt x="256" y="172"/>
                </a:lnTo>
                <a:lnTo>
                  <a:pt x="260" y="174"/>
                </a:lnTo>
                <a:lnTo>
                  <a:pt x="259" y="178"/>
                </a:lnTo>
                <a:lnTo>
                  <a:pt x="252" y="187"/>
                </a:lnTo>
                <a:lnTo>
                  <a:pt x="250" y="207"/>
                </a:lnTo>
                <a:lnTo>
                  <a:pt x="254" y="210"/>
                </a:lnTo>
                <a:lnTo>
                  <a:pt x="266" y="210"/>
                </a:lnTo>
                <a:lnTo>
                  <a:pt x="291" y="217"/>
                </a:lnTo>
                <a:lnTo>
                  <a:pt x="286" y="233"/>
                </a:lnTo>
                <a:lnTo>
                  <a:pt x="295" y="238"/>
                </a:lnTo>
                <a:lnTo>
                  <a:pt x="293" y="257"/>
                </a:lnTo>
                <a:lnTo>
                  <a:pt x="296" y="272"/>
                </a:lnTo>
                <a:lnTo>
                  <a:pt x="304" y="273"/>
                </a:lnTo>
                <a:lnTo>
                  <a:pt x="308" y="277"/>
                </a:lnTo>
                <a:lnTo>
                  <a:pt x="312" y="279"/>
                </a:lnTo>
                <a:lnTo>
                  <a:pt x="324" y="293"/>
                </a:lnTo>
                <a:lnTo>
                  <a:pt x="328" y="296"/>
                </a:lnTo>
                <a:lnTo>
                  <a:pt x="335" y="318"/>
                </a:lnTo>
                <a:lnTo>
                  <a:pt x="350" y="317"/>
                </a:lnTo>
                <a:lnTo>
                  <a:pt x="362" y="317"/>
                </a:lnTo>
                <a:lnTo>
                  <a:pt x="373" y="332"/>
                </a:lnTo>
                <a:lnTo>
                  <a:pt x="376" y="335"/>
                </a:lnTo>
                <a:lnTo>
                  <a:pt x="382" y="329"/>
                </a:lnTo>
                <a:lnTo>
                  <a:pt x="384" y="326"/>
                </a:lnTo>
                <a:lnTo>
                  <a:pt x="392" y="323"/>
                </a:lnTo>
                <a:lnTo>
                  <a:pt x="397" y="323"/>
                </a:lnTo>
                <a:lnTo>
                  <a:pt x="413" y="324"/>
                </a:lnTo>
                <a:lnTo>
                  <a:pt x="424" y="328"/>
                </a:lnTo>
                <a:lnTo>
                  <a:pt x="425" y="340"/>
                </a:lnTo>
                <a:lnTo>
                  <a:pt x="426" y="397"/>
                </a:lnTo>
                <a:lnTo>
                  <a:pt x="428" y="407"/>
                </a:lnTo>
                <a:lnTo>
                  <a:pt x="429" y="422"/>
                </a:lnTo>
                <a:lnTo>
                  <a:pt x="454" y="424"/>
                </a:lnTo>
                <a:lnTo>
                  <a:pt x="454" y="435"/>
                </a:lnTo>
                <a:lnTo>
                  <a:pt x="415" y="465"/>
                </a:lnTo>
                <a:lnTo>
                  <a:pt x="373" y="499"/>
                </a:lnTo>
                <a:lnTo>
                  <a:pt x="370" y="499"/>
                </a:lnTo>
                <a:lnTo>
                  <a:pt x="359" y="506"/>
                </a:lnTo>
                <a:lnTo>
                  <a:pt x="353" y="503"/>
                </a:lnTo>
                <a:lnTo>
                  <a:pt x="344" y="503"/>
                </a:lnTo>
                <a:lnTo>
                  <a:pt x="340" y="503"/>
                </a:lnTo>
                <a:lnTo>
                  <a:pt x="339" y="510"/>
                </a:lnTo>
                <a:lnTo>
                  <a:pt x="331" y="516"/>
                </a:lnTo>
                <a:lnTo>
                  <a:pt x="331" y="524"/>
                </a:lnTo>
                <a:lnTo>
                  <a:pt x="331" y="531"/>
                </a:lnTo>
                <a:lnTo>
                  <a:pt x="330" y="536"/>
                </a:lnTo>
                <a:lnTo>
                  <a:pt x="330" y="546"/>
                </a:lnTo>
                <a:lnTo>
                  <a:pt x="331" y="548"/>
                </a:lnTo>
                <a:lnTo>
                  <a:pt x="330" y="550"/>
                </a:lnTo>
                <a:lnTo>
                  <a:pt x="319" y="550"/>
                </a:lnTo>
                <a:lnTo>
                  <a:pt x="308" y="554"/>
                </a:lnTo>
                <a:lnTo>
                  <a:pt x="301" y="559"/>
                </a:lnTo>
                <a:lnTo>
                  <a:pt x="292" y="568"/>
                </a:lnTo>
                <a:lnTo>
                  <a:pt x="283" y="569"/>
                </a:lnTo>
                <a:lnTo>
                  <a:pt x="280" y="573"/>
                </a:lnTo>
                <a:lnTo>
                  <a:pt x="278" y="579"/>
                </a:lnTo>
                <a:lnTo>
                  <a:pt x="273" y="584"/>
                </a:lnTo>
                <a:lnTo>
                  <a:pt x="267" y="585"/>
                </a:lnTo>
                <a:lnTo>
                  <a:pt x="267" y="584"/>
                </a:lnTo>
                <a:lnTo>
                  <a:pt x="259" y="584"/>
                </a:lnTo>
                <a:lnTo>
                  <a:pt x="246" y="590"/>
                </a:lnTo>
                <a:lnTo>
                  <a:pt x="244" y="599"/>
                </a:lnTo>
                <a:lnTo>
                  <a:pt x="246" y="602"/>
                </a:lnTo>
                <a:lnTo>
                  <a:pt x="259" y="604"/>
                </a:lnTo>
                <a:lnTo>
                  <a:pt x="263" y="619"/>
                </a:lnTo>
                <a:lnTo>
                  <a:pt x="268" y="630"/>
                </a:lnTo>
                <a:lnTo>
                  <a:pt x="264" y="638"/>
                </a:lnTo>
                <a:lnTo>
                  <a:pt x="258" y="654"/>
                </a:lnTo>
                <a:lnTo>
                  <a:pt x="259" y="672"/>
                </a:lnTo>
                <a:lnTo>
                  <a:pt x="262" y="687"/>
                </a:lnTo>
                <a:lnTo>
                  <a:pt x="266" y="689"/>
                </a:lnTo>
                <a:lnTo>
                  <a:pt x="267" y="690"/>
                </a:lnTo>
                <a:lnTo>
                  <a:pt x="278" y="699"/>
                </a:lnTo>
                <a:lnTo>
                  <a:pt x="284" y="706"/>
                </a:lnTo>
                <a:lnTo>
                  <a:pt x="288" y="706"/>
                </a:lnTo>
                <a:lnTo>
                  <a:pt x="290" y="709"/>
                </a:lnTo>
                <a:lnTo>
                  <a:pt x="286" y="712"/>
                </a:lnTo>
                <a:lnTo>
                  <a:pt x="283" y="732"/>
                </a:lnTo>
                <a:lnTo>
                  <a:pt x="264" y="734"/>
                </a:lnTo>
                <a:lnTo>
                  <a:pt x="258" y="744"/>
                </a:lnTo>
                <a:lnTo>
                  <a:pt x="252" y="745"/>
                </a:lnTo>
                <a:lnTo>
                  <a:pt x="239" y="740"/>
                </a:lnTo>
                <a:lnTo>
                  <a:pt x="236" y="741"/>
                </a:lnTo>
                <a:lnTo>
                  <a:pt x="233" y="741"/>
                </a:lnTo>
                <a:lnTo>
                  <a:pt x="225" y="742"/>
                </a:lnTo>
                <a:lnTo>
                  <a:pt x="224" y="741"/>
                </a:lnTo>
                <a:lnTo>
                  <a:pt x="219" y="744"/>
                </a:lnTo>
                <a:lnTo>
                  <a:pt x="216" y="746"/>
                </a:lnTo>
                <a:lnTo>
                  <a:pt x="208" y="766"/>
                </a:lnTo>
                <a:lnTo>
                  <a:pt x="208" y="809"/>
                </a:lnTo>
                <a:lnTo>
                  <a:pt x="204" y="813"/>
                </a:lnTo>
                <a:lnTo>
                  <a:pt x="201" y="813"/>
                </a:lnTo>
                <a:lnTo>
                  <a:pt x="186" y="808"/>
                </a:lnTo>
                <a:lnTo>
                  <a:pt x="180" y="811"/>
                </a:lnTo>
                <a:lnTo>
                  <a:pt x="176" y="817"/>
                </a:lnTo>
                <a:lnTo>
                  <a:pt x="180" y="820"/>
                </a:lnTo>
                <a:lnTo>
                  <a:pt x="184" y="831"/>
                </a:lnTo>
                <a:lnTo>
                  <a:pt x="176" y="841"/>
                </a:lnTo>
                <a:lnTo>
                  <a:pt x="175" y="837"/>
                </a:lnTo>
                <a:lnTo>
                  <a:pt x="146" y="836"/>
                </a:lnTo>
                <a:lnTo>
                  <a:pt x="145" y="845"/>
                </a:lnTo>
                <a:lnTo>
                  <a:pt x="117" y="844"/>
                </a:lnTo>
                <a:lnTo>
                  <a:pt x="112" y="833"/>
                </a:lnTo>
                <a:lnTo>
                  <a:pt x="113" y="745"/>
                </a:lnTo>
                <a:lnTo>
                  <a:pt x="111" y="733"/>
                </a:lnTo>
                <a:lnTo>
                  <a:pt x="103" y="716"/>
                </a:lnTo>
                <a:lnTo>
                  <a:pt x="94" y="703"/>
                </a:lnTo>
                <a:lnTo>
                  <a:pt x="89" y="693"/>
                </a:lnTo>
                <a:lnTo>
                  <a:pt x="89" y="670"/>
                </a:lnTo>
                <a:lnTo>
                  <a:pt x="92" y="657"/>
                </a:lnTo>
                <a:lnTo>
                  <a:pt x="89" y="641"/>
                </a:lnTo>
                <a:lnTo>
                  <a:pt x="87" y="634"/>
                </a:lnTo>
                <a:lnTo>
                  <a:pt x="70" y="606"/>
                </a:lnTo>
                <a:lnTo>
                  <a:pt x="61" y="596"/>
                </a:lnTo>
                <a:lnTo>
                  <a:pt x="66" y="593"/>
                </a:lnTo>
                <a:lnTo>
                  <a:pt x="69" y="580"/>
                </a:lnTo>
                <a:lnTo>
                  <a:pt x="67" y="575"/>
                </a:lnTo>
                <a:lnTo>
                  <a:pt x="66" y="568"/>
                </a:lnTo>
                <a:lnTo>
                  <a:pt x="67" y="563"/>
                </a:lnTo>
                <a:lnTo>
                  <a:pt x="61" y="546"/>
                </a:lnTo>
                <a:lnTo>
                  <a:pt x="62" y="541"/>
                </a:lnTo>
                <a:lnTo>
                  <a:pt x="65" y="535"/>
                </a:lnTo>
                <a:lnTo>
                  <a:pt x="69" y="529"/>
                </a:lnTo>
                <a:lnTo>
                  <a:pt x="70" y="518"/>
                </a:lnTo>
                <a:lnTo>
                  <a:pt x="59" y="513"/>
                </a:lnTo>
                <a:lnTo>
                  <a:pt x="58" y="497"/>
                </a:lnTo>
                <a:lnTo>
                  <a:pt x="59" y="485"/>
                </a:lnTo>
                <a:lnTo>
                  <a:pt x="69" y="477"/>
                </a:lnTo>
                <a:lnTo>
                  <a:pt x="93" y="466"/>
                </a:lnTo>
                <a:lnTo>
                  <a:pt x="104" y="473"/>
                </a:lnTo>
                <a:lnTo>
                  <a:pt x="129" y="477"/>
                </a:lnTo>
                <a:lnTo>
                  <a:pt x="131" y="475"/>
                </a:lnTo>
                <a:lnTo>
                  <a:pt x="138" y="476"/>
                </a:lnTo>
                <a:lnTo>
                  <a:pt x="153" y="473"/>
                </a:lnTo>
                <a:lnTo>
                  <a:pt x="158" y="465"/>
                </a:lnTo>
                <a:lnTo>
                  <a:pt x="160" y="459"/>
                </a:lnTo>
                <a:lnTo>
                  <a:pt x="149" y="453"/>
                </a:lnTo>
                <a:lnTo>
                  <a:pt x="144" y="455"/>
                </a:lnTo>
                <a:lnTo>
                  <a:pt x="119" y="449"/>
                </a:lnTo>
                <a:lnTo>
                  <a:pt x="122" y="441"/>
                </a:lnTo>
                <a:lnTo>
                  <a:pt x="98" y="430"/>
                </a:lnTo>
                <a:lnTo>
                  <a:pt x="93" y="426"/>
                </a:lnTo>
                <a:lnTo>
                  <a:pt x="96" y="418"/>
                </a:lnTo>
                <a:lnTo>
                  <a:pt x="108" y="419"/>
                </a:lnTo>
                <a:lnTo>
                  <a:pt x="107" y="415"/>
                </a:lnTo>
                <a:lnTo>
                  <a:pt x="99" y="407"/>
                </a:lnTo>
                <a:lnTo>
                  <a:pt x="94" y="405"/>
                </a:lnTo>
                <a:lnTo>
                  <a:pt x="89" y="407"/>
                </a:lnTo>
                <a:lnTo>
                  <a:pt x="74" y="397"/>
                </a:lnTo>
                <a:lnTo>
                  <a:pt x="58" y="379"/>
                </a:lnTo>
                <a:lnTo>
                  <a:pt x="56" y="376"/>
                </a:lnTo>
                <a:lnTo>
                  <a:pt x="49" y="371"/>
                </a:lnTo>
                <a:lnTo>
                  <a:pt x="47" y="368"/>
                </a:lnTo>
                <a:lnTo>
                  <a:pt x="54" y="343"/>
                </a:lnTo>
                <a:lnTo>
                  <a:pt x="43" y="338"/>
                </a:lnTo>
                <a:lnTo>
                  <a:pt x="46" y="329"/>
                </a:lnTo>
                <a:lnTo>
                  <a:pt x="38" y="308"/>
                </a:lnTo>
                <a:lnTo>
                  <a:pt x="18" y="302"/>
                </a:lnTo>
                <a:lnTo>
                  <a:pt x="17" y="293"/>
                </a:lnTo>
                <a:lnTo>
                  <a:pt x="7" y="281"/>
                </a:lnTo>
                <a:lnTo>
                  <a:pt x="0" y="264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23" name="Freeform 11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2890030" y="4692905"/>
            <a:ext cx="274758" cy="288483"/>
          </a:xfrm>
          <a:custGeom>
            <a:avLst/>
            <a:gdLst>
              <a:gd name="T0" fmla="*/ 2147483647 w 261"/>
              <a:gd name="T1" fmla="*/ 2147483647 h 294"/>
              <a:gd name="T2" fmla="*/ 2147483647 w 261"/>
              <a:gd name="T3" fmla="*/ 2147483647 h 294"/>
              <a:gd name="T4" fmla="*/ 2147483647 w 261"/>
              <a:gd name="T5" fmla="*/ 2147483647 h 294"/>
              <a:gd name="T6" fmla="*/ 2147483647 w 261"/>
              <a:gd name="T7" fmla="*/ 2147483647 h 294"/>
              <a:gd name="T8" fmla="*/ 2147483647 w 261"/>
              <a:gd name="T9" fmla="*/ 2147483647 h 294"/>
              <a:gd name="T10" fmla="*/ 2147483647 w 261"/>
              <a:gd name="T11" fmla="*/ 2147483647 h 294"/>
              <a:gd name="T12" fmla="*/ 2147483647 w 261"/>
              <a:gd name="T13" fmla="*/ 2147483647 h 294"/>
              <a:gd name="T14" fmla="*/ 2147483647 w 261"/>
              <a:gd name="T15" fmla="*/ 2147483647 h 294"/>
              <a:gd name="T16" fmla="*/ 2147483647 w 261"/>
              <a:gd name="T17" fmla="*/ 2147483647 h 294"/>
              <a:gd name="T18" fmla="*/ 2147483647 w 261"/>
              <a:gd name="T19" fmla="*/ 2147483647 h 294"/>
              <a:gd name="T20" fmla="*/ 2147483647 w 261"/>
              <a:gd name="T21" fmla="*/ 2147483647 h 294"/>
              <a:gd name="T22" fmla="*/ 2147483647 w 261"/>
              <a:gd name="T23" fmla="*/ 2147483647 h 294"/>
              <a:gd name="T24" fmla="*/ 2147483647 w 261"/>
              <a:gd name="T25" fmla="*/ 2147483647 h 294"/>
              <a:gd name="T26" fmla="*/ 2147483647 w 261"/>
              <a:gd name="T27" fmla="*/ 2147483647 h 294"/>
              <a:gd name="T28" fmla="*/ 2147483647 w 261"/>
              <a:gd name="T29" fmla="*/ 2147483647 h 294"/>
              <a:gd name="T30" fmla="*/ 2147483647 w 261"/>
              <a:gd name="T31" fmla="*/ 2147483647 h 294"/>
              <a:gd name="T32" fmla="*/ 2147483647 w 261"/>
              <a:gd name="T33" fmla="*/ 2147483647 h 294"/>
              <a:gd name="T34" fmla="*/ 2147483647 w 261"/>
              <a:gd name="T35" fmla="*/ 2147483647 h 294"/>
              <a:gd name="T36" fmla="*/ 2147483647 w 261"/>
              <a:gd name="T37" fmla="*/ 2147483647 h 294"/>
              <a:gd name="T38" fmla="*/ 2147483647 w 261"/>
              <a:gd name="T39" fmla="*/ 2147483647 h 294"/>
              <a:gd name="T40" fmla="*/ 2147483647 w 261"/>
              <a:gd name="T41" fmla="*/ 2147483647 h 294"/>
              <a:gd name="T42" fmla="*/ 2147483647 w 261"/>
              <a:gd name="T43" fmla="*/ 2147483647 h 294"/>
              <a:gd name="T44" fmla="*/ 2147483647 w 261"/>
              <a:gd name="T45" fmla="*/ 2147483647 h 294"/>
              <a:gd name="T46" fmla="*/ 2147483647 w 261"/>
              <a:gd name="T47" fmla="*/ 2147483647 h 294"/>
              <a:gd name="T48" fmla="*/ 2147483647 w 261"/>
              <a:gd name="T49" fmla="*/ 2147483647 h 294"/>
              <a:gd name="T50" fmla="*/ 2147483647 w 261"/>
              <a:gd name="T51" fmla="*/ 2147483647 h 294"/>
              <a:gd name="T52" fmla="*/ 2147483647 w 261"/>
              <a:gd name="T53" fmla="*/ 2147483647 h 294"/>
              <a:gd name="T54" fmla="*/ 2147483647 w 261"/>
              <a:gd name="T55" fmla="*/ 2147483647 h 294"/>
              <a:gd name="T56" fmla="*/ 2147483647 w 261"/>
              <a:gd name="T57" fmla="*/ 0 h 294"/>
              <a:gd name="T58" fmla="*/ 2147483647 w 261"/>
              <a:gd name="T59" fmla="*/ 2147483647 h 294"/>
              <a:gd name="T60" fmla="*/ 2147483647 w 261"/>
              <a:gd name="T61" fmla="*/ 2147483647 h 294"/>
              <a:gd name="T62" fmla="*/ 2147483647 w 261"/>
              <a:gd name="T63" fmla="*/ 2147483647 h 294"/>
              <a:gd name="T64" fmla="*/ 2147483647 w 261"/>
              <a:gd name="T65" fmla="*/ 2147483647 h 294"/>
              <a:gd name="T66" fmla="*/ 2147483647 w 261"/>
              <a:gd name="T67" fmla="*/ 2147483647 h 294"/>
              <a:gd name="T68" fmla="*/ 2147483647 w 261"/>
              <a:gd name="T69" fmla="*/ 2147483647 h 294"/>
              <a:gd name="T70" fmla="*/ 2147483647 w 261"/>
              <a:gd name="T71" fmla="*/ 2147483647 h 294"/>
              <a:gd name="T72" fmla="*/ 2147483647 w 261"/>
              <a:gd name="T73" fmla="*/ 2147483647 h 294"/>
              <a:gd name="T74" fmla="*/ 2147483647 w 261"/>
              <a:gd name="T75" fmla="*/ 2147483647 h 294"/>
              <a:gd name="T76" fmla="*/ 2147483647 w 261"/>
              <a:gd name="T77" fmla="*/ 2147483647 h 294"/>
              <a:gd name="T78" fmla="*/ 2147483647 w 261"/>
              <a:gd name="T79" fmla="*/ 2147483647 h 294"/>
              <a:gd name="T80" fmla="*/ 2147483647 w 261"/>
              <a:gd name="T81" fmla="*/ 2147483647 h 294"/>
              <a:gd name="T82" fmla="*/ 2147483647 w 261"/>
              <a:gd name="T83" fmla="*/ 2147483647 h 294"/>
              <a:gd name="T84" fmla="*/ 2147483647 w 261"/>
              <a:gd name="T85" fmla="*/ 2147483647 h 294"/>
              <a:gd name="T86" fmla="*/ 2147483647 w 261"/>
              <a:gd name="T87" fmla="*/ 2147483647 h 294"/>
              <a:gd name="T88" fmla="*/ 2147483647 w 261"/>
              <a:gd name="T89" fmla="*/ 2147483647 h 294"/>
              <a:gd name="T90" fmla="*/ 2147483647 w 261"/>
              <a:gd name="T91" fmla="*/ 2147483647 h 294"/>
              <a:gd name="T92" fmla="*/ 2147483647 w 261"/>
              <a:gd name="T93" fmla="*/ 2147483647 h 294"/>
              <a:gd name="T94" fmla="*/ 2147483647 w 261"/>
              <a:gd name="T95" fmla="*/ 2147483647 h 294"/>
              <a:gd name="T96" fmla="*/ 2147483647 w 261"/>
              <a:gd name="T97" fmla="*/ 2147483647 h 294"/>
              <a:gd name="T98" fmla="*/ 2147483647 w 261"/>
              <a:gd name="T99" fmla="*/ 2147483647 h 294"/>
              <a:gd name="T100" fmla="*/ 2147483647 w 261"/>
              <a:gd name="T101" fmla="*/ 2147483647 h 294"/>
              <a:gd name="T102" fmla="*/ 2147483647 w 261"/>
              <a:gd name="T103" fmla="*/ 2147483647 h 294"/>
              <a:gd name="T104" fmla="*/ 2147483647 w 261"/>
              <a:gd name="T105" fmla="*/ 2147483647 h 294"/>
              <a:gd name="T106" fmla="*/ 2147483647 w 261"/>
              <a:gd name="T107" fmla="*/ 2147483647 h 294"/>
              <a:gd name="T108" fmla="*/ 2147483647 w 261"/>
              <a:gd name="T109" fmla="*/ 2147483647 h 294"/>
              <a:gd name="T110" fmla="*/ 2147483647 w 261"/>
              <a:gd name="T111" fmla="*/ 2147483647 h 294"/>
              <a:gd name="T112" fmla="*/ 2147483647 w 261"/>
              <a:gd name="T113" fmla="*/ 2147483647 h 294"/>
              <a:gd name="T114" fmla="*/ 0 w 261"/>
              <a:gd name="T115" fmla="*/ 2147483647 h 2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1"/>
              <a:gd name="T175" fmla="*/ 0 h 294"/>
              <a:gd name="T176" fmla="*/ 261 w 261"/>
              <a:gd name="T177" fmla="*/ 294 h 29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1" h="294">
                <a:moveTo>
                  <a:pt x="0" y="156"/>
                </a:moveTo>
                <a:lnTo>
                  <a:pt x="1" y="141"/>
                </a:lnTo>
                <a:lnTo>
                  <a:pt x="5" y="138"/>
                </a:lnTo>
                <a:lnTo>
                  <a:pt x="6" y="127"/>
                </a:lnTo>
                <a:lnTo>
                  <a:pt x="10" y="126"/>
                </a:lnTo>
                <a:lnTo>
                  <a:pt x="13" y="126"/>
                </a:lnTo>
                <a:lnTo>
                  <a:pt x="17" y="126"/>
                </a:lnTo>
                <a:lnTo>
                  <a:pt x="23" y="130"/>
                </a:lnTo>
                <a:lnTo>
                  <a:pt x="33" y="131"/>
                </a:lnTo>
                <a:lnTo>
                  <a:pt x="36" y="130"/>
                </a:lnTo>
                <a:lnTo>
                  <a:pt x="38" y="127"/>
                </a:lnTo>
                <a:lnTo>
                  <a:pt x="40" y="116"/>
                </a:lnTo>
                <a:lnTo>
                  <a:pt x="42" y="115"/>
                </a:lnTo>
                <a:lnTo>
                  <a:pt x="44" y="115"/>
                </a:lnTo>
                <a:lnTo>
                  <a:pt x="53" y="117"/>
                </a:lnTo>
                <a:lnTo>
                  <a:pt x="60" y="122"/>
                </a:lnTo>
                <a:lnTo>
                  <a:pt x="64" y="122"/>
                </a:lnTo>
                <a:lnTo>
                  <a:pt x="67" y="124"/>
                </a:lnTo>
                <a:lnTo>
                  <a:pt x="69" y="124"/>
                </a:lnTo>
                <a:lnTo>
                  <a:pt x="74" y="122"/>
                </a:lnTo>
                <a:lnTo>
                  <a:pt x="78" y="118"/>
                </a:lnTo>
                <a:lnTo>
                  <a:pt x="78" y="111"/>
                </a:lnTo>
                <a:lnTo>
                  <a:pt x="79" y="102"/>
                </a:lnTo>
                <a:lnTo>
                  <a:pt x="87" y="83"/>
                </a:lnTo>
                <a:lnTo>
                  <a:pt x="89" y="77"/>
                </a:lnTo>
                <a:lnTo>
                  <a:pt x="98" y="76"/>
                </a:lnTo>
                <a:lnTo>
                  <a:pt x="101" y="79"/>
                </a:lnTo>
                <a:lnTo>
                  <a:pt x="108" y="83"/>
                </a:lnTo>
                <a:lnTo>
                  <a:pt x="115" y="87"/>
                </a:lnTo>
                <a:lnTo>
                  <a:pt x="125" y="83"/>
                </a:lnTo>
                <a:lnTo>
                  <a:pt x="127" y="77"/>
                </a:lnTo>
                <a:lnTo>
                  <a:pt x="136" y="73"/>
                </a:lnTo>
                <a:lnTo>
                  <a:pt x="136" y="63"/>
                </a:lnTo>
                <a:lnTo>
                  <a:pt x="127" y="63"/>
                </a:lnTo>
                <a:lnTo>
                  <a:pt x="124" y="57"/>
                </a:lnTo>
                <a:lnTo>
                  <a:pt x="124" y="47"/>
                </a:lnTo>
                <a:lnTo>
                  <a:pt x="120" y="45"/>
                </a:lnTo>
                <a:lnTo>
                  <a:pt x="120" y="34"/>
                </a:lnTo>
                <a:lnTo>
                  <a:pt x="125" y="29"/>
                </a:lnTo>
                <a:lnTo>
                  <a:pt x="126" y="24"/>
                </a:lnTo>
                <a:lnTo>
                  <a:pt x="129" y="17"/>
                </a:lnTo>
                <a:lnTo>
                  <a:pt x="132" y="15"/>
                </a:lnTo>
                <a:lnTo>
                  <a:pt x="143" y="20"/>
                </a:lnTo>
                <a:lnTo>
                  <a:pt x="154" y="27"/>
                </a:lnTo>
                <a:lnTo>
                  <a:pt x="166" y="34"/>
                </a:lnTo>
                <a:lnTo>
                  <a:pt x="173" y="33"/>
                </a:lnTo>
                <a:lnTo>
                  <a:pt x="175" y="30"/>
                </a:lnTo>
                <a:lnTo>
                  <a:pt x="178" y="30"/>
                </a:lnTo>
                <a:lnTo>
                  <a:pt x="182" y="33"/>
                </a:lnTo>
                <a:lnTo>
                  <a:pt x="184" y="36"/>
                </a:lnTo>
                <a:lnTo>
                  <a:pt x="189" y="36"/>
                </a:lnTo>
                <a:lnTo>
                  <a:pt x="192" y="33"/>
                </a:lnTo>
                <a:lnTo>
                  <a:pt x="193" y="20"/>
                </a:lnTo>
                <a:lnTo>
                  <a:pt x="192" y="17"/>
                </a:lnTo>
                <a:lnTo>
                  <a:pt x="193" y="13"/>
                </a:lnTo>
                <a:lnTo>
                  <a:pt x="202" y="1"/>
                </a:lnTo>
                <a:lnTo>
                  <a:pt x="207" y="0"/>
                </a:lnTo>
                <a:lnTo>
                  <a:pt x="216" y="0"/>
                </a:lnTo>
                <a:lnTo>
                  <a:pt x="215" y="3"/>
                </a:lnTo>
                <a:lnTo>
                  <a:pt x="217" y="4"/>
                </a:lnTo>
                <a:lnTo>
                  <a:pt x="225" y="0"/>
                </a:lnTo>
                <a:lnTo>
                  <a:pt x="227" y="14"/>
                </a:lnTo>
                <a:lnTo>
                  <a:pt x="230" y="16"/>
                </a:lnTo>
                <a:lnTo>
                  <a:pt x="239" y="38"/>
                </a:lnTo>
                <a:lnTo>
                  <a:pt x="260" y="70"/>
                </a:lnTo>
                <a:lnTo>
                  <a:pt x="256" y="73"/>
                </a:lnTo>
                <a:lnTo>
                  <a:pt x="251" y="75"/>
                </a:lnTo>
                <a:lnTo>
                  <a:pt x="248" y="75"/>
                </a:lnTo>
                <a:lnTo>
                  <a:pt x="242" y="76"/>
                </a:lnTo>
                <a:lnTo>
                  <a:pt x="237" y="85"/>
                </a:lnTo>
                <a:lnTo>
                  <a:pt x="232" y="86"/>
                </a:lnTo>
                <a:lnTo>
                  <a:pt x="220" y="87"/>
                </a:lnTo>
                <a:lnTo>
                  <a:pt x="212" y="81"/>
                </a:lnTo>
                <a:lnTo>
                  <a:pt x="210" y="81"/>
                </a:lnTo>
                <a:lnTo>
                  <a:pt x="208" y="92"/>
                </a:lnTo>
                <a:lnTo>
                  <a:pt x="196" y="117"/>
                </a:lnTo>
                <a:lnTo>
                  <a:pt x="182" y="133"/>
                </a:lnTo>
                <a:lnTo>
                  <a:pt x="182" y="137"/>
                </a:lnTo>
                <a:lnTo>
                  <a:pt x="175" y="145"/>
                </a:lnTo>
                <a:lnTo>
                  <a:pt x="174" y="149"/>
                </a:lnTo>
                <a:lnTo>
                  <a:pt x="178" y="163"/>
                </a:lnTo>
                <a:lnTo>
                  <a:pt x="173" y="166"/>
                </a:lnTo>
                <a:lnTo>
                  <a:pt x="158" y="170"/>
                </a:lnTo>
                <a:lnTo>
                  <a:pt x="148" y="177"/>
                </a:lnTo>
                <a:lnTo>
                  <a:pt x="138" y="180"/>
                </a:lnTo>
                <a:lnTo>
                  <a:pt x="132" y="182"/>
                </a:lnTo>
                <a:lnTo>
                  <a:pt x="124" y="185"/>
                </a:lnTo>
                <a:lnTo>
                  <a:pt x="120" y="218"/>
                </a:lnTo>
                <a:lnTo>
                  <a:pt x="117" y="222"/>
                </a:lnTo>
                <a:lnTo>
                  <a:pt x="108" y="232"/>
                </a:lnTo>
                <a:lnTo>
                  <a:pt x="108" y="235"/>
                </a:lnTo>
                <a:lnTo>
                  <a:pt x="121" y="243"/>
                </a:lnTo>
                <a:lnTo>
                  <a:pt x="127" y="246"/>
                </a:lnTo>
                <a:lnTo>
                  <a:pt x="129" y="245"/>
                </a:lnTo>
                <a:lnTo>
                  <a:pt x="129" y="248"/>
                </a:lnTo>
                <a:lnTo>
                  <a:pt x="132" y="252"/>
                </a:lnTo>
                <a:lnTo>
                  <a:pt x="127" y="287"/>
                </a:lnTo>
                <a:lnTo>
                  <a:pt x="125" y="286"/>
                </a:lnTo>
                <a:lnTo>
                  <a:pt x="123" y="280"/>
                </a:lnTo>
                <a:lnTo>
                  <a:pt x="120" y="279"/>
                </a:lnTo>
                <a:lnTo>
                  <a:pt x="123" y="293"/>
                </a:lnTo>
                <a:lnTo>
                  <a:pt x="82" y="284"/>
                </a:lnTo>
                <a:lnTo>
                  <a:pt x="79" y="280"/>
                </a:lnTo>
                <a:lnTo>
                  <a:pt x="60" y="271"/>
                </a:lnTo>
                <a:lnTo>
                  <a:pt x="55" y="266"/>
                </a:lnTo>
                <a:lnTo>
                  <a:pt x="53" y="259"/>
                </a:lnTo>
                <a:lnTo>
                  <a:pt x="42" y="250"/>
                </a:lnTo>
                <a:lnTo>
                  <a:pt x="42" y="246"/>
                </a:lnTo>
                <a:lnTo>
                  <a:pt x="27" y="236"/>
                </a:lnTo>
                <a:lnTo>
                  <a:pt x="21" y="226"/>
                </a:lnTo>
                <a:lnTo>
                  <a:pt x="19" y="225"/>
                </a:lnTo>
                <a:lnTo>
                  <a:pt x="16" y="219"/>
                </a:lnTo>
                <a:lnTo>
                  <a:pt x="13" y="189"/>
                </a:lnTo>
                <a:lnTo>
                  <a:pt x="7" y="186"/>
                </a:lnTo>
                <a:lnTo>
                  <a:pt x="1" y="170"/>
                </a:lnTo>
                <a:lnTo>
                  <a:pt x="0" y="156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24" name="Freeform 15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2652214" y="4657697"/>
            <a:ext cx="382405" cy="354573"/>
          </a:xfrm>
          <a:custGeom>
            <a:avLst/>
            <a:gdLst>
              <a:gd name="T0" fmla="*/ 2147483647 w 384"/>
              <a:gd name="T1" fmla="*/ 2147483647 h 356"/>
              <a:gd name="T2" fmla="*/ 2147483647 w 384"/>
              <a:gd name="T3" fmla="*/ 2147483647 h 356"/>
              <a:gd name="T4" fmla="*/ 2147483647 w 384"/>
              <a:gd name="T5" fmla="*/ 2147483647 h 356"/>
              <a:gd name="T6" fmla="*/ 2147483647 w 384"/>
              <a:gd name="T7" fmla="*/ 2147483647 h 356"/>
              <a:gd name="T8" fmla="*/ 2147483647 w 384"/>
              <a:gd name="T9" fmla="*/ 2147483647 h 356"/>
              <a:gd name="T10" fmla="*/ 2147483647 w 384"/>
              <a:gd name="T11" fmla="*/ 2147483647 h 356"/>
              <a:gd name="T12" fmla="*/ 2147483647 w 384"/>
              <a:gd name="T13" fmla="*/ 2147483647 h 356"/>
              <a:gd name="T14" fmla="*/ 2147483647 w 384"/>
              <a:gd name="T15" fmla="*/ 2147483647 h 356"/>
              <a:gd name="T16" fmla="*/ 2147483647 w 384"/>
              <a:gd name="T17" fmla="*/ 2147483647 h 356"/>
              <a:gd name="T18" fmla="*/ 2147483647 w 384"/>
              <a:gd name="T19" fmla="*/ 2147483647 h 356"/>
              <a:gd name="T20" fmla="*/ 2147483647 w 384"/>
              <a:gd name="T21" fmla="*/ 0 h 356"/>
              <a:gd name="T22" fmla="*/ 2147483647 w 384"/>
              <a:gd name="T23" fmla="*/ 2147483647 h 356"/>
              <a:gd name="T24" fmla="*/ 2147483647 w 384"/>
              <a:gd name="T25" fmla="*/ 2147483647 h 356"/>
              <a:gd name="T26" fmla="*/ 2147483647 w 384"/>
              <a:gd name="T27" fmla="*/ 2147483647 h 356"/>
              <a:gd name="T28" fmla="*/ 2147483647 w 384"/>
              <a:gd name="T29" fmla="*/ 2147483647 h 356"/>
              <a:gd name="T30" fmla="*/ 2147483647 w 384"/>
              <a:gd name="T31" fmla="*/ 2147483647 h 356"/>
              <a:gd name="T32" fmla="*/ 2147483647 w 384"/>
              <a:gd name="T33" fmla="*/ 2147483647 h 356"/>
              <a:gd name="T34" fmla="*/ 2147483647 w 384"/>
              <a:gd name="T35" fmla="*/ 2147483647 h 356"/>
              <a:gd name="T36" fmla="*/ 2147483647 w 384"/>
              <a:gd name="T37" fmla="*/ 2147483647 h 356"/>
              <a:gd name="T38" fmla="*/ 2147483647 w 384"/>
              <a:gd name="T39" fmla="*/ 2147483647 h 356"/>
              <a:gd name="T40" fmla="*/ 2147483647 w 384"/>
              <a:gd name="T41" fmla="*/ 2147483647 h 356"/>
              <a:gd name="T42" fmla="*/ 2147483647 w 384"/>
              <a:gd name="T43" fmla="*/ 2147483647 h 356"/>
              <a:gd name="T44" fmla="*/ 2147483647 w 384"/>
              <a:gd name="T45" fmla="*/ 2147483647 h 356"/>
              <a:gd name="T46" fmla="*/ 2147483647 w 384"/>
              <a:gd name="T47" fmla="*/ 2147483647 h 356"/>
              <a:gd name="T48" fmla="*/ 2147483647 w 384"/>
              <a:gd name="T49" fmla="*/ 2147483647 h 356"/>
              <a:gd name="T50" fmla="*/ 2147483647 w 384"/>
              <a:gd name="T51" fmla="*/ 2147483647 h 356"/>
              <a:gd name="T52" fmla="*/ 2147483647 w 384"/>
              <a:gd name="T53" fmla="*/ 2147483647 h 356"/>
              <a:gd name="T54" fmla="*/ 2147483647 w 384"/>
              <a:gd name="T55" fmla="*/ 2147483647 h 356"/>
              <a:gd name="T56" fmla="*/ 2147483647 w 384"/>
              <a:gd name="T57" fmla="*/ 2147483647 h 356"/>
              <a:gd name="T58" fmla="*/ 2147483647 w 384"/>
              <a:gd name="T59" fmla="*/ 2147483647 h 356"/>
              <a:gd name="T60" fmla="*/ 2147483647 w 384"/>
              <a:gd name="T61" fmla="*/ 2147483647 h 356"/>
              <a:gd name="T62" fmla="*/ 2147483647 w 384"/>
              <a:gd name="T63" fmla="*/ 2147483647 h 356"/>
              <a:gd name="T64" fmla="*/ 2147483647 w 384"/>
              <a:gd name="T65" fmla="*/ 2147483647 h 356"/>
              <a:gd name="T66" fmla="*/ 2147483647 w 384"/>
              <a:gd name="T67" fmla="*/ 2147483647 h 356"/>
              <a:gd name="T68" fmla="*/ 2147483647 w 384"/>
              <a:gd name="T69" fmla="*/ 2147483647 h 356"/>
              <a:gd name="T70" fmla="*/ 2147483647 w 384"/>
              <a:gd name="T71" fmla="*/ 2147483647 h 356"/>
              <a:gd name="T72" fmla="*/ 2147483647 w 384"/>
              <a:gd name="T73" fmla="*/ 2147483647 h 356"/>
              <a:gd name="T74" fmla="*/ 2147483647 w 384"/>
              <a:gd name="T75" fmla="*/ 2147483647 h 356"/>
              <a:gd name="T76" fmla="*/ 2147483647 w 384"/>
              <a:gd name="T77" fmla="*/ 2147483647 h 356"/>
              <a:gd name="T78" fmla="*/ 2147483647 w 384"/>
              <a:gd name="T79" fmla="*/ 2147483647 h 356"/>
              <a:gd name="T80" fmla="*/ 2147483647 w 384"/>
              <a:gd name="T81" fmla="*/ 2147483647 h 356"/>
              <a:gd name="T82" fmla="*/ 2147483647 w 384"/>
              <a:gd name="T83" fmla="*/ 2147483647 h 356"/>
              <a:gd name="T84" fmla="*/ 2147483647 w 384"/>
              <a:gd name="T85" fmla="*/ 2147483647 h 356"/>
              <a:gd name="T86" fmla="*/ 2147483647 w 384"/>
              <a:gd name="T87" fmla="*/ 2147483647 h 356"/>
              <a:gd name="T88" fmla="*/ 2147483647 w 384"/>
              <a:gd name="T89" fmla="*/ 2147483647 h 356"/>
              <a:gd name="T90" fmla="*/ 2147483647 w 384"/>
              <a:gd name="T91" fmla="*/ 2147483647 h 356"/>
              <a:gd name="T92" fmla="*/ 2147483647 w 384"/>
              <a:gd name="T93" fmla="*/ 2147483647 h 356"/>
              <a:gd name="T94" fmla="*/ 2147483647 w 384"/>
              <a:gd name="T95" fmla="*/ 2147483647 h 356"/>
              <a:gd name="T96" fmla="*/ 2147483647 w 384"/>
              <a:gd name="T97" fmla="*/ 2147483647 h 356"/>
              <a:gd name="T98" fmla="*/ 2147483647 w 384"/>
              <a:gd name="T99" fmla="*/ 2147483647 h 356"/>
              <a:gd name="T100" fmla="*/ 2147483647 w 384"/>
              <a:gd name="T101" fmla="*/ 2147483647 h 356"/>
              <a:gd name="T102" fmla="*/ 2147483647 w 384"/>
              <a:gd name="T103" fmla="*/ 2147483647 h 356"/>
              <a:gd name="T104" fmla="*/ 2147483647 w 384"/>
              <a:gd name="T105" fmla="*/ 2147483647 h 356"/>
              <a:gd name="T106" fmla="*/ 2147483647 w 384"/>
              <a:gd name="T107" fmla="*/ 2147483647 h 356"/>
              <a:gd name="T108" fmla="*/ 2147483647 w 384"/>
              <a:gd name="T109" fmla="*/ 2147483647 h 356"/>
              <a:gd name="T110" fmla="*/ 2147483647 w 384"/>
              <a:gd name="T111" fmla="*/ 2147483647 h 356"/>
              <a:gd name="T112" fmla="*/ 2147483647 w 384"/>
              <a:gd name="T113" fmla="*/ 2147483647 h 356"/>
              <a:gd name="T114" fmla="*/ 2147483647 w 384"/>
              <a:gd name="T115" fmla="*/ 2147483647 h 356"/>
              <a:gd name="T116" fmla="*/ 2147483647 w 384"/>
              <a:gd name="T117" fmla="*/ 2147483647 h 356"/>
              <a:gd name="T118" fmla="*/ 2147483647 w 384"/>
              <a:gd name="T119" fmla="*/ 2147483647 h 356"/>
              <a:gd name="T120" fmla="*/ 2147483647 w 384"/>
              <a:gd name="T121" fmla="*/ 2147483647 h 356"/>
              <a:gd name="T122" fmla="*/ 0 w 384"/>
              <a:gd name="T123" fmla="*/ 2147483647 h 3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84"/>
              <a:gd name="T187" fmla="*/ 0 h 356"/>
              <a:gd name="T188" fmla="*/ 384 w 384"/>
              <a:gd name="T189" fmla="*/ 356 h 35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84" h="356">
                <a:moveTo>
                  <a:pt x="0" y="253"/>
                </a:moveTo>
                <a:lnTo>
                  <a:pt x="3" y="252"/>
                </a:lnTo>
                <a:lnTo>
                  <a:pt x="20" y="228"/>
                </a:lnTo>
                <a:lnTo>
                  <a:pt x="25" y="222"/>
                </a:lnTo>
                <a:lnTo>
                  <a:pt x="24" y="205"/>
                </a:lnTo>
                <a:lnTo>
                  <a:pt x="19" y="205"/>
                </a:lnTo>
                <a:lnTo>
                  <a:pt x="10" y="199"/>
                </a:lnTo>
                <a:lnTo>
                  <a:pt x="2" y="183"/>
                </a:lnTo>
                <a:lnTo>
                  <a:pt x="6" y="177"/>
                </a:lnTo>
                <a:lnTo>
                  <a:pt x="10" y="171"/>
                </a:lnTo>
                <a:lnTo>
                  <a:pt x="27" y="149"/>
                </a:lnTo>
                <a:lnTo>
                  <a:pt x="27" y="143"/>
                </a:lnTo>
                <a:lnTo>
                  <a:pt x="31" y="139"/>
                </a:lnTo>
                <a:lnTo>
                  <a:pt x="41" y="129"/>
                </a:lnTo>
                <a:lnTo>
                  <a:pt x="48" y="120"/>
                </a:lnTo>
                <a:lnTo>
                  <a:pt x="50" y="114"/>
                </a:lnTo>
                <a:lnTo>
                  <a:pt x="55" y="110"/>
                </a:lnTo>
                <a:lnTo>
                  <a:pt x="54" y="101"/>
                </a:lnTo>
                <a:lnTo>
                  <a:pt x="60" y="96"/>
                </a:lnTo>
                <a:lnTo>
                  <a:pt x="67" y="100"/>
                </a:lnTo>
                <a:lnTo>
                  <a:pt x="69" y="95"/>
                </a:lnTo>
                <a:lnTo>
                  <a:pt x="76" y="94"/>
                </a:lnTo>
                <a:lnTo>
                  <a:pt x="91" y="74"/>
                </a:lnTo>
                <a:lnTo>
                  <a:pt x="80" y="61"/>
                </a:lnTo>
                <a:lnTo>
                  <a:pt x="74" y="50"/>
                </a:lnTo>
                <a:lnTo>
                  <a:pt x="76" y="43"/>
                </a:lnTo>
                <a:lnTo>
                  <a:pt x="80" y="35"/>
                </a:lnTo>
                <a:lnTo>
                  <a:pt x="85" y="29"/>
                </a:lnTo>
                <a:lnTo>
                  <a:pt x="91" y="24"/>
                </a:lnTo>
                <a:lnTo>
                  <a:pt x="93" y="21"/>
                </a:lnTo>
                <a:lnTo>
                  <a:pt x="83" y="14"/>
                </a:lnTo>
                <a:lnTo>
                  <a:pt x="83" y="11"/>
                </a:lnTo>
                <a:lnTo>
                  <a:pt x="102" y="0"/>
                </a:lnTo>
                <a:lnTo>
                  <a:pt x="106" y="3"/>
                </a:lnTo>
                <a:lnTo>
                  <a:pt x="113" y="3"/>
                </a:lnTo>
                <a:lnTo>
                  <a:pt x="118" y="4"/>
                </a:lnTo>
                <a:lnTo>
                  <a:pt x="125" y="7"/>
                </a:lnTo>
                <a:lnTo>
                  <a:pt x="129" y="17"/>
                </a:lnTo>
                <a:lnTo>
                  <a:pt x="146" y="19"/>
                </a:lnTo>
                <a:lnTo>
                  <a:pt x="161" y="21"/>
                </a:lnTo>
                <a:lnTo>
                  <a:pt x="170" y="19"/>
                </a:lnTo>
                <a:lnTo>
                  <a:pt x="182" y="38"/>
                </a:lnTo>
                <a:lnTo>
                  <a:pt x="195" y="45"/>
                </a:lnTo>
                <a:lnTo>
                  <a:pt x="199" y="45"/>
                </a:lnTo>
                <a:lnTo>
                  <a:pt x="210" y="54"/>
                </a:lnTo>
                <a:lnTo>
                  <a:pt x="215" y="59"/>
                </a:lnTo>
                <a:lnTo>
                  <a:pt x="222" y="63"/>
                </a:lnTo>
                <a:lnTo>
                  <a:pt x="230" y="65"/>
                </a:lnTo>
                <a:lnTo>
                  <a:pt x="241" y="63"/>
                </a:lnTo>
                <a:lnTo>
                  <a:pt x="245" y="56"/>
                </a:lnTo>
                <a:lnTo>
                  <a:pt x="246" y="46"/>
                </a:lnTo>
                <a:lnTo>
                  <a:pt x="253" y="42"/>
                </a:lnTo>
                <a:lnTo>
                  <a:pt x="270" y="35"/>
                </a:lnTo>
                <a:lnTo>
                  <a:pt x="277" y="38"/>
                </a:lnTo>
                <a:lnTo>
                  <a:pt x="284" y="38"/>
                </a:lnTo>
                <a:lnTo>
                  <a:pt x="291" y="38"/>
                </a:lnTo>
                <a:lnTo>
                  <a:pt x="297" y="38"/>
                </a:lnTo>
                <a:lnTo>
                  <a:pt x="302" y="45"/>
                </a:lnTo>
                <a:lnTo>
                  <a:pt x="307" y="48"/>
                </a:lnTo>
                <a:lnTo>
                  <a:pt x="334" y="65"/>
                </a:lnTo>
                <a:lnTo>
                  <a:pt x="340" y="65"/>
                </a:lnTo>
                <a:lnTo>
                  <a:pt x="354" y="68"/>
                </a:lnTo>
                <a:lnTo>
                  <a:pt x="361" y="68"/>
                </a:lnTo>
                <a:lnTo>
                  <a:pt x="365" y="71"/>
                </a:lnTo>
                <a:lnTo>
                  <a:pt x="365" y="81"/>
                </a:lnTo>
                <a:lnTo>
                  <a:pt x="369" y="83"/>
                </a:lnTo>
                <a:lnTo>
                  <a:pt x="369" y="94"/>
                </a:lnTo>
                <a:lnTo>
                  <a:pt x="372" y="100"/>
                </a:lnTo>
                <a:lnTo>
                  <a:pt x="383" y="100"/>
                </a:lnTo>
                <a:lnTo>
                  <a:pt x="383" y="109"/>
                </a:lnTo>
                <a:lnTo>
                  <a:pt x="372" y="114"/>
                </a:lnTo>
                <a:lnTo>
                  <a:pt x="370" y="120"/>
                </a:lnTo>
                <a:lnTo>
                  <a:pt x="360" y="124"/>
                </a:lnTo>
                <a:lnTo>
                  <a:pt x="352" y="120"/>
                </a:lnTo>
                <a:lnTo>
                  <a:pt x="346" y="116"/>
                </a:lnTo>
                <a:lnTo>
                  <a:pt x="344" y="113"/>
                </a:lnTo>
                <a:lnTo>
                  <a:pt x="335" y="114"/>
                </a:lnTo>
                <a:lnTo>
                  <a:pt x="333" y="120"/>
                </a:lnTo>
                <a:lnTo>
                  <a:pt x="325" y="139"/>
                </a:lnTo>
                <a:lnTo>
                  <a:pt x="322" y="148"/>
                </a:lnTo>
                <a:lnTo>
                  <a:pt x="322" y="154"/>
                </a:lnTo>
                <a:lnTo>
                  <a:pt x="320" y="158"/>
                </a:lnTo>
                <a:lnTo>
                  <a:pt x="315" y="161"/>
                </a:lnTo>
                <a:lnTo>
                  <a:pt x="312" y="161"/>
                </a:lnTo>
                <a:lnTo>
                  <a:pt x="310" y="158"/>
                </a:lnTo>
                <a:lnTo>
                  <a:pt x="306" y="158"/>
                </a:lnTo>
                <a:lnTo>
                  <a:pt x="298" y="153"/>
                </a:lnTo>
                <a:lnTo>
                  <a:pt x="290" y="152"/>
                </a:lnTo>
                <a:lnTo>
                  <a:pt x="287" y="152"/>
                </a:lnTo>
                <a:lnTo>
                  <a:pt x="286" y="152"/>
                </a:lnTo>
                <a:lnTo>
                  <a:pt x="283" y="164"/>
                </a:lnTo>
                <a:lnTo>
                  <a:pt x="282" y="167"/>
                </a:lnTo>
                <a:lnTo>
                  <a:pt x="277" y="168"/>
                </a:lnTo>
                <a:lnTo>
                  <a:pt x="268" y="167"/>
                </a:lnTo>
                <a:lnTo>
                  <a:pt x="262" y="163"/>
                </a:lnTo>
                <a:lnTo>
                  <a:pt x="258" y="163"/>
                </a:lnTo>
                <a:lnTo>
                  <a:pt x="256" y="163"/>
                </a:lnTo>
                <a:lnTo>
                  <a:pt x="252" y="164"/>
                </a:lnTo>
                <a:lnTo>
                  <a:pt x="249" y="176"/>
                </a:lnTo>
                <a:lnTo>
                  <a:pt x="246" y="177"/>
                </a:lnTo>
                <a:lnTo>
                  <a:pt x="244" y="193"/>
                </a:lnTo>
                <a:lnTo>
                  <a:pt x="245" y="208"/>
                </a:lnTo>
                <a:lnTo>
                  <a:pt x="253" y="223"/>
                </a:lnTo>
                <a:lnTo>
                  <a:pt x="258" y="226"/>
                </a:lnTo>
                <a:lnTo>
                  <a:pt x="260" y="256"/>
                </a:lnTo>
                <a:lnTo>
                  <a:pt x="263" y="262"/>
                </a:lnTo>
                <a:lnTo>
                  <a:pt x="267" y="263"/>
                </a:lnTo>
                <a:lnTo>
                  <a:pt x="272" y="273"/>
                </a:lnTo>
                <a:lnTo>
                  <a:pt x="287" y="284"/>
                </a:lnTo>
                <a:lnTo>
                  <a:pt x="287" y="288"/>
                </a:lnTo>
                <a:lnTo>
                  <a:pt x="298" y="297"/>
                </a:lnTo>
                <a:lnTo>
                  <a:pt x="301" y="304"/>
                </a:lnTo>
                <a:lnTo>
                  <a:pt x="306" y="309"/>
                </a:lnTo>
                <a:lnTo>
                  <a:pt x="302" y="315"/>
                </a:lnTo>
                <a:lnTo>
                  <a:pt x="302" y="321"/>
                </a:lnTo>
                <a:lnTo>
                  <a:pt x="301" y="323"/>
                </a:lnTo>
                <a:lnTo>
                  <a:pt x="298" y="325"/>
                </a:lnTo>
                <a:lnTo>
                  <a:pt x="298" y="327"/>
                </a:lnTo>
                <a:lnTo>
                  <a:pt x="291" y="334"/>
                </a:lnTo>
                <a:lnTo>
                  <a:pt x="284" y="347"/>
                </a:lnTo>
                <a:lnTo>
                  <a:pt x="277" y="352"/>
                </a:lnTo>
                <a:lnTo>
                  <a:pt x="267" y="355"/>
                </a:lnTo>
                <a:lnTo>
                  <a:pt x="261" y="355"/>
                </a:lnTo>
                <a:lnTo>
                  <a:pt x="259" y="353"/>
                </a:lnTo>
                <a:lnTo>
                  <a:pt x="256" y="353"/>
                </a:lnTo>
                <a:lnTo>
                  <a:pt x="249" y="353"/>
                </a:lnTo>
                <a:lnTo>
                  <a:pt x="238" y="353"/>
                </a:lnTo>
                <a:lnTo>
                  <a:pt x="232" y="355"/>
                </a:lnTo>
                <a:lnTo>
                  <a:pt x="227" y="353"/>
                </a:lnTo>
                <a:lnTo>
                  <a:pt x="225" y="353"/>
                </a:lnTo>
                <a:lnTo>
                  <a:pt x="223" y="352"/>
                </a:lnTo>
                <a:lnTo>
                  <a:pt x="210" y="350"/>
                </a:lnTo>
                <a:lnTo>
                  <a:pt x="200" y="355"/>
                </a:lnTo>
                <a:lnTo>
                  <a:pt x="199" y="353"/>
                </a:lnTo>
                <a:lnTo>
                  <a:pt x="195" y="353"/>
                </a:lnTo>
                <a:lnTo>
                  <a:pt x="194" y="353"/>
                </a:lnTo>
                <a:lnTo>
                  <a:pt x="195" y="349"/>
                </a:lnTo>
                <a:lnTo>
                  <a:pt x="200" y="344"/>
                </a:lnTo>
                <a:lnTo>
                  <a:pt x="203" y="340"/>
                </a:lnTo>
                <a:lnTo>
                  <a:pt x="200" y="329"/>
                </a:lnTo>
                <a:lnTo>
                  <a:pt x="196" y="327"/>
                </a:lnTo>
                <a:lnTo>
                  <a:pt x="187" y="325"/>
                </a:lnTo>
                <a:lnTo>
                  <a:pt x="180" y="327"/>
                </a:lnTo>
                <a:lnTo>
                  <a:pt x="173" y="325"/>
                </a:lnTo>
                <a:lnTo>
                  <a:pt x="170" y="329"/>
                </a:lnTo>
                <a:lnTo>
                  <a:pt x="159" y="325"/>
                </a:lnTo>
                <a:lnTo>
                  <a:pt x="156" y="330"/>
                </a:lnTo>
                <a:lnTo>
                  <a:pt x="154" y="332"/>
                </a:lnTo>
                <a:lnTo>
                  <a:pt x="149" y="332"/>
                </a:lnTo>
                <a:lnTo>
                  <a:pt x="142" y="333"/>
                </a:lnTo>
                <a:lnTo>
                  <a:pt x="139" y="333"/>
                </a:lnTo>
                <a:lnTo>
                  <a:pt x="136" y="332"/>
                </a:lnTo>
                <a:lnTo>
                  <a:pt x="136" y="329"/>
                </a:lnTo>
                <a:lnTo>
                  <a:pt x="133" y="332"/>
                </a:lnTo>
                <a:lnTo>
                  <a:pt x="130" y="330"/>
                </a:lnTo>
                <a:lnTo>
                  <a:pt x="128" y="332"/>
                </a:lnTo>
                <a:lnTo>
                  <a:pt x="121" y="325"/>
                </a:lnTo>
                <a:lnTo>
                  <a:pt x="116" y="315"/>
                </a:lnTo>
                <a:lnTo>
                  <a:pt x="113" y="277"/>
                </a:lnTo>
                <a:lnTo>
                  <a:pt x="108" y="277"/>
                </a:lnTo>
                <a:lnTo>
                  <a:pt x="104" y="278"/>
                </a:lnTo>
                <a:lnTo>
                  <a:pt x="102" y="278"/>
                </a:lnTo>
                <a:lnTo>
                  <a:pt x="93" y="272"/>
                </a:lnTo>
                <a:lnTo>
                  <a:pt x="90" y="271"/>
                </a:lnTo>
                <a:lnTo>
                  <a:pt x="87" y="275"/>
                </a:lnTo>
                <a:lnTo>
                  <a:pt x="85" y="275"/>
                </a:lnTo>
                <a:lnTo>
                  <a:pt x="83" y="280"/>
                </a:lnTo>
                <a:lnTo>
                  <a:pt x="78" y="282"/>
                </a:lnTo>
                <a:lnTo>
                  <a:pt x="77" y="288"/>
                </a:lnTo>
                <a:lnTo>
                  <a:pt x="69" y="292"/>
                </a:lnTo>
                <a:lnTo>
                  <a:pt x="65" y="294"/>
                </a:lnTo>
                <a:lnTo>
                  <a:pt x="59" y="290"/>
                </a:lnTo>
                <a:lnTo>
                  <a:pt x="54" y="290"/>
                </a:lnTo>
                <a:lnTo>
                  <a:pt x="50" y="287"/>
                </a:lnTo>
                <a:lnTo>
                  <a:pt x="38" y="286"/>
                </a:lnTo>
                <a:lnTo>
                  <a:pt x="37" y="285"/>
                </a:lnTo>
                <a:lnTo>
                  <a:pt x="33" y="276"/>
                </a:lnTo>
                <a:lnTo>
                  <a:pt x="34" y="269"/>
                </a:lnTo>
                <a:lnTo>
                  <a:pt x="30" y="265"/>
                </a:lnTo>
                <a:lnTo>
                  <a:pt x="31" y="258"/>
                </a:lnTo>
                <a:lnTo>
                  <a:pt x="21" y="253"/>
                </a:lnTo>
                <a:lnTo>
                  <a:pt x="20" y="260"/>
                </a:lnTo>
                <a:lnTo>
                  <a:pt x="16" y="259"/>
                </a:lnTo>
                <a:lnTo>
                  <a:pt x="11" y="253"/>
                </a:lnTo>
                <a:lnTo>
                  <a:pt x="3" y="255"/>
                </a:lnTo>
                <a:lnTo>
                  <a:pt x="0" y="253"/>
                </a:lnTo>
              </a:path>
            </a:pathLst>
          </a:cu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20" name="Freeform 27">
            <a:hlinkClick r:id="" action="ppaction://noaction"/>
          </p:cNvPr>
          <p:cNvSpPr>
            <a:spLocks noChangeAspect="1"/>
          </p:cNvSpPr>
          <p:nvPr/>
        </p:nvSpPr>
        <p:spPr bwMode="auto">
          <a:xfrm>
            <a:off x="3207332" y="5200649"/>
            <a:ext cx="872258" cy="557716"/>
          </a:xfrm>
          <a:custGeom>
            <a:avLst/>
            <a:gdLst>
              <a:gd name="T0" fmla="*/ 2147483647 w 834"/>
              <a:gd name="T1" fmla="*/ 2147483647 h 541"/>
              <a:gd name="T2" fmla="*/ 2147483647 w 834"/>
              <a:gd name="T3" fmla="*/ 2147483647 h 541"/>
              <a:gd name="T4" fmla="*/ 2147483647 w 834"/>
              <a:gd name="T5" fmla="*/ 2147483647 h 541"/>
              <a:gd name="T6" fmla="*/ 2147483647 w 834"/>
              <a:gd name="T7" fmla="*/ 2147483647 h 541"/>
              <a:gd name="T8" fmla="*/ 2147483647 w 834"/>
              <a:gd name="T9" fmla="*/ 2147483647 h 541"/>
              <a:gd name="T10" fmla="*/ 2147483647 w 834"/>
              <a:gd name="T11" fmla="*/ 2147483647 h 541"/>
              <a:gd name="T12" fmla="*/ 2147483647 w 834"/>
              <a:gd name="T13" fmla="*/ 2147483647 h 541"/>
              <a:gd name="T14" fmla="*/ 2147483647 w 834"/>
              <a:gd name="T15" fmla="*/ 2147483647 h 541"/>
              <a:gd name="T16" fmla="*/ 2147483647 w 834"/>
              <a:gd name="T17" fmla="*/ 2147483647 h 541"/>
              <a:gd name="T18" fmla="*/ 2147483647 w 834"/>
              <a:gd name="T19" fmla="*/ 2147483647 h 541"/>
              <a:gd name="T20" fmla="*/ 2147483647 w 834"/>
              <a:gd name="T21" fmla="*/ 2147483647 h 541"/>
              <a:gd name="T22" fmla="*/ 2147483647 w 834"/>
              <a:gd name="T23" fmla="*/ 2147483647 h 541"/>
              <a:gd name="T24" fmla="*/ 2147483647 w 834"/>
              <a:gd name="T25" fmla="*/ 2147483647 h 541"/>
              <a:gd name="T26" fmla="*/ 2147483647 w 834"/>
              <a:gd name="T27" fmla="*/ 2147483647 h 541"/>
              <a:gd name="T28" fmla="*/ 2147483647 w 834"/>
              <a:gd name="T29" fmla="*/ 2147483647 h 541"/>
              <a:gd name="T30" fmla="*/ 2147483647 w 834"/>
              <a:gd name="T31" fmla="*/ 2147483647 h 541"/>
              <a:gd name="T32" fmla="*/ 2147483647 w 834"/>
              <a:gd name="T33" fmla="*/ 2147483647 h 541"/>
              <a:gd name="T34" fmla="*/ 2147483647 w 834"/>
              <a:gd name="T35" fmla="*/ 2147483647 h 541"/>
              <a:gd name="T36" fmla="*/ 2147483647 w 834"/>
              <a:gd name="T37" fmla="*/ 2147483647 h 541"/>
              <a:gd name="T38" fmla="*/ 2147483647 w 834"/>
              <a:gd name="T39" fmla="*/ 2147483647 h 541"/>
              <a:gd name="T40" fmla="*/ 2147483647 w 834"/>
              <a:gd name="T41" fmla="*/ 2147483647 h 541"/>
              <a:gd name="T42" fmla="*/ 2147483647 w 834"/>
              <a:gd name="T43" fmla="*/ 2147483647 h 541"/>
              <a:gd name="T44" fmla="*/ 2147483647 w 834"/>
              <a:gd name="T45" fmla="*/ 2147483647 h 541"/>
              <a:gd name="T46" fmla="*/ 2147483647 w 834"/>
              <a:gd name="T47" fmla="*/ 2147483647 h 541"/>
              <a:gd name="T48" fmla="*/ 2147483647 w 834"/>
              <a:gd name="T49" fmla="*/ 2147483647 h 541"/>
              <a:gd name="T50" fmla="*/ 2147483647 w 834"/>
              <a:gd name="T51" fmla="*/ 2147483647 h 541"/>
              <a:gd name="T52" fmla="*/ 2147483647 w 834"/>
              <a:gd name="T53" fmla="*/ 2147483647 h 541"/>
              <a:gd name="T54" fmla="*/ 2147483647 w 834"/>
              <a:gd name="T55" fmla="*/ 2147483647 h 541"/>
              <a:gd name="T56" fmla="*/ 2147483647 w 834"/>
              <a:gd name="T57" fmla="*/ 2147483647 h 541"/>
              <a:gd name="T58" fmla="*/ 2147483647 w 834"/>
              <a:gd name="T59" fmla="*/ 2147483647 h 541"/>
              <a:gd name="T60" fmla="*/ 2147483647 w 834"/>
              <a:gd name="T61" fmla="*/ 2147483647 h 541"/>
              <a:gd name="T62" fmla="*/ 2147483647 w 834"/>
              <a:gd name="T63" fmla="*/ 2147483647 h 541"/>
              <a:gd name="T64" fmla="*/ 2147483647 w 834"/>
              <a:gd name="T65" fmla="*/ 2147483647 h 541"/>
              <a:gd name="T66" fmla="*/ 2147483647 w 834"/>
              <a:gd name="T67" fmla="*/ 2147483647 h 541"/>
              <a:gd name="T68" fmla="*/ 2147483647 w 834"/>
              <a:gd name="T69" fmla="*/ 2147483647 h 541"/>
              <a:gd name="T70" fmla="*/ 2147483647 w 834"/>
              <a:gd name="T71" fmla="*/ 2147483647 h 541"/>
              <a:gd name="T72" fmla="*/ 2147483647 w 834"/>
              <a:gd name="T73" fmla="*/ 2147483647 h 541"/>
              <a:gd name="T74" fmla="*/ 2147483647 w 834"/>
              <a:gd name="T75" fmla="*/ 2147483647 h 541"/>
              <a:gd name="T76" fmla="*/ 2147483647 w 834"/>
              <a:gd name="T77" fmla="*/ 2147483647 h 541"/>
              <a:gd name="T78" fmla="*/ 2147483647 w 834"/>
              <a:gd name="T79" fmla="*/ 2147483647 h 541"/>
              <a:gd name="T80" fmla="*/ 2147483647 w 834"/>
              <a:gd name="T81" fmla="*/ 2147483647 h 541"/>
              <a:gd name="T82" fmla="*/ 2147483647 w 834"/>
              <a:gd name="T83" fmla="*/ 2147483647 h 541"/>
              <a:gd name="T84" fmla="*/ 2147483647 w 834"/>
              <a:gd name="T85" fmla="*/ 2147483647 h 541"/>
              <a:gd name="T86" fmla="*/ 2147483647 w 834"/>
              <a:gd name="T87" fmla="*/ 2147483647 h 541"/>
              <a:gd name="T88" fmla="*/ 2147483647 w 834"/>
              <a:gd name="T89" fmla="*/ 2147483647 h 541"/>
              <a:gd name="T90" fmla="*/ 2147483647 w 834"/>
              <a:gd name="T91" fmla="*/ 2147483647 h 541"/>
              <a:gd name="T92" fmla="*/ 2147483647 w 834"/>
              <a:gd name="T93" fmla="*/ 2147483647 h 541"/>
              <a:gd name="T94" fmla="*/ 2147483647 w 834"/>
              <a:gd name="T95" fmla="*/ 2147483647 h 541"/>
              <a:gd name="T96" fmla="*/ 2147483647 w 834"/>
              <a:gd name="T97" fmla="*/ 2147483647 h 541"/>
              <a:gd name="T98" fmla="*/ 2147483647 w 834"/>
              <a:gd name="T99" fmla="*/ 2147483647 h 541"/>
              <a:gd name="T100" fmla="*/ 2147483647 w 834"/>
              <a:gd name="T101" fmla="*/ 2147483647 h 541"/>
              <a:gd name="T102" fmla="*/ 2147483647 w 834"/>
              <a:gd name="T103" fmla="*/ 2147483647 h 541"/>
              <a:gd name="T104" fmla="*/ 2147483647 w 834"/>
              <a:gd name="T105" fmla="*/ 2147483647 h 541"/>
              <a:gd name="T106" fmla="*/ 2147483647 w 834"/>
              <a:gd name="T107" fmla="*/ 2147483647 h 541"/>
              <a:gd name="T108" fmla="*/ 2147483647 w 834"/>
              <a:gd name="T109" fmla="*/ 2147483647 h 541"/>
              <a:gd name="T110" fmla="*/ 2147483647 w 834"/>
              <a:gd name="T111" fmla="*/ 2147483647 h 541"/>
              <a:gd name="T112" fmla="*/ 2147483647 w 834"/>
              <a:gd name="T113" fmla="*/ 2147483647 h 541"/>
              <a:gd name="T114" fmla="*/ 2147483647 w 834"/>
              <a:gd name="T115" fmla="*/ 2147483647 h 5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34"/>
              <a:gd name="T175" fmla="*/ 0 h 541"/>
              <a:gd name="T176" fmla="*/ 834 w 834"/>
              <a:gd name="T177" fmla="*/ 541 h 5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34" h="541">
                <a:moveTo>
                  <a:pt x="0" y="412"/>
                </a:moveTo>
                <a:lnTo>
                  <a:pt x="5" y="408"/>
                </a:lnTo>
                <a:lnTo>
                  <a:pt x="6" y="406"/>
                </a:lnTo>
                <a:lnTo>
                  <a:pt x="3" y="401"/>
                </a:lnTo>
                <a:lnTo>
                  <a:pt x="2" y="392"/>
                </a:lnTo>
                <a:lnTo>
                  <a:pt x="9" y="386"/>
                </a:lnTo>
                <a:lnTo>
                  <a:pt x="16" y="381"/>
                </a:lnTo>
                <a:lnTo>
                  <a:pt x="20" y="384"/>
                </a:lnTo>
                <a:lnTo>
                  <a:pt x="23" y="381"/>
                </a:lnTo>
                <a:lnTo>
                  <a:pt x="28" y="376"/>
                </a:lnTo>
                <a:lnTo>
                  <a:pt x="35" y="371"/>
                </a:lnTo>
                <a:lnTo>
                  <a:pt x="36" y="368"/>
                </a:lnTo>
                <a:lnTo>
                  <a:pt x="28" y="356"/>
                </a:lnTo>
                <a:lnTo>
                  <a:pt x="36" y="353"/>
                </a:lnTo>
                <a:lnTo>
                  <a:pt x="38" y="356"/>
                </a:lnTo>
                <a:lnTo>
                  <a:pt x="41" y="352"/>
                </a:lnTo>
                <a:lnTo>
                  <a:pt x="48" y="351"/>
                </a:lnTo>
                <a:lnTo>
                  <a:pt x="50" y="346"/>
                </a:lnTo>
                <a:lnTo>
                  <a:pt x="52" y="345"/>
                </a:lnTo>
                <a:lnTo>
                  <a:pt x="56" y="340"/>
                </a:lnTo>
                <a:lnTo>
                  <a:pt x="62" y="324"/>
                </a:lnTo>
                <a:lnTo>
                  <a:pt x="62" y="315"/>
                </a:lnTo>
                <a:lnTo>
                  <a:pt x="67" y="313"/>
                </a:lnTo>
                <a:lnTo>
                  <a:pt x="69" y="305"/>
                </a:lnTo>
                <a:lnTo>
                  <a:pt x="68" y="295"/>
                </a:lnTo>
                <a:lnTo>
                  <a:pt x="56" y="292"/>
                </a:lnTo>
                <a:lnTo>
                  <a:pt x="54" y="290"/>
                </a:lnTo>
                <a:lnTo>
                  <a:pt x="52" y="291"/>
                </a:lnTo>
                <a:lnTo>
                  <a:pt x="47" y="286"/>
                </a:lnTo>
                <a:lnTo>
                  <a:pt x="43" y="280"/>
                </a:lnTo>
                <a:lnTo>
                  <a:pt x="40" y="262"/>
                </a:lnTo>
                <a:lnTo>
                  <a:pt x="36" y="260"/>
                </a:lnTo>
                <a:lnTo>
                  <a:pt x="25" y="257"/>
                </a:lnTo>
                <a:lnTo>
                  <a:pt x="20" y="208"/>
                </a:lnTo>
                <a:lnTo>
                  <a:pt x="18" y="200"/>
                </a:lnTo>
                <a:lnTo>
                  <a:pt x="11" y="196"/>
                </a:lnTo>
                <a:lnTo>
                  <a:pt x="10" y="191"/>
                </a:lnTo>
                <a:lnTo>
                  <a:pt x="19" y="157"/>
                </a:lnTo>
                <a:lnTo>
                  <a:pt x="16" y="144"/>
                </a:lnTo>
                <a:lnTo>
                  <a:pt x="18" y="135"/>
                </a:lnTo>
                <a:lnTo>
                  <a:pt x="22" y="135"/>
                </a:lnTo>
                <a:lnTo>
                  <a:pt x="24" y="132"/>
                </a:lnTo>
                <a:lnTo>
                  <a:pt x="28" y="137"/>
                </a:lnTo>
                <a:lnTo>
                  <a:pt x="32" y="134"/>
                </a:lnTo>
                <a:lnTo>
                  <a:pt x="35" y="128"/>
                </a:lnTo>
                <a:lnTo>
                  <a:pt x="38" y="129"/>
                </a:lnTo>
                <a:lnTo>
                  <a:pt x="37" y="134"/>
                </a:lnTo>
                <a:lnTo>
                  <a:pt x="39" y="135"/>
                </a:lnTo>
                <a:lnTo>
                  <a:pt x="42" y="142"/>
                </a:lnTo>
                <a:lnTo>
                  <a:pt x="46" y="139"/>
                </a:lnTo>
                <a:lnTo>
                  <a:pt x="47" y="123"/>
                </a:lnTo>
                <a:lnTo>
                  <a:pt x="52" y="117"/>
                </a:lnTo>
                <a:lnTo>
                  <a:pt x="55" y="120"/>
                </a:lnTo>
                <a:lnTo>
                  <a:pt x="61" y="120"/>
                </a:lnTo>
                <a:lnTo>
                  <a:pt x="67" y="120"/>
                </a:lnTo>
                <a:lnTo>
                  <a:pt x="71" y="119"/>
                </a:lnTo>
                <a:lnTo>
                  <a:pt x="79" y="123"/>
                </a:lnTo>
                <a:lnTo>
                  <a:pt x="86" y="124"/>
                </a:lnTo>
                <a:lnTo>
                  <a:pt x="97" y="124"/>
                </a:lnTo>
                <a:lnTo>
                  <a:pt x="100" y="125"/>
                </a:lnTo>
                <a:lnTo>
                  <a:pt x="105" y="133"/>
                </a:lnTo>
                <a:lnTo>
                  <a:pt x="108" y="131"/>
                </a:lnTo>
                <a:lnTo>
                  <a:pt x="113" y="131"/>
                </a:lnTo>
                <a:lnTo>
                  <a:pt x="123" y="123"/>
                </a:lnTo>
                <a:lnTo>
                  <a:pt x="124" y="120"/>
                </a:lnTo>
                <a:lnTo>
                  <a:pt x="123" y="117"/>
                </a:lnTo>
                <a:lnTo>
                  <a:pt x="120" y="114"/>
                </a:lnTo>
                <a:lnTo>
                  <a:pt x="115" y="112"/>
                </a:lnTo>
                <a:lnTo>
                  <a:pt x="113" y="102"/>
                </a:lnTo>
                <a:lnTo>
                  <a:pt x="110" y="100"/>
                </a:lnTo>
                <a:lnTo>
                  <a:pt x="120" y="77"/>
                </a:lnTo>
                <a:lnTo>
                  <a:pt x="127" y="74"/>
                </a:lnTo>
                <a:lnTo>
                  <a:pt x="131" y="68"/>
                </a:lnTo>
                <a:lnTo>
                  <a:pt x="136" y="67"/>
                </a:lnTo>
                <a:lnTo>
                  <a:pt x="149" y="65"/>
                </a:lnTo>
                <a:lnTo>
                  <a:pt x="154" y="67"/>
                </a:lnTo>
                <a:lnTo>
                  <a:pt x="154" y="69"/>
                </a:lnTo>
                <a:lnTo>
                  <a:pt x="151" y="87"/>
                </a:lnTo>
                <a:lnTo>
                  <a:pt x="164" y="99"/>
                </a:lnTo>
                <a:lnTo>
                  <a:pt x="168" y="114"/>
                </a:lnTo>
                <a:lnTo>
                  <a:pt x="172" y="117"/>
                </a:lnTo>
                <a:lnTo>
                  <a:pt x="176" y="117"/>
                </a:lnTo>
                <a:lnTo>
                  <a:pt x="175" y="114"/>
                </a:lnTo>
                <a:lnTo>
                  <a:pt x="177" y="110"/>
                </a:lnTo>
                <a:lnTo>
                  <a:pt x="182" y="116"/>
                </a:lnTo>
                <a:lnTo>
                  <a:pt x="180" y="119"/>
                </a:lnTo>
                <a:lnTo>
                  <a:pt x="182" y="124"/>
                </a:lnTo>
                <a:lnTo>
                  <a:pt x="184" y="124"/>
                </a:lnTo>
                <a:lnTo>
                  <a:pt x="185" y="116"/>
                </a:lnTo>
                <a:lnTo>
                  <a:pt x="186" y="112"/>
                </a:lnTo>
                <a:lnTo>
                  <a:pt x="190" y="106"/>
                </a:lnTo>
                <a:lnTo>
                  <a:pt x="196" y="102"/>
                </a:lnTo>
                <a:lnTo>
                  <a:pt x="199" y="101"/>
                </a:lnTo>
                <a:lnTo>
                  <a:pt x="206" y="96"/>
                </a:lnTo>
                <a:lnTo>
                  <a:pt x="212" y="94"/>
                </a:lnTo>
                <a:lnTo>
                  <a:pt x="217" y="91"/>
                </a:lnTo>
                <a:lnTo>
                  <a:pt x="226" y="90"/>
                </a:lnTo>
                <a:lnTo>
                  <a:pt x="228" y="88"/>
                </a:lnTo>
                <a:lnTo>
                  <a:pt x="235" y="87"/>
                </a:lnTo>
                <a:lnTo>
                  <a:pt x="239" y="87"/>
                </a:lnTo>
                <a:lnTo>
                  <a:pt x="246" y="93"/>
                </a:lnTo>
                <a:lnTo>
                  <a:pt x="250" y="94"/>
                </a:lnTo>
                <a:lnTo>
                  <a:pt x="256" y="94"/>
                </a:lnTo>
                <a:lnTo>
                  <a:pt x="260" y="90"/>
                </a:lnTo>
                <a:lnTo>
                  <a:pt x="266" y="84"/>
                </a:lnTo>
                <a:lnTo>
                  <a:pt x="275" y="78"/>
                </a:lnTo>
                <a:lnTo>
                  <a:pt x="284" y="76"/>
                </a:lnTo>
                <a:lnTo>
                  <a:pt x="287" y="77"/>
                </a:lnTo>
                <a:lnTo>
                  <a:pt x="292" y="75"/>
                </a:lnTo>
                <a:lnTo>
                  <a:pt x="294" y="73"/>
                </a:lnTo>
                <a:lnTo>
                  <a:pt x="298" y="72"/>
                </a:lnTo>
                <a:lnTo>
                  <a:pt x="303" y="57"/>
                </a:lnTo>
                <a:lnTo>
                  <a:pt x="307" y="56"/>
                </a:lnTo>
                <a:lnTo>
                  <a:pt x="308" y="52"/>
                </a:lnTo>
                <a:lnTo>
                  <a:pt x="311" y="48"/>
                </a:lnTo>
                <a:lnTo>
                  <a:pt x="317" y="45"/>
                </a:lnTo>
                <a:lnTo>
                  <a:pt x="320" y="45"/>
                </a:lnTo>
                <a:lnTo>
                  <a:pt x="322" y="43"/>
                </a:lnTo>
                <a:lnTo>
                  <a:pt x="324" y="36"/>
                </a:lnTo>
                <a:lnTo>
                  <a:pt x="334" y="21"/>
                </a:lnTo>
                <a:lnTo>
                  <a:pt x="334" y="16"/>
                </a:lnTo>
                <a:lnTo>
                  <a:pt x="332" y="9"/>
                </a:lnTo>
                <a:lnTo>
                  <a:pt x="331" y="0"/>
                </a:lnTo>
                <a:lnTo>
                  <a:pt x="337" y="0"/>
                </a:lnTo>
                <a:lnTo>
                  <a:pt x="340" y="0"/>
                </a:lnTo>
                <a:lnTo>
                  <a:pt x="349" y="6"/>
                </a:lnTo>
                <a:lnTo>
                  <a:pt x="352" y="7"/>
                </a:lnTo>
                <a:lnTo>
                  <a:pt x="362" y="11"/>
                </a:lnTo>
                <a:lnTo>
                  <a:pt x="369" y="16"/>
                </a:lnTo>
                <a:lnTo>
                  <a:pt x="376" y="19"/>
                </a:lnTo>
                <a:lnTo>
                  <a:pt x="379" y="19"/>
                </a:lnTo>
                <a:lnTo>
                  <a:pt x="390" y="24"/>
                </a:lnTo>
                <a:lnTo>
                  <a:pt x="393" y="28"/>
                </a:lnTo>
                <a:lnTo>
                  <a:pt x="398" y="38"/>
                </a:lnTo>
                <a:lnTo>
                  <a:pt x="398" y="40"/>
                </a:lnTo>
                <a:lnTo>
                  <a:pt x="399" y="42"/>
                </a:lnTo>
                <a:lnTo>
                  <a:pt x="400" y="47"/>
                </a:lnTo>
                <a:lnTo>
                  <a:pt x="400" y="57"/>
                </a:lnTo>
                <a:lnTo>
                  <a:pt x="403" y="59"/>
                </a:lnTo>
                <a:lnTo>
                  <a:pt x="406" y="63"/>
                </a:lnTo>
                <a:lnTo>
                  <a:pt x="417" y="67"/>
                </a:lnTo>
                <a:lnTo>
                  <a:pt x="418" y="71"/>
                </a:lnTo>
                <a:lnTo>
                  <a:pt x="418" y="75"/>
                </a:lnTo>
                <a:lnTo>
                  <a:pt x="417" y="77"/>
                </a:lnTo>
                <a:lnTo>
                  <a:pt x="417" y="80"/>
                </a:lnTo>
                <a:lnTo>
                  <a:pt x="419" y="81"/>
                </a:lnTo>
                <a:lnTo>
                  <a:pt x="423" y="87"/>
                </a:lnTo>
                <a:lnTo>
                  <a:pt x="428" y="88"/>
                </a:lnTo>
                <a:lnTo>
                  <a:pt x="437" y="86"/>
                </a:lnTo>
                <a:lnTo>
                  <a:pt x="448" y="90"/>
                </a:lnTo>
                <a:lnTo>
                  <a:pt x="460" y="87"/>
                </a:lnTo>
                <a:lnTo>
                  <a:pt x="468" y="87"/>
                </a:lnTo>
                <a:lnTo>
                  <a:pt x="476" y="97"/>
                </a:lnTo>
                <a:lnTo>
                  <a:pt x="483" y="109"/>
                </a:lnTo>
                <a:lnTo>
                  <a:pt x="486" y="120"/>
                </a:lnTo>
                <a:lnTo>
                  <a:pt x="485" y="134"/>
                </a:lnTo>
                <a:lnTo>
                  <a:pt x="480" y="144"/>
                </a:lnTo>
                <a:lnTo>
                  <a:pt x="469" y="156"/>
                </a:lnTo>
                <a:lnTo>
                  <a:pt x="469" y="158"/>
                </a:lnTo>
                <a:lnTo>
                  <a:pt x="476" y="187"/>
                </a:lnTo>
                <a:lnTo>
                  <a:pt x="483" y="199"/>
                </a:lnTo>
                <a:lnTo>
                  <a:pt x="492" y="202"/>
                </a:lnTo>
                <a:lnTo>
                  <a:pt x="501" y="202"/>
                </a:lnTo>
                <a:lnTo>
                  <a:pt x="510" y="205"/>
                </a:lnTo>
                <a:lnTo>
                  <a:pt x="523" y="204"/>
                </a:lnTo>
                <a:lnTo>
                  <a:pt x="538" y="192"/>
                </a:lnTo>
                <a:lnTo>
                  <a:pt x="543" y="185"/>
                </a:lnTo>
                <a:lnTo>
                  <a:pt x="558" y="182"/>
                </a:lnTo>
                <a:lnTo>
                  <a:pt x="581" y="170"/>
                </a:lnTo>
                <a:lnTo>
                  <a:pt x="583" y="164"/>
                </a:lnTo>
                <a:lnTo>
                  <a:pt x="584" y="167"/>
                </a:lnTo>
                <a:lnTo>
                  <a:pt x="590" y="167"/>
                </a:lnTo>
                <a:lnTo>
                  <a:pt x="597" y="172"/>
                </a:lnTo>
                <a:lnTo>
                  <a:pt x="605" y="176"/>
                </a:lnTo>
                <a:lnTo>
                  <a:pt x="604" y="185"/>
                </a:lnTo>
                <a:lnTo>
                  <a:pt x="600" y="185"/>
                </a:lnTo>
                <a:lnTo>
                  <a:pt x="595" y="187"/>
                </a:lnTo>
                <a:lnTo>
                  <a:pt x="592" y="187"/>
                </a:lnTo>
                <a:lnTo>
                  <a:pt x="591" y="190"/>
                </a:lnTo>
                <a:lnTo>
                  <a:pt x="589" y="190"/>
                </a:lnTo>
                <a:lnTo>
                  <a:pt x="587" y="191"/>
                </a:lnTo>
                <a:lnTo>
                  <a:pt x="590" y="195"/>
                </a:lnTo>
                <a:lnTo>
                  <a:pt x="591" y="198"/>
                </a:lnTo>
                <a:lnTo>
                  <a:pt x="597" y="202"/>
                </a:lnTo>
                <a:lnTo>
                  <a:pt x="604" y="216"/>
                </a:lnTo>
                <a:lnTo>
                  <a:pt x="615" y="229"/>
                </a:lnTo>
                <a:lnTo>
                  <a:pt x="640" y="241"/>
                </a:lnTo>
                <a:lnTo>
                  <a:pt x="642" y="243"/>
                </a:lnTo>
                <a:lnTo>
                  <a:pt x="644" y="243"/>
                </a:lnTo>
                <a:lnTo>
                  <a:pt x="648" y="242"/>
                </a:lnTo>
                <a:lnTo>
                  <a:pt x="649" y="261"/>
                </a:lnTo>
                <a:lnTo>
                  <a:pt x="666" y="263"/>
                </a:lnTo>
                <a:lnTo>
                  <a:pt x="677" y="262"/>
                </a:lnTo>
                <a:lnTo>
                  <a:pt x="690" y="260"/>
                </a:lnTo>
                <a:lnTo>
                  <a:pt x="705" y="263"/>
                </a:lnTo>
                <a:lnTo>
                  <a:pt x="714" y="261"/>
                </a:lnTo>
                <a:lnTo>
                  <a:pt x="744" y="263"/>
                </a:lnTo>
                <a:lnTo>
                  <a:pt x="793" y="266"/>
                </a:lnTo>
                <a:lnTo>
                  <a:pt x="821" y="264"/>
                </a:lnTo>
                <a:lnTo>
                  <a:pt x="833" y="266"/>
                </a:lnTo>
                <a:lnTo>
                  <a:pt x="800" y="348"/>
                </a:lnTo>
                <a:lnTo>
                  <a:pt x="784" y="394"/>
                </a:lnTo>
                <a:lnTo>
                  <a:pt x="795" y="422"/>
                </a:lnTo>
                <a:lnTo>
                  <a:pt x="794" y="452"/>
                </a:lnTo>
                <a:lnTo>
                  <a:pt x="793" y="453"/>
                </a:lnTo>
                <a:lnTo>
                  <a:pt x="786" y="451"/>
                </a:lnTo>
                <a:lnTo>
                  <a:pt x="784" y="451"/>
                </a:lnTo>
                <a:lnTo>
                  <a:pt x="768" y="445"/>
                </a:lnTo>
                <a:lnTo>
                  <a:pt x="766" y="445"/>
                </a:lnTo>
                <a:lnTo>
                  <a:pt x="748" y="438"/>
                </a:lnTo>
                <a:lnTo>
                  <a:pt x="738" y="435"/>
                </a:lnTo>
                <a:lnTo>
                  <a:pt x="721" y="434"/>
                </a:lnTo>
                <a:lnTo>
                  <a:pt x="705" y="432"/>
                </a:lnTo>
                <a:lnTo>
                  <a:pt x="689" y="431"/>
                </a:lnTo>
                <a:lnTo>
                  <a:pt x="687" y="432"/>
                </a:lnTo>
                <a:lnTo>
                  <a:pt x="685" y="428"/>
                </a:lnTo>
                <a:lnTo>
                  <a:pt x="691" y="425"/>
                </a:lnTo>
                <a:lnTo>
                  <a:pt x="697" y="424"/>
                </a:lnTo>
                <a:lnTo>
                  <a:pt x="706" y="421"/>
                </a:lnTo>
                <a:lnTo>
                  <a:pt x="706" y="418"/>
                </a:lnTo>
                <a:lnTo>
                  <a:pt x="708" y="417"/>
                </a:lnTo>
                <a:lnTo>
                  <a:pt x="712" y="410"/>
                </a:lnTo>
                <a:lnTo>
                  <a:pt x="711" y="408"/>
                </a:lnTo>
                <a:lnTo>
                  <a:pt x="708" y="405"/>
                </a:lnTo>
                <a:lnTo>
                  <a:pt x="702" y="403"/>
                </a:lnTo>
                <a:lnTo>
                  <a:pt x="695" y="401"/>
                </a:lnTo>
                <a:lnTo>
                  <a:pt x="691" y="406"/>
                </a:lnTo>
                <a:lnTo>
                  <a:pt x="689" y="407"/>
                </a:lnTo>
                <a:lnTo>
                  <a:pt x="687" y="410"/>
                </a:lnTo>
                <a:lnTo>
                  <a:pt x="687" y="413"/>
                </a:lnTo>
                <a:lnTo>
                  <a:pt x="685" y="414"/>
                </a:lnTo>
                <a:lnTo>
                  <a:pt x="678" y="414"/>
                </a:lnTo>
                <a:lnTo>
                  <a:pt x="675" y="418"/>
                </a:lnTo>
                <a:lnTo>
                  <a:pt x="671" y="417"/>
                </a:lnTo>
                <a:lnTo>
                  <a:pt x="671" y="415"/>
                </a:lnTo>
                <a:lnTo>
                  <a:pt x="677" y="412"/>
                </a:lnTo>
                <a:lnTo>
                  <a:pt x="678" y="409"/>
                </a:lnTo>
                <a:lnTo>
                  <a:pt x="676" y="407"/>
                </a:lnTo>
                <a:lnTo>
                  <a:pt x="675" y="406"/>
                </a:lnTo>
                <a:lnTo>
                  <a:pt x="672" y="401"/>
                </a:lnTo>
                <a:lnTo>
                  <a:pt x="671" y="401"/>
                </a:lnTo>
                <a:lnTo>
                  <a:pt x="671" y="400"/>
                </a:lnTo>
                <a:lnTo>
                  <a:pt x="671" y="398"/>
                </a:lnTo>
                <a:lnTo>
                  <a:pt x="671" y="396"/>
                </a:lnTo>
                <a:lnTo>
                  <a:pt x="666" y="394"/>
                </a:lnTo>
                <a:lnTo>
                  <a:pt x="666" y="391"/>
                </a:lnTo>
                <a:lnTo>
                  <a:pt x="662" y="390"/>
                </a:lnTo>
                <a:lnTo>
                  <a:pt x="661" y="390"/>
                </a:lnTo>
                <a:lnTo>
                  <a:pt x="659" y="392"/>
                </a:lnTo>
                <a:lnTo>
                  <a:pt x="652" y="392"/>
                </a:lnTo>
                <a:lnTo>
                  <a:pt x="651" y="393"/>
                </a:lnTo>
                <a:lnTo>
                  <a:pt x="646" y="399"/>
                </a:lnTo>
                <a:lnTo>
                  <a:pt x="643" y="408"/>
                </a:lnTo>
                <a:lnTo>
                  <a:pt x="641" y="410"/>
                </a:lnTo>
                <a:lnTo>
                  <a:pt x="635" y="410"/>
                </a:lnTo>
                <a:lnTo>
                  <a:pt x="632" y="413"/>
                </a:lnTo>
                <a:lnTo>
                  <a:pt x="629" y="416"/>
                </a:lnTo>
                <a:lnTo>
                  <a:pt x="628" y="416"/>
                </a:lnTo>
                <a:lnTo>
                  <a:pt x="627" y="417"/>
                </a:lnTo>
                <a:lnTo>
                  <a:pt x="628" y="422"/>
                </a:lnTo>
                <a:lnTo>
                  <a:pt x="629" y="423"/>
                </a:lnTo>
                <a:lnTo>
                  <a:pt x="632" y="423"/>
                </a:lnTo>
                <a:lnTo>
                  <a:pt x="637" y="424"/>
                </a:lnTo>
                <a:lnTo>
                  <a:pt x="637" y="425"/>
                </a:lnTo>
                <a:lnTo>
                  <a:pt x="637" y="426"/>
                </a:lnTo>
                <a:lnTo>
                  <a:pt x="637" y="434"/>
                </a:lnTo>
                <a:lnTo>
                  <a:pt x="631" y="435"/>
                </a:lnTo>
                <a:lnTo>
                  <a:pt x="619" y="436"/>
                </a:lnTo>
                <a:lnTo>
                  <a:pt x="617" y="435"/>
                </a:lnTo>
                <a:lnTo>
                  <a:pt x="615" y="434"/>
                </a:lnTo>
                <a:lnTo>
                  <a:pt x="614" y="434"/>
                </a:lnTo>
                <a:lnTo>
                  <a:pt x="614" y="436"/>
                </a:lnTo>
                <a:lnTo>
                  <a:pt x="613" y="438"/>
                </a:lnTo>
                <a:lnTo>
                  <a:pt x="613" y="441"/>
                </a:lnTo>
                <a:lnTo>
                  <a:pt x="610" y="441"/>
                </a:lnTo>
                <a:lnTo>
                  <a:pt x="605" y="439"/>
                </a:lnTo>
                <a:lnTo>
                  <a:pt x="604" y="439"/>
                </a:lnTo>
                <a:lnTo>
                  <a:pt x="604" y="441"/>
                </a:lnTo>
                <a:lnTo>
                  <a:pt x="601" y="441"/>
                </a:lnTo>
                <a:lnTo>
                  <a:pt x="597" y="443"/>
                </a:lnTo>
                <a:lnTo>
                  <a:pt x="596" y="447"/>
                </a:lnTo>
                <a:lnTo>
                  <a:pt x="595" y="447"/>
                </a:lnTo>
                <a:lnTo>
                  <a:pt x="591" y="448"/>
                </a:lnTo>
                <a:lnTo>
                  <a:pt x="590" y="452"/>
                </a:lnTo>
                <a:lnTo>
                  <a:pt x="587" y="454"/>
                </a:lnTo>
                <a:lnTo>
                  <a:pt x="578" y="457"/>
                </a:lnTo>
                <a:lnTo>
                  <a:pt x="575" y="458"/>
                </a:lnTo>
                <a:lnTo>
                  <a:pt x="573" y="464"/>
                </a:lnTo>
                <a:lnTo>
                  <a:pt x="573" y="466"/>
                </a:lnTo>
                <a:lnTo>
                  <a:pt x="574" y="469"/>
                </a:lnTo>
                <a:lnTo>
                  <a:pt x="572" y="470"/>
                </a:lnTo>
                <a:lnTo>
                  <a:pt x="568" y="471"/>
                </a:lnTo>
                <a:lnTo>
                  <a:pt x="563" y="473"/>
                </a:lnTo>
                <a:lnTo>
                  <a:pt x="560" y="477"/>
                </a:lnTo>
                <a:lnTo>
                  <a:pt x="557" y="477"/>
                </a:lnTo>
                <a:lnTo>
                  <a:pt x="553" y="477"/>
                </a:lnTo>
                <a:lnTo>
                  <a:pt x="551" y="480"/>
                </a:lnTo>
                <a:lnTo>
                  <a:pt x="538" y="481"/>
                </a:lnTo>
                <a:lnTo>
                  <a:pt x="532" y="484"/>
                </a:lnTo>
                <a:lnTo>
                  <a:pt x="532" y="485"/>
                </a:lnTo>
                <a:lnTo>
                  <a:pt x="531" y="485"/>
                </a:lnTo>
                <a:lnTo>
                  <a:pt x="528" y="485"/>
                </a:lnTo>
                <a:lnTo>
                  <a:pt x="523" y="489"/>
                </a:lnTo>
                <a:lnTo>
                  <a:pt x="514" y="490"/>
                </a:lnTo>
                <a:lnTo>
                  <a:pt x="507" y="490"/>
                </a:lnTo>
                <a:lnTo>
                  <a:pt x="504" y="493"/>
                </a:lnTo>
                <a:lnTo>
                  <a:pt x="504" y="495"/>
                </a:lnTo>
                <a:lnTo>
                  <a:pt x="487" y="500"/>
                </a:lnTo>
                <a:lnTo>
                  <a:pt x="486" y="503"/>
                </a:lnTo>
                <a:lnTo>
                  <a:pt x="474" y="506"/>
                </a:lnTo>
                <a:lnTo>
                  <a:pt x="471" y="509"/>
                </a:lnTo>
                <a:lnTo>
                  <a:pt x="466" y="510"/>
                </a:lnTo>
                <a:lnTo>
                  <a:pt x="456" y="515"/>
                </a:lnTo>
                <a:lnTo>
                  <a:pt x="455" y="517"/>
                </a:lnTo>
                <a:lnTo>
                  <a:pt x="452" y="518"/>
                </a:lnTo>
                <a:lnTo>
                  <a:pt x="450" y="518"/>
                </a:lnTo>
                <a:lnTo>
                  <a:pt x="448" y="518"/>
                </a:lnTo>
                <a:lnTo>
                  <a:pt x="450" y="519"/>
                </a:lnTo>
                <a:lnTo>
                  <a:pt x="447" y="521"/>
                </a:lnTo>
                <a:lnTo>
                  <a:pt x="443" y="519"/>
                </a:lnTo>
                <a:lnTo>
                  <a:pt x="443" y="522"/>
                </a:lnTo>
                <a:lnTo>
                  <a:pt x="441" y="522"/>
                </a:lnTo>
                <a:lnTo>
                  <a:pt x="442" y="524"/>
                </a:lnTo>
                <a:lnTo>
                  <a:pt x="441" y="525"/>
                </a:lnTo>
                <a:lnTo>
                  <a:pt x="438" y="524"/>
                </a:lnTo>
                <a:lnTo>
                  <a:pt x="438" y="527"/>
                </a:lnTo>
                <a:lnTo>
                  <a:pt x="436" y="527"/>
                </a:lnTo>
                <a:lnTo>
                  <a:pt x="429" y="529"/>
                </a:lnTo>
                <a:lnTo>
                  <a:pt x="428" y="528"/>
                </a:lnTo>
                <a:lnTo>
                  <a:pt x="428" y="532"/>
                </a:lnTo>
                <a:lnTo>
                  <a:pt x="425" y="532"/>
                </a:lnTo>
                <a:lnTo>
                  <a:pt x="423" y="534"/>
                </a:lnTo>
                <a:lnTo>
                  <a:pt x="421" y="534"/>
                </a:lnTo>
                <a:lnTo>
                  <a:pt x="417" y="533"/>
                </a:lnTo>
                <a:lnTo>
                  <a:pt x="413" y="534"/>
                </a:lnTo>
                <a:lnTo>
                  <a:pt x="407" y="533"/>
                </a:lnTo>
                <a:lnTo>
                  <a:pt x="404" y="534"/>
                </a:lnTo>
                <a:lnTo>
                  <a:pt x="403" y="533"/>
                </a:lnTo>
                <a:lnTo>
                  <a:pt x="400" y="534"/>
                </a:lnTo>
                <a:lnTo>
                  <a:pt x="389" y="533"/>
                </a:lnTo>
                <a:lnTo>
                  <a:pt x="384" y="535"/>
                </a:lnTo>
                <a:lnTo>
                  <a:pt x="383" y="535"/>
                </a:lnTo>
                <a:lnTo>
                  <a:pt x="382" y="537"/>
                </a:lnTo>
                <a:lnTo>
                  <a:pt x="380" y="537"/>
                </a:lnTo>
                <a:lnTo>
                  <a:pt x="379" y="538"/>
                </a:lnTo>
                <a:lnTo>
                  <a:pt x="378" y="540"/>
                </a:lnTo>
                <a:lnTo>
                  <a:pt x="366" y="538"/>
                </a:lnTo>
                <a:lnTo>
                  <a:pt x="364" y="540"/>
                </a:lnTo>
                <a:lnTo>
                  <a:pt x="361" y="537"/>
                </a:lnTo>
                <a:lnTo>
                  <a:pt x="352" y="535"/>
                </a:lnTo>
                <a:lnTo>
                  <a:pt x="347" y="532"/>
                </a:lnTo>
                <a:lnTo>
                  <a:pt x="341" y="529"/>
                </a:lnTo>
                <a:lnTo>
                  <a:pt x="338" y="528"/>
                </a:lnTo>
                <a:lnTo>
                  <a:pt x="320" y="527"/>
                </a:lnTo>
                <a:lnTo>
                  <a:pt x="313" y="527"/>
                </a:lnTo>
                <a:lnTo>
                  <a:pt x="298" y="518"/>
                </a:lnTo>
                <a:lnTo>
                  <a:pt x="292" y="515"/>
                </a:lnTo>
                <a:lnTo>
                  <a:pt x="286" y="515"/>
                </a:lnTo>
                <a:lnTo>
                  <a:pt x="279" y="512"/>
                </a:lnTo>
                <a:lnTo>
                  <a:pt x="278" y="512"/>
                </a:lnTo>
                <a:lnTo>
                  <a:pt x="278" y="509"/>
                </a:lnTo>
                <a:lnTo>
                  <a:pt x="277" y="509"/>
                </a:lnTo>
                <a:lnTo>
                  <a:pt x="276" y="506"/>
                </a:lnTo>
                <a:lnTo>
                  <a:pt x="275" y="505"/>
                </a:lnTo>
                <a:lnTo>
                  <a:pt x="272" y="504"/>
                </a:lnTo>
                <a:lnTo>
                  <a:pt x="264" y="499"/>
                </a:lnTo>
                <a:lnTo>
                  <a:pt x="255" y="495"/>
                </a:lnTo>
                <a:lnTo>
                  <a:pt x="239" y="492"/>
                </a:lnTo>
                <a:lnTo>
                  <a:pt x="235" y="493"/>
                </a:lnTo>
                <a:lnTo>
                  <a:pt x="230" y="492"/>
                </a:lnTo>
                <a:lnTo>
                  <a:pt x="226" y="492"/>
                </a:lnTo>
                <a:lnTo>
                  <a:pt x="222" y="493"/>
                </a:lnTo>
                <a:lnTo>
                  <a:pt x="213" y="493"/>
                </a:lnTo>
                <a:lnTo>
                  <a:pt x="201" y="490"/>
                </a:lnTo>
                <a:lnTo>
                  <a:pt x="199" y="490"/>
                </a:lnTo>
                <a:lnTo>
                  <a:pt x="192" y="489"/>
                </a:lnTo>
                <a:lnTo>
                  <a:pt x="188" y="490"/>
                </a:lnTo>
                <a:lnTo>
                  <a:pt x="184" y="490"/>
                </a:lnTo>
                <a:lnTo>
                  <a:pt x="173" y="487"/>
                </a:lnTo>
                <a:lnTo>
                  <a:pt x="169" y="487"/>
                </a:lnTo>
                <a:lnTo>
                  <a:pt x="164" y="490"/>
                </a:lnTo>
                <a:lnTo>
                  <a:pt x="151" y="487"/>
                </a:lnTo>
                <a:lnTo>
                  <a:pt x="144" y="486"/>
                </a:lnTo>
                <a:lnTo>
                  <a:pt x="141" y="481"/>
                </a:lnTo>
                <a:lnTo>
                  <a:pt x="129" y="473"/>
                </a:lnTo>
                <a:lnTo>
                  <a:pt x="126" y="471"/>
                </a:lnTo>
                <a:lnTo>
                  <a:pt x="120" y="466"/>
                </a:lnTo>
                <a:lnTo>
                  <a:pt x="114" y="464"/>
                </a:lnTo>
                <a:lnTo>
                  <a:pt x="113" y="462"/>
                </a:lnTo>
                <a:lnTo>
                  <a:pt x="110" y="461"/>
                </a:lnTo>
                <a:lnTo>
                  <a:pt x="108" y="460"/>
                </a:lnTo>
                <a:lnTo>
                  <a:pt x="107" y="460"/>
                </a:lnTo>
                <a:lnTo>
                  <a:pt x="103" y="456"/>
                </a:lnTo>
                <a:lnTo>
                  <a:pt x="93" y="452"/>
                </a:lnTo>
                <a:lnTo>
                  <a:pt x="92" y="451"/>
                </a:lnTo>
                <a:lnTo>
                  <a:pt x="77" y="444"/>
                </a:lnTo>
                <a:lnTo>
                  <a:pt x="69" y="439"/>
                </a:lnTo>
                <a:lnTo>
                  <a:pt x="65" y="439"/>
                </a:lnTo>
                <a:lnTo>
                  <a:pt x="56" y="437"/>
                </a:lnTo>
                <a:lnTo>
                  <a:pt x="48" y="435"/>
                </a:lnTo>
                <a:lnTo>
                  <a:pt x="40" y="433"/>
                </a:lnTo>
                <a:lnTo>
                  <a:pt x="33" y="433"/>
                </a:lnTo>
                <a:lnTo>
                  <a:pt x="25" y="429"/>
                </a:lnTo>
                <a:lnTo>
                  <a:pt x="10" y="425"/>
                </a:lnTo>
                <a:lnTo>
                  <a:pt x="7" y="423"/>
                </a:lnTo>
                <a:lnTo>
                  <a:pt x="7" y="421"/>
                </a:lnTo>
                <a:lnTo>
                  <a:pt x="0" y="412"/>
                </a:lnTo>
              </a:path>
            </a:pathLst>
          </a:custGeom>
          <a:solidFill>
            <a:schemeClr val="accent5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21" name="Freeform 17"/>
          <p:cNvSpPr>
            <a:spLocks noChangeAspect="1"/>
          </p:cNvSpPr>
          <p:nvPr/>
        </p:nvSpPr>
        <p:spPr bwMode="auto">
          <a:xfrm>
            <a:off x="3060312" y="5140869"/>
            <a:ext cx="155532" cy="141144"/>
          </a:xfrm>
          <a:custGeom>
            <a:avLst/>
            <a:gdLst>
              <a:gd name="T0" fmla="*/ 2 w 152"/>
              <a:gd name="T1" fmla="*/ 54 h 140"/>
              <a:gd name="T2" fmla="*/ 6 w 152"/>
              <a:gd name="T3" fmla="*/ 48 h 140"/>
              <a:gd name="T4" fmla="*/ 6 w 152"/>
              <a:gd name="T5" fmla="*/ 44 h 140"/>
              <a:gd name="T6" fmla="*/ 17 w 152"/>
              <a:gd name="T7" fmla="*/ 33 h 140"/>
              <a:gd name="T8" fmla="*/ 24 w 152"/>
              <a:gd name="T9" fmla="*/ 27 h 140"/>
              <a:gd name="T10" fmla="*/ 31 w 152"/>
              <a:gd name="T11" fmla="*/ 21 h 140"/>
              <a:gd name="T12" fmla="*/ 32 w 152"/>
              <a:gd name="T13" fmla="*/ 17 h 140"/>
              <a:gd name="T14" fmla="*/ 38 w 152"/>
              <a:gd name="T15" fmla="*/ 9 h 140"/>
              <a:gd name="T16" fmla="*/ 45 w 152"/>
              <a:gd name="T17" fmla="*/ 3 h 140"/>
              <a:gd name="T18" fmla="*/ 58 w 152"/>
              <a:gd name="T19" fmla="*/ 6 h 140"/>
              <a:gd name="T20" fmla="*/ 62 w 152"/>
              <a:gd name="T21" fmla="*/ 8 h 140"/>
              <a:gd name="T22" fmla="*/ 70 w 152"/>
              <a:gd name="T23" fmla="*/ 9 h 140"/>
              <a:gd name="T24" fmla="*/ 82 w 152"/>
              <a:gd name="T25" fmla="*/ 0 h 140"/>
              <a:gd name="T26" fmla="*/ 86 w 152"/>
              <a:gd name="T27" fmla="*/ 2 h 140"/>
              <a:gd name="T28" fmla="*/ 89 w 152"/>
              <a:gd name="T29" fmla="*/ 8 h 140"/>
              <a:gd name="T30" fmla="*/ 91 w 152"/>
              <a:gd name="T31" fmla="*/ 17 h 140"/>
              <a:gd name="T32" fmla="*/ 94 w 152"/>
              <a:gd name="T33" fmla="*/ 25 h 140"/>
              <a:gd name="T34" fmla="*/ 103 w 152"/>
              <a:gd name="T35" fmla="*/ 30 h 140"/>
              <a:gd name="T36" fmla="*/ 108 w 152"/>
              <a:gd name="T37" fmla="*/ 31 h 140"/>
              <a:gd name="T38" fmla="*/ 115 w 152"/>
              <a:gd name="T39" fmla="*/ 30 h 140"/>
              <a:gd name="T40" fmla="*/ 118 w 152"/>
              <a:gd name="T41" fmla="*/ 25 h 140"/>
              <a:gd name="T42" fmla="*/ 122 w 152"/>
              <a:gd name="T43" fmla="*/ 29 h 140"/>
              <a:gd name="T44" fmla="*/ 122 w 152"/>
              <a:gd name="T45" fmla="*/ 36 h 140"/>
              <a:gd name="T46" fmla="*/ 116 w 152"/>
              <a:gd name="T47" fmla="*/ 40 h 140"/>
              <a:gd name="T48" fmla="*/ 118 w 152"/>
              <a:gd name="T49" fmla="*/ 44 h 140"/>
              <a:gd name="T50" fmla="*/ 110 w 152"/>
              <a:gd name="T51" fmla="*/ 56 h 140"/>
              <a:gd name="T52" fmla="*/ 114 w 152"/>
              <a:gd name="T53" fmla="*/ 56 h 140"/>
              <a:gd name="T54" fmla="*/ 118 w 152"/>
              <a:gd name="T55" fmla="*/ 63 h 140"/>
              <a:gd name="T56" fmla="*/ 120 w 152"/>
              <a:gd name="T57" fmla="*/ 66 h 140"/>
              <a:gd name="T58" fmla="*/ 116 w 152"/>
              <a:gd name="T59" fmla="*/ 68 h 140"/>
              <a:gd name="T60" fmla="*/ 112 w 152"/>
              <a:gd name="T61" fmla="*/ 68 h 140"/>
              <a:gd name="T62" fmla="*/ 112 w 152"/>
              <a:gd name="T63" fmla="*/ 72 h 140"/>
              <a:gd name="T64" fmla="*/ 110 w 152"/>
              <a:gd name="T65" fmla="*/ 80 h 140"/>
              <a:gd name="T66" fmla="*/ 110 w 152"/>
              <a:gd name="T67" fmla="*/ 94 h 140"/>
              <a:gd name="T68" fmla="*/ 103 w 152"/>
              <a:gd name="T69" fmla="*/ 94 h 140"/>
              <a:gd name="T70" fmla="*/ 95 w 152"/>
              <a:gd name="T71" fmla="*/ 89 h 140"/>
              <a:gd name="T72" fmla="*/ 91 w 152"/>
              <a:gd name="T73" fmla="*/ 86 h 140"/>
              <a:gd name="T74" fmla="*/ 83 w 152"/>
              <a:gd name="T75" fmla="*/ 94 h 140"/>
              <a:gd name="T76" fmla="*/ 75 w 152"/>
              <a:gd name="T77" fmla="*/ 100 h 140"/>
              <a:gd name="T78" fmla="*/ 72 w 152"/>
              <a:gd name="T79" fmla="*/ 102 h 140"/>
              <a:gd name="T80" fmla="*/ 61 w 152"/>
              <a:gd name="T81" fmla="*/ 105 h 140"/>
              <a:gd name="T82" fmla="*/ 57 w 152"/>
              <a:gd name="T83" fmla="*/ 110 h 140"/>
              <a:gd name="T84" fmla="*/ 56 w 152"/>
              <a:gd name="T85" fmla="*/ 104 h 140"/>
              <a:gd name="T86" fmla="*/ 50 w 152"/>
              <a:gd name="T87" fmla="*/ 98 h 140"/>
              <a:gd name="T88" fmla="*/ 45 w 152"/>
              <a:gd name="T89" fmla="*/ 91 h 140"/>
              <a:gd name="T90" fmla="*/ 39 w 152"/>
              <a:gd name="T91" fmla="*/ 82 h 140"/>
              <a:gd name="T92" fmla="*/ 35 w 152"/>
              <a:gd name="T93" fmla="*/ 84 h 140"/>
              <a:gd name="T94" fmla="*/ 21 w 152"/>
              <a:gd name="T95" fmla="*/ 91 h 140"/>
              <a:gd name="T96" fmla="*/ 16 w 152"/>
              <a:gd name="T97" fmla="*/ 87 h 140"/>
              <a:gd name="T98" fmla="*/ 10 w 152"/>
              <a:gd name="T99" fmla="*/ 66 h 140"/>
              <a:gd name="T100" fmla="*/ 1 w 152"/>
              <a:gd name="T101" fmla="*/ 56 h 14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52" h="140">
                <a:moveTo>
                  <a:pt x="0" y="70"/>
                </a:moveTo>
                <a:lnTo>
                  <a:pt x="2" y="68"/>
                </a:lnTo>
                <a:lnTo>
                  <a:pt x="3" y="67"/>
                </a:lnTo>
                <a:lnTo>
                  <a:pt x="8" y="61"/>
                </a:lnTo>
                <a:lnTo>
                  <a:pt x="8" y="57"/>
                </a:lnTo>
                <a:lnTo>
                  <a:pt x="8" y="55"/>
                </a:lnTo>
                <a:lnTo>
                  <a:pt x="20" y="45"/>
                </a:lnTo>
                <a:lnTo>
                  <a:pt x="21" y="41"/>
                </a:lnTo>
                <a:lnTo>
                  <a:pt x="22" y="39"/>
                </a:lnTo>
                <a:lnTo>
                  <a:pt x="30" y="34"/>
                </a:lnTo>
                <a:lnTo>
                  <a:pt x="34" y="30"/>
                </a:lnTo>
                <a:lnTo>
                  <a:pt x="38" y="27"/>
                </a:lnTo>
                <a:lnTo>
                  <a:pt x="40" y="24"/>
                </a:lnTo>
                <a:lnTo>
                  <a:pt x="40" y="21"/>
                </a:lnTo>
                <a:lnTo>
                  <a:pt x="45" y="13"/>
                </a:lnTo>
                <a:lnTo>
                  <a:pt x="47" y="11"/>
                </a:lnTo>
                <a:lnTo>
                  <a:pt x="51" y="4"/>
                </a:lnTo>
                <a:lnTo>
                  <a:pt x="55" y="4"/>
                </a:lnTo>
                <a:lnTo>
                  <a:pt x="60" y="6"/>
                </a:lnTo>
                <a:lnTo>
                  <a:pt x="72" y="7"/>
                </a:lnTo>
                <a:lnTo>
                  <a:pt x="74" y="8"/>
                </a:lnTo>
                <a:lnTo>
                  <a:pt x="77" y="10"/>
                </a:lnTo>
                <a:lnTo>
                  <a:pt x="81" y="12"/>
                </a:lnTo>
                <a:lnTo>
                  <a:pt x="86" y="11"/>
                </a:lnTo>
                <a:lnTo>
                  <a:pt x="94" y="2"/>
                </a:lnTo>
                <a:lnTo>
                  <a:pt x="101" y="0"/>
                </a:lnTo>
                <a:lnTo>
                  <a:pt x="105" y="0"/>
                </a:lnTo>
                <a:lnTo>
                  <a:pt x="106" y="3"/>
                </a:lnTo>
                <a:lnTo>
                  <a:pt x="108" y="4"/>
                </a:lnTo>
                <a:lnTo>
                  <a:pt x="110" y="10"/>
                </a:lnTo>
                <a:lnTo>
                  <a:pt x="110" y="13"/>
                </a:lnTo>
                <a:lnTo>
                  <a:pt x="113" y="22"/>
                </a:lnTo>
                <a:lnTo>
                  <a:pt x="116" y="26"/>
                </a:lnTo>
                <a:lnTo>
                  <a:pt x="116" y="31"/>
                </a:lnTo>
                <a:lnTo>
                  <a:pt x="118" y="36"/>
                </a:lnTo>
                <a:lnTo>
                  <a:pt x="127" y="38"/>
                </a:lnTo>
                <a:lnTo>
                  <a:pt x="131" y="38"/>
                </a:lnTo>
                <a:lnTo>
                  <a:pt x="134" y="39"/>
                </a:lnTo>
                <a:lnTo>
                  <a:pt x="139" y="39"/>
                </a:lnTo>
                <a:lnTo>
                  <a:pt x="142" y="38"/>
                </a:lnTo>
                <a:lnTo>
                  <a:pt x="143" y="37"/>
                </a:lnTo>
                <a:lnTo>
                  <a:pt x="146" y="31"/>
                </a:lnTo>
                <a:lnTo>
                  <a:pt x="151" y="27"/>
                </a:lnTo>
                <a:lnTo>
                  <a:pt x="151" y="37"/>
                </a:lnTo>
                <a:lnTo>
                  <a:pt x="151" y="44"/>
                </a:lnTo>
                <a:lnTo>
                  <a:pt x="151" y="45"/>
                </a:lnTo>
                <a:lnTo>
                  <a:pt x="148" y="46"/>
                </a:lnTo>
                <a:lnTo>
                  <a:pt x="143" y="50"/>
                </a:lnTo>
                <a:lnTo>
                  <a:pt x="146" y="51"/>
                </a:lnTo>
                <a:lnTo>
                  <a:pt x="146" y="55"/>
                </a:lnTo>
                <a:lnTo>
                  <a:pt x="138" y="62"/>
                </a:lnTo>
                <a:lnTo>
                  <a:pt x="136" y="70"/>
                </a:lnTo>
                <a:lnTo>
                  <a:pt x="139" y="71"/>
                </a:lnTo>
                <a:lnTo>
                  <a:pt x="141" y="71"/>
                </a:lnTo>
                <a:lnTo>
                  <a:pt x="143" y="74"/>
                </a:lnTo>
                <a:lnTo>
                  <a:pt x="146" y="79"/>
                </a:lnTo>
                <a:lnTo>
                  <a:pt x="147" y="81"/>
                </a:lnTo>
                <a:lnTo>
                  <a:pt x="148" y="83"/>
                </a:lnTo>
                <a:lnTo>
                  <a:pt x="147" y="86"/>
                </a:lnTo>
                <a:lnTo>
                  <a:pt x="143" y="86"/>
                </a:lnTo>
                <a:lnTo>
                  <a:pt x="141" y="88"/>
                </a:lnTo>
                <a:lnTo>
                  <a:pt x="138" y="86"/>
                </a:lnTo>
                <a:lnTo>
                  <a:pt x="136" y="89"/>
                </a:lnTo>
                <a:lnTo>
                  <a:pt x="138" y="91"/>
                </a:lnTo>
                <a:lnTo>
                  <a:pt x="136" y="96"/>
                </a:lnTo>
                <a:lnTo>
                  <a:pt x="136" y="101"/>
                </a:lnTo>
                <a:lnTo>
                  <a:pt x="136" y="105"/>
                </a:lnTo>
                <a:lnTo>
                  <a:pt x="136" y="118"/>
                </a:lnTo>
                <a:lnTo>
                  <a:pt x="131" y="121"/>
                </a:lnTo>
                <a:lnTo>
                  <a:pt x="127" y="119"/>
                </a:lnTo>
                <a:lnTo>
                  <a:pt x="122" y="114"/>
                </a:lnTo>
                <a:lnTo>
                  <a:pt x="118" y="112"/>
                </a:lnTo>
                <a:lnTo>
                  <a:pt x="116" y="109"/>
                </a:lnTo>
                <a:lnTo>
                  <a:pt x="113" y="109"/>
                </a:lnTo>
                <a:lnTo>
                  <a:pt x="110" y="113"/>
                </a:lnTo>
                <a:lnTo>
                  <a:pt x="103" y="118"/>
                </a:lnTo>
                <a:lnTo>
                  <a:pt x="94" y="120"/>
                </a:lnTo>
                <a:lnTo>
                  <a:pt x="93" y="126"/>
                </a:lnTo>
                <a:lnTo>
                  <a:pt x="91" y="127"/>
                </a:lnTo>
                <a:lnTo>
                  <a:pt x="89" y="129"/>
                </a:lnTo>
                <a:lnTo>
                  <a:pt x="84" y="129"/>
                </a:lnTo>
                <a:lnTo>
                  <a:pt x="75" y="133"/>
                </a:lnTo>
                <a:lnTo>
                  <a:pt x="75" y="135"/>
                </a:lnTo>
                <a:lnTo>
                  <a:pt x="71" y="139"/>
                </a:lnTo>
                <a:lnTo>
                  <a:pt x="69" y="133"/>
                </a:lnTo>
                <a:lnTo>
                  <a:pt x="69" y="131"/>
                </a:lnTo>
                <a:lnTo>
                  <a:pt x="65" y="125"/>
                </a:lnTo>
                <a:lnTo>
                  <a:pt x="62" y="123"/>
                </a:lnTo>
                <a:lnTo>
                  <a:pt x="58" y="115"/>
                </a:lnTo>
                <a:lnTo>
                  <a:pt x="56" y="115"/>
                </a:lnTo>
                <a:lnTo>
                  <a:pt x="52" y="106"/>
                </a:lnTo>
                <a:lnTo>
                  <a:pt x="48" y="103"/>
                </a:lnTo>
                <a:lnTo>
                  <a:pt x="47" y="102"/>
                </a:lnTo>
                <a:lnTo>
                  <a:pt x="43" y="106"/>
                </a:lnTo>
                <a:lnTo>
                  <a:pt x="38" y="112"/>
                </a:lnTo>
                <a:lnTo>
                  <a:pt x="26" y="115"/>
                </a:lnTo>
                <a:lnTo>
                  <a:pt x="22" y="114"/>
                </a:lnTo>
                <a:lnTo>
                  <a:pt x="20" y="110"/>
                </a:lnTo>
                <a:lnTo>
                  <a:pt x="16" y="98"/>
                </a:lnTo>
                <a:lnTo>
                  <a:pt x="12" y="83"/>
                </a:lnTo>
                <a:lnTo>
                  <a:pt x="3" y="83"/>
                </a:lnTo>
                <a:lnTo>
                  <a:pt x="1" y="71"/>
                </a:lnTo>
                <a:lnTo>
                  <a:pt x="0" y="70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1" name="9 Forma libre"/>
          <p:cNvSpPr/>
          <p:nvPr/>
        </p:nvSpPr>
        <p:spPr>
          <a:xfrm>
            <a:off x="3462692" y="5103310"/>
            <a:ext cx="648726" cy="398908"/>
          </a:xfrm>
          <a:custGeom>
            <a:avLst/>
            <a:gdLst>
              <a:gd name="connsiteX0" fmla="*/ 3290835 w 3292241"/>
              <a:gd name="connsiteY0" fmla="*/ 1778558 h 1952234"/>
              <a:gd name="connsiteX1" fmla="*/ 3265715 w 3292241"/>
              <a:gd name="connsiteY1" fmla="*/ 1768510 h 1952234"/>
              <a:gd name="connsiteX2" fmla="*/ 3255666 w 3292241"/>
              <a:gd name="connsiteY2" fmla="*/ 1758461 h 1952234"/>
              <a:gd name="connsiteX3" fmla="*/ 3240594 w 3292241"/>
              <a:gd name="connsiteY3" fmla="*/ 1748413 h 1952234"/>
              <a:gd name="connsiteX4" fmla="*/ 3225521 w 3292241"/>
              <a:gd name="connsiteY4" fmla="*/ 1668026 h 1952234"/>
              <a:gd name="connsiteX5" fmla="*/ 3220497 w 3292241"/>
              <a:gd name="connsiteY5" fmla="*/ 1642905 h 1952234"/>
              <a:gd name="connsiteX6" fmla="*/ 3210449 w 3292241"/>
              <a:gd name="connsiteY6" fmla="*/ 1612760 h 1952234"/>
              <a:gd name="connsiteX7" fmla="*/ 3200400 w 3292241"/>
              <a:gd name="connsiteY7" fmla="*/ 1562519 h 1952234"/>
              <a:gd name="connsiteX8" fmla="*/ 3175279 w 3292241"/>
              <a:gd name="connsiteY8" fmla="*/ 1537398 h 1952234"/>
              <a:gd name="connsiteX9" fmla="*/ 3165231 w 3292241"/>
              <a:gd name="connsiteY9" fmla="*/ 1527349 h 1952234"/>
              <a:gd name="connsiteX10" fmla="*/ 3155183 w 3292241"/>
              <a:gd name="connsiteY10" fmla="*/ 1497204 h 1952234"/>
              <a:gd name="connsiteX11" fmla="*/ 3150158 w 3292241"/>
              <a:gd name="connsiteY11" fmla="*/ 1482132 h 1952234"/>
              <a:gd name="connsiteX12" fmla="*/ 3130062 w 3292241"/>
              <a:gd name="connsiteY12" fmla="*/ 1451987 h 1952234"/>
              <a:gd name="connsiteX13" fmla="*/ 3114989 w 3292241"/>
              <a:gd name="connsiteY13" fmla="*/ 1446962 h 1952234"/>
              <a:gd name="connsiteX14" fmla="*/ 3099917 w 3292241"/>
              <a:gd name="connsiteY14" fmla="*/ 1431890 h 1952234"/>
              <a:gd name="connsiteX15" fmla="*/ 3084844 w 3292241"/>
              <a:gd name="connsiteY15" fmla="*/ 1426866 h 1952234"/>
              <a:gd name="connsiteX16" fmla="*/ 3039627 w 3292241"/>
              <a:gd name="connsiteY16" fmla="*/ 1421842 h 1952234"/>
              <a:gd name="connsiteX17" fmla="*/ 3024554 w 3292241"/>
              <a:gd name="connsiteY17" fmla="*/ 1416817 h 1952234"/>
              <a:gd name="connsiteX18" fmla="*/ 3009482 w 3292241"/>
              <a:gd name="connsiteY18" fmla="*/ 1386672 h 1952234"/>
              <a:gd name="connsiteX19" fmla="*/ 2989385 w 3292241"/>
              <a:gd name="connsiteY19" fmla="*/ 1361551 h 1952234"/>
              <a:gd name="connsiteX20" fmla="*/ 2969288 w 3292241"/>
              <a:gd name="connsiteY20" fmla="*/ 1331406 h 1952234"/>
              <a:gd name="connsiteX21" fmla="*/ 2964264 w 3292241"/>
              <a:gd name="connsiteY21" fmla="*/ 1316334 h 1952234"/>
              <a:gd name="connsiteX22" fmla="*/ 2944167 w 3292241"/>
              <a:gd name="connsiteY22" fmla="*/ 1291213 h 1952234"/>
              <a:gd name="connsiteX23" fmla="*/ 2939143 w 3292241"/>
              <a:gd name="connsiteY23" fmla="*/ 1276140 h 1952234"/>
              <a:gd name="connsiteX24" fmla="*/ 2924071 w 3292241"/>
              <a:gd name="connsiteY24" fmla="*/ 1271116 h 1952234"/>
              <a:gd name="connsiteX25" fmla="*/ 2883877 w 3292241"/>
              <a:gd name="connsiteY25" fmla="*/ 1281165 h 1952234"/>
              <a:gd name="connsiteX26" fmla="*/ 2848708 w 3292241"/>
              <a:gd name="connsiteY26" fmla="*/ 1266092 h 1952234"/>
              <a:gd name="connsiteX27" fmla="*/ 2838660 w 3292241"/>
              <a:gd name="connsiteY27" fmla="*/ 1225899 h 1952234"/>
              <a:gd name="connsiteX28" fmla="*/ 2833635 w 3292241"/>
              <a:gd name="connsiteY28" fmla="*/ 1210826 h 1952234"/>
              <a:gd name="connsiteX29" fmla="*/ 2838660 w 3292241"/>
              <a:gd name="connsiteY29" fmla="*/ 1175657 h 1952234"/>
              <a:gd name="connsiteX30" fmla="*/ 2853732 w 3292241"/>
              <a:gd name="connsiteY30" fmla="*/ 1140488 h 1952234"/>
              <a:gd name="connsiteX31" fmla="*/ 2848708 w 3292241"/>
              <a:gd name="connsiteY31" fmla="*/ 1115367 h 1952234"/>
              <a:gd name="connsiteX32" fmla="*/ 2838660 w 3292241"/>
              <a:gd name="connsiteY32" fmla="*/ 1095270 h 1952234"/>
              <a:gd name="connsiteX33" fmla="*/ 2833635 w 3292241"/>
              <a:gd name="connsiteY33" fmla="*/ 1080198 h 1952234"/>
              <a:gd name="connsiteX34" fmla="*/ 2833635 w 3292241"/>
              <a:gd name="connsiteY34" fmla="*/ 989762 h 1952234"/>
              <a:gd name="connsiteX35" fmla="*/ 2828611 w 3292241"/>
              <a:gd name="connsiteY35" fmla="*/ 934497 h 1952234"/>
              <a:gd name="connsiteX36" fmla="*/ 2798466 w 3292241"/>
              <a:gd name="connsiteY36" fmla="*/ 924448 h 1952234"/>
              <a:gd name="connsiteX37" fmla="*/ 2783394 w 3292241"/>
              <a:gd name="connsiteY37" fmla="*/ 929472 h 1952234"/>
              <a:gd name="connsiteX38" fmla="*/ 2743200 w 3292241"/>
              <a:gd name="connsiteY38" fmla="*/ 949569 h 1952234"/>
              <a:gd name="connsiteX39" fmla="*/ 2592475 w 3292241"/>
              <a:gd name="connsiteY39" fmla="*/ 959617 h 1952234"/>
              <a:gd name="connsiteX40" fmla="*/ 2562330 w 3292241"/>
              <a:gd name="connsiteY40" fmla="*/ 969666 h 1952234"/>
              <a:gd name="connsiteX41" fmla="*/ 2552282 w 3292241"/>
              <a:gd name="connsiteY41" fmla="*/ 984738 h 1952234"/>
              <a:gd name="connsiteX42" fmla="*/ 2537209 w 3292241"/>
              <a:gd name="connsiteY42" fmla="*/ 1014883 h 1952234"/>
              <a:gd name="connsiteX43" fmla="*/ 2522137 w 3292241"/>
              <a:gd name="connsiteY43" fmla="*/ 1019908 h 1952234"/>
              <a:gd name="connsiteX44" fmla="*/ 2507064 w 3292241"/>
              <a:gd name="connsiteY44" fmla="*/ 1029956 h 1952234"/>
              <a:gd name="connsiteX45" fmla="*/ 2491991 w 3292241"/>
              <a:gd name="connsiteY45" fmla="*/ 1024932 h 1952234"/>
              <a:gd name="connsiteX46" fmla="*/ 2481943 w 3292241"/>
              <a:gd name="connsiteY46" fmla="*/ 1009859 h 1952234"/>
              <a:gd name="connsiteX47" fmla="*/ 2431701 w 3292241"/>
              <a:gd name="connsiteY47" fmla="*/ 994787 h 1952234"/>
              <a:gd name="connsiteX48" fmla="*/ 2391508 w 3292241"/>
              <a:gd name="connsiteY48" fmla="*/ 974690 h 1952234"/>
              <a:gd name="connsiteX49" fmla="*/ 2366387 w 3292241"/>
              <a:gd name="connsiteY49" fmla="*/ 954593 h 1952234"/>
              <a:gd name="connsiteX50" fmla="*/ 2351315 w 3292241"/>
              <a:gd name="connsiteY50" fmla="*/ 944545 h 1952234"/>
              <a:gd name="connsiteX51" fmla="*/ 2331218 w 3292241"/>
              <a:gd name="connsiteY51" fmla="*/ 924448 h 1952234"/>
              <a:gd name="connsiteX52" fmla="*/ 2321169 w 3292241"/>
              <a:gd name="connsiteY52" fmla="*/ 914400 h 1952234"/>
              <a:gd name="connsiteX53" fmla="*/ 2296049 w 3292241"/>
              <a:gd name="connsiteY53" fmla="*/ 889279 h 1952234"/>
              <a:gd name="connsiteX54" fmla="*/ 2280976 w 3292241"/>
              <a:gd name="connsiteY54" fmla="*/ 879231 h 1952234"/>
              <a:gd name="connsiteX55" fmla="*/ 2260879 w 3292241"/>
              <a:gd name="connsiteY55" fmla="*/ 859134 h 1952234"/>
              <a:gd name="connsiteX56" fmla="*/ 2230734 w 3292241"/>
              <a:gd name="connsiteY56" fmla="*/ 818940 h 1952234"/>
              <a:gd name="connsiteX57" fmla="*/ 2205613 w 3292241"/>
              <a:gd name="connsiteY57" fmla="*/ 793820 h 1952234"/>
              <a:gd name="connsiteX58" fmla="*/ 2185517 w 3292241"/>
              <a:gd name="connsiteY58" fmla="*/ 758650 h 1952234"/>
              <a:gd name="connsiteX59" fmla="*/ 2165420 w 3292241"/>
              <a:gd name="connsiteY59" fmla="*/ 728505 h 1952234"/>
              <a:gd name="connsiteX60" fmla="*/ 2135275 w 3292241"/>
              <a:gd name="connsiteY60" fmla="*/ 708409 h 1952234"/>
              <a:gd name="connsiteX61" fmla="*/ 2125227 w 3292241"/>
              <a:gd name="connsiteY61" fmla="*/ 698360 h 1952234"/>
              <a:gd name="connsiteX62" fmla="*/ 2080009 w 3292241"/>
              <a:gd name="connsiteY62" fmla="*/ 683288 h 1952234"/>
              <a:gd name="connsiteX63" fmla="*/ 2064937 w 3292241"/>
              <a:gd name="connsiteY63" fmla="*/ 678264 h 1952234"/>
              <a:gd name="connsiteX64" fmla="*/ 2019719 w 3292241"/>
              <a:gd name="connsiteY64" fmla="*/ 663191 h 1952234"/>
              <a:gd name="connsiteX65" fmla="*/ 2004646 w 3292241"/>
              <a:gd name="connsiteY65" fmla="*/ 653143 h 1952234"/>
              <a:gd name="connsiteX66" fmla="*/ 1984550 w 3292241"/>
              <a:gd name="connsiteY66" fmla="*/ 648119 h 1952234"/>
              <a:gd name="connsiteX67" fmla="*/ 1974501 w 3292241"/>
              <a:gd name="connsiteY67" fmla="*/ 638070 h 1952234"/>
              <a:gd name="connsiteX68" fmla="*/ 1944356 w 3292241"/>
              <a:gd name="connsiteY68" fmla="*/ 617973 h 1952234"/>
              <a:gd name="connsiteX69" fmla="*/ 1934308 w 3292241"/>
              <a:gd name="connsiteY69" fmla="*/ 597877 h 1952234"/>
              <a:gd name="connsiteX70" fmla="*/ 1929284 w 3292241"/>
              <a:gd name="connsiteY70" fmla="*/ 582804 h 1952234"/>
              <a:gd name="connsiteX71" fmla="*/ 1904163 w 3292241"/>
              <a:gd name="connsiteY71" fmla="*/ 557683 h 1952234"/>
              <a:gd name="connsiteX72" fmla="*/ 1874018 w 3292241"/>
              <a:gd name="connsiteY72" fmla="*/ 537587 h 1952234"/>
              <a:gd name="connsiteX73" fmla="*/ 1858945 w 3292241"/>
              <a:gd name="connsiteY73" fmla="*/ 527538 h 1952234"/>
              <a:gd name="connsiteX74" fmla="*/ 1733341 w 3292241"/>
              <a:gd name="connsiteY74" fmla="*/ 512466 h 1952234"/>
              <a:gd name="connsiteX75" fmla="*/ 1668027 w 3292241"/>
              <a:gd name="connsiteY75" fmla="*/ 512466 h 1952234"/>
              <a:gd name="connsiteX76" fmla="*/ 1572567 w 3292241"/>
              <a:gd name="connsiteY76" fmla="*/ 507442 h 1952234"/>
              <a:gd name="connsiteX77" fmla="*/ 1532374 w 3292241"/>
              <a:gd name="connsiteY77" fmla="*/ 497393 h 1952234"/>
              <a:gd name="connsiteX78" fmla="*/ 1462035 w 3292241"/>
              <a:gd name="connsiteY78" fmla="*/ 482321 h 1952234"/>
              <a:gd name="connsiteX79" fmla="*/ 1421842 w 3292241"/>
              <a:gd name="connsiteY79" fmla="*/ 462224 h 1952234"/>
              <a:gd name="connsiteX80" fmla="*/ 1406769 w 3292241"/>
              <a:gd name="connsiteY80" fmla="*/ 452176 h 1952234"/>
              <a:gd name="connsiteX81" fmla="*/ 1346479 w 3292241"/>
              <a:gd name="connsiteY81" fmla="*/ 447151 h 1952234"/>
              <a:gd name="connsiteX82" fmla="*/ 1301262 w 3292241"/>
              <a:gd name="connsiteY82" fmla="*/ 432079 h 1952234"/>
              <a:gd name="connsiteX83" fmla="*/ 1286189 w 3292241"/>
              <a:gd name="connsiteY83" fmla="*/ 427055 h 1952234"/>
              <a:gd name="connsiteX84" fmla="*/ 1266093 w 3292241"/>
              <a:gd name="connsiteY84" fmla="*/ 422031 h 1952234"/>
              <a:gd name="connsiteX85" fmla="*/ 1256044 w 3292241"/>
              <a:gd name="connsiteY85" fmla="*/ 411982 h 1952234"/>
              <a:gd name="connsiteX86" fmla="*/ 1225899 w 3292241"/>
              <a:gd name="connsiteY86" fmla="*/ 401934 h 1952234"/>
              <a:gd name="connsiteX87" fmla="*/ 1210827 w 3292241"/>
              <a:gd name="connsiteY87" fmla="*/ 391886 h 1952234"/>
              <a:gd name="connsiteX88" fmla="*/ 1200778 w 3292241"/>
              <a:gd name="connsiteY88" fmla="*/ 381837 h 1952234"/>
              <a:gd name="connsiteX89" fmla="*/ 1180682 w 3292241"/>
              <a:gd name="connsiteY89" fmla="*/ 371789 h 1952234"/>
              <a:gd name="connsiteX90" fmla="*/ 1165609 w 3292241"/>
              <a:gd name="connsiteY90" fmla="*/ 361740 h 1952234"/>
              <a:gd name="connsiteX91" fmla="*/ 1145512 w 3292241"/>
              <a:gd name="connsiteY91" fmla="*/ 351692 h 1952234"/>
              <a:gd name="connsiteX92" fmla="*/ 1130440 w 3292241"/>
              <a:gd name="connsiteY92" fmla="*/ 346668 h 1952234"/>
              <a:gd name="connsiteX93" fmla="*/ 1115367 w 3292241"/>
              <a:gd name="connsiteY93" fmla="*/ 336620 h 1952234"/>
              <a:gd name="connsiteX94" fmla="*/ 1080198 w 3292241"/>
              <a:gd name="connsiteY94" fmla="*/ 296426 h 1952234"/>
              <a:gd name="connsiteX95" fmla="*/ 1075174 w 3292241"/>
              <a:gd name="connsiteY95" fmla="*/ 281354 h 1952234"/>
              <a:gd name="connsiteX96" fmla="*/ 1060101 w 3292241"/>
              <a:gd name="connsiteY96" fmla="*/ 205991 h 1952234"/>
              <a:gd name="connsiteX97" fmla="*/ 1034980 w 3292241"/>
              <a:gd name="connsiteY97" fmla="*/ 195943 h 1952234"/>
              <a:gd name="connsiteX98" fmla="*/ 1014884 w 3292241"/>
              <a:gd name="connsiteY98" fmla="*/ 150725 h 1952234"/>
              <a:gd name="connsiteX99" fmla="*/ 994787 w 3292241"/>
              <a:gd name="connsiteY99" fmla="*/ 125604 h 1952234"/>
              <a:gd name="connsiteX100" fmla="*/ 979715 w 3292241"/>
              <a:gd name="connsiteY100" fmla="*/ 105508 h 1952234"/>
              <a:gd name="connsiteX101" fmla="*/ 969666 w 3292241"/>
              <a:gd name="connsiteY101" fmla="*/ 90435 h 1952234"/>
              <a:gd name="connsiteX102" fmla="*/ 939521 w 3292241"/>
              <a:gd name="connsiteY102" fmla="*/ 75362 h 1952234"/>
              <a:gd name="connsiteX103" fmla="*/ 909376 w 3292241"/>
              <a:gd name="connsiteY103" fmla="*/ 60290 h 1952234"/>
              <a:gd name="connsiteX104" fmla="*/ 874207 w 3292241"/>
              <a:gd name="connsiteY104" fmla="*/ 20097 h 1952234"/>
              <a:gd name="connsiteX105" fmla="*/ 844062 w 3292241"/>
              <a:gd name="connsiteY105" fmla="*/ 0 h 1952234"/>
              <a:gd name="connsiteX106" fmla="*/ 808893 w 3292241"/>
              <a:gd name="connsiteY106" fmla="*/ 15072 h 1952234"/>
              <a:gd name="connsiteX107" fmla="*/ 778747 w 3292241"/>
              <a:gd name="connsiteY107" fmla="*/ 30145 h 1952234"/>
              <a:gd name="connsiteX108" fmla="*/ 753627 w 3292241"/>
              <a:gd name="connsiteY108" fmla="*/ 60290 h 1952234"/>
              <a:gd name="connsiteX109" fmla="*/ 738554 w 3292241"/>
              <a:gd name="connsiteY109" fmla="*/ 70338 h 1952234"/>
              <a:gd name="connsiteX110" fmla="*/ 718457 w 3292241"/>
              <a:gd name="connsiteY110" fmla="*/ 95459 h 1952234"/>
              <a:gd name="connsiteX111" fmla="*/ 708409 w 3292241"/>
              <a:gd name="connsiteY111" fmla="*/ 105508 h 1952234"/>
              <a:gd name="connsiteX112" fmla="*/ 658167 w 3292241"/>
              <a:gd name="connsiteY112" fmla="*/ 140677 h 1952234"/>
              <a:gd name="connsiteX113" fmla="*/ 633046 w 3292241"/>
              <a:gd name="connsiteY113" fmla="*/ 165798 h 1952234"/>
              <a:gd name="connsiteX114" fmla="*/ 607926 w 3292241"/>
              <a:gd name="connsiteY114" fmla="*/ 185894 h 1952234"/>
              <a:gd name="connsiteX115" fmla="*/ 592853 w 3292241"/>
              <a:gd name="connsiteY115" fmla="*/ 190919 h 1952234"/>
              <a:gd name="connsiteX116" fmla="*/ 542611 w 3292241"/>
              <a:gd name="connsiteY116" fmla="*/ 231112 h 1952234"/>
              <a:gd name="connsiteX117" fmla="*/ 527539 w 3292241"/>
              <a:gd name="connsiteY117" fmla="*/ 236136 h 1952234"/>
              <a:gd name="connsiteX118" fmla="*/ 497394 w 3292241"/>
              <a:gd name="connsiteY118" fmla="*/ 256233 h 1952234"/>
              <a:gd name="connsiteX119" fmla="*/ 487345 w 3292241"/>
              <a:gd name="connsiteY119" fmla="*/ 266281 h 1952234"/>
              <a:gd name="connsiteX120" fmla="*/ 462224 w 3292241"/>
              <a:gd name="connsiteY120" fmla="*/ 281354 h 1952234"/>
              <a:gd name="connsiteX121" fmla="*/ 422031 w 3292241"/>
              <a:gd name="connsiteY121" fmla="*/ 311499 h 1952234"/>
              <a:gd name="connsiteX122" fmla="*/ 406958 w 3292241"/>
              <a:gd name="connsiteY122" fmla="*/ 321547 h 1952234"/>
              <a:gd name="connsiteX123" fmla="*/ 366765 w 3292241"/>
              <a:gd name="connsiteY123" fmla="*/ 356716 h 1952234"/>
              <a:gd name="connsiteX124" fmla="*/ 356717 w 3292241"/>
              <a:gd name="connsiteY124" fmla="*/ 371789 h 1952234"/>
              <a:gd name="connsiteX125" fmla="*/ 336620 w 3292241"/>
              <a:gd name="connsiteY125" fmla="*/ 381837 h 1952234"/>
              <a:gd name="connsiteX126" fmla="*/ 321547 w 3292241"/>
              <a:gd name="connsiteY126" fmla="*/ 391886 h 1952234"/>
              <a:gd name="connsiteX127" fmla="*/ 276330 w 3292241"/>
              <a:gd name="connsiteY127" fmla="*/ 427055 h 1952234"/>
              <a:gd name="connsiteX128" fmla="*/ 236137 w 3292241"/>
              <a:gd name="connsiteY128" fmla="*/ 457200 h 1952234"/>
              <a:gd name="connsiteX129" fmla="*/ 216040 w 3292241"/>
              <a:gd name="connsiteY129" fmla="*/ 467248 h 1952234"/>
              <a:gd name="connsiteX130" fmla="*/ 185895 w 3292241"/>
              <a:gd name="connsiteY130" fmla="*/ 492369 h 1952234"/>
              <a:gd name="connsiteX131" fmla="*/ 175846 w 3292241"/>
              <a:gd name="connsiteY131" fmla="*/ 502417 h 1952234"/>
              <a:gd name="connsiteX132" fmla="*/ 160774 w 3292241"/>
              <a:gd name="connsiteY132" fmla="*/ 507442 h 1952234"/>
              <a:gd name="connsiteX133" fmla="*/ 145701 w 3292241"/>
              <a:gd name="connsiteY133" fmla="*/ 527538 h 1952234"/>
              <a:gd name="connsiteX134" fmla="*/ 135653 w 3292241"/>
              <a:gd name="connsiteY134" fmla="*/ 542611 h 1952234"/>
              <a:gd name="connsiteX135" fmla="*/ 110532 w 3292241"/>
              <a:gd name="connsiteY135" fmla="*/ 562708 h 1952234"/>
              <a:gd name="connsiteX136" fmla="*/ 100484 w 3292241"/>
              <a:gd name="connsiteY136" fmla="*/ 577780 h 1952234"/>
              <a:gd name="connsiteX137" fmla="*/ 65315 w 3292241"/>
              <a:gd name="connsiteY137" fmla="*/ 602901 h 1952234"/>
              <a:gd name="connsiteX138" fmla="*/ 20097 w 3292241"/>
              <a:gd name="connsiteY138" fmla="*/ 638070 h 1952234"/>
              <a:gd name="connsiteX139" fmla="*/ 0 w 3292241"/>
              <a:gd name="connsiteY139" fmla="*/ 658167 h 1952234"/>
              <a:gd name="connsiteX140" fmla="*/ 5024 w 3292241"/>
              <a:gd name="connsiteY140" fmla="*/ 673239 h 1952234"/>
              <a:gd name="connsiteX141" fmla="*/ 20097 w 3292241"/>
              <a:gd name="connsiteY141" fmla="*/ 678264 h 1952234"/>
              <a:gd name="connsiteX142" fmla="*/ 45218 w 3292241"/>
              <a:gd name="connsiteY142" fmla="*/ 698360 h 1952234"/>
              <a:gd name="connsiteX143" fmla="*/ 55266 w 3292241"/>
              <a:gd name="connsiteY143" fmla="*/ 798844 h 1952234"/>
              <a:gd name="connsiteX144" fmla="*/ 65315 w 3292241"/>
              <a:gd name="connsiteY144" fmla="*/ 818940 h 1952234"/>
              <a:gd name="connsiteX145" fmla="*/ 80387 w 3292241"/>
              <a:gd name="connsiteY145" fmla="*/ 849086 h 1952234"/>
              <a:gd name="connsiteX146" fmla="*/ 95460 w 3292241"/>
              <a:gd name="connsiteY146" fmla="*/ 854110 h 1952234"/>
              <a:gd name="connsiteX147" fmla="*/ 125605 w 3292241"/>
              <a:gd name="connsiteY147" fmla="*/ 844061 h 1952234"/>
              <a:gd name="connsiteX148" fmla="*/ 140677 w 3292241"/>
              <a:gd name="connsiteY148" fmla="*/ 834013 h 1952234"/>
              <a:gd name="connsiteX149" fmla="*/ 170822 w 3292241"/>
              <a:gd name="connsiteY149" fmla="*/ 823965 h 1952234"/>
              <a:gd name="connsiteX150" fmla="*/ 185895 w 3292241"/>
              <a:gd name="connsiteY150" fmla="*/ 818940 h 1952234"/>
              <a:gd name="connsiteX151" fmla="*/ 226088 w 3292241"/>
              <a:gd name="connsiteY151" fmla="*/ 803868 h 1952234"/>
              <a:gd name="connsiteX152" fmla="*/ 241161 w 3292241"/>
              <a:gd name="connsiteY152" fmla="*/ 793820 h 1952234"/>
              <a:gd name="connsiteX153" fmla="*/ 271306 w 3292241"/>
              <a:gd name="connsiteY153" fmla="*/ 783771 h 1952234"/>
              <a:gd name="connsiteX154" fmla="*/ 281354 w 3292241"/>
              <a:gd name="connsiteY154" fmla="*/ 798844 h 1952234"/>
              <a:gd name="connsiteX155" fmla="*/ 286378 w 3292241"/>
              <a:gd name="connsiteY155" fmla="*/ 813916 h 1952234"/>
              <a:gd name="connsiteX156" fmla="*/ 296427 w 3292241"/>
              <a:gd name="connsiteY156" fmla="*/ 823965 h 1952234"/>
              <a:gd name="connsiteX157" fmla="*/ 301451 w 3292241"/>
              <a:gd name="connsiteY157" fmla="*/ 839037 h 1952234"/>
              <a:gd name="connsiteX158" fmla="*/ 306475 w 3292241"/>
              <a:gd name="connsiteY158" fmla="*/ 874206 h 1952234"/>
              <a:gd name="connsiteX159" fmla="*/ 321547 w 3292241"/>
              <a:gd name="connsiteY159" fmla="*/ 879231 h 1952234"/>
              <a:gd name="connsiteX160" fmla="*/ 361741 w 3292241"/>
              <a:gd name="connsiteY160" fmla="*/ 869182 h 1952234"/>
              <a:gd name="connsiteX161" fmla="*/ 391886 w 3292241"/>
              <a:gd name="connsiteY161" fmla="*/ 854110 h 1952234"/>
              <a:gd name="connsiteX162" fmla="*/ 422031 w 3292241"/>
              <a:gd name="connsiteY162" fmla="*/ 839037 h 1952234"/>
              <a:gd name="connsiteX163" fmla="*/ 447152 w 3292241"/>
              <a:gd name="connsiteY163" fmla="*/ 818940 h 1952234"/>
              <a:gd name="connsiteX164" fmla="*/ 462224 w 3292241"/>
              <a:gd name="connsiteY164" fmla="*/ 758650 h 1952234"/>
              <a:gd name="connsiteX165" fmla="*/ 487345 w 3292241"/>
              <a:gd name="connsiteY165" fmla="*/ 733529 h 1952234"/>
              <a:gd name="connsiteX166" fmla="*/ 482321 w 3292241"/>
              <a:gd name="connsiteY166" fmla="*/ 688312 h 1952234"/>
              <a:gd name="connsiteX167" fmla="*/ 482321 w 3292241"/>
              <a:gd name="connsiteY167" fmla="*/ 628022 h 1952234"/>
              <a:gd name="connsiteX168" fmla="*/ 522515 w 3292241"/>
              <a:gd name="connsiteY168" fmla="*/ 612949 h 1952234"/>
              <a:gd name="connsiteX169" fmla="*/ 552660 w 3292241"/>
              <a:gd name="connsiteY169" fmla="*/ 602901 h 1952234"/>
              <a:gd name="connsiteX170" fmla="*/ 587829 w 3292241"/>
              <a:gd name="connsiteY170" fmla="*/ 607925 h 1952234"/>
              <a:gd name="connsiteX171" fmla="*/ 612950 w 3292241"/>
              <a:gd name="connsiteY171" fmla="*/ 628022 h 1952234"/>
              <a:gd name="connsiteX172" fmla="*/ 617974 w 3292241"/>
              <a:gd name="connsiteY172" fmla="*/ 643094 h 1952234"/>
              <a:gd name="connsiteX173" fmla="*/ 648119 w 3292241"/>
              <a:gd name="connsiteY173" fmla="*/ 653143 h 1952234"/>
              <a:gd name="connsiteX174" fmla="*/ 678264 w 3292241"/>
              <a:gd name="connsiteY174" fmla="*/ 663191 h 1952234"/>
              <a:gd name="connsiteX175" fmla="*/ 703385 w 3292241"/>
              <a:gd name="connsiteY175" fmla="*/ 678264 h 1952234"/>
              <a:gd name="connsiteX176" fmla="*/ 733530 w 3292241"/>
              <a:gd name="connsiteY176" fmla="*/ 688312 h 1952234"/>
              <a:gd name="connsiteX177" fmla="*/ 748602 w 3292241"/>
              <a:gd name="connsiteY177" fmla="*/ 693336 h 1952234"/>
              <a:gd name="connsiteX178" fmla="*/ 783772 w 3292241"/>
              <a:gd name="connsiteY178" fmla="*/ 728505 h 1952234"/>
              <a:gd name="connsiteX179" fmla="*/ 793820 w 3292241"/>
              <a:gd name="connsiteY179" fmla="*/ 738554 h 1952234"/>
              <a:gd name="connsiteX180" fmla="*/ 823965 w 3292241"/>
              <a:gd name="connsiteY180" fmla="*/ 758650 h 1952234"/>
              <a:gd name="connsiteX181" fmla="*/ 844062 w 3292241"/>
              <a:gd name="connsiteY181" fmla="*/ 778747 h 1952234"/>
              <a:gd name="connsiteX182" fmla="*/ 849086 w 3292241"/>
              <a:gd name="connsiteY182" fmla="*/ 889279 h 1952234"/>
              <a:gd name="connsiteX183" fmla="*/ 854110 w 3292241"/>
              <a:gd name="connsiteY183" fmla="*/ 929472 h 1952234"/>
              <a:gd name="connsiteX184" fmla="*/ 899328 w 3292241"/>
              <a:gd name="connsiteY184" fmla="*/ 934497 h 1952234"/>
              <a:gd name="connsiteX185" fmla="*/ 934497 w 3292241"/>
              <a:gd name="connsiteY185" fmla="*/ 964642 h 1952234"/>
              <a:gd name="connsiteX186" fmla="*/ 929473 w 3292241"/>
              <a:gd name="connsiteY186" fmla="*/ 1014883 h 1952234"/>
              <a:gd name="connsiteX187" fmla="*/ 959618 w 3292241"/>
              <a:gd name="connsiteY187" fmla="*/ 1029956 h 1952234"/>
              <a:gd name="connsiteX188" fmla="*/ 979715 w 3292241"/>
              <a:gd name="connsiteY188" fmla="*/ 1040004 h 1952234"/>
              <a:gd name="connsiteX189" fmla="*/ 1050053 w 3292241"/>
              <a:gd name="connsiteY189" fmla="*/ 1050053 h 1952234"/>
              <a:gd name="connsiteX190" fmla="*/ 1065126 w 3292241"/>
              <a:gd name="connsiteY190" fmla="*/ 1060101 h 1952234"/>
              <a:gd name="connsiteX191" fmla="*/ 1165609 w 3292241"/>
              <a:gd name="connsiteY191" fmla="*/ 1070149 h 1952234"/>
              <a:gd name="connsiteX192" fmla="*/ 1210827 w 3292241"/>
              <a:gd name="connsiteY192" fmla="*/ 1075173 h 1952234"/>
              <a:gd name="connsiteX193" fmla="*/ 1225899 w 3292241"/>
              <a:gd name="connsiteY193" fmla="*/ 1080198 h 1952234"/>
              <a:gd name="connsiteX194" fmla="*/ 1251020 w 3292241"/>
              <a:gd name="connsiteY194" fmla="*/ 1105319 h 1952234"/>
              <a:gd name="connsiteX195" fmla="*/ 1261068 w 3292241"/>
              <a:gd name="connsiteY195" fmla="*/ 1155560 h 1952234"/>
              <a:gd name="connsiteX196" fmla="*/ 1271117 w 3292241"/>
              <a:gd name="connsiteY196" fmla="*/ 1195754 h 1952234"/>
              <a:gd name="connsiteX197" fmla="*/ 1296238 w 3292241"/>
              <a:gd name="connsiteY197" fmla="*/ 1220875 h 1952234"/>
              <a:gd name="connsiteX198" fmla="*/ 1281165 w 3292241"/>
              <a:gd name="connsiteY198" fmla="*/ 1306286 h 1952234"/>
              <a:gd name="connsiteX199" fmla="*/ 1261068 w 3292241"/>
              <a:gd name="connsiteY199" fmla="*/ 1311310 h 1952234"/>
              <a:gd name="connsiteX200" fmla="*/ 1235947 w 3292241"/>
              <a:gd name="connsiteY200" fmla="*/ 1336431 h 1952234"/>
              <a:gd name="connsiteX201" fmla="*/ 1230923 w 3292241"/>
              <a:gd name="connsiteY201" fmla="*/ 1351503 h 1952234"/>
              <a:gd name="connsiteX202" fmla="*/ 1220875 w 3292241"/>
              <a:gd name="connsiteY202" fmla="*/ 1366576 h 1952234"/>
              <a:gd name="connsiteX203" fmla="*/ 1215851 w 3292241"/>
              <a:gd name="connsiteY203" fmla="*/ 1381648 h 1952234"/>
              <a:gd name="connsiteX204" fmla="*/ 1195754 w 3292241"/>
              <a:gd name="connsiteY204" fmla="*/ 1391697 h 1952234"/>
              <a:gd name="connsiteX205" fmla="*/ 1200778 w 3292241"/>
              <a:gd name="connsiteY205" fmla="*/ 1416817 h 1952234"/>
              <a:gd name="connsiteX206" fmla="*/ 1210827 w 3292241"/>
              <a:gd name="connsiteY206" fmla="*/ 1431890 h 1952234"/>
              <a:gd name="connsiteX207" fmla="*/ 1215851 w 3292241"/>
              <a:gd name="connsiteY207" fmla="*/ 1446962 h 1952234"/>
              <a:gd name="connsiteX208" fmla="*/ 1225899 w 3292241"/>
              <a:gd name="connsiteY208" fmla="*/ 1547446 h 1952234"/>
              <a:gd name="connsiteX209" fmla="*/ 1235947 w 3292241"/>
              <a:gd name="connsiteY209" fmla="*/ 1562519 h 1952234"/>
              <a:gd name="connsiteX210" fmla="*/ 1251020 w 3292241"/>
              <a:gd name="connsiteY210" fmla="*/ 1592664 h 1952234"/>
              <a:gd name="connsiteX211" fmla="*/ 1266093 w 3292241"/>
              <a:gd name="connsiteY211" fmla="*/ 1597688 h 1952234"/>
              <a:gd name="connsiteX212" fmla="*/ 1281165 w 3292241"/>
              <a:gd name="connsiteY212" fmla="*/ 1607736 h 1952234"/>
              <a:gd name="connsiteX213" fmla="*/ 1296238 w 3292241"/>
              <a:gd name="connsiteY213" fmla="*/ 1612760 h 1952234"/>
              <a:gd name="connsiteX214" fmla="*/ 1321358 w 3292241"/>
              <a:gd name="connsiteY214" fmla="*/ 1627833 h 1952234"/>
              <a:gd name="connsiteX215" fmla="*/ 1391697 w 3292241"/>
              <a:gd name="connsiteY215" fmla="*/ 1632857 h 1952234"/>
              <a:gd name="connsiteX216" fmla="*/ 1477108 w 3292241"/>
              <a:gd name="connsiteY216" fmla="*/ 1627833 h 1952234"/>
              <a:gd name="connsiteX217" fmla="*/ 1502229 w 3292241"/>
              <a:gd name="connsiteY217" fmla="*/ 1602712 h 1952234"/>
              <a:gd name="connsiteX218" fmla="*/ 1517301 w 3292241"/>
              <a:gd name="connsiteY218" fmla="*/ 1592664 h 1952234"/>
              <a:gd name="connsiteX219" fmla="*/ 1527350 w 3292241"/>
              <a:gd name="connsiteY219" fmla="*/ 1582615 h 1952234"/>
              <a:gd name="connsiteX220" fmla="*/ 1562519 w 3292241"/>
              <a:gd name="connsiteY220" fmla="*/ 1552470 h 1952234"/>
              <a:gd name="connsiteX221" fmla="*/ 1597688 w 3292241"/>
              <a:gd name="connsiteY221" fmla="*/ 1542422 h 1952234"/>
              <a:gd name="connsiteX222" fmla="*/ 1668027 w 3292241"/>
              <a:gd name="connsiteY222" fmla="*/ 1532373 h 1952234"/>
              <a:gd name="connsiteX223" fmla="*/ 1683099 w 3292241"/>
              <a:gd name="connsiteY223" fmla="*/ 1522325 h 1952234"/>
              <a:gd name="connsiteX224" fmla="*/ 1693147 w 3292241"/>
              <a:gd name="connsiteY224" fmla="*/ 1507253 h 1952234"/>
              <a:gd name="connsiteX225" fmla="*/ 1723293 w 3292241"/>
              <a:gd name="connsiteY225" fmla="*/ 1497204 h 1952234"/>
              <a:gd name="connsiteX226" fmla="*/ 1738365 w 3292241"/>
              <a:gd name="connsiteY226" fmla="*/ 1492180 h 1952234"/>
              <a:gd name="connsiteX227" fmla="*/ 1768510 w 3292241"/>
              <a:gd name="connsiteY227" fmla="*/ 1472083 h 1952234"/>
              <a:gd name="connsiteX228" fmla="*/ 1833824 w 3292241"/>
              <a:gd name="connsiteY228" fmla="*/ 1457011 h 1952234"/>
              <a:gd name="connsiteX229" fmla="*/ 1863969 w 3292241"/>
              <a:gd name="connsiteY229" fmla="*/ 1467059 h 1952234"/>
              <a:gd name="connsiteX230" fmla="*/ 1889090 w 3292241"/>
              <a:gd name="connsiteY230" fmla="*/ 1482132 h 1952234"/>
              <a:gd name="connsiteX231" fmla="*/ 1919235 w 3292241"/>
              <a:gd name="connsiteY231" fmla="*/ 1502228 h 1952234"/>
              <a:gd name="connsiteX232" fmla="*/ 1904163 w 3292241"/>
              <a:gd name="connsiteY232" fmla="*/ 1512277 h 1952234"/>
              <a:gd name="connsiteX233" fmla="*/ 1889090 w 3292241"/>
              <a:gd name="connsiteY233" fmla="*/ 1517301 h 1952234"/>
              <a:gd name="connsiteX234" fmla="*/ 1874018 w 3292241"/>
              <a:gd name="connsiteY234" fmla="*/ 1532373 h 1952234"/>
              <a:gd name="connsiteX235" fmla="*/ 1843873 w 3292241"/>
              <a:gd name="connsiteY235" fmla="*/ 1547446 h 1952234"/>
              <a:gd name="connsiteX236" fmla="*/ 1833824 w 3292241"/>
              <a:gd name="connsiteY236" fmla="*/ 1557494 h 1952234"/>
              <a:gd name="connsiteX237" fmla="*/ 1853921 w 3292241"/>
              <a:gd name="connsiteY237" fmla="*/ 1582615 h 1952234"/>
              <a:gd name="connsiteX238" fmla="*/ 1874018 w 3292241"/>
              <a:gd name="connsiteY238" fmla="*/ 1602712 h 1952234"/>
              <a:gd name="connsiteX239" fmla="*/ 1884066 w 3292241"/>
              <a:gd name="connsiteY239" fmla="*/ 1632857 h 1952234"/>
              <a:gd name="connsiteX240" fmla="*/ 1894115 w 3292241"/>
              <a:gd name="connsiteY240" fmla="*/ 1668026 h 1952234"/>
              <a:gd name="connsiteX241" fmla="*/ 1904163 w 3292241"/>
              <a:gd name="connsiteY241" fmla="*/ 1678075 h 1952234"/>
              <a:gd name="connsiteX242" fmla="*/ 1914211 w 3292241"/>
              <a:gd name="connsiteY242" fmla="*/ 1698171 h 1952234"/>
              <a:gd name="connsiteX243" fmla="*/ 1919235 w 3292241"/>
              <a:gd name="connsiteY243" fmla="*/ 1728316 h 1952234"/>
              <a:gd name="connsiteX244" fmla="*/ 1929284 w 3292241"/>
              <a:gd name="connsiteY244" fmla="*/ 1743389 h 1952234"/>
              <a:gd name="connsiteX245" fmla="*/ 1964453 w 3292241"/>
              <a:gd name="connsiteY245" fmla="*/ 1753437 h 1952234"/>
              <a:gd name="connsiteX246" fmla="*/ 1979526 w 3292241"/>
              <a:gd name="connsiteY246" fmla="*/ 1763486 h 1952234"/>
              <a:gd name="connsiteX247" fmla="*/ 2009671 w 3292241"/>
              <a:gd name="connsiteY247" fmla="*/ 1778558 h 1952234"/>
              <a:gd name="connsiteX248" fmla="*/ 2039816 w 3292241"/>
              <a:gd name="connsiteY248" fmla="*/ 1808703 h 1952234"/>
              <a:gd name="connsiteX249" fmla="*/ 2059912 w 3292241"/>
              <a:gd name="connsiteY249" fmla="*/ 1813727 h 1952234"/>
              <a:gd name="connsiteX250" fmla="*/ 2120202 w 3292241"/>
              <a:gd name="connsiteY250" fmla="*/ 1828800 h 1952234"/>
              <a:gd name="connsiteX251" fmla="*/ 2125227 w 3292241"/>
              <a:gd name="connsiteY251" fmla="*/ 1863969 h 1952234"/>
              <a:gd name="connsiteX252" fmla="*/ 2140299 w 3292241"/>
              <a:gd name="connsiteY252" fmla="*/ 1919235 h 1952234"/>
              <a:gd name="connsiteX253" fmla="*/ 2155372 w 3292241"/>
              <a:gd name="connsiteY253" fmla="*/ 1924259 h 1952234"/>
              <a:gd name="connsiteX254" fmla="*/ 2250831 w 3292241"/>
              <a:gd name="connsiteY254" fmla="*/ 1934308 h 1952234"/>
              <a:gd name="connsiteX255" fmla="*/ 2275952 w 3292241"/>
              <a:gd name="connsiteY255" fmla="*/ 1939332 h 1952234"/>
              <a:gd name="connsiteX256" fmla="*/ 2748224 w 3292241"/>
              <a:gd name="connsiteY256" fmla="*/ 1944356 h 1952234"/>
              <a:gd name="connsiteX257" fmla="*/ 2873829 w 3292241"/>
              <a:gd name="connsiteY257" fmla="*/ 1944356 h 1952234"/>
              <a:gd name="connsiteX258" fmla="*/ 2888901 w 3292241"/>
              <a:gd name="connsiteY258" fmla="*/ 1934308 h 1952234"/>
              <a:gd name="connsiteX259" fmla="*/ 2903974 w 3292241"/>
              <a:gd name="connsiteY259" fmla="*/ 1929283 h 1952234"/>
              <a:gd name="connsiteX260" fmla="*/ 2964264 w 3292241"/>
              <a:gd name="connsiteY260" fmla="*/ 1934308 h 1952234"/>
              <a:gd name="connsiteX261" fmla="*/ 2979337 w 3292241"/>
              <a:gd name="connsiteY261" fmla="*/ 1939332 h 1952234"/>
              <a:gd name="connsiteX262" fmla="*/ 3014506 w 3292241"/>
              <a:gd name="connsiteY262" fmla="*/ 1944356 h 1952234"/>
              <a:gd name="connsiteX263" fmla="*/ 3069772 w 3292241"/>
              <a:gd name="connsiteY263" fmla="*/ 1939332 h 1952234"/>
              <a:gd name="connsiteX264" fmla="*/ 3089868 w 3292241"/>
              <a:gd name="connsiteY264" fmla="*/ 1914211 h 1952234"/>
              <a:gd name="connsiteX265" fmla="*/ 3125038 w 3292241"/>
              <a:gd name="connsiteY265" fmla="*/ 1894114 h 1952234"/>
              <a:gd name="connsiteX266" fmla="*/ 3160207 w 3292241"/>
              <a:gd name="connsiteY266" fmla="*/ 1879042 h 1952234"/>
              <a:gd name="connsiteX267" fmla="*/ 3175279 w 3292241"/>
              <a:gd name="connsiteY267" fmla="*/ 1868993 h 1952234"/>
              <a:gd name="connsiteX268" fmla="*/ 3205424 w 3292241"/>
              <a:gd name="connsiteY268" fmla="*/ 1838848 h 1952234"/>
              <a:gd name="connsiteX269" fmla="*/ 3210449 w 3292241"/>
              <a:gd name="connsiteY269" fmla="*/ 1823776 h 1952234"/>
              <a:gd name="connsiteX270" fmla="*/ 3220497 w 3292241"/>
              <a:gd name="connsiteY270" fmla="*/ 1813727 h 1952234"/>
              <a:gd name="connsiteX271" fmla="*/ 3290835 w 3292241"/>
              <a:gd name="connsiteY271" fmla="*/ 1778558 h 195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3292241" h="1952234">
                <a:moveTo>
                  <a:pt x="3290835" y="1778558"/>
                </a:moveTo>
                <a:cubicBezTo>
                  <a:pt x="3298371" y="1771022"/>
                  <a:pt x="3273545" y="1772984"/>
                  <a:pt x="3265715" y="1768510"/>
                </a:cubicBezTo>
                <a:cubicBezTo>
                  <a:pt x="3261602" y="1766160"/>
                  <a:pt x="3259365" y="1761420"/>
                  <a:pt x="3255666" y="1758461"/>
                </a:cubicBezTo>
                <a:cubicBezTo>
                  <a:pt x="3250951" y="1754689"/>
                  <a:pt x="3245618" y="1751762"/>
                  <a:pt x="3240594" y="1748413"/>
                </a:cubicBezTo>
                <a:cubicBezTo>
                  <a:pt x="3220397" y="1708021"/>
                  <a:pt x="3234207" y="1741860"/>
                  <a:pt x="3225521" y="1668026"/>
                </a:cubicBezTo>
                <a:cubicBezTo>
                  <a:pt x="3224523" y="1659545"/>
                  <a:pt x="3222744" y="1651144"/>
                  <a:pt x="3220497" y="1642905"/>
                </a:cubicBezTo>
                <a:cubicBezTo>
                  <a:pt x="3217710" y="1632686"/>
                  <a:pt x="3210449" y="1612760"/>
                  <a:pt x="3210449" y="1612760"/>
                </a:cubicBezTo>
                <a:cubicBezTo>
                  <a:pt x="3210443" y="1612720"/>
                  <a:pt x="3206589" y="1570771"/>
                  <a:pt x="3200400" y="1562519"/>
                </a:cubicBezTo>
                <a:cubicBezTo>
                  <a:pt x="3193295" y="1553045"/>
                  <a:pt x="3183653" y="1545772"/>
                  <a:pt x="3175279" y="1537398"/>
                </a:cubicBezTo>
                <a:lnTo>
                  <a:pt x="3165231" y="1527349"/>
                </a:lnTo>
                <a:lnTo>
                  <a:pt x="3155183" y="1497204"/>
                </a:lnTo>
                <a:lnTo>
                  <a:pt x="3150158" y="1482132"/>
                </a:lnTo>
                <a:cubicBezTo>
                  <a:pt x="3144890" y="1466329"/>
                  <a:pt x="3146192" y="1462741"/>
                  <a:pt x="3130062" y="1451987"/>
                </a:cubicBezTo>
                <a:cubicBezTo>
                  <a:pt x="3125655" y="1449049"/>
                  <a:pt x="3120013" y="1448637"/>
                  <a:pt x="3114989" y="1446962"/>
                </a:cubicBezTo>
                <a:cubicBezTo>
                  <a:pt x="3109965" y="1441938"/>
                  <a:pt x="3105829" y="1435831"/>
                  <a:pt x="3099917" y="1431890"/>
                </a:cubicBezTo>
                <a:cubicBezTo>
                  <a:pt x="3095510" y="1428952"/>
                  <a:pt x="3090068" y="1427737"/>
                  <a:pt x="3084844" y="1426866"/>
                </a:cubicBezTo>
                <a:cubicBezTo>
                  <a:pt x="3069885" y="1424373"/>
                  <a:pt x="3054699" y="1423517"/>
                  <a:pt x="3039627" y="1421842"/>
                </a:cubicBezTo>
                <a:cubicBezTo>
                  <a:pt x="3034603" y="1420167"/>
                  <a:pt x="3028690" y="1420126"/>
                  <a:pt x="3024554" y="1416817"/>
                </a:cubicBezTo>
                <a:cubicBezTo>
                  <a:pt x="3012554" y="1407217"/>
                  <a:pt x="3015550" y="1398809"/>
                  <a:pt x="3009482" y="1386672"/>
                </a:cubicBezTo>
                <a:cubicBezTo>
                  <a:pt x="2997191" y="1362091"/>
                  <a:pt x="3003400" y="1380238"/>
                  <a:pt x="2989385" y="1361551"/>
                </a:cubicBezTo>
                <a:cubicBezTo>
                  <a:pt x="2982139" y="1351890"/>
                  <a:pt x="2969288" y="1331406"/>
                  <a:pt x="2969288" y="1331406"/>
                </a:cubicBezTo>
                <a:cubicBezTo>
                  <a:pt x="2967613" y="1326382"/>
                  <a:pt x="2966632" y="1321071"/>
                  <a:pt x="2964264" y="1316334"/>
                </a:cubicBezTo>
                <a:cubicBezTo>
                  <a:pt x="2957925" y="1303655"/>
                  <a:pt x="2953515" y="1300560"/>
                  <a:pt x="2944167" y="1291213"/>
                </a:cubicBezTo>
                <a:cubicBezTo>
                  <a:pt x="2942492" y="1286189"/>
                  <a:pt x="2942888" y="1279885"/>
                  <a:pt x="2939143" y="1276140"/>
                </a:cubicBezTo>
                <a:cubicBezTo>
                  <a:pt x="2935398" y="1272395"/>
                  <a:pt x="2929367" y="1271116"/>
                  <a:pt x="2924071" y="1271116"/>
                </a:cubicBezTo>
                <a:cubicBezTo>
                  <a:pt x="2911942" y="1271116"/>
                  <a:pt x="2895773" y="1277199"/>
                  <a:pt x="2883877" y="1281165"/>
                </a:cubicBezTo>
                <a:cubicBezTo>
                  <a:pt x="2876062" y="1279211"/>
                  <a:pt x="2853664" y="1276004"/>
                  <a:pt x="2848708" y="1266092"/>
                </a:cubicBezTo>
                <a:cubicBezTo>
                  <a:pt x="2842532" y="1253740"/>
                  <a:pt x="2843028" y="1239000"/>
                  <a:pt x="2838660" y="1225899"/>
                </a:cubicBezTo>
                <a:lnTo>
                  <a:pt x="2833635" y="1210826"/>
                </a:lnTo>
                <a:cubicBezTo>
                  <a:pt x="2835310" y="1199103"/>
                  <a:pt x="2836337" y="1187269"/>
                  <a:pt x="2838660" y="1175657"/>
                </a:cubicBezTo>
                <a:cubicBezTo>
                  <a:pt x="2841125" y="1163334"/>
                  <a:pt x="2848283" y="1151385"/>
                  <a:pt x="2853732" y="1140488"/>
                </a:cubicBezTo>
                <a:cubicBezTo>
                  <a:pt x="2852057" y="1132114"/>
                  <a:pt x="2851408" y="1123468"/>
                  <a:pt x="2848708" y="1115367"/>
                </a:cubicBezTo>
                <a:cubicBezTo>
                  <a:pt x="2846340" y="1108262"/>
                  <a:pt x="2841610" y="1102154"/>
                  <a:pt x="2838660" y="1095270"/>
                </a:cubicBezTo>
                <a:cubicBezTo>
                  <a:pt x="2836574" y="1090402"/>
                  <a:pt x="2835310" y="1085222"/>
                  <a:pt x="2833635" y="1080198"/>
                </a:cubicBezTo>
                <a:cubicBezTo>
                  <a:pt x="2822331" y="1012369"/>
                  <a:pt x="2833635" y="1095426"/>
                  <a:pt x="2833635" y="989762"/>
                </a:cubicBezTo>
                <a:cubicBezTo>
                  <a:pt x="2833635" y="971264"/>
                  <a:pt x="2837381" y="950784"/>
                  <a:pt x="2828611" y="934497"/>
                </a:cubicBezTo>
                <a:cubicBezTo>
                  <a:pt x="2823589" y="925171"/>
                  <a:pt x="2798466" y="924448"/>
                  <a:pt x="2798466" y="924448"/>
                </a:cubicBezTo>
                <a:cubicBezTo>
                  <a:pt x="2793442" y="926123"/>
                  <a:pt x="2787935" y="926747"/>
                  <a:pt x="2783394" y="929472"/>
                </a:cubicBezTo>
                <a:cubicBezTo>
                  <a:pt x="2759453" y="943837"/>
                  <a:pt x="2792155" y="945119"/>
                  <a:pt x="2743200" y="949569"/>
                </a:cubicBezTo>
                <a:cubicBezTo>
                  <a:pt x="2656201" y="957478"/>
                  <a:pt x="2706406" y="953621"/>
                  <a:pt x="2592475" y="959617"/>
                </a:cubicBezTo>
                <a:lnTo>
                  <a:pt x="2562330" y="969666"/>
                </a:lnTo>
                <a:cubicBezTo>
                  <a:pt x="2556602" y="971576"/>
                  <a:pt x="2554982" y="979337"/>
                  <a:pt x="2552282" y="984738"/>
                </a:cubicBezTo>
                <a:cubicBezTo>
                  <a:pt x="2546214" y="996873"/>
                  <a:pt x="2549206" y="1005285"/>
                  <a:pt x="2537209" y="1014883"/>
                </a:cubicBezTo>
                <a:cubicBezTo>
                  <a:pt x="2533074" y="1018191"/>
                  <a:pt x="2526874" y="1017540"/>
                  <a:pt x="2522137" y="1019908"/>
                </a:cubicBezTo>
                <a:cubicBezTo>
                  <a:pt x="2516736" y="1022609"/>
                  <a:pt x="2512088" y="1026607"/>
                  <a:pt x="2507064" y="1029956"/>
                </a:cubicBezTo>
                <a:cubicBezTo>
                  <a:pt x="2502040" y="1028281"/>
                  <a:pt x="2496127" y="1028240"/>
                  <a:pt x="2491991" y="1024932"/>
                </a:cubicBezTo>
                <a:cubicBezTo>
                  <a:pt x="2487276" y="1021160"/>
                  <a:pt x="2487064" y="1013059"/>
                  <a:pt x="2481943" y="1009859"/>
                </a:cubicBezTo>
                <a:cubicBezTo>
                  <a:pt x="2473789" y="1004762"/>
                  <a:pt x="2443467" y="997728"/>
                  <a:pt x="2431701" y="994787"/>
                </a:cubicBezTo>
                <a:cubicBezTo>
                  <a:pt x="2414164" y="977248"/>
                  <a:pt x="2426147" y="986236"/>
                  <a:pt x="2391508" y="974690"/>
                </a:cubicBezTo>
                <a:cubicBezTo>
                  <a:pt x="2378249" y="970270"/>
                  <a:pt x="2376190" y="962435"/>
                  <a:pt x="2366387" y="954593"/>
                </a:cubicBezTo>
                <a:cubicBezTo>
                  <a:pt x="2361672" y="950821"/>
                  <a:pt x="2355899" y="948475"/>
                  <a:pt x="2351315" y="944545"/>
                </a:cubicBezTo>
                <a:cubicBezTo>
                  <a:pt x="2344122" y="938380"/>
                  <a:pt x="2337917" y="931147"/>
                  <a:pt x="2331218" y="924448"/>
                </a:cubicBezTo>
                <a:lnTo>
                  <a:pt x="2321169" y="914400"/>
                </a:lnTo>
                <a:lnTo>
                  <a:pt x="2296049" y="889279"/>
                </a:lnTo>
                <a:cubicBezTo>
                  <a:pt x="2291779" y="885009"/>
                  <a:pt x="2285561" y="883161"/>
                  <a:pt x="2280976" y="879231"/>
                </a:cubicBezTo>
                <a:cubicBezTo>
                  <a:pt x="2273783" y="873066"/>
                  <a:pt x="2260879" y="859134"/>
                  <a:pt x="2260879" y="859134"/>
                </a:cubicBezTo>
                <a:cubicBezTo>
                  <a:pt x="2247808" y="819918"/>
                  <a:pt x="2269221" y="876670"/>
                  <a:pt x="2230734" y="818940"/>
                </a:cubicBezTo>
                <a:cubicBezTo>
                  <a:pt x="2217337" y="798844"/>
                  <a:pt x="2225710" y="807217"/>
                  <a:pt x="2205613" y="793820"/>
                </a:cubicBezTo>
                <a:cubicBezTo>
                  <a:pt x="2170838" y="741654"/>
                  <a:pt x="2223782" y="822426"/>
                  <a:pt x="2185517" y="758650"/>
                </a:cubicBezTo>
                <a:cubicBezTo>
                  <a:pt x="2179304" y="748294"/>
                  <a:pt x="2172119" y="738553"/>
                  <a:pt x="2165420" y="728505"/>
                </a:cubicBezTo>
                <a:cubicBezTo>
                  <a:pt x="2158721" y="718457"/>
                  <a:pt x="2143814" y="716949"/>
                  <a:pt x="2135275" y="708409"/>
                </a:cubicBezTo>
                <a:cubicBezTo>
                  <a:pt x="2131926" y="705059"/>
                  <a:pt x="2129464" y="700478"/>
                  <a:pt x="2125227" y="698360"/>
                </a:cubicBezTo>
                <a:cubicBezTo>
                  <a:pt x="2125224" y="698358"/>
                  <a:pt x="2087547" y="685801"/>
                  <a:pt x="2080009" y="683288"/>
                </a:cubicBezTo>
                <a:lnTo>
                  <a:pt x="2064937" y="678264"/>
                </a:lnTo>
                <a:cubicBezTo>
                  <a:pt x="2030690" y="655432"/>
                  <a:pt x="2073868" y="681240"/>
                  <a:pt x="2019719" y="663191"/>
                </a:cubicBezTo>
                <a:cubicBezTo>
                  <a:pt x="2013990" y="661282"/>
                  <a:pt x="2010196" y="655522"/>
                  <a:pt x="2004646" y="653143"/>
                </a:cubicBezTo>
                <a:cubicBezTo>
                  <a:pt x="1998299" y="650423"/>
                  <a:pt x="1991249" y="649794"/>
                  <a:pt x="1984550" y="648119"/>
                </a:cubicBezTo>
                <a:cubicBezTo>
                  <a:pt x="1981200" y="644769"/>
                  <a:pt x="1978291" y="640912"/>
                  <a:pt x="1974501" y="638070"/>
                </a:cubicBezTo>
                <a:cubicBezTo>
                  <a:pt x="1964840" y="630824"/>
                  <a:pt x="1944356" y="617973"/>
                  <a:pt x="1944356" y="617973"/>
                </a:cubicBezTo>
                <a:cubicBezTo>
                  <a:pt x="1941007" y="611274"/>
                  <a:pt x="1937258" y="604761"/>
                  <a:pt x="1934308" y="597877"/>
                </a:cubicBezTo>
                <a:cubicBezTo>
                  <a:pt x="1932222" y="593009"/>
                  <a:pt x="1931653" y="587541"/>
                  <a:pt x="1929284" y="582804"/>
                </a:cubicBezTo>
                <a:cubicBezTo>
                  <a:pt x="1918759" y="561755"/>
                  <a:pt x="1921385" y="572035"/>
                  <a:pt x="1904163" y="557683"/>
                </a:cubicBezTo>
                <a:cubicBezTo>
                  <a:pt x="1879075" y="536777"/>
                  <a:pt x="1900504" y="546416"/>
                  <a:pt x="1874018" y="537587"/>
                </a:cubicBezTo>
                <a:cubicBezTo>
                  <a:pt x="1868994" y="534237"/>
                  <a:pt x="1864463" y="529991"/>
                  <a:pt x="1858945" y="527538"/>
                </a:cubicBezTo>
                <a:cubicBezTo>
                  <a:pt x="1815694" y="508315"/>
                  <a:pt x="1787866" y="515336"/>
                  <a:pt x="1733341" y="512466"/>
                </a:cubicBezTo>
                <a:cubicBezTo>
                  <a:pt x="1697061" y="500373"/>
                  <a:pt x="1740192" y="512466"/>
                  <a:pt x="1668027" y="512466"/>
                </a:cubicBezTo>
                <a:cubicBezTo>
                  <a:pt x="1636163" y="512466"/>
                  <a:pt x="1604387" y="509117"/>
                  <a:pt x="1572567" y="507442"/>
                </a:cubicBezTo>
                <a:cubicBezTo>
                  <a:pt x="1559169" y="504092"/>
                  <a:pt x="1545916" y="500101"/>
                  <a:pt x="1532374" y="497393"/>
                </a:cubicBezTo>
                <a:cubicBezTo>
                  <a:pt x="1475361" y="485991"/>
                  <a:pt x="1498701" y="491487"/>
                  <a:pt x="1462035" y="482321"/>
                </a:cubicBezTo>
                <a:cubicBezTo>
                  <a:pt x="1429015" y="449297"/>
                  <a:pt x="1491101" y="508394"/>
                  <a:pt x="1421842" y="462224"/>
                </a:cubicBezTo>
                <a:cubicBezTo>
                  <a:pt x="1416818" y="458875"/>
                  <a:pt x="1412690" y="453360"/>
                  <a:pt x="1406769" y="452176"/>
                </a:cubicBezTo>
                <a:cubicBezTo>
                  <a:pt x="1386994" y="448221"/>
                  <a:pt x="1366576" y="448826"/>
                  <a:pt x="1346479" y="447151"/>
                </a:cubicBezTo>
                <a:lnTo>
                  <a:pt x="1301262" y="432079"/>
                </a:lnTo>
                <a:cubicBezTo>
                  <a:pt x="1296238" y="430404"/>
                  <a:pt x="1291327" y="428339"/>
                  <a:pt x="1286189" y="427055"/>
                </a:cubicBezTo>
                <a:lnTo>
                  <a:pt x="1266093" y="422031"/>
                </a:lnTo>
                <a:cubicBezTo>
                  <a:pt x="1262743" y="418681"/>
                  <a:pt x="1260281" y="414101"/>
                  <a:pt x="1256044" y="411982"/>
                </a:cubicBezTo>
                <a:cubicBezTo>
                  <a:pt x="1246570" y="407245"/>
                  <a:pt x="1225899" y="401934"/>
                  <a:pt x="1225899" y="401934"/>
                </a:cubicBezTo>
                <a:cubicBezTo>
                  <a:pt x="1220875" y="398585"/>
                  <a:pt x="1215542" y="395658"/>
                  <a:pt x="1210827" y="391886"/>
                </a:cubicBezTo>
                <a:cubicBezTo>
                  <a:pt x="1207128" y="388927"/>
                  <a:pt x="1204720" y="384465"/>
                  <a:pt x="1200778" y="381837"/>
                </a:cubicBezTo>
                <a:cubicBezTo>
                  <a:pt x="1194547" y="377683"/>
                  <a:pt x="1187185" y="375505"/>
                  <a:pt x="1180682" y="371789"/>
                </a:cubicBezTo>
                <a:cubicBezTo>
                  <a:pt x="1175439" y="368793"/>
                  <a:pt x="1170852" y="364736"/>
                  <a:pt x="1165609" y="361740"/>
                </a:cubicBezTo>
                <a:cubicBezTo>
                  <a:pt x="1159106" y="358024"/>
                  <a:pt x="1152396" y="354642"/>
                  <a:pt x="1145512" y="351692"/>
                </a:cubicBezTo>
                <a:cubicBezTo>
                  <a:pt x="1140644" y="349606"/>
                  <a:pt x="1135177" y="349036"/>
                  <a:pt x="1130440" y="346668"/>
                </a:cubicBezTo>
                <a:cubicBezTo>
                  <a:pt x="1125039" y="343968"/>
                  <a:pt x="1119911" y="340596"/>
                  <a:pt x="1115367" y="336620"/>
                </a:cubicBezTo>
                <a:cubicBezTo>
                  <a:pt x="1103723" y="326432"/>
                  <a:pt x="1087765" y="311561"/>
                  <a:pt x="1080198" y="296426"/>
                </a:cubicBezTo>
                <a:cubicBezTo>
                  <a:pt x="1077830" y="291689"/>
                  <a:pt x="1076849" y="286378"/>
                  <a:pt x="1075174" y="281354"/>
                </a:cubicBezTo>
                <a:cubicBezTo>
                  <a:pt x="1073838" y="263981"/>
                  <a:pt x="1084712" y="220054"/>
                  <a:pt x="1060101" y="205991"/>
                </a:cubicBezTo>
                <a:cubicBezTo>
                  <a:pt x="1052270" y="201517"/>
                  <a:pt x="1043354" y="199292"/>
                  <a:pt x="1034980" y="195943"/>
                </a:cubicBezTo>
                <a:cubicBezTo>
                  <a:pt x="1019057" y="172057"/>
                  <a:pt x="1026841" y="186599"/>
                  <a:pt x="1014884" y="150725"/>
                </a:cubicBezTo>
                <a:cubicBezTo>
                  <a:pt x="1010745" y="138309"/>
                  <a:pt x="1002406" y="134748"/>
                  <a:pt x="994787" y="125604"/>
                </a:cubicBezTo>
                <a:cubicBezTo>
                  <a:pt x="989427" y="119171"/>
                  <a:pt x="984582" y="112322"/>
                  <a:pt x="979715" y="105508"/>
                </a:cubicBezTo>
                <a:cubicBezTo>
                  <a:pt x="976205" y="100594"/>
                  <a:pt x="973936" y="94705"/>
                  <a:pt x="969666" y="90435"/>
                </a:cubicBezTo>
                <a:cubicBezTo>
                  <a:pt x="955270" y="76039"/>
                  <a:pt x="955864" y="83534"/>
                  <a:pt x="939521" y="75362"/>
                </a:cubicBezTo>
                <a:cubicBezTo>
                  <a:pt x="900570" y="55886"/>
                  <a:pt x="947256" y="72916"/>
                  <a:pt x="909376" y="60290"/>
                </a:cubicBezTo>
                <a:cubicBezTo>
                  <a:pt x="898753" y="44354"/>
                  <a:pt x="891845" y="31856"/>
                  <a:pt x="874207" y="20097"/>
                </a:cubicBezTo>
                <a:lnTo>
                  <a:pt x="844062" y="0"/>
                </a:lnTo>
                <a:cubicBezTo>
                  <a:pt x="802239" y="10455"/>
                  <a:pt x="843586" y="-2275"/>
                  <a:pt x="808893" y="15072"/>
                </a:cubicBezTo>
                <a:cubicBezTo>
                  <a:pt x="767286" y="35876"/>
                  <a:pt x="821948" y="1346"/>
                  <a:pt x="778747" y="30145"/>
                </a:cubicBezTo>
                <a:cubicBezTo>
                  <a:pt x="768868" y="44963"/>
                  <a:pt x="768131" y="48203"/>
                  <a:pt x="753627" y="60290"/>
                </a:cubicBezTo>
                <a:cubicBezTo>
                  <a:pt x="748988" y="64156"/>
                  <a:pt x="743269" y="66566"/>
                  <a:pt x="738554" y="70338"/>
                </a:cubicBezTo>
                <a:cubicBezTo>
                  <a:pt x="725081" y="81117"/>
                  <a:pt x="730057" y="80959"/>
                  <a:pt x="718457" y="95459"/>
                </a:cubicBezTo>
                <a:cubicBezTo>
                  <a:pt x="715498" y="99158"/>
                  <a:pt x="712048" y="102475"/>
                  <a:pt x="708409" y="105508"/>
                </a:cubicBezTo>
                <a:cubicBezTo>
                  <a:pt x="693538" y="117901"/>
                  <a:pt x="673808" y="130249"/>
                  <a:pt x="658167" y="140677"/>
                </a:cubicBezTo>
                <a:cubicBezTo>
                  <a:pt x="648314" y="147246"/>
                  <a:pt x="642293" y="158400"/>
                  <a:pt x="633046" y="165798"/>
                </a:cubicBezTo>
                <a:cubicBezTo>
                  <a:pt x="624673" y="172497"/>
                  <a:pt x="617019" y="180211"/>
                  <a:pt x="607926" y="185894"/>
                </a:cubicBezTo>
                <a:cubicBezTo>
                  <a:pt x="603435" y="188701"/>
                  <a:pt x="597877" y="189244"/>
                  <a:pt x="592853" y="190919"/>
                </a:cubicBezTo>
                <a:cubicBezTo>
                  <a:pt x="579133" y="204638"/>
                  <a:pt x="561623" y="224775"/>
                  <a:pt x="542611" y="231112"/>
                </a:cubicBezTo>
                <a:lnTo>
                  <a:pt x="527539" y="236136"/>
                </a:lnTo>
                <a:cubicBezTo>
                  <a:pt x="489213" y="274462"/>
                  <a:pt x="533747" y="234422"/>
                  <a:pt x="497394" y="256233"/>
                </a:cubicBezTo>
                <a:cubicBezTo>
                  <a:pt x="493332" y="258670"/>
                  <a:pt x="491200" y="263528"/>
                  <a:pt x="487345" y="266281"/>
                </a:cubicBezTo>
                <a:cubicBezTo>
                  <a:pt x="479399" y="271957"/>
                  <a:pt x="470253" y="275795"/>
                  <a:pt x="462224" y="281354"/>
                </a:cubicBezTo>
                <a:cubicBezTo>
                  <a:pt x="448455" y="290887"/>
                  <a:pt x="435966" y="302210"/>
                  <a:pt x="422031" y="311499"/>
                </a:cubicBezTo>
                <a:lnTo>
                  <a:pt x="406958" y="321547"/>
                </a:lnTo>
                <a:cubicBezTo>
                  <a:pt x="384350" y="355461"/>
                  <a:pt x="413657" y="315685"/>
                  <a:pt x="366765" y="356716"/>
                </a:cubicBezTo>
                <a:cubicBezTo>
                  <a:pt x="362221" y="360692"/>
                  <a:pt x="361356" y="367923"/>
                  <a:pt x="356717" y="371789"/>
                </a:cubicBezTo>
                <a:cubicBezTo>
                  <a:pt x="350963" y="376584"/>
                  <a:pt x="343123" y="378121"/>
                  <a:pt x="336620" y="381837"/>
                </a:cubicBezTo>
                <a:cubicBezTo>
                  <a:pt x="331377" y="384833"/>
                  <a:pt x="326378" y="388263"/>
                  <a:pt x="321547" y="391886"/>
                </a:cubicBezTo>
                <a:cubicBezTo>
                  <a:pt x="306271" y="403343"/>
                  <a:pt x="291344" y="415258"/>
                  <a:pt x="276330" y="427055"/>
                </a:cubicBezTo>
                <a:cubicBezTo>
                  <a:pt x="263459" y="437168"/>
                  <a:pt x="250578" y="448948"/>
                  <a:pt x="236137" y="457200"/>
                </a:cubicBezTo>
                <a:cubicBezTo>
                  <a:pt x="229634" y="460916"/>
                  <a:pt x="222739" y="463899"/>
                  <a:pt x="216040" y="467248"/>
                </a:cubicBezTo>
                <a:cubicBezTo>
                  <a:pt x="180242" y="503046"/>
                  <a:pt x="220863" y="464396"/>
                  <a:pt x="185895" y="492369"/>
                </a:cubicBezTo>
                <a:cubicBezTo>
                  <a:pt x="182196" y="495328"/>
                  <a:pt x="179908" y="499980"/>
                  <a:pt x="175846" y="502417"/>
                </a:cubicBezTo>
                <a:cubicBezTo>
                  <a:pt x="171305" y="505142"/>
                  <a:pt x="165798" y="505767"/>
                  <a:pt x="160774" y="507442"/>
                </a:cubicBezTo>
                <a:cubicBezTo>
                  <a:pt x="155750" y="514141"/>
                  <a:pt x="150568" y="520724"/>
                  <a:pt x="145701" y="527538"/>
                </a:cubicBezTo>
                <a:cubicBezTo>
                  <a:pt x="142191" y="532452"/>
                  <a:pt x="139923" y="538341"/>
                  <a:pt x="135653" y="542611"/>
                </a:cubicBezTo>
                <a:cubicBezTo>
                  <a:pt x="128070" y="550194"/>
                  <a:pt x="118115" y="555125"/>
                  <a:pt x="110532" y="562708"/>
                </a:cubicBezTo>
                <a:cubicBezTo>
                  <a:pt x="106262" y="566978"/>
                  <a:pt x="104997" y="573769"/>
                  <a:pt x="100484" y="577780"/>
                </a:cubicBezTo>
                <a:cubicBezTo>
                  <a:pt x="89716" y="587351"/>
                  <a:pt x="76840" y="594257"/>
                  <a:pt x="65315" y="602901"/>
                </a:cubicBezTo>
                <a:cubicBezTo>
                  <a:pt x="50039" y="614358"/>
                  <a:pt x="33599" y="624568"/>
                  <a:pt x="20097" y="638070"/>
                </a:cubicBezTo>
                <a:lnTo>
                  <a:pt x="0" y="658167"/>
                </a:lnTo>
                <a:cubicBezTo>
                  <a:pt x="1675" y="663191"/>
                  <a:pt x="1279" y="669494"/>
                  <a:pt x="5024" y="673239"/>
                </a:cubicBezTo>
                <a:cubicBezTo>
                  <a:pt x="8769" y="676984"/>
                  <a:pt x="15360" y="675895"/>
                  <a:pt x="20097" y="678264"/>
                </a:cubicBezTo>
                <a:cubicBezTo>
                  <a:pt x="32772" y="684602"/>
                  <a:pt x="35872" y="689015"/>
                  <a:pt x="45218" y="698360"/>
                </a:cubicBezTo>
                <a:cubicBezTo>
                  <a:pt x="45915" y="708811"/>
                  <a:pt x="46965" y="773942"/>
                  <a:pt x="55266" y="798844"/>
                </a:cubicBezTo>
                <a:cubicBezTo>
                  <a:pt x="57634" y="805949"/>
                  <a:pt x="62365" y="812056"/>
                  <a:pt x="65315" y="818940"/>
                </a:cubicBezTo>
                <a:cubicBezTo>
                  <a:pt x="70064" y="830020"/>
                  <a:pt x="69892" y="840690"/>
                  <a:pt x="80387" y="849086"/>
                </a:cubicBezTo>
                <a:cubicBezTo>
                  <a:pt x="84523" y="852394"/>
                  <a:pt x="90436" y="852435"/>
                  <a:pt x="95460" y="854110"/>
                </a:cubicBezTo>
                <a:cubicBezTo>
                  <a:pt x="105508" y="850760"/>
                  <a:pt x="116792" y="849936"/>
                  <a:pt x="125605" y="844061"/>
                </a:cubicBezTo>
                <a:cubicBezTo>
                  <a:pt x="130629" y="840712"/>
                  <a:pt x="135159" y="836465"/>
                  <a:pt x="140677" y="834013"/>
                </a:cubicBezTo>
                <a:cubicBezTo>
                  <a:pt x="150356" y="829711"/>
                  <a:pt x="160774" y="827314"/>
                  <a:pt x="170822" y="823965"/>
                </a:cubicBezTo>
                <a:cubicBezTo>
                  <a:pt x="175846" y="822290"/>
                  <a:pt x="181158" y="821309"/>
                  <a:pt x="185895" y="818940"/>
                </a:cubicBezTo>
                <a:cubicBezTo>
                  <a:pt x="212167" y="805804"/>
                  <a:pt x="198725" y="810708"/>
                  <a:pt x="226088" y="803868"/>
                </a:cubicBezTo>
                <a:cubicBezTo>
                  <a:pt x="231112" y="800519"/>
                  <a:pt x="235643" y="796272"/>
                  <a:pt x="241161" y="793820"/>
                </a:cubicBezTo>
                <a:cubicBezTo>
                  <a:pt x="250840" y="789518"/>
                  <a:pt x="271306" y="783771"/>
                  <a:pt x="271306" y="783771"/>
                </a:cubicBezTo>
                <a:cubicBezTo>
                  <a:pt x="274655" y="788795"/>
                  <a:pt x="278654" y="793443"/>
                  <a:pt x="281354" y="798844"/>
                </a:cubicBezTo>
                <a:cubicBezTo>
                  <a:pt x="283722" y="803581"/>
                  <a:pt x="283653" y="809375"/>
                  <a:pt x="286378" y="813916"/>
                </a:cubicBezTo>
                <a:cubicBezTo>
                  <a:pt x="288815" y="817978"/>
                  <a:pt x="293077" y="820615"/>
                  <a:pt x="296427" y="823965"/>
                </a:cubicBezTo>
                <a:cubicBezTo>
                  <a:pt x="298102" y="828989"/>
                  <a:pt x="300412" y="833844"/>
                  <a:pt x="301451" y="839037"/>
                </a:cubicBezTo>
                <a:cubicBezTo>
                  <a:pt x="303773" y="850649"/>
                  <a:pt x="301179" y="863614"/>
                  <a:pt x="306475" y="874206"/>
                </a:cubicBezTo>
                <a:cubicBezTo>
                  <a:pt x="308843" y="878943"/>
                  <a:pt x="316523" y="877556"/>
                  <a:pt x="321547" y="879231"/>
                </a:cubicBezTo>
                <a:cubicBezTo>
                  <a:pt x="331098" y="877321"/>
                  <a:pt x="351444" y="874330"/>
                  <a:pt x="361741" y="869182"/>
                </a:cubicBezTo>
                <a:cubicBezTo>
                  <a:pt x="400699" y="849703"/>
                  <a:pt x="353999" y="866738"/>
                  <a:pt x="391886" y="854110"/>
                </a:cubicBezTo>
                <a:cubicBezTo>
                  <a:pt x="435065" y="825321"/>
                  <a:pt x="380442" y="859830"/>
                  <a:pt x="422031" y="839037"/>
                </a:cubicBezTo>
                <a:cubicBezTo>
                  <a:pt x="434709" y="832698"/>
                  <a:pt x="437805" y="828288"/>
                  <a:pt x="447152" y="818940"/>
                </a:cubicBezTo>
                <a:cubicBezTo>
                  <a:pt x="450735" y="786691"/>
                  <a:pt x="444604" y="778788"/>
                  <a:pt x="462224" y="758650"/>
                </a:cubicBezTo>
                <a:cubicBezTo>
                  <a:pt x="470022" y="749738"/>
                  <a:pt x="487345" y="733529"/>
                  <a:pt x="487345" y="733529"/>
                </a:cubicBezTo>
                <a:cubicBezTo>
                  <a:pt x="485670" y="718457"/>
                  <a:pt x="484466" y="703325"/>
                  <a:pt x="482321" y="688312"/>
                </a:cubicBezTo>
                <a:cubicBezTo>
                  <a:pt x="478871" y="664159"/>
                  <a:pt x="470687" y="654199"/>
                  <a:pt x="482321" y="628022"/>
                </a:cubicBezTo>
                <a:cubicBezTo>
                  <a:pt x="487547" y="616263"/>
                  <a:pt x="515445" y="614877"/>
                  <a:pt x="522515" y="612949"/>
                </a:cubicBezTo>
                <a:cubicBezTo>
                  <a:pt x="532734" y="610162"/>
                  <a:pt x="552660" y="602901"/>
                  <a:pt x="552660" y="602901"/>
                </a:cubicBezTo>
                <a:cubicBezTo>
                  <a:pt x="564383" y="604576"/>
                  <a:pt x="576486" y="604522"/>
                  <a:pt x="587829" y="607925"/>
                </a:cubicBezTo>
                <a:cubicBezTo>
                  <a:pt x="596883" y="610641"/>
                  <a:pt x="606445" y="621517"/>
                  <a:pt x="612950" y="628022"/>
                </a:cubicBezTo>
                <a:cubicBezTo>
                  <a:pt x="614625" y="633046"/>
                  <a:pt x="613665" y="640016"/>
                  <a:pt x="617974" y="643094"/>
                </a:cubicBezTo>
                <a:cubicBezTo>
                  <a:pt x="626593" y="649250"/>
                  <a:pt x="638071" y="649793"/>
                  <a:pt x="648119" y="653143"/>
                </a:cubicBezTo>
                <a:lnTo>
                  <a:pt x="678264" y="663191"/>
                </a:lnTo>
                <a:cubicBezTo>
                  <a:pt x="687528" y="666279"/>
                  <a:pt x="694495" y="674223"/>
                  <a:pt x="703385" y="678264"/>
                </a:cubicBezTo>
                <a:cubicBezTo>
                  <a:pt x="713027" y="682647"/>
                  <a:pt x="723482" y="684963"/>
                  <a:pt x="733530" y="688312"/>
                </a:cubicBezTo>
                <a:lnTo>
                  <a:pt x="748602" y="693336"/>
                </a:lnTo>
                <a:lnTo>
                  <a:pt x="783772" y="728505"/>
                </a:lnTo>
                <a:cubicBezTo>
                  <a:pt x="787122" y="731855"/>
                  <a:pt x="789879" y="735926"/>
                  <a:pt x="793820" y="738554"/>
                </a:cubicBezTo>
                <a:lnTo>
                  <a:pt x="823965" y="758650"/>
                </a:lnTo>
                <a:cubicBezTo>
                  <a:pt x="831848" y="763905"/>
                  <a:pt x="844062" y="778747"/>
                  <a:pt x="844062" y="778747"/>
                </a:cubicBezTo>
                <a:cubicBezTo>
                  <a:pt x="845737" y="815591"/>
                  <a:pt x="846633" y="852479"/>
                  <a:pt x="849086" y="889279"/>
                </a:cubicBezTo>
                <a:cubicBezTo>
                  <a:pt x="849984" y="902751"/>
                  <a:pt x="844074" y="920440"/>
                  <a:pt x="854110" y="929472"/>
                </a:cubicBezTo>
                <a:cubicBezTo>
                  <a:pt x="865382" y="939617"/>
                  <a:pt x="884255" y="932822"/>
                  <a:pt x="899328" y="934497"/>
                </a:cubicBezTo>
                <a:cubicBezTo>
                  <a:pt x="936024" y="946729"/>
                  <a:pt x="926904" y="934269"/>
                  <a:pt x="934497" y="964642"/>
                </a:cubicBezTo>
                <a:cubicBezTo>
                  <a:pt x="928736" y="981926"/>
                  <a:pt x="917662" y="997166"/>
                  <a:pt x="929473" y="1014883"/>
                </a:cubicBezTo>
                <a:cubicBezTo>
                  <a:pt x="935911" y="1024540"/>
                  <a:pt x="950254" y="1025943"/>
                  <a:pt x="959618" y="1029956"/>
                </a:cubicBezTo>
                <a:cubicBezTo>
                  <a:pt x="966502" y="1032906"/>
                  <a:pt x="972831" y="1037054"/>
                  <a:pt x="979715" y="1040004"/>
                </a:cubicBezTo>
                <a:cubicBezTo>
                  <a:pt x="1003135" y="1050041"/>
                  <a:pt x="1021649" y="1047470"/>
                  <a:pt x="1050053" y="1050053"/>
                </a:cubicBezTo>
                <a:cubicBezTo>
                  <a:pt x="1055077" y="1053402"/>
                  <a:pt x="1059725" y="1057401"/>
                  <a:pt x="1065126" y="1060101"/>
                </a:cubicBezTo>
                <a:cubicBezTo>
                  <a:pt x="1091380" y="1073227"/>
                  <a:pt x="1160400" y="1069748"/>
                  <a:pt x="1165609" y="1070149"/>
                </a:cubicBezTo>
                <a:cubicBezTo>
                  <a:pt x="1180730" y="1071312"/>
                  <a:pt x="1195754" y="1073498"/>
                  <a:pt x="1210827" y="1075173"/>
                </a:cubicBezTo>
                <a:cubicBezTo>
                  <a:pt x="1215851" y="1076848"/>
                  <a:pt x="1221662" y="1077020"/>
                  <a:pt x="1225899" y="1080198"/>
                </a:cubicBezTo>
                <a:cubicBezTo>
                  <a:pt x="1235373" y="1087303"/>
                  <a:pt x="1251020" y="1105319"/>
                  <a:pt x="1251020" y="1105319"/>
                </a:cubicBezTo>
                <a:cubicBezTo>
                  <a:pt x="1263326" y="1191463"/>
                  <a:pt x="1249378" y="1108802"/>
                  <a:pt x="1261068" y="1155560"/>
                </a:cubicBezTo>
                <a:cubicBezTo>
                  <a:pt x="1261619" y="1157763"/>
                  <a:pt x="1266812" y="1190014"/>
                  <a:pt x="1271117" y="1195754"/>
                </a:cubicBezTo>
                <a:cubicBezTo>
                  <a:pt x="1278222" y="1205228"/>
                  <a:pt x="1296238" y="1220875"/>
                  <a:pt x="1296238" y="1220875"/>
                </a:cubicBezTo>
                <a:cubicBezTo>
                  <a:pt x="1296004" y="1224389"/>
                  <a:pt x="1308054" y="1292841"/>
                  <a:pt x="1281165" y="1306286"/>
                </a:cubicBezTo>
                <a:cubicBezTo>
                  <a:pt x="1274989" y="1309374"/>
                  <a:pt x="1267767" y="1309635"/>
                  <a:pt x="1261068" y="1311310"/>
                </a:cubicBezTo>
                <a:lnTo>
                  <a:pt x="1235947" y="1336431"/>
                </a:lnTo>
                <a:cubicBezTo>
                  <a:pt x="1232202" y="1340176"/>
                  <a:pt x="1233291" y="1346766"/>
                  <a:pt x="1230923" y="1351503"/>
                </a:cubicBezTo>
                <a:cubicBezTo>
                  <a:pt x="1228223" y="1356904"/>
                  <a:pt x="1223575" y="1361175"/>
                  <a:pt x="1220875" y="1366576"/>
                </a:cubicBezTo>
                <a:cubicBezTo>
                  <a:pt x="1218507" y="1371313"/>
                  <a:pt x="1219596" y="1377903"/>
                  <a:pt x="1215851" y="1381648"/>
                </a:cubicBezTo>
                <a:cubicBezTo>
                  <a:pt x="1210555" y="1386944"/>
                  <a:pt x="1202453" y="1388347"/>
                  <a:pt x="1195754" y="1391697"/>
                </a:cubicBezTo>
                <a:cubicBezTo>
                  <a:pt x="1197429" y="1400070"/>
                  <a:pt x="1197780" y="1408822"/>
                  <a:pt x="1200778" y="1416817"/>
                </a:cubicBezTo>
                <a:cubicBezTo>
                  <a:pt x="1202898" y="1422471"/>
                  <a:pt x="1208126" y="1426489"/>
                  <a:pt x="1210827" y="1431890"/>
                </a:cubicBezTo>
                <a:cubicBezTo>
                  <a:pt x="1213195" y="1436627"/>
                  <a:pt x="1214176" y="1441938"/>
                  <a:pt x="1215851" y="1446962"/>
                </a:cubicBezTo>
                <a:cubicBezTo>
                  <a:pt x="1215887" y="1447499"/>
                  <a:pt x="1217822" y="1525907"/>
                  <a:pt x="1225899" y="1547446"/>
                </a:cubicBezTo>
                <a:cubicBezTo>
                  <a:pt x="1228019" y="1553100"/>
                  <a:pt x="1232598" y="1557495"/>
                  <a:pt x="1235947" y="1562519"/>
                </a:cubicBezTo>
                <a:cubicBezTo>
                  <a:pt x="1239560" y="1576966"/>
                  <a:pt x="1237847" y="1584760"/>
                  <a:pt x="1251020" y="1592664"/>
                </a:cubicBezTo>
                <a:cubicBezTo>
                  <a:pt x="1255561" y="1595389"/>
                  <a:pt x="1261069" y="1596013"/>
                  <a:pt x="1266093" y="1597688"/>
                </a:cubicBezTo>
                <a:cubicBezTo>
                  <a:pt x="1271117" y="1601037"/>
                  <a:pt x="1275764" y="1605036"/>
                  <a:pt x="1281165" y="1607736"/>
                </a:cubicBezTo>
                <a:cubicBezTo>
                  <a:pt x="1285902" y="1610104"/>
                  <a:pt x="1291697" y="1610035"/>
                  <a:pt x="1296238" y="1612760"/>
                </a:cubicBezTo>
                <a:cubicBezTo>
                  <a:pt x="1313645" y="1623204"/>
                  <a:pt x="1297752" y="1625056"/>
                  <a:pt x="1321358" y="1627833"/>
                </a:cubicBezTo>
                <a:cubicBezTo>
                  <a:pt x="1344703" y="1630579"/>
                  <a:pt x="1368251" y="1631182"/>
                  <a:pt x="1391697" y="1632857"/>
                </a:cubicBezTo>
                <a:cubicBezTo>
                  <a:pt x="1420167" y="1631182"/>
                  <a:pt x="1448904" y="1632064"/>
                  <a:pt x="1477108" y="1627833"/>
                </a:cubicBezTo>
                <a:cubicBezTo>
                  <a:pt x="1492867" y="1625469"/>
                  <a:pt x="1493167" y="1611773"/>
                  <a:pt x="1502229" y="1602712"/>
                </a:cubicBezTo>
                <a:cubicBezTo>
                  <a:pt x="1506499" y="1598443"/>
                  <a:pt x="1512586" y="1596436"/>
                  <a:pt x="1517301" y="1592664"/>
                </a:cubicBezTo>
                <a:cubicBezTo>
                  <a:pt x="1521000" y="1589705"/>
                  <a:pt x="1523651" y="1585574"/>
                  <a:pt x="1527350" y="1582615"/>
                </a:cubicBezTo>
                <a:cubicBezTo>
                  <a:pt x="1565609" y="1552007"/>
                  <a:pt x="1514139" y="1600850"/>
                  <a:pt x="1562519" y="1552470"/>
                </a:cubicBezTo>
                <a:cubicBezTo>
                  <a:pt x="1564907" y="1550082"/>
                  <a:pt x="1597534" y="1542446"/>
                  <a:pt x="1597688" y="1542422"/>
                </a:cubicBezTo>
                <a:cubicBezTo>
                  <a:pt x="1701076" y="1526517"/>
                  <a:pt x="1600059" y="1545969"/>
                  <a:pt x="1668027" y="1532373"/>
                </a:cubicBezTo>
                <a:cubicBezTo>
                  <a:pt x="1673051" y="1529024"/>
                  <a:pt x="1678829" y="1526595"/>
                  <a:pt x="1683099" y="1522325"/>
                </a:cubicBezTo>
                <a:cubicBezTo>
                  <a:pt x="1687369" y="1518055"/>
                  <a:pt x="1688027" y="1510453"/>
                  <a:pt x="1693147" y="1507253"/>
                </a:cubicBezTo>
                <a:cubicBezTo>
                  <a:pt x="1702129" y="1501639"/>
                  <a:pt x="1713244" y="1500554"/>
                  <a:pt x="1723293" y="1497204"/>
                </a:cubicBezTo>
                <a:cubicBezTo>
                  <a:pt x="1728317" y="1495529"/>
                  <a:pt x="1733959" y="1495118"/>
                  <a:pt x="1738365" y="1492180"/>
                </a:cubicBezTo>
                <a:lnTo>
                  <a:pt x="1768510" y="1472083"/>
                </a:lnTo>
                <a:cubicBezTo>
                  <a:pt x="1777965" y="1434263"/>
                  <a:pt x="1767996" y="1446040"/>
                  <a:pt x="1833824" y="1457011"/>
                </a:cubicBezTo>
                <a:cubicBezTo>
                  <a:pt x="1844272" y="1458752"/>
                  <a:pt x="1863969" y="1467059"/>
                  <a:pt x="1863969" y="1467059"/>
                </a:cubicBezTo>
                <a:cubicBezTo>
                  <a:pt x="1886513" y="1489603"/>
                  <a:pt x="1859742" y="1465828"/>
                  <a:pt x="1889090" y="1482132"/>
                </a:cubicBezTo>
                <a:cubicBezTo>
                  <a:pt x="1899647" y="1487997"/>
                  <a:pt x="1919235" y="1502228"/>
                  <a:pt x="1919235" y="1502228"/>
                </a:cubicBezTo>
                <a:cubicBezTo>
                  <a:pt x="1914211" y="1505578"/>
                  <a:pt x="1909564" y="1509577"/>
                  <a:pt x="1904163" y="1512277"/>
                </a:cubicBezTo>
                <a:cubicBezTo>
                  <a:pt x="1899426" y="1514646"/>
                  <a:pt x="1893497" y="1514363"/>
                  <a:pt x="1889090" y="1517301"/>
                </a:cubicBezTo>
                <a:cubicBezTo>
                  <a:pt x="1883178" y="1521242"/>
                  <a:pt x="1879476" y="1527824"/>
                  <a:pt x="1874018" y="1532373"/>
                </a:cubicBezTo>
                <a:cubicBezTo>
                  <a:pt x="1861031" y="1543196"/>
                  <a:pt x="1858980" y="1542410"/>
                  <a:pt x="1843873" y="1547446"/>
                </a:cubicBezTo>
                <a:cubicBezTo>
                  <a:pt x="1840523" y="1550795"/>
                  <a:pt x="1834603" y="1552822"/>
                  <a:pt x="1833824" y="1557494"/>
                </a:cubicBezTo>
                <a:cubicBezTo>
                  <a:pt x="1830172" y="1579408"/>
                  <a:pt x="1839938" y="1577954"/>
                  <a:pt x="1853921" y="1582615"/>
                </a:cubicBezTo>
                <a:cubicBezTo>
                  <a:pt x="1860620" y="1589314"/>
                  <a:pt x="1871022" y="1593724"/>
                  <a:pt x="1874018" y="1602712"/>
                </a:cubicBezTo>
                <a:cubicBezTo>
                  <a:pt x="1877367" y="1612760"/>
                  <a:pt x="1881156" y="1622673"/>
                  <a:pt x="1884066" y="1632857"/>
                </a:cubicBezTo>
                <a:cubicBezTo>
                  <a:pt x="1887416" y="1644580"/>
                  <a:pt x="1889163" y="1656885"/>
                  <a:pt x="1894115" y="1668026"/>
                </a:cubicBezTo>
                <a:cubicBezTo>
                  <a:pt x="1896039" y="1672355"/>
                  <a:pt x="1901535" y="1674134"/>
                  <a:pt x="1904163" y="1678075"/>
                </a:cubicBezTo>
                <a:cubicBezTo>
                  <a:pt x="1908317" y="1684307"/>
                  <a:pt x="1910862" y="1691472"/>
                  <a:pt x="1914211" y="1698171"/>
                </a:cubicBezTo>
                <a:cubicBezTo>
                  <a:pt x="1915886" y="1708219"/>
                  <a:pt x="1916014" y="1718652"/>
                  <a:pt x="1919235" y="1728316"/>
                </a:cubicBezTo>
                <a:cubicBezTo>
                  <a:pt x="1921145" y="1734045"/>
                  <a:pt x="1924569" y="1739617"/>
                  <a:pt x="1929284" y="1743389"/>
                </a:cubicBezTo>
                <a:cubicBezTo>
                  <a:pt x="1932561" y="1746010"/>
                  <a:pt x="1963140" y="1753109"/>
                  <a:pt x="1964453" y="1753437"/>
                </a:cubicBezTo>
                <a:cubicBezTo>
                  <a:pt x="1969477" y="1756787"/>
                  <a:pt x="1974125" y="1760785"/>
                  <a:pt x="1979526" y="1763486"/>
                </a:cubicBezTo>
                <a:cubicBezTo>
                  <a:pt x="1999478" y="1773463"/>
                  <a:pt x="1991159" y="1762103"/>
                  <a:pt x="2009671" y="1778558"/>
                </a:cubicBezTo>
                <a:cubicBezTo>
                  <a:pt x="2020292" y="1787999"/>
                  <a:pt x="2029768" y="1798655"/>
                  <a:pt x="2039816" y="1808703"/>
                </a:cubicBezTo>
                <a:cubicBezTo>
                  <a:pt x="2044698" y="1813585"/>
                  <a:pt x="2053298" y="1811743"/>
                  <a:pt x="2059912" y="1813727"/>
                </a:cubicBezTo>
                <a:cubicBezTo>
                  <a:pt x="2109674" y="1828656"/>
                  <a:pt x="2070036" y="1820439"/>
                  <a:pt x="2120202" y="1828800"/>
                </a:cubicBezTo>
                <a:cubicBezTo>
                  <a:pt x="2121877" y="1840523"/>
                  <a:pt x="2123662" y="1852231"/>
                  <a:pt x="2125227" y="1863969"/>
                </a:cubicBezTo>
                <a:cubicBezTo>
                  <a:pt x="2127334" y="1879768"/>
                  <a:pt x="2124401" y="1906517"/>
                  <a:pt x="2140299" y="1919235"/>
                </a:cubicBezTo>
                <a:cubicBezTo>
                  <a:pt x="2144435" y="1922543"/>
                  <a:pt x="2150124" y="1923543"/>
                  <a:pt x="2155372" y="1924259"/>
                </a:cubicBezTo>
                <a:cubicBezTo>
                  <a:pt x="2187074" y="1928582"/>
                  <a:pt x="2219011" y="1930958"/>
                  <a:pt x="2250831" y="1934308"/>
                </a:cubicBezTo>
                <a:cubicBezTo>
                  <a:pt x="2259324" y="1935202"/>
                  <a:pt x="2267414" y="1939160"/>
                  <a:pt x="2275952" y="1939332"/>
                </a:cubicBezTo>
                <a:lnTo>
                  <a:pt x="2748224" y="1944356"/>
                </a:lnTo>
                <a:cubicBezTo>
                  <a:pt x="2799473" y="1954605"/>
                  <a:pt x="2791352" y="1955113"/>
                  <a:pt x="2873829" y="1944356"/>
                </a:cubicBezTo>
                <a:cubicBezTo>
                  <a:pt x="2879816" y="1943575"/>
                  <a:pt x="2883500" y="1937008"/>
                  <a:pt x="2888901" y="1934308"/>
                </a:cubicBezTo>
                <a:cubicBezTo>
                  <a:pt x="2893638" y="1931939"/>
                  <a:pt x="2898950" y="1930958"/>
                  <a:pt x="2903974" y="1929283"/>
                </a:cubicBezTo>
                <a:cubicBezTo>
                  <a:pt x="2924071" y="1930958"/>
                  <a:pt x="2944275" y="1931643"/>
                  <a:pt x="2964264" y="1934308"/>
                </a:cubicBezTo>
                <a:cubicBezTo>
                  <a:pt x="2969514" y="1935008"/>
                  <a:pt x="2974144" y="1938293"/>
                  <a:pt x="2979337" y="1939332"/>
                </a:cubicBezTo>
                <a:cubicBezTo>
                  <a:pt x="2990949" y="1941654"/>
                  <a:pt x="3002783" y="1942681"/>
                  <a:pt x="3014506" y="1944356"/>
                </a:cubicBezTo>
                <a:cubicBezTo>
                  <a:pt x="3032928" y="1942681"/>
                  <a:pt x="3051685" y="1943208"/>
                  <a:pt x="3069772" y="1939332"/>
                </a:cubicBezTo>
                <a:cubicBezTo>
                  <a:pt x="3094746" y="1933980"/>
                  <a:pt x="3078114" y="1928315"/>
                  <a:pt x="3089868" y="1914211"/>
                </a:cubicBezTo>
                <a:cubicBezTo>
                  <a:pt x="3104501" y="1896651"/>
                  <a:pt x="3108156" y="1901349"/>
                  <a:pt x="3125038" y="1894114"/>
                </a:cubicBezTo>
                <a:cubicBezTo>
                  <a:pt x="3168497" y="1875489"/>
                  <a:pt x="3124858" y="1890824"/>
                  <a:pt x="3160207" y="1879042"/>
                </a:cubicBezTo>
                <a:cubicBezTo>
                  <a:pt x="3165231" y="1875692"/>
                  <a:pt x="3170766" y="1873005"/>
                  <a:pt x="3175279" y="1868993"/>
                </a:cubicBezTo>
                <a:cubicBezTo>
                  <a:pt x="3185900" y="1859552"/>
                  <a:pt x="3205424" y="1838848"/>
                  <a:pt x="3205424" y="1838848"/>
                </a:cubicBezTo>
                <a:cubicBezTo>
                  <a:pt x="3207099" y="1833824"/>
                  <a:pt x="3207724" y="1828317"/>
                  <a:pt x="3210449" y="1823776"/>
                </a:cubicBezTo>
                <a:cubicBezTo>
                  <a:pt x="3212886" y="1819714"/>
                  <a:pt x="3216260" y="1815845"/>
                  <a:pt x="3220497" y="1813727"/>
                </a:cubicBezTo>
                <a:cubicBezTo>
                  <a:pt x="3245888" y="1801031"/>
                  <a:pt x="3283299" y="1786094"/>
                  <a:pt x="3290835" y="177855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cxnSp>
        <p:nvCxnSpPr>
          <p:cNvPr id="112" name="98 Conector recto"/>
          <p:cNvCxnSpPr>
            <a:stCxn id="111" idx="140"/>
          </p:cNvCxnSpPr>
          <p:nvPr/>
        </p:nvCxnSpPr>
        <p:spPr>
          <a:xfrm flipV="1">
            <a:off x="3463682" y="5103112"/>
            <a:ext cx="161713" cy="137763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95 Conector recto"/>
          <p:cNvCxnSpPr/>
          <p:nvPr/>
        </p:nvCxnSpPr>
        <p:spPr>
          <a:xfrm>
            <a:off x="1620747" y="3437780"/>
            <a:ext cx="785291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3"/>
          <a:stretch/>
        </p:blipFill>
        <p:spPr>
          <a:xfrm>
            <a:off x="1493586" y="3455875"/>
            <a:ext cx="999595" cy="504220"/>
          </a:xfrm>
          <a:prstGeom prst="rect">
            <a:avLst/>
          </a:prstGeom>
        </p:spPr>
      </p:pic>
      <p:sp>
        <p:nvSpPr>
          <p:cNvPr id="161" name="CuadroTexto 160"/>
          <p:cNvSpPr txBox="1"/>
          <p:nvPr/>
        </p:nvSpPr>
        <p:spPr>
          <a:xfrm>
            <a:off x="845915" y="2906944"/>
            <a:ext cx="869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Naco</a:t>
            </a:r>
          </a:p>
        </p:txBody>
      </p:sp>
      <p:sp>
        <p:nvSpPr>
          <p:cNvPr id="162" name="CuadroTexto 161"/>
          <p:cNvSpPr txBox="1"/>
          <p:nvPr/>
        </p:nvSpPr>
        <p:spPr>
          <a:xfrm>
            <a:off x="1461626" y="2991268"/>
            <a:ext cx="869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Gloria a </a:t>
            </a:r>
            <a:b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Dios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3185338" y="3979083"/>
            <a:ext cx="869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Golfo</a:t>
            </a:r>
          </a:p>
        </p:txBody>
      </p:sp>
      <p:sp>
        <p:nvSpPr>
          <p:cNvPr id="164" name="CuadroTexto 163"/>
          <p:cNvSpPr txBox="1"/>
          <p:nvPr/>
        </p:nvSpPr>
        <p:spPr>
          <a:xfrm>
            <a:off x="2217428" y="3480235"/>
            <a:ext cx="869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Norte</a:t>
            </a:r>
          </a:p>
        </p:txBody>
      </p:sp>
      <p:sp>
        <p:nvSpPr>
          <p:cNvPr id="165" name="CuadroTexto 164"/>
          <p:cNvSpPr txBox="1"/>
          <p:nvPr/>
        </p:nvSpPr>
        <p:spPr>
          <a:xfrm>
            <a:off x="1312919" y="4928494"/>
            <a:ext cx="869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Occidente</a:t>
            </a:r>
          </a:p>
        </p:txBody>
      </p:sp>
      <p:sp>
        <p:nvSpPr>
          <p:cNvPr id="166" name="CuadroTexto 165"/>
          <p:cNvSpPr txBox="1"/>
          <p:nvPr/>
        </p:nvSpPr>
        <p:spPr>
          <a:xfrm>
            <a:off x="2366312" y="5452145"/>
            <a:ext cx="539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Centro</a:t>
            </a:r>
          </a:p>
        </p:txBody>
      </p:sp>
      <p:sp>
        <p:nvSpPr>
          <p:cNvPr id="167" name="CuadroTexto 166"/>
          <p:cNvSpPr txBox="1"/>
          <p:nvPr/>
        </p:nvSpPr>
        <p:spPr>
          <a:xfrm>
            <a:off x="3218640" y="5446870"/>
            <a:ext cx="869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Istmo</a:t>
            </a:r>
          </a:p>
        </p:txBody>
      </p:sp>
      <p:cxnSp>
        <p:nvCxnSpPr>
          <p:cNvPr id="10" name="Conector recto de flecha 9"/>
          <p:cNvCxnSpPr>
            <a:endCxn id="121" idx="47"/>
          </p:cNvCxnSpPr>
          <p:nvPr/>
        </p:nvCxnSpPr>
        <p:spPr>
          <a:xfrm flipV="1">
            <a:off x="2747621" y="5232613"/>
            <a:ext cx="334179" cy="272583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uadroTexto 171"/>
          <p:cNvSpPr txBox="1"/>
          <p:nvPr/>
        </p:nvSpPr>
        <p:spPr>
          <a:xfrm>
            <a:off x="3490075" y="4989254"/>
            <a:ext cx="869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</a:t>
            </a:r>
          </a:p>
        </p:txBody>
      </p:sp>
      <p:grpSp>
        <p:nvGrpSpPr>
          <p:cNvPr id="60" name="Grupo 59"/>
          <p:cNvGrpSpPr/>
          <p:nvPr/>
        </p:nvGrpSpPr>
        <p:grpSpPr>
          <a:xfrm>
            <a:off x="915736" y="1357724"/>
            <a:ext cx="3127294" cy="1147204"/>
            <a:chOff x="609086" y="2190719"/>
            <a:chExt cx="3127294" cy="1147204"/>
          </a:xfrm>
        </p:grpSpPr>
        <p:sp>
          <p:nvSpPr>
            <p:cNvPr id="61" name="3 Rectángulo">
              <a:hlinkClick r:id="" action="ppaction://noaction"/>
            </p:cNvPr>
            <p:cNvSpPr/>
            <p:nvPr/>
          </p:nvSpPr>
          <p:spPr>
            <a:xfrm>
              <a:off x="609087" y="2190719"/>
              <a:ext cx="3127293" cy="114720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800" b="1" dirty="0">
                  <a:solidFill>
                    <a:schemeClr val="tx1"/>
                  </a:solidFill>
                  <a:cs typeface="Arial" panose="020B0604020202020204" pitchFamily="34" charset="0"/>
                </a:rPr>
                <a:t>Liberación de precios</a:t>
              </a:r>
            </a:p>
          </p:txBody>
        </p:sp>
        <p:sp>
          <p:nvSpPr>
            <p:cNvPr id="62" name="4 Rectángulo"/>
            <p:cNvSpPr/>
            <p:nvPr/>
          </p:nvSpPr>
          <p:spPr>
            <a:xfrm>
              <a:off x="609086" y="2195554"/>
              <a:ext cx="369798" cy="30784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95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EE2E9-DD9F-44EB-B8EB-2D67623A3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4" y="106435"/>
            <a:ext cx="10950473" cy="1103587"/>
          </a:xfrm>
        </p:spPr>
        <p:txBody>
          <a:bodyPr>
            <a:noAutofit/>
          </a:bodyPr>
          <a:lstStyle/>
          <a:p>
            <a:r>
              <a:rPr lang="es-MX" sz="2400" b="1" dirty="0">
                <a:latin typeface="+mn-lt"/>
              </a:rPr>
              <a:t>Los precios libres han permitido la entrada de nuevas marcas, incentivando el desarrollo de un mercado al menudeo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C3CC1F-B0FD-4473-B58A-378F851D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D232F9-4141-0D4A-B0DE-3C6A5D0AF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95" y="1770772"/>
            <a:ext cx="5802025" cy="375460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63" y="2702481"/>
            <a:ext cx="1268648" cy="35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fullg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00" y="5622417"/>
            <a:ext cx="1168096" cy="58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n para lagas gasoliner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78" y="5405828"/>
            <a:ext cx="866356" cy="4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228" y="1232860"/>
            <a:ext cx="542057" cy="6829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344" y="2002975"/>
            <a:ext cx="739584" cy="7395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4684" y="4819691"/>
            <a:ext cx="984322" cy="5119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4111" y="3420132"/>
            <a:ext cx="671970" cy="45588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9700" y="1469516"/>
            <a:ext cx="848078" cy="42403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3430" y="5127300"/>
            <a:ext cx="1481048" cy="37581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3414" y="5942845"/>
            <a:ext cx="1300406" cy="30349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7065" y="4077512"/>
            <a:ext cx="1022774" cy="36232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788" y="3527141"/>
            <a:ext cx="1178514" cy="34278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5"/>
          <a:srcRect t="35076" b="35775"/>
          <a:stretch/>
        </p:blipFill>
        <p:spPr>
          <a:xfrm>
            <a:off x="446655" y="4201428"/>
            <a:ext cx="1177645" cy="33588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6"/>
          <a:srcRect l="32132" t="11198" r="31465" b="11136"/>
          <a:stretch/>
        </p:blipFill>
        <p:spPr>
          <a:xfrm>
            <a:off x="6927653" y="3341494"/>
            <a:ext cx="548767" cy="61316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13405" y="5560833"/>
            <a:ext cx="1109374" cy="31229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96660" y="1109168"/>
            <a:ext cx="722869" cy="72286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286" y="2981268"/>
            <a:ext cx="961351" cy="36247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27829" y="3346010"/>
            <a:ext cx="806858" cy="60864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60829" y="4169135"/>
            <a:ext cx="543500" cy="52239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84816" y="3396331"/>
            <a:ext cx="533998" cy="53399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37634" y="5476947"/>
            <a:ext cx="813472" cy="81347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92308" y="4666459"/>
            <a:ext cx="1254184" cy="42695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74478" y="2260144"/>
            <a:ext cx="932909" cy="29534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6"/>
          <a:srcRect t="24058" b="26142"/>
          <a:stretch/>
        </p:blipFill>
        <p:spPr>
          <a:xfrm>
            <a:off x="3212915" y="1879916"/>
            <a:ext cx="971975" cy="32592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50910" y="4691528"/>
            <a:ext cx="937766" cy="58216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28"/>
          <a:srcRect l="5214" t="15465" r="20109" b="23498"/>
          <a:stretch/>
        </p:blipFill>
        <p:spPr>
          <a:xfrm>
            <a:off x="5045998" y="4211221"/>
            <a:ext cx="868850" cy="39778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29"/>
          <a:srcRect t="30909" b="35709"/>
          <a:stretch/>
        </p:blipFill>
        <p:spPr>
          <a:xfrm>
            <a:off x="1150910" y="1247106"/>
            <a:ext cx="1159280" cy="386989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6005" y="4747715"/>
            <a:ext cx="691401" cy="69140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1"/>
          <a:srcRect l="12748" t="4554" r="10368" b="4621"/>
          <a:stretch/>
        </p:blipFill>
        <p:spPr>
          <a:xfrm>
            <a:off x="300034" y="5534819"/>
            <a:ext cx="559462" cy="660903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30618" y="5491027"/>
            <a:ext cx="849367" cy="695958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3"/>
          <a:srcRect l="12810" t="5307" r="12562" b="18951"/>
          <a:stretch/>
        </p:blipFill>
        <p:spPr>
          <a:xfrm>
            <a:off x="4336853" y="1313871"/>
            <a:ext cx="709145" cy="719729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34"/>
          <a:srcRect l="22580" t="31467" r="23241" b="34587"/>
          <a:stretch/>
        </p:blipFill>
        <p:spPr>
          <a:xfrm>
            <a:off x="6022693" y="2751383"/>
            <a:ext cx="1038136" cy="364258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35"/>
          <a:srcRect t="12790"/>
          <a:stretch/>
        </p:blipFill>
        <p:spPr>
          <a:xfrm>
            <a:off x="5271680" y="2228361"/>
            <a:ext cx="922029" cy="33367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113733" y="5531821"/>
            <a:ext cx="616230" cy="76524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37"/>
          <a:srcRect b="8206"/>
          <a:stretch/>
        </p:blipFill>
        <p:spPr>
          <a:xfrm>
            <a:off x="5304507" y="1531931"/>
            <a:ext cx="837340" cy="502268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8372638" y="1388704"/>
            <a:ext cx="3452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pPr algn="just"/>
            <a:r>
              <a:rPr lang="es-MX" sz="2400" dirty="0">
                <a:solidFill>
                  <a:srgbClr val="FF0000"/>
                </a:solidFill>
              </a:rPr>
              <a:t>51 </a:t>
            </a:r>
            <a:r>
              <a:rPr lang="es-MX" sz="2400" dirty="0"/>
              <a:t>nuevas marcas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600" dirty="0"/>
          </a:p>
          <a:p>
            <a:pPr algn="just"/>
            <a:r>
              <a:rPr lang="es-MX" sz="2400" dirty="0">
                <a:solidFill>
                  <a:srgbClr val="FF0000"/>
                </a:solidFill>
              </a:rPr>
              <a:t>19</a:t>
            </a:r>
            <a:r>
              <a:rPr lang="es-MX" sz="2400" dirty="0"/>
              <a:t> marcas con producto diferenciado</a:t>
            </a: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256894" y="1374768"/>
            <a:ext cx="1276350" cy="314325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408759" y="1828417"/>
            <a:ext cx="874432" cy="660908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8673747" y="3086557"/>
            <a:ext cx="3207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Marcas con suministro independiente al de PEMEX:</a:t>
            </a: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130055" y="3860868"/>
            <a:ext cx="1402647" cy="449214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787198" y="3798150"/>
            <a:ext cx="801238" cy="606493"/>
          </a:xfrm>
          <a:prstGeom prst="rect">
            <a:avLst/>
          </a:prstGeom>
        </p:spPr>
      </p:pic>
      <p:pic>
        <p:nvPicPr>
          <p:cNvPr id="47" name="Picture 2" descr="Resultado de imagen para phillips 66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28" y="1744957"/>
            <a:ext cx="626087" cy="61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248667" y="2693372"/>
            <a:ext cx="933450" cy="38100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44"/>
          <a:srcRect l="17331" t="10818" r="7897" b="16522"/>
          <a:stretch/>
        </p:blipFill>
        <p:spPr>
          <a:xfrm>
            <a:off x="7632975" y="3396331"/>
            <a:ext cx="480556" cy="466980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673805" y="4015770"/>
            <a:ext cx="625265" cy="628056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46"/>
          <a:srcRect l="30866" t="3556" r="31860" b="37399"/>
          <a:stretch/>
        </p:blipFill>
        <p:spPr>
          <a:xfrm>
            <a:off x="7746876" y="4848830"/>
            <a:ext cx="494913" cy="608742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9269312" y="5360309"/>
            <a:ext cx="1398750" cy="694343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34"/>
          <a:srcRect l="22580" t="31467" r="23241" b="34587"/>
          <a:stretch/>
        </p:blipFill>
        <p:spPr>
          <a:xfrm>
            <a:off x="9312310" y="4447009"/>
            <a:ext cx="1038136" cy="364258"/>
          </a:xfrm>
          <a:prstGeom prst="rect">
            <a:avLst/>
          </a:prstGeom>
        </p:spPr>
      </p:pic>
      <p:pic>
        <p:nvPicPr>
          <p:cNvPr id="54" name="Picture 2" descr="Resultado de imagen para phillips 66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62" y="4491160"/>
            <a:ext cx="626087" cy="61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uadroTexto 54"/>
          <p:cNvSpPr txBox="1"/>
          <p:nvPr/>
        </p:nvSpPr>
        <p:spPr>
          <a:xfrm>
            <a:off x="9133857" y="5088240"/>
            <a:ext cx="176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Próximamente:</a:t>
            </a:r>
          </a:p>
        </p:txBody>
      </p:sp>
    </p:spTree>
    <p:extLst>
      <p:ext uri="{BB962C8B-B14F-4D97-AF65-F5344CB8AC3E}">
        <p14:creationId xmlns:p14="http://schemas.microsoft.com/office/powerpoint/2010/main" val="296081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s-MX" sz="1050" smtClean="0">
                <a:latin typeface="Soberana Sans" panose="02000000000000000000" pitchFamily="50" charset="0"/>
              </a:rPr>
              <a:t>2</a:t>
            </a:fld>
            <a:endParaRPr lang="es-MX" sz="1050" dirty="0">
              <a:latin typeface="Soberana Sans" panose="02000000000000000000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0802" y="301109"/>
            <a:ext cx="26027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b="1" dirty="0"/>
              <a:t>Contenido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750DD-A332-432B-9B0A-89062C1611B3}"/>
              </a:ext>
            </a:extLst>
          </p:cNvPr>
          <p:cNvSpPr txBox="1"/>
          <p:nvPr/>
        </p:nvSpPr>
        <p:spPr>
          <a:xfrm>
            <a:off x="826937" y="2583430"/>
            <a:ext cx="10310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s-MX" sz="2800" dirty="0"/>
              <a:t>Antecedentes y problemática</a:t>
            </a:r>
          </a:p>
          <a:p>
            <a:pPr marL="742950" lvl="1" indent="-742950">
              <a:buFont typeface="+mj-lt"/>
              <a:buAutoNum type="arabicPeriod" startAt="2"/>
            </a:pPr>
            <a:r>
              <a:rPr lang="es-MX" sz="2800" dirty="0"/>
              <a:t>Acciones implementadas</a:t>
            </a:r>
          </a:p>
          <a:p>
            <a:pPr marL="742950" lvl="1" indent="-742950">
              <a:buFont typeface="+mj-lt"/>
              <a:buAutoNum type="arabicPeriod" startAt="2"/>
            </a:pPr>
            <a:r>
              <a:rPr lang="es-MX" sz="2800" dirty="0"/>
              <a:t>Logros alcanzados</a:t>
            </a:r>
          </a:p>
          <a:p>
            <a:pPr marL="742950" lvl="1" indent="-742950">
              <a:buFont typeface="+mj-lt"/>
              <a:buAutoNum type="arabicPeriod" startAt="2"/>
            </a:pPr>
            <a:r>
              <a:rPr lang="es-MX" sz="2800" dirty="0"/>
              <a:t>Consideraciones finales</a:t>
            </a:r>
          </a:p>
        </p:txBody>
      </p:sp>
    </p:spTree>
    <p:extLst>
      <p:ext uri="{BB962C8B-B14F-4D97-AF65-F5344CB8AC3E}">
        <p14:creationId xmlns:p14="http://schemas.microsoft.com/office/powerpoint/2010/main" val="3848835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832" y="149824"/>
            <a:ext cx="10950473" cy="1103587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+mn-lt"/>
              </a:rPr>
              <a:t>Se ha detonado un gran interés por la construcción de nueva infraestructura de almacenamiento, identificando 63 nuevos proyectos</a:t>
            </a:r>
            <a:endParaRPr lang="es-MX" sz="2400" dirty="0">
              <a:latin typeface="+mn-lt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68260" y="1706445"/>
            <a:ext cx="8263518" cy="4190628"/>
            <a:chOff x="258914" y="1706445"/>
            <a:chExt cx="8263518" cy="4190628"/>
          </a:xfrm>
        </p:grpSpPr>
        <p:sp>
          <p:nvSpPr>
            <p:cNvPr id="482" name="Freeform 22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2934603" y="2681938"/>
              <a:ext cx="876372" cy="1127943"/>
            </a:xfrm>
            <a:custGeom>
              <a:avLst/>
              <a:gdLst>
                <a:gd name="T0" fmla="*/ 2147483647 w 667"/>
                <a:gd name="T1" fmla="*/ 2147483647 h 965"/>
                <a:gd name="T2" fmla="*/ 2147483647 w 667"/>
                <a:gd name="T3" fmla="*/ 2147483647 h 965"/>
                <a:gd name="T4" fmla="*/ 2147483647 w 667"/>
                <a:gd name="T5" fmla="*/ 2147483647 h 965"/>
                <a:gd name="T6" fmla="*/ 2147483647 w 667"/>
                <a:gd name="T7" fmla="*/ 2147483647 h 965"/>
                <a:gd name="T8" fmla="*/ 2147483647 w 667"/>
                <a:gd name="T9" fmla="*/ 2147483647 h 965"/>
                <a:gd name="T10" fmla="*/ 2147483647 w 667"/>
                <a:gd name="T11" fmla="*/ 2147483647 h 965"/>
                <a:gd name="T12" fmla="*/ 2147483647 w 667"/>
                <a:gd name="T13" fmla="*/ 2147483647 h 965"/>
                <a:gd name="T14" fmla="*/ 2147483647 w 667"/>
                <a:gd name="T15" fmla="*/ 2147483647 h 965"/>
                <a:gd name="T16" fmla="*/ 2147483647 w 667"/>
                <a:gd name="T17" fmla="*/ 2147483647 h 965"/>
                <a:gd name="T18" fmla="*/ 2147483647 w 667"/>
                <a:gd name="T19" fmla="*/ 2147483647 h 965"/>
                <a:gd name="T20" fmla="*/ 2147483647 w 667"/>
                <a:gd name="T21" fmla="*/ 2147483647 h 965"/>
                <a:gd name="T22" fmla="*/ 2147483647 w 667"/>
                <a:gd name="T23" fmla="*/ 2147483647 h 965"/>
                <a:gd name="T24" fmla="*/ 2147483647 w 667"/>
                <a:gd name="T25" fmla="*/ 2147483647 h 965"/>
                <a:gd name="T26" fmla="*/ 2147483647 w 667"/>
                <a:gd name="T27" fmla="*/ 2147483647 h 965"/>
                <a:gd name="T28" fmla="*/ 2147483647 w 667"/>
                <a:gd name="T29" fmla="*/ 2147483647 h 965"/>
                <a:gd name="T30" fmla="*/ 2147483647 w 667"/>
                <a:gd name="T31" fmla="*/ 2147483647 h 965"/>
                <a:gd name="T32" fmla="*/ 2147483647 w 667"/>
                <a:gd name="T33" fmla="*/ 2147483647 h 965"/>
                <a:gd name="T34" fmla="*/ 2147483647 w 667"/>
                <a:gd name="T35" fmla="*/ 2147483647 h 965"/>
                <a:gd name="T36" fmla="*/ 2147483647 w 667"/>
                <a:gd name="T37" fmla="*/ 2147483647 h 965"/>
                <a:gd name="T38" fmla="*/ 2147483647 w 667"/>
                <a:gd name="T39" fmla="*/ 2147483647 h 965"/>
                <a:gd name="T40" fmla="*/ 2147483647 w 667"/>
                <a:gd name="T41" fmla="*/ 2147483647 h 965"/>
                <a:gd name="T42" fmla="*/ 2147483647 w 667"/>
                <a:gd name="T43" fmla="*/ 2147483647 h 965"/>
                <a:gd name="T44" fmla="*/ 2147483647 w 667"/>
                <a:gd name="T45" fmla="*/ 2147483647 h 965"/>
                <a:gd name="T46" fmla="*/ 2147483647 w 667"/>
                <a:gd name="T47" fmla="*/ 2147483647 h 965"/>
                <a:gd name="T48" fmla="*/ 2147483647 w 667"/>
                <a:gd name="T49" fmla="*/ 2147483647 h 965"/>
                <a:gd name="T50" fmla="*/ 2147483647 w 667"/>
                <a:gd name="T51" fmla="*/ 2147483647 h 965"/>
                <a:gd name="T52" fmla="*/ 2147483647 w 667"/>
                <a:gd name="T53" fmla="*/ 2147483647 h 965"/>
                <a:gd name="T54" fmla="*/ 2147483647 w 667"/>
                <a:gd name="T55" fmla="*/ 2147483647 h 965"/>
                <a:gd name="T56" fmla="*/ 2147483647 w 667"/>
                <a:gd name="T57" fmla="*/ 2147483647 h 965"/>
                <a:gd name="T58" fmla="*/ 2147483647 w 667"/>
                <a:gd name="T59" fmla="*/ 2147483647 h 965"/>
                <a:gd name="T60" fmla="*/ 2147483647 w 667"/>
                <a:gd name="T61" fmla="*/ 2147483647 h 965"/>
                <a:gd name="T62" fmla="*/ 2147483647 w 667"/>
                <a:gd name="T63" fmla="*/ 2147483647 h 965"/>
                <a:gd name="T64" fmla="*/ 2147483647 w 667"/>
                <a:gd name="T65" fmla="*/ 2147483647 h 965"/>
                <a:gd name="T66" fmla="*/ 2147483647 w 667"/>
                <a:gd name="T67" fmla="*/ 2147483647 h 965"/>
                <a:gd name="T68" fmla="*/ 2147483647 w 667"/>
                <a:gd name="T69" fmla="*/ 2147483647 h 965"/>
                <a:gd name="T70" fmla="*/ 2147483647 w 667"/>
                <a:gd name="T71" fmla="*/ 2147483647 h 965"/>
                <a:gd name="T72" fmla="*/ 2147483647 w 667"/>
                <a:gd name="T73" fmla="*/ 2147483647 h 965"/>
                <a:gd name="T74" fmla="*/ 2147483647 w 667"/>
                <a:gd name="T75" fmla="*/ 2147483647 h 965"/>
                <a:gd name="T76" fmla="*/ 2147483647 w 667"/>
                <a:gd name="T77" fmla="*/ 2147483647 h 965"/>
                <a:gd name="T78" fmla="*/ 2147483647 w 667"/>
                <a:gd name="T79" fmla="*/ 2147483647 h 965"/>
                <a:gd name="T80" fmla="*/ 2147483647 w 667"/>
                <a:gd name="T81" fmla="*/ 2147483647 h 965"/>
                <a:gd name="T82" fmla="*/ 2147483647 w 667"/>
                <a:gd name="T83" fmla="*/ 2147483647 h 965"/>
                <a:gd name="T84" fmla="*/ 2147483647 w 667"/>
                <a:gd name="T85" fmla="*/ 0 h 965"/>
                <a:gd name="T86" fmla="*/ 2147483647 w 667"/>
                <a:gd name="T87" fmla="*/ 2147483647 h 965"/>
                <a:gd name="T88" fmla="*/ 2147483647 w 667"/>
                <a:gd name="T89" fmla="*/ 2147483647 h 965"/>
                <a:gd name="T90" fmla="*/ 2147483647 w 667"/>
                <a:gd name="T91" fmla="*/ 2147483647 h 965"/>
                <a:gd name="T92" fmla="*/ 2147483647 w 667"/>
                <a:gd name="T93" fmla="*/ 2147483647 h 965"/>
                <a:gd name="T94" fmla="*/ 2147483647 w 667"/>
                <a:gd name="T95" fmla="*/ 2147483647 h 965"/>
                <a:gd name="T96" fmla="*/ 2147483647 w 667"/>
                <a:gd name="T97" fmla="*/ 2147483647 h 9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7"/>
                <a:gd name="T148" fmla="*/ 0 h 965"/>
                <a:gd name="T149" fmla="*/ 667 w 667"/>
                <a:gd name="T150" fmla="*/ 965 h 965"/>
                <a:gd name="connsiteX0" fmla="*/ 9985 w 9985"/>
                <a:gd name="connsiteY0" fmla="*/ 3803 h 9990"/>
                <a:gd name="connsiteX1" fmla="*/ 9745 w 9985"/>
                <a:gd name="connsiteY1" fmla="*/ 3959 h 9990"/>
                <a:gd name="connsiteX2" fmla="*/ 9655 w 9985"/>
                <a:gd name="connsiteY2" fmla="*/ 4104 h 9990"/>
                <a:gd name="connsiteX3" fmla="*/ 9400 w 9985"/>
                <a:gd name="connsiteY3" fmla="*/ 4000 h 9990"/>
                <a:gd name="connsiteX4" fmla="*/ 9220 w 9985"/>
                <a:gd name="connsiteY4" fmla="*/ 3876 h 9990"/>
                <a:gd name="connsiteX5" fmla="*/ 8846 w 9985"/>
                <a:gd name="connsiteY5" fmla="*/ 3979 h 9990"/>
                <a:gd name="connsiteX6" fmla="*/ 8711 w 9985"/>
                <a:gd name="connsiteY6" fmla="*/ 4352 h 9990"/>
                <a:gd name="connsiteX7" fmla="*/ 8636 w 9985"/>
                <a:gd name="connsiteY7" fmla="*/ 4560 h 9990"/>
                <a:gd name="connsiteX8" fmla="*/ 8276 w 9985"/>
                <a:gd name="connsiteY8" fmla="*/ 4653 h 9990"/>
                <a:gd name="connsiteX9" fmla="*/ 7946 w 9985"/>
                <a:gd name="connsiteY9" fmla="*/ 4694 h 9990"/>
                <a:gd name="connsiteX10" fmla="*/ 7871 w 9985"/>
                <a:gd name="connsiteY10" fmla="*/ 4725 h 9990"/>
                <a:gd name="connsiteX11" fmla="*/ 7721 w 9985"/>
                <a:gd name="connsiteY11" fmla="*/ 4870 h 9990"/>
                <a:gd name="connsiteX12" fmla="*/ 7511 w 9985"/>
                <a:gd name="connsiteY12" fmla="*/ 4933 h 9990"/>
                <a:gd name="connsiteX13" fmla="*/ 7496 w 9985"/>
                <a:gd name="connsiteY13" fmla="*/ 4995 h 9990"/>
                <a:gd name="connsiteX14" fmla="*/ 7526 w 9985"/>
                <a:gd name="connsiteY14" fmla="*/ 5264 h 9990"/>
                <a:gd name="connsiteX15" fmla="*/ 7646 w 9985"/>
                <a:gd name="connsiteY15" fmla="*/ 5254 h 9990"/>
                <a:gd name="connsiteX16" fmla="*/ 7721 w 9985"/>
                <a:gd name="connsiteY16" fmla="*/ 5275 h 9990"/>
                <a:gd name="connsiteX17" fmla="*/ 7841 w 9985"/>
                <a:gd name="connsiteY17" fmla="*/ 5244 h 9990"/>
                <a:gd name="connsiteX18" fmla="*/ 7826 w 9985"/>
                <a:gd name="connsiteY18" fmla="*/ 5130 h 9990"/>
                <a:gd name="connsiteX19" fmla="*/ 7856 w 9985"/>
                <a:gd name="connsiteY19" fmla="*/ 5109 h 9990"/>
                <a:gd name="connsiteX20" fmla="*/ 8081 w 9985"/>
                <a:gd name="connsiteY20" fmla="*/ 5202 h 9990"/>
                <a:gd name="connsiteX21" fmla="*/ 8156 w 9985"/>
                <a:gd name="connsiteY21" fmla="*/ 5181 h 9990"/>
                <a:gd name="connsiteX22" fmla="*/ 8261 w 9985"/>
                <a:gd name="connsiteY22" fmla="*/ 5244 h 9990"/>
                <a:gd name="connsiteX23" fmla="*/ 8291 w 9985"/>
                <a:gd name="connsiteY23" fmla="*/ 5751 h 9990"/>
                <a:gd name="connsiteX24" fmla="*/ 8186 w 9985"/>
                <a:gd name="connsiteY24" fmla="*/ 5793 h 9990"/>
                <a:gd name="connsiteX25" fmla="*/ 8081 w 9985"/>
                <a:gd name="connsiteY25" fmla="*/ 6021 h 9990"/>
                <a:gd name="connsiteX26" fmla="*/ 7946 w 9985"/>
                <a:gd name="connsiteY26" fmla="*/ 6062 h 9990"/>
                <a:gd name="connsiteX27" fmla="*/ 7721 w 9985"/>
                <a:gd name="connsiteY27" fmla="*/ 5969 h 9990"/>
                <a:gd name="connsiteX28" fmla="*/ 7601 w 9985"/>
                <a:gd name="connsiteY28" fmla="*/ 5979 h 9990"/>
                <a:gd name="connsiteX29" fmla="*/ 7556 w 9985"/>
                <a:gd name="connsiteY29" fmla="*/ 6021 h 9990"/>
                <a:gd name="connsiteX30" fmla="*/ 7436 w 9985"/>
                <a:gd name="connsiteY30" fmla="*/ 6083 h 9990"/>
                <a:gd name="connsiteX31" fmla="*/ 7256 w 9985"/>
                <a:gd name="connsiteY31" fmla="*/ 6155 h 9990"/>
                <a:gd name="connsiteX32" fmla="*/ 6867 w 9985"/>
                <a:gd name="connsiteY32" fmla="*/ 6446 h 9990"/>
                <a:gd name="connsiteX33" fmla="*/ 6672 w 9985"/>
                <a:gd name="connsiteY33" fmla="*/ 6539 h 9990"/>
                <a:gd name="connsiteX34" fmla="*/ 6792 w 9985"/>
                <a:gd name="connsiteY34" fmla="*/ 6736 h 9990"/>
                <a:gd name="connsiteX35" fmla="*/ 6927 w 9985"/>
                <a:gd name="connsiteY35" fmla="*/ 6839 h 9990"/>
                <a:gd name="connsiteX36" fmla="*/ 6957 w 9985"/>
                <a:gd name="connsiteY36" fmla="*/ 6943 h 9990"/>
                <a:gd name="connsiteX37" fmla="*/ 7256 w 9985"/>
                <a:gd name="connsiteY37" fmla="*/ 6995 h 9990"/>
                <a:gd name="connsiteX38" fmla="*/ 7361 w 9985"/>
                <a:gd name="connsiteY38" fmla="*/ 7223 h 9990"/>
                <a:gd name="connsiteX39" fmla="*/ 7331 w 9985"/>
                <a:gd name="connsiteY39" fmla="*/ 7306 h 9990"/>
                <a:gd name="connsiteX40" fmla="*/ 7496 w 9985"/>
                <a:gd name="connsiteY40" fmla="*/ 7368 h 9990"/>
                <a:gd name="connsiteX41" fmla="*/ 7391 w 9985"/>
                <a:gd name="connsiteY41" fmla="*/ 7617 h 9990"/>
                <a:gd name="connsiteX42" fmla="*/ 7421 w 9985"/>
                <a:gd name="connsiteY42" fmla="*/ 7658 h 9990"/>
                <a:gd name="connsiteX43" fmla="*/ 7526 w 9985"/>
                <a:gd name="connsiteY43" fmla="*/ 7710 h 9990"/>
                <a:gd name="connsiteX44" fmla="*/ 7556 w 9985"/>
                <a:gd name="connsiteY44" fmla="*/ 7741 h 9990"/>
                <a:gd name="connsiteX45" fmla="*/ 7826 w 9985"/>
                <a:gd name="connsiteY45" fmla="*/ 7927 h 9990"/>
                <a:gd name="connsiteX46" fmla="*/ 8051 w 9985"/>
                <a:gd name="connsiteY46" fmla="*/ 8021 h 9990"/>
                <a:gd name="connsiteX47" fmla="*/ 8096 w 9985"/>
                <a:gd name="connsiteY47" fmla="*/ 8000 h 9990"/>
                <a:gd name="connsiteX48" fmla="*/ 8186 w 9985"/>
                <a:gd name="connsiteY48" fmla="*/ 8021 h 9990"/>
                <a:gd name="connsiteX49" fmla="*/ 8291 w 9985"/>
                <a:gd name="connsiteY49" fmla="*/ 8104 h 9990"/>
                <a:gd name="connsiteX50" fmla="*/ 8306 w 9985"/>
                <a:gd name="connsiteY50" fmla="*/ 8155 h 9990"/>
                <a:gd name="connsiteX51" fmla="*/ 8126 w 9985"/>
                <a:gd name="connsiteY51" fmla="*/ 8135 h 9990"/>
                <a:gd name="connsiteX52" fmla="*/ 8081 w 9985"/>
                <a:gd name="connsiteY52" fmla="*/ 8228 h 9990"/>
                <a:gd name="connsiteX53" fmla="*/ 8156 w 9985"/>
                <a:gd name="connsiteY53" fmla="*/ 8259 h 9990"/>
                <a:gd name="connsiteX54" fmla="*/ 8516 w 9985"/>
                <a:gd name="connsiteY54" fmla="*/ 8373 h 9990"/>
                <a:gd name="connsiteX55" fmla="*/ 8501 w 9985"/>
                <a:gd name="connsiteY55" fmla="*/ 8466 h 9990"/>
                <a:gd name="connsiteX56" fmla="*/ 8861 w 9985"/>
                <a:gd name="connsiteY56" fmla="*/ 8518 h 9990"/>
                <a:gd name="connsiteX57" fmla="*/ 8951 w 9985"/>
                <a:gd name="connsiteY57" fmla="*/ 8497 h 9990"/>
                <a:gd name="connsiteX58" fmla="*/ 9085 w 9985"/>
                <a:gd name="connsiteY58" fmla="*/ 8560 h 9990"/>
                <a:gd name="connsiteX59" fmla="*/ 9070 w 9985"/>
                <a:gd name="connsiteY59" fmla="*/ 8622 h 9990"/>
                <a:gd name="connsiteX60" fmla="*/ 8996 w 9985"/>
                <a:gd name="connsiteY60" fmla="*/ 8715 h 9990"/>
                <a:gd name="connsiteX61" fmla="*/ 8771 w 9985"/>
                <a:gd name="connsiteY61" fmla="*/ 8736 h 9990"/>
                <a:gd name="connsiteX62" fmla="*/ 8651 w 9985"/>
                <a:gd name="connsiteY62" fmla="*/ 8736 h 9990"/>
                <a:gd name="connsiteX63" fmla="*/ 8636 w 9985"/>
                <a:gd name="connsiteY63" fmla="*/ 8746 h 9990"/>
                <a:gd name="connsiteX64" fmla="*/ 8261 w 9985"/>
                <a:gd name="connsiteY64" fmla="*/ 8715 h 9990"/>
                <a:gd name="connsiteX65" fmla="*/ 8081 w 9985"/>
                <a:gd name="connsiteY65" fmla="*/ 8632 h 9990"/>
                <a:gd name="connsiteX66" fmla="*/ 7721 w 9985"/>
                <a:gd name="connsiteY66" fmla="*/ 8746 h 9990"/>
                <a:gd name="connsiteX67" fmla="*/ 7571 w 9985"/>
                <a:gd name="connsiteY67" fmla="*/ 8829 h 9990"/>
                <a:gd name="connsiteX68" fmla="*/ 7556 w 9985"/>
                <a:gd name="connsiteY68" fmla="*/ 8964 h 9990"/>
                <a:gd name="connsiteX69" fmla="*/ 7571 w 9985"/>
                <a:gd name="connsiteY69" fmla="*/ 9119 h 9990"/>
                <a:gd name="connsiteX70" fmla="*/ 7751 w 9985"/>
                <a:gd name="connsiteY70" fmla="*/ 9171 h 9990"/>
                <a:gd name="connsiteX71" fmla="*/ 7721 w 9985"/>
                <a:gd name="connsiteY71" fmla="*/ 9295 h 9990"/>
                <a:gd name="connsiteX72" fmla="*/ 7661 w 9985"/>
                <a:gd name="connsiteY72" fmla="*/ 9347 h 9990"/>
                <a:gd name="connsiteX73" fmla="*/ 7631 w 9985"/>
                <a:gd name="connsiteY73" fmla="*/ 9409 h 9990"/>
                <a:gd name="connsiteX74" fmla="*/ 7601 w 9985"/>
                <a:gd name="connsiteY74" fmla="*/ 9461 h 9990"/>
                <a:gd name="connsiteX75" fmla="*/ 7706 w 9985"/>
                <a:gd name="connsiteY75" fmla="*/ 9637 h 9990"/>
                <a:gd name="connsiteX76" fmla="*/ 7691 w 9985"/>
                <a:gd name="connsiteY76" fmla="*/ 9699 h 9990"/>
                <a:gd name="connsiteX77" fmla="*/ 7706 w 9985"/>
                <a:gd name="connsiteY77" fmla="*/ 9762 h 9990"/>
                <a:gd name="connsiteX78" fmla="*/ 7721 w 9985"/>
                <a:gd name="connsiteY78" fmla="*/ 9824 h 9990"/>
                <a:gd name="connsiteX79" fmla="*/ 7691 w 9985"/>
                <a:gd name="connsiteY79" fmla="*/ 9948 h 9990"/>
                <a:gd name="connsiteX80" fmla="*/ 7601 w 9985"/>
                <a:gd name="connsiteY80" fmla="*/ 9990 h 9990"/>
                <a:gd name="connsiteX81" fmla="*/ 7571 w 9985"/>
                <a:gd name="connsiteY81" fmla="*/ 9959 h 9990"/>
                <a:gd name="connsiteX82" fmla="*/ 7556 w 9985"/>
                <a:gd name="connsiteY82" fmla="*/ 9927 h 9990"/>
                <a:gd name="connsiteX83" fmla="*/ 7496 w 9985"/>
                <a:gd name="connsiteY83" fmla="*/ 9896 h 9990"/>
                <a:gd name="connsiteX84" fmla="*/ 7451 w 9985"/>
                <a:gd name="connsiteY84" fmla="*/ 9865 h 9990"/>
                <a:gd name="connsiteX85" fmla="*/ 7346 w 9985"/>
                <a:gd name="connsiteY85" fmla="*/ 9896 h 9990"/>
                <a:gd name="connsiteX86" fmla="*/ 7286 w 9985"/>
                <a:gd name="connsiteY86" fmla="*/ 9948 h 9990"/>
                <a:gd name="connsiteX87" fmla="*/ 7136 w 9985"/>
                <a:gd name="connsiteY87" fmla="*/ 9938 h 9990"/>
                <a:gd name="connsiteX88" fmla="*/ 6927 w 9985"/>
                <a:gd name="connsiteY88" fmla="*/ 9834 h 9990"/>
                <a:gd name="connsiteX89" fmla="*/ 6672 w 9985"/>
                <a:gd name="connsiteY89" fmla="*/ 9596 h 9990"/>
                <a:gd name="connsiteX90" fmla="*/ 6492 w 9985"/>
                <a:gd name="connsiteY90" fmla="*/ 9440 h 9990"/>
                <a:gd name="connsiteX91" fmla="*/ 6447 w 9985"/>
                <a:gd name="connsiteY91" fmla="*/ 9440 h 9990"/>
                <a:gd name="connsiteX92" fmla="*/ 6402 w 9985"/>
                <a:gd name="connsiteY92" fmla="*/ 9451 h 9990"/>
                <a:gd name="connsiteX93" fmla="*/ 6132 w 9985"/>
                <a:gd name="connsiteY93" fmla="*/ 9472 h 9990"/>
                <a:gd name="connsiteX94" fmla="*/ 6042 w 9985"/>
                <a:gd name="connsiteY94" fmla="*/ 9482 h 9990"/>
                <a:gd name="connsiteX95" fmla="*/ 5952 w 9985"/>
                <a:gd name="connsiteY95" fmla="*/ 9534 h 9990"/>
                <a:gd name="connsiteX96" fmla="*/ 5862 w 9985"/>
                <a:gd name="connsiteY96" fmla="*/ 9503 h 9990"/>
                <a:gd name="connsiteX97" fmla="*/ 5787 w 9985"/>
                <a:gd name="connsiteY97" fmla="*/ 9503 h 9990"/>
                <a:gd name="connsiteX98" fmla="*/ 5712 w 9985"/>
                <a:gd name="connsiteY98" fmla="*/ 9461 h 9990"/>
                <a:gd name="connsiteX99" fmla="*/ 5712 w 9985"/>
                <a:gd name="connsiteY99" fmla="*/ 9409 h 9990"/>
                <a:gd name="connsiteX100" fmla="*/ 5712 w 9985"/>
                <a:gd name="connsiteY100" fmla="*/ 9347 h 9990"/>
                <a:gd name="connsiteX101" fmla="*/ 5697 w 9985"/>
                <a:gd name="connsiteY101" fmla="*/ 9306 h 9990"/>
                <a:gd name="connsiteX102" fmla="*/ 5682 w 9985"/>
                <a:gd name="connsiteY102" fmla="*/ 9264 h 9990"/>
                <a:gd name="connsiteX103" fmla="*/ 5667 w 9985"/>
                <a:gd name="connsiteY103" fmla="*/ 9254 h 9990"/>
                <a:gd name="connsiteX104" fmla="*/ 5562 w 9985"/>
                <a:gd name="connsiteY104" fmla="*/ 9285 h 9990"/>
                <a:gd name="connsiteX105" fmla="*/ 5487 w 9985"/>
                <a:gd name="connsiteY105" fmla="*/ 9306 h 9990"/>
                <a:gd name="connsiteX106" fmla="*/ 5472 w 9985"/>
                <a:gd name="connsiteY106" fmla="*/ 9306 h 9990"/>
                <a:gd name="connsiteX107" fmla="*/ 5427 w 9985"/>
                <a:gd name="connsiteY107" fmla="*/ 9285 h 9990"/>
                <a:gd name="connsiteX108" fmla="*/ 5367 w 9985"/>
                <a:gd name="connsiteY108" fmla="*/ 9212 h 9990"/>
                <a:gd name="connsiteX109" fmla="*/ 5352 w 9985"/>
                <a:gd name="connsiteY109" fmla="*/ 9161 h 9990"/>
                <a:gd name="connsiteX110" fmla="*/ 5232 w 9985"/>
                <a:gd name="connsiteY110" fmla="*/ 9109 h 9990"/>
                <a:gd name="connsiteX111" fmla="*/ 5052 w 9985"/>
                <a:gd name="connsiteY111" fmla="*/ 9109 h 9990"/>
                <a:gd name="connsiteX112" fmla="*/ 4813 w 9985"/>
                <a:gd name="connsiteY112" fmla="*/ 9016 h 9990"/>
                <a:gd name="connsiteX113" fmla="*/ 4678 w 9985"/>
                <a:gd name="connsiteY113" fmla="*/ 9026 h 9990"/>
                <a:gd name="connsiteX114" fmla="*/ 4588 w 9985"/>
                <a:gd name="connsiteY114" fmla="*/ 9005 h 9990"/>
                <a:gd name="connsiteX115" fmla="*/ 4423 w 9985"/>
                <a:gd name="connsiteY115" fmla="*/ 8984 h 9990"/>
                <a:gd name="connsiteX116" fmla="*/ 4258 w 9985"/>
                <a:gd name="connsiteY116" fmla="*/ 8943 h 9990"/>
                <a:gd name="connsiteX117" fmla="*/ 3868 w 9985"/>
                <a:gd name="connsiteY117" fmla="*/ 8902 h 9990"/>
                <a:gd name="connsiteX118" fmla="*/ 3193 w 9985"/>
                <a:gd name="connsiteY118" fmla="*/ 8964 h 9990"/>
                <a:gd name="connsiteX119" fmla="*/ 3058 w 9985"/>
                <a:gd name="connsiteY119" fmla="*/ 8984 h 9990"/>
                <a:gd name="connsiteX120" fmla="*/ 2954 w 9985"/>
                <a:gd name="connsiteY120" fmla="*/ 9016 h 9990"/>
                <a:gd name="connsiteX121" fmla="*/ 2849 w 9985"/>
                <a:gd name="connsiteY121" fmla="*/ 9192 h 9990"/>
                <a:gd name="connsiteX122" fmla="*/ 2849 w 9985"/>
                <a:gd name="connsiteY122" fmla="*/ 9233 h 9990"/>
                <a:gd name="connsiteX123" fmla="*/ 2774 w 9985"/>
                <a:gd name="connsiteY123" fmla="*/ 9368 h 9990"/>
                <a:gd name="connsiteX124" fmla="*/ 2654 w 9985"/>
                <a:gd name="connsiteY124" fmla="*/ 9534 h 9990"/>
                <a:gd name="connsiteX125" fmla="*/ 2534 w 9985"/>
                <a:gd name="connsiteY125" fmla="*/ 9668 h 9990"/>
                <a:gd name="connsiteX126" fmla="*/ 2459 w 9985"/>
                <a:gd name="connsiteY126" fmla="*/ 9596 h 9990"/>
                <a:gd name="connsiteX127" fmla="*/ 2324 w 9985"/>
                <a:gd name="connsiteY127" fmla="*/ 9585 h 9990"/>
                <a:gd name="connsiteX128" fmla="*/ 2189 w 9985"/>
                <a:gd name="connsiteY128" fmla="*/ 9503 h 9990"/>
                <a:gd name="connsiteX129" fmla="*/ 1979 w 9985"/>
                <a:gd name="connsiteY129" fmla="*/ 9544 h 9990"/>
                <a:gd name="connsiteX130" fmla="*/ 1664 w 9985"/>
                <a:gd name="connsiteY130" fmla="*/ 9544 h 9990"/>
                <a:gd name="connsiteX131" fmla="*/ 1619 w 9985"/>
                <a:gd name="connsiteY131" fmla="*/ 9554 h 9990"/>
                <a:gd name="connsiteX132" fmla="*/ 1589 w 9985"/>
                <a:gd name="connsiteY132" fmla="*/ 9503 h 9990"/>
                <a:gd name="connsiteX133" fmla="*/ 1409 w 9985"/>
                <a:gd name="connsiteY133" fmla="*/ 9409 h 9990"/>
                <a:gd name="connsiteX134" fmla="*/ 1319 w 9985"/>
                <a:gd name="connsiteY134" fmla="*/ 9212 h 9990"/>
                <a:gd name="connsiteX135" fmla="*/ 1244 w 9985"/>
                <a:gd name="connsiteY135" fmla="*/ 9140 h 9990"/>
                <a:gd name="connsiteX136" fmla="*/ 1169 w 9985"/>
                <a:gd name="connsiteY136" fmla="*/ 9036 h 9990"/>
                <a:gd name="connsiteX137" fmla="*/ 1034 w 9985"/>
                <a:gd name="connsiteY137" fmla="*/ 8974 h 9990"/>
                <a:gd name="connsiteX138" fmla="*/ 945 w 9985"/>
                <a:gd name="connsiteY138" fmla="*/ 8860 h 9990"/>
                <a:gd name="connsiteX139" fmla="*/ 840 w 9985"/>
                <a:gd name="connsiteY139" fmla="*/ 8808 h 9990"/>
                <a:gd name="connsiteX140" fmla="*/ 810 w 9985"/>
                <a:gd name="connsiteY140" fmla="*/ 8746 h 9990"/>
                <a:gd name="connsiteX141" fmla="*/ 810 w 9985"/>
                <a:gd name="connsiteY141" fmla="*/ 8694 h 9990"/>
                <a:gd name="connsiteX142" fmla="*/ 840 w 9985"/>
                <a:gd name="connsiteY142" fmla="*/ 8622 h 9990"/>
                <a:gd name="connsiteX143" fmla="*/ 945 w 9985"/>
                <a:gd name="connsiteY143" fmla="*/ 8560 h 9990"/>
                <a:gd name="connsiteX144" fmla="*/ 1094 w 9985"/>
                <a:gd name="connsiteY144" fmla="*/ 8560 h 9990"/>
                <a:gd name="connsiteX145" fmla="*/ 1124 w 9985"/>
                <a:gd name="connsiteY145" fmla="*/ 8549 h 9990"/>
                <a:gd name="connsiteX146" fmla="*/ 1124 w 9985"/>
                <a:gd name="connsiteY146" fmla="*/ 8487 h 9990"/>
                <a:gd name="connsiteX147" fmla="*/ 975 w 9985"/>
                <a:gd name="connsiteY147" fmla="*/ 8311 h 9990"/>
                <a:gd name="connsiteX148" fmla="*/ 945 w 9985"/>
                <a:gd name="connsiteY148" fmla="*/ 8290 h 9990"/>
                <a:gd name="connsiteX149" fmla="*/ 915 w 9985"/>
                <a:gd name="connsiteY149" fmla="*/ 8259 h 9990"/>
                <a:gd name="connsiteX150" fmla="*/ 915 w 9985"/>
                <a:gd name="connsiteY150" fmla="*/ 8207 h 9990"/>
                <a:gd name="connsiteX151" fmla="*/ 1124 w 9985"/>
                <a:gd name="connsiteY151" fmla="*/ 7917 h 9990"/>
                <a:gd name="connsiteX152" fmla="*/ 1214 w 9985"/>
                <a:gd name="connsiteY152" fmla="*/ 7813 h 9990"/>
                <a:gd name="connsiteX153" fmla="*/ 1304 w 9985"/>
                <a:gd name="connsiteY153" fmla="*/ 7710 h 9990"/>
                <a:gd name="connsiteX154" fmla="*/ 1244 w 9985"/>
                <a:gd name="connsiteY154" fmla="*/ 7596 h 9990"/>
                <a:gd name="connsiteX155" fmla="*/ 1244 w 9985"/>
                <a:gd name="connsiteY155" fmla="*/ 7461 h 9990"/>
                <a:gd name="connsiteX156" fmla="*/ 1229 w 9985"/>
                <a:gd name="connsiteY156" fmla="*/ 7192 h 9990"/>
                <a:gd name="connsiteX157" fmla="*/ 1409 w 9985"/>
                <a:gd name="connsiteY157" fmla="*/ 6891 h 9990"/>
                <a:gd name="connsiteX158" fmla="*/ 1409 w 9985"/>
                <a:gd name="connsiteY158" fmla="*/ 6736 h 9990"/>
                <a:gd name="connsiteX159" fmla="*/ 1034 w 9985"/>
                <a:gd name="connsiteY159" fmla="*/ 6373 h 9990"/>
                <a:gd name="connsiteX160" fmla="*/ 915 w 9985"/>
                <a:gd name="connsiteY160" fmla="*/ 6238 h 9990"/>
                <a:gd name="connsiteX161" fmla="*/ 690 w 9985"/>
                <a:gd name="connsiteY161" fmla="*/ 6104 h 9990"/>
                <a:gd name="connsiteX162" fmla="*/ 630 w 9985"/>
                <a:gd name="connsiteY162" fmla="*/ 5865 h 9990"/>
                <a:gd name="connsiteX163" fmla="*/ 105 w 9985"/>
                <a:gd name="connsiteY163" fmla="*/ 4363 h 9990"/>
                <a:gd name="connsiteX164" fmla="*/ 0 w 9985"/>
                <a:gd name="connsiteY164" fmla="*/ 3948 h 9990"/>
                <a:gd name="connsiteX165" fmla="*/ 2024 w 9985"/>
                <a:gd name="connsiteY165" fmla="*/ 1668 h 9990"/>
                <a:gd name="connsiteX166" fmla="*/ 2189 w 9985"/>
                <a:gd name="connsiteY166" fmla="*/ 1492 h 9990"/>
                <a:gd name="connsiteX167" fmla="*/ 2444 w 9985"/>
                <a:gd name="connsiteY167" fmla="*/ 1150 h 9990"/>
                <a:gd name="connsiteX168" fmla="*/ 2984 w 9985"/>
                <a:gd name="connsiteY168" fmla="*/ 508 h 9990"/>
                <a:gd name="connsiteX169" fmla="*/ 3388 w 9985"/>
                <a:gd name="connsiteY169" fmla="*/ 238 h 9990"/>
                <a:gd name="connsiteX170" fmla="*/ 3553 w 9985"/>
                <a:gd name="connsiteY170" fmla="*/ 238 h 9990"/>
                <a:gd name="connsiteX171" fmla="*/ 4063 w 9985"/>
                <a:gd name="connsiteY171" fmla="*/ 0 h 9990"/>
                <a:gd name="connsiteX172" fmla="*/ 4723 w 9985"/>
                <a:gd name="connsiteY172" fmla="*/ 176 h 9990"/>
                <a:gd name="connsiteX173" fmla="*/ 4738 w 9985"/>
                <a:gd name="connsiteY173" fmla="*/ 145 h 9990"/>
                <a:gd name="connsiteX174" fmla="*/ 4873 w 9985"/>
                <a:gd name="connsiteY174" fmla="*/ 155 h 9990"/>
                <a:gd name="connsiteX175" fmla="*/ 4888 w 9985"/>
                <a:gd name="connsiteY175" fmla="*/ 124 h 9990"/>
                <a:gd name="connsiteX176" fmla="*/ 5427 w 9985"/>
                <a:gd name="connsiteY176" fmla="*/ 187 h 9990"/>
                <a:gd name="connsiteX177" fmla="*/ 5952 w 9985"/>
                <a:gd name="connsiteY177" fmla="*/ 207 h 9990"/>
                <a:gd name="connsiteX178" fmla="*/ 5952 w 9985"/>
                <a:gd name="connsiteY178" fmla="*/ 238 h 9990"/>
                <a:gd name="connsiteX179" fmla="*/ 6207 w 9985"/>
                <a:gd name="connsiteY179" fmla="*/ 249 h 9990"/>
                <a:gd name="connsiteX180" fmla="*/ 6492 w 9985"/>
                <a:gd name="connsiteY180" fmla="*/ 497 h 9990"/>
                <a:gd name="connsiteX181" fmla="*/ 6582 w 9985"/>
                <a:gd name="connsiteY181" fmla="*/ 487 h 9990"/>
                <a:gd name="connsiteX182" fmla="*/ 6642 w 9985"/>
                <a:gd name="connsiteY182" fmla="*/ 684 h 9990"/>
                <a:gd name="connsiteX183" fmla="*/ 6822 w 9985"/>
                <a:gd name="connsiteY183" fmla="*/ 705 h 9990"/>
                <a:gd name="connsiteX184" fmla="*/ 6897 w 9985"/>
                <a:gd name="connsiteY184" fmla="*/ 767 h 9990"/>
                <a:gd name="connsiteX185" fmla="*/ 7091 w 9985"/>
                <a:gd name="connsiteY185" fmla="*/ 798 h 9990"/>
                <a:gd name="connsiteX186" fmla="*/ 7211 w 9985"/>
                <a:gd name="connsiteY186" fmla="*/ 964 h 9990"/>
                <a:gd name="connsiteX187" fmla="*/ 7721 w 9985"/>
                <a:gd name="connsiteY187" fmla="*/ 1212 h 9990"/>
                <a:gd name="connsiteX188" fmla="*/ 7781 w 9985"/>
                <a:gd name="connsiteY188" fmla="*/ 1347 h 9990"/>
                <a:gd name="connsiteX189" fmla="*/ 8051 w 9985"/>
                <a:gd name="connsiteY189" fmla="*/ 1492 h 9990"/>
                <a:gd name="connsiteX190" fmla="*/ 8186 w 9985"/>
                <a:gd name="connsiteY190" fmla="*/ 1865 h 9990"/>
                <a:gd name="connsiteX191" fmla="*/ 8846 w 9985"/>
                <a:gd name="connsiteY191" fmla="*/ 2591 h 9990"/>
                <a:gd name="connsiteX192" fmla="*/ 8786 w 9985"/>
                <a:gd name="connsiteY192" fmla="*/ 2622 h 9990"/>
                <a:gd name="connsiteX193" fmla="*/ 9010 w 9985"/>
                <a:gd name="connsiteY193" fmla="*/ 3067 h 9990"/>
                <a:gd name="connsiteX194" fmla="*/ 9145 w 9985"/>
                <a:gd name="connsiteY194" fmla="*/ 3161 h 9990"/>
                <a:gd name="connsiteX195" fmla="*/ 9655 w 9985"/>
                <a:gd name="connsiteY195" fmla="*/ 3513 h 9990"/>
                <a:gd name="connsiteX196" fmla="*/ 9985 w 9985"/>
                <a:gd name="connsiteY196" fmla="*/ 3803 h 9990"/>
                <a:gd name="connsiteX0" fmla="*/ 10000 w 10000"/>
                <a:gd name="connsiteY0" fmla="*/ 3807 h 10000"/>
                <a:gd name="connsiteX1" fmla="*/ 9760 w 10000"/>
                <a:gd name="connsiteY1" fmla="*/ 3963 h 10000"/>
                <a:gd name="connsiteX2" fmla="*/ 9670 w 10000"/>
                <a:gd name="connsiteY2" fmla="*/ 4108 h 10000"/>
                <a:gd name="connsiteX3" fmla="*/ 9414 w 10000"/>
                <a:gd name="connsiteY3" fmla="*/ 4004 h 10000"/>
                <a:gd name="connsiteX4" fmla="*/ 9234 w 10000"/>
                <a:gd name="connsiteY4" fmla="*/ 3880 h 10000"/>
                <a:gd name="connsiteX5" fmla="*/ 8859 w 10000"/>
                <a:gd name="connsiteY5" fmla="*/ 3983 h 10000"/>
                <a:gd name="connsiteX6" fmla="*/ 8724 w 10000"/>
                <a:gd name="connsiteY6" fmla="*/ 4356 h 10000"/>
                <a:gd name="connsiteX7" fmla="*/ 8649 w 10000"/>
                <a:gd name="connsiteY7" fmla="*/ 4565 h 10000"/>
                <a:gd name="connsiteX8" fmla="*/ 8288 w 10000"/>
                <a:gd name="connsiteY8" fmla="*/ 4658 h 10000"/>
                <a:gd name="connsiteX9" fmla="*/ 7958 w 10000"/>
                <a:gd name="connsiteY9" fmla="*/ 4699 h 10000"/>
                <a:gd name="connsiteX10" fmla="*/ 7883 w 10000"/>
                <a:gd name="connsiteY10" fmla="*/ 4730 h 10000"/>
                <a:gd name="connsiteX11" fmla="*/ 7733 w 10000"/>
                <a:gd name="connsiteY11" fmla="*/ 4875 h 10000"/>
                <a:gd name="connsiteX12" fmla="*/ 7522 w 10000"/>
                <a:gd name="connsiteY12" fmla="*/ 4938 h 10000"/>
                <a:gd name="connsiteX13" fmla="*/ 7507 w 10000"/>
                <a:gd name="connsiteY13" fmla="*/ 5000 h 10000"/>
                <a:gd name="connsiteX14" fmla="*/ 7537 w 10000"/>
                <a:gd name="connsiteY14" fmla="*/ 5269 h 10000"/>
                <a:gd name="connsiteX15" fmla="*/ 7657 w 10000"/>
                <a:gd name="connsiteY15" fmla="*/ 5259 h 10000"/>
                <a:gd name="connsiteX16" fmla="*/ 7733 w 10000"/>
                <a:gd name="connsiteY16" fmla="*/ 5280 h 10000"/>
                <a:gd name="connsiteX17" fmla="*/ 7853 w 10000"/>
                <a:gd name="connsiteY17" fmla="*/ 5249 h 10000"/>
                <a:gd name="connsiteX18" fmla="*/ 7838 w 10000"/>
                <a:gd name="connsiteY18" fmla="*/ 5135 h 10000"/>
                <a:gd name="connsiteX19" fmla="*/ 7868 w 10000"/>
                <a:gd name="connsiteY19" fmla="*/ 5114 h 10000"/>
                <a:gd name="connsiteX20" fmla="*/ 8093 w 10000"/>
                <a:gd name="connsiteY20" fmla="*/ 5207 h 10000"/>
                <a:gd name="connsiteX21" fmla="*/ 8168 w 10000"/>
                <a:gd name="connsiteY21" fmla="*/ 5186 h 10000"/>
                <a:gd name="connsiteX22" fmla="*/ 8273 w 10000"/>
                <a:gd name="connsiteY22" fmla="*/ 5249 h 10000"/>
                <a:gd name="connsiteX23" fmla="*/ 8303 w 10000"/>
                <a:gd name="connsiteY23" fmla="*/ 5757 h 10000"/>
                <a:gd name="connsiteX24" fmla="*/ 8198 w 10000"/>
                <a:gd name="connsiteY24" fmla="*/ 5799 h 10000"/>
                <a:gd name="connsiteX25" fmla="*/ 8093 w 10000"/>
                <a:gd name="connsiteY25" fmla="*/ 6027 h 10000"/>
                <a:gd name="connsiteX26" fmla="*/ 7958 w 10000"/>
                <a:gd name="connsiteY26" fmla="*/ 6068 h 10000"/>
                <a:gd name="connsiteX27" fmla="*/ 7733 w 10000"/>
                <a:gd name="connsiteY27" fmla="*/ 5975 h 10000"/>
                <a:gd name="connsiteX28" fmla="*/ 7612 w 10000"/>
                <a:gd name="connsiteY28" fmla="*/ 5985 h 10000"/>
                <a:gd name="connsiteX29" fmla="*/ 7567 w 10000"/>
                <a:gd name="connsiteY29" fmla="*/ 6027 h 10000"/>
                <a:gd name="connsiteX30" fmla="*/ 7447 w 10000"/>
                <a:gd name="connsiteY30" fmla="*/ 6089 h 10000"/>
                <a:gd name="connsiteX31" fmla="*/ 7267 w 10000"/>
                <a:gd name="connsiteY31" fmla="*/ 6161 h 10000"/>
                <a:gd name="connsiteX32" fmla="*/ 6877 w 10000"/>
                <a:gd name="connsiteY32" fmla="*/ 6452 h 10000"/>
                <a:gd name="connsiteX33" fmla="*/ 6682 w 10000"/>
                <a:gd name="connsiteY33" fmla="*/ 6546 h 10000"/>
                <a:gd name="connsiteX34" fmla="*/ 6802 w 10000"/>
                <a:gd name="connsiteY34" fmla="*/ 6743 h 10000"/>
                <a:gd name="connsiteX35" fmla="*/ 6937 w 10000"/>
                <a:gd name="connsiteY35" fmla="*/ 6846 h 10000"/>
                <a:gd name="connsiteX36" fmla="*/ 6967 w 10000"/>
                <a:gd name="connsiteY36" fmla="*/ 6950 h 10000"/>
                <a:gd name="connsiteX37" fmla="*/ 7267 w 10000"/>
                <a:gd name="connsiteY37" fmla="*/ 7002 h 10000"/>
                <a:gd name="connsiteX38" fmla="*/ 7372 w 10000"/>
                <a:gd name="connsiteY38" fmla="*/ 7230 h 10000"/>
                <a:gd name="connsiteX39" fmla="*/ 7342 w 10000"/>
                <a:gd name="connsiteY39" fmla="*/ 7313 h 10000"/>
                <a:gd name="connsiteX40" fmla="*/ 7507 w 10000"/>
                <a:gd name="connsiteY40" fmla="*/ 7375 h 10000"/>
                <a:gd name="connsiteX41" fmla="*/ 7402 w 10000"/>
                <a:gd name="connsiteY41" fmla="*/ 7625 h 10000"/>
                <a:gd name="connsiteX42" fmla="*/ 7432 w 10000"/>
                <a:gd name="connsiteY42" fmla="*/ 7666 h 10000"/>
                <a:gd name="connsiteX43" fmla="*/ 7537 w 10000"/>
                <a:gd name="connsiteY43" fmla="*/ 7718 h 10000"/>
                <a:gd name="connsiteX44" fmla="*/ 7567 w 10000"/>
                <a:gd name="connsiteY44" fmla="*/ 7749 h 10000"/>
                <a:gd name="connsiteX45" fmla="*/ 7838 w 10000"/>
                <a:gd name="connsiteY45" fmla="*/ 7935 h 10000"/>
                <a:gd name="connsiteX46" fmla="*/ 8063 w 10000"/>
                <a:gd name="connsiteY46" fmla="*/ 8029 h 10000"/>
                <a:gd name="connsiteX47" fmla="*/ 8108 w 10000"/>
                <a:gd name="connsiteY47" fmla="*/ 8008 h 10000"/>
                <a:gd name="connsiteX48" fmla="*/ 8198 w 10000"/>
                <a:gd name="connsiteY48" fmla="*/ 8029 h 10000"/>
                <a:gd name="connsiteX49" fmla="*/ 8303 w 10000"/>
                <a:gd name="connsiteY49" fmla="*/ 8112 h 10000"/>
                <a:gd name="connsiteX50" fmla="*/ 8318 w 10000"/>
                <a:gd name="connsiteY50" fmla="*/ 8163 h 10000"/>
                <a:gd name="connsiteX51" fmla="*/ 8138 w 10000"/>
                <a:gd name="connsiteY51" fmla="*/ 8143 h 10000"/>
                <a:gd name="connsiteX52" fmla="*/ 8093 w 10000"/>
                <a:gd name="connsiteY52" fmla="*/ 8236 h 10000"/>
                <a:gd name="connsiteX53" fmla="*/ 8168 w 10000"/>
                <a:gd name="connsiteY53" fmla="*/ 8267 h 10000"/>
                <a:gd name="connsiteX54" fmla="*/ 8529 w 10000"/>
                <a:gd name="connsiteY54" fmla="*/ 8381 h 10000"/>
                <a:gd name="connsiteX55" fmla="*/ 8514 w 10000"/>
                <a:gd name="connsiteY55" fmla="*/ 8474 h 10000"/>
                <a:gd name="connsiteX56" fmla="*/ 8874 w 10000"/>
                <a:gd name="connsiteY56" fmla="*/ 8527 h 10000"/>
                <a:gd name="connsiteX57" fmla="*/ 8964 w 10000"/>
                <a:gd name="connsiteY57" fmla="*/ 8506 h 10000"/>
                <a:gd name="connsiteX58" fmla="*/ 9099 w 10000"/>
                <a:gd name="connsiteY58" fmla="*/ 8569 h 10000"/>
                <a:gd name="connsiteX59" fmla="*/ 9084 w 10000"/>
                <a:gd name="connsiteY59" fmla="*/ 8631 h 10000"/>
                <a:gd name="connsiteX60" fmla="*/ 9010 w 10000"/>
                <a:gd name="connsiteY60" fmla="*/ 8724 h 10000"/>
                <a:gd name="connsiteX61" fmla="*/ 8784 w 10000"/>
                <a:gd name="connsiteY61" fmla="*/ 8745 h 10000"/>
                <a:gd name="connsiteX62" fmla="*/ 8664 w 10000"/>
                <a:gd name="connsiteY62" fmla="*/ 8745 h 10000"/>
                <a:gd name="connsiteX63" fmla="*/ 8649 w 10000"/>
                <a:gd name="connsiteY63" fmla="*/ 8755 h 10000"/>
                <a:gd name="connsiteX64" fmla="*/ 8273 w 10000"/>
                <a:gd name="connsiteY64" fmla="*/ 8724 h 10000"/>
                <a:gd name="connsiteX65" fmla="*/ 8093 w 10000"/>
                <a:gd name="connsiteY65" fmla="*/ 8641 h 10000"/>
                <a:gd name="connsiteX66" fmla="*/ 7733 w 10000"/>
                <a:gd name="connsiteY66" fmla="*/ 8755 h 10000"/>
                <a:gd name="connsiteX67" fmla="*/ 7582 w 10000"/>
                <a:gd name="connsiteY67" fmla="*/ 8838 h 10000"/>
                <a:gd name="connsiteX68" fmla="*/ 7567 w 10000"/>
                <a:gd name="connsiteY68" fmla="*/ 8973 h 10000"/>
                <a:gd name="connsiteX69" fmla="*/ 7582 w 10000"/>
                <a:gd name="connsiteY69" fmla="*/ 9128 h 10000"/>
                <a:gd name="connsiteX70" fmla="*/ 7763 w 10000"/>
                <a:gd name="connsiteY70" fmla="*/ 9180 h 10000"/>
                <a:gd name="connsiteX71" fmla="*/ 7733 w 10000"/>
                <a:gd name="connsiteY71" fmla="*/ 9304 h 10000"/>
                <a:gd name="connsiteX72" fmla="*/ 7673 w 10000"/>
                <a:gd name="connsiteY72" fmla="*/ 9356 h 10000"/>
                <a:gd name="connsiteX73" fmla="*/ 7642 w 10000"/>
                <a:gd name="connsiteY73" fmla="*/ 9418 h 10000"/>
                <a:gd name="connsiteX74" fmla="*/ 7612 w 10000"/>
                <a:gd name="connsiteY74" fmla="*/ 9470 h 10000"/>
                <a:gd name="connsiteX75" fmla="*/ 7718 w 10000"/>
                <a:gd name="connsiteY75" fmla="*/ 9647 h 10000"/>
                <a:gd name="connsiteX76" fmla="*/ 7703 w 10000"/>
                <a:gd name="connsiteY76" fmla="*/ 9709 h 10000"/>
                <a:gd name="connsiteX77" fmla="*/ 7718 w 10000"/>
                <a:gd name="connsiteY77" fmla="*/ 9772 h 10000"/>
                <a:gd name="connsiteX78" fmla="*/ 7733 w 10000"/>
                <a:gd name="connsiteY78" fmla="*/ 9834 h 10000"/>
                <a:gd name="connsiteX79" fmla="*/ 7703 w 10000"/>
                <a:gd name="connsiteY79" fmla="*/ 9958 h 10000"/>
                <a:gd name="connsiteX80" fmla="*/ 7612 w 10000"/>
                <a:gd name="connsiteY80" fmla="*/ 10000 h 10000"/>
                <a:gd name="connsiteX81" fmla="*/ 7582 w 10000"/>
                <a:gd name="connsiteY81" fmla="*/ 9969 h 10000"/>
                <a:gd name="connsiteX82" fmla="*/ 7567 w 10000"/>
                <a:gd name="connsiteY82" fmla="*/ 9937 h 10000"/>
                <a:gd name="connsiteX83" fmla="*/ 7507 w 10000"/>
                <a:gd name="connsiteY83" fmla="*/ 9906 h 10000"/>
                <a:gd name="connsiteX84" fmla="*/ 7462 w 10000"/>
                <a:gd name="connsiteY84" fmla="*/ 9875 h 10000"/>
                <a:gd name="connsiteX85" fmla="*/ 7357 w 10000"/>
                <a:gd name="connsiteY85" fmla="*/ 9906 h 10000"/>
                <a:gd name="connsiteX86" fmla="*/ 7297 w 10000"/>
                <a:gd name="connsiteY86" fmla="*/ 9958 h 10000"/>
                <a:gd name="connsiteX87" fmla="*/ 7147 w 10000"/>
                <a:gd name="connsiteY87" fmla="*/ 9948 h 10000"/>
                <a:gd name="connsiteX88" fmla="*/ 6937 w 10000"/>
                <a:gd name="connsiteY88" fmla="*/ 9844 h 10000"/>
                <a:gd name="connsiteX89" fmla="*/ 6682 w 10000"/>
                <a:gd name="connsiteY89" fmla="*/ 9606 h 10000"/>
                <a:gd name="connsiteX90" fmla="*/ 6502 w 10000"/>
                <a:gd name="connsiteY90" fmla="*/ 9449 h 10000"/>
                <a:gd name="connsiteX91" fmla="*/ 6457 w 10000"/>
                <a:gd name="connsiteY91" fmla="*/ 9449 h 10000"/>
                <a:gd name="connsiteX92" fmla="*/ 6412 w 10000"/>
                <a:gd name="connsiteY92" fmla="*/ 9460 h 10000"/>
                <a:gd name="connsiteX93" fmla="*/ 6141 w 10000"/>
                <a:gd name="connsiteY93" fmla="*/ 9481 h 10000"/>
                <a:gd name="connsiteX94" fmla="*/ 6051 w 10000"/>
                <a:gd name="connsiteY94" fmla="*/ 9491 h 10000"/>
                <a:gd name="connsiteX95" fmla="*/ 5961 w 10000"/>
                <a:gd name="connsiteY95" fmla="*/ 9544 h 10000"/>
                <a:gd name="connsiteX96" fmla="*/ 5871 w 10000"/>
                <a:gd name="connsiteY96" fmla="*/ 9513 h 10000"/>
                <a:gd name="connsiteX97" fmla="*/ 5796 w 10000"/>
                <a:gd name="connsiteY97" fmla="*/ 9513 h 10000"/>
                <a:gd name="connsiteX98" fmla="*/ 5721 w 10000"/>
                <a:gd name="connsiteY98" fmla="*/ 9470 h 10000"/>
                <a:gd name="connsiteX99" fmla="*/ 5721 w 10000"/>
                <a:gd name="connsiteY99" fmla="*/ 9418 h 10000"/>
                <a:gd name="connsiteX100" fmla="*/ 5721 w 10000"/>
                <a:gd name="connsiteY100" fmla="*/ 9356 h 10000"/>
                <a:gd name="connsiteX101" fmla="*/ 5706 w 10000"/>
                <a:gd name="connsiteY101" fmla="*/ 9315 h 10000"/>
                <a:gd name="connsiteX102" fmla="*/ 5691 w 10000"/>
                <a:gd name="connsiteY102" fmla="*/ 9273 h 10000"/>
                <a:gd name="connsiteX103" fmla="*/ 5676 w 10000"/>
                <a:gd name="connsiteY103" fmla="*/ 9263 h 10000"/>
                <a:gd name="connsiteX104" fmla="*/ 5570 w 10000"/>
                <a:gd name="connsiteY104" fmla="*/ 9294 h 10000"/>
                <a:gd name="connsiteX105" fmla="*/ 5495 w 10000"/>
                <a:gd name="connsiteY105" fmla="*/ 9315 h 10000"/>
                <a:gd name="connsiteX106" fmla="*/ 5480 w 10000"/>
                <a:gd name="connsiteY106" fmla="*/ 9315 h 10000"/>
                <a:gd name="connsiteX107" fmla="*/ 5435 w 10000"/>
                <a:gd name="connsiteY107" fmla="*/ 9294 h 10000"/>
                <a:gd name="connsiteX108" fmla="*/ 5375 w 10000"/>
                <a:gd name="connsiteY108" fmla="*/ 9221 h 10000"/>
                <a:gd name="connsiteX109" fmla="*/ 5360 w 10000"/>
                <a:gd name="connsiteY109" fmla="*/ 9170 h 10000"/>
                <a:gd name="connsiteX110" fmla="*/ 5240 w 10000"/>
                <a:gd name="connsiteY110" fmla="*/ 9118 h 10000"/>
                <a:gd name="connsiteX111" fmla="*/ 5060 w 10000"/>
                <a:gd name="connsiteY111" fmla="*/ 9118 h 10000"/>
                <a:gd name="connsiteX112" fmla="*/ 4820 w 10000"/>
                <a:gd name="connsiteY112" fmla="*/ 9025 h 10000"/>
                <a:gd name="connsiteX113" fmla="*/ 4685 w 10000"/>
                <a:gd name="connsiteY113" fmla="*/ 9035 h 10000"/>
                <a:gd name="connsiteX114" fmla="*/ 4595 w 10000"/>
                <a:gd name="connsiteY114" fmla="*/ 9014 h 10000"/>
                <a:gd name="connsiteX115" fmla="*/ 4430 w 10000"/>
                <a:gd name="connsiteY115" fmla="*/ 8993 h 10000"/>
                <a:gd name="connsiteX116" fmla="*/ 4264 w 10000"/>
                <a:gd name="connsiteY116" fmla="*/ 8952 h 10000"/>
                <a:gd name="connsiteX117" fmla="*/ 3874 w 10000"/>
                <a:gd name="connsiteY117" fmla="*/ 8911 h 10000"/>
                <a:gd name="connsiteX118" fmla="*/ 3198 w 10000"/>
                <a:gd name="connsiteY118" fmla="*/ 8973 h 10000"/>
                <a:gd name="connsiteX119" fmla="*/ 3063 w 10000"/>
                <a:gd name="connsiteY119" fmla="*/ 8993 h 10000"/>
                <a:gd name="connsiteX120" fmla="*/ 2958 w 10000"/>
                <a:gd name="connsiteY120" fmla="*/ 9025 h 10000"/>
                <a:gd name="connsiteX121" fmla="*/ 2853 w 10000"/>
                <a:gd name="connsiteY121" fmla="*/ 9201 h 10000"/>
                <a:gd name="connsiteX122" fmla="*/ 2853 w 10000"/>
                <a:gd name="connsiteY122" fmla="*/ 9242 h 10000"/>
                <a:gd name="connsiteX123" fmla="*/ 2778 w 10000"/>
                <a:gd name="connsiteY123" fmla="*/ 9377 h 10000"/>
                <a:gd name="connsiteX124" fmla="*/ 2658 w 10000"/>
                <a:gd name="connsiteY124" fmla="*/ 9544 h 10000"/>
                <a:gd name="connsiteX125" fmla="*/ 2538 w 10000"/>
                <a:gd name="connsiteY125" fmla="*/ 9678 h 10000"/>
                <a:gd name="connsiteX126" fmla="*/ 2463 w 10000"/>
                <a:gd name="connsiteY126" fmla="*/ 9606 h 10000"/>
                <a:gd name="connsiteX127" fmla="*/ 2327 w 10000"/>
                <a:gd name="connsiteY127" fmla="*/ 9595 h 10000"/>
                <a:gd name="connsiteX128" fmla="*/ 2192 w 10000"/>
                <a:gd name="connsiteY128" fmla="*/ 9513 h 10000"/>
                <a:gd name="connsiteX129" fmla="*/ 1982 w 10000"/>
                <a:gd name="connsiteY129" fmla="*/ 9554 h 10000"/>
                <a:gd name="connsiteX130" fmla="*/ 1666 w 10000"/>
                <a:gd name="connsiteY130" fmla="*/ 9554 h 10000"/>
                <a:gd name="connsiteX131" fmla="*/ 1621 w 10000"/>
                <a:gd name="connsiteY131" fmla="*/ 9564 h 10000"/>
                <a:gd name="connsiteX132" fmla="*/ 1591 w 10000"/>
                <a:gd name="connsiteY132" fmla="*/ 9513 h 10000"/>
                <a:gd name="connsiteX133" fmla="*/ 1411 w 10000"/>
                <a:gd name="connsiteY133" fmla="*/ 9418 h 10000"/>
                <a:gd name="connsiteX134" fmla="*/ 1321 w 10000"/>
                <a:gd name="connsiteY134" fmla="*/ 9221 h 10000"/>
                <a:gd name="connsiteX135" fmla="*/ 1246 w 10000"/>
                <a:gd name="connsiteY135" fmla="*/ 9149 h 10000"/>
                <a:gd name="connsiteX136" fmla="*/ 1171 w 10000"/>
                <a:gd name="connsiteY136" fmla="*/ 9045 h 10000"/>
                <a:gd name="connsiteX137" fmla="*/ 1036 w 10000"/>
                <a:gd name="connsiteY137" fmla="*/ 8983 h 10000"/>
                <a:gd name="connsiteX138" fmla="*/ 946 w 10000"/>
                <a:gd name="connsiteY138" fmla="*/ 8869 h 10000"/>
                <a:gd name="connsiteX139" fmla="*/ 841 w 10000"/>
                <a:gd name="connsiteY139" fmla="*/ 8817 h 10000"/>
                <a:gd name="connsiteX140" fmla="*/ 811 w 10000"/>
                <a:gd name="connsiteY140" fmla="*/ 8755 h 10000"/>
                <a:gd name="connsiteX141" fmla="*/ 811 w 10000"/>
                <a:gd name="connsiteY141" fmla="*/ 8703 h 10000"/>
                <a:gd name="connsiteX142" fmla="*/ 841 w 10000"/>
                <a:gd name="connsiteY142" fmla="*/ 8631 h 10000"/>
                <a:gd name="connsiteX143" fmla="*/ 946 w 10000"/>
                <a:gd name="connsiteY143" fmla="*/ 8569 h 10000"/>
                <a:gd name="connsiteX144" fmla="*/ 1096 w 10000"/>
                <a:gd name="connsiteY144" fmla="*/ 8569 h 10000"/>
                <a:gd name="connsiteX145" fmla="*/ 1126 w 10000"/>
                <a:gd name="connsiteY145" fmla="*/ 8558 h 10000"/>
                <a:gd name="connsiteX146" fmla="*/ 1126 w 10000"/>
                <a:gd name="connsiteY146" fmla="*/ 8495 h 10000"/>
                <a:gd name="connsiteX147" fmla="*/ 976 w 10000"/>
                <a:gd name="connsiteY147" fmla="*/ 8319 h 10000"/>
                <a:gd name="connsiteX148" fmla="*/ 946 w 10000"/>
                <a:gd name="connsiteY148" fmla="*/ 8298 h 10000"/>
                <a:gd name="connsiteX149" fmla="*/ 916 w 10000"/>
                <a:gd name="connsiteY149" fmla="*/ 8267 h 10000"/>
                <a:gd name="connsiteX150" fmla="*/ 916 w 10000"/>
                <a:gd name="connsiteY150" fmla="*/ 8215 h 10000"/>
                <a:gd name="connsiteX151" fmla="*/ 1126 w 10000"/>
                <a:gd name="connsiteY151" fmla="*/ 7925 h 10000"/>
                <a:gd name="connsiteX152" fmla="*/ 1216 w 10000"/>
                <a:gd name="connsiteY152" fmla="*/ 7821 h 10000"/>
                <a:gd name="connsiteX153" fmla="*/ 1306 w 10000"/>
                <a:gd name="connsiteY153" fmla="*/ 7718 h 10000"/>
                <a:gd name="connsiteX154" fmla="*/ 1246 w 10000"/>
                <a:gd name="connsiteY154" fmla="*/ 7604 h 10000"/>
                <a:gd name="connsiteX155" fmla="*/ 1246 w 10000"/>
                <a:gd name="connsiteY155" fmla="*/ 7468 h 10000"/>
                <a:gd name="connsiteX156" fmla="*/ 1231 w 10000"/>
                <a:gd name="connsiteY156" fmla="*/ 7199 h 10000"/>
                <a:gd name="connsiteX157" fmla="*/ 1411 w 10000"/>
                <a:gd name="connsiteY157" fmla="*/ 6898 h 10000"/>
                <a:gd name="connsiteX158" fmla="*/ 1411 w 10000"/>
                <a:gd name="connsiteY158" fmla="*/ 6743 h 10000"/>
                <a:gd name="connsiteX159" fmla="*/ 1036 w 10000"/>
                <a:gd name="connsiteY159" fmla="*/ 6379 h 10000"/>
                <a:gd name="connsiteX160" fmla="*/ 916 w 10000"/>
                <a:gd name="connsiteY160" fmla="*/ 6244 h 10000"/>
                <a:gd name="connsiteX161" fmla="*/ 691 w 10000"/>
                <a:gd name="connsiteY161" fmla="*/ 6110 h 10000"/>
                <a:gd name="connsiteX162" fmla="*/ 631 w 10000"/>
                <a:gd name="connsiteY162" fmla="*/ 5871 h 10000"/>
                <a:gd name="connsiteX163" fmla="*/ 105 w 10000"/>
                <a:gd name="connsiteY163" fmla="*/ 4367 h 10000"/>
                <a:gd name="connsiteX164" fmla="*/ 0 w 10000"/>
                <a:gd name="connsiteY164" fmla="*/ 3952 h 10000"/>
                <a:gd name="connsiteX165" fmla="*/ 2027 w 10000"/>
                <a:gd name="connsiteY165" fmla="*/ 1670 h 10000"/>
                <a:gd name="connsiteX166" fmla="*/ 2192 w 10000"/>
                <a:gd name="connsiteY166" fmla="*/ 1493 h 10000"/>
                <a:gd name="connsiteX167" fmla="*/ 2279 w 10000"/>
                <a:gd name="connsiteY167" fmla="*/ 1080 h 10000"/>
                <a:gd name="connsiteX168" fmla="*/ 2988 w 10000"/>
                <a:gd name="connsiteY168" fmla="*/ 509 h 10000"/>
                <a:gd name="connsiteX169" fmla="*/ 3393 w 10000"/>
                <a:gd name="connsiteY169" fmla="*/ 238 h 10000"/>
                <a:gd name="connsiteX170" fmla="*/ 3558 w 10000"/>
                <a:gd name="connsiteY170" fmla="*/ 238 h 10000"/>
                <a:gd name="connsiteX171" fmla="*/ 4069 w 10000"/>
                <a:gd name="connsiteY171" fmla="*/ 0 h 10000"/>
                <a:gd name="connsiteX172" fmla="*/ 4730 w 10000"/>
                <a:gd name="connsiteY172" fmla="*/ 176 h 10000"/>
                <a:gd name="connsiteX173" fmla="*/ 4745 w 10000"/>
                <a:gd name="connsiteY173" fmla="*/ 145 h 10000"/>
                <a:gd name="connsiteX174" fmla="*/ 4880 w 10000"/>
                <a:gd name="connsiteY174" fmla="*/ 155 h 10000"/>
                <a:gd name="connsiteX175" fmla="*/ 4895 w 10000"/>
                <a:gd name="connsiteY175" fmla="*/ 124 h 10000"/>
                <a:gd name="connsiteX176" fmla="*/ 5435 w 10000"/>
                <a:gd name="connsiteY176" fmla="*/ 187 h 10000"/>
                <a:gd name="connsiteX177" fmla="*/ 5961 w 10000"/>
                <a:gd name="connsiteY177" fmla="*/ 207 h 10000"/>
                <a:gd name="connsiteX178" fmla="*/ 5961 w 10000"/>
                <a:gd name="connsiteY178" fmla="*/ 238 h 10000"/>
                <a:gd name="connsiteX179" fmla="*/ 6216 w 10000"/>
                <a:gd name="connsiteY179" fmla="*/ 249 h 10000"/>
                <a:gd name="connsiteX180" fmla="*/ 6502 w 10000"/>
                <a:gd name="connsiteY180" fmla="*/ 497 h 10000"/>
                <a:gd name="connsiteX181" fmla="*/ 6592 w 10000"/>
                <a:gd name="connsiteY181" fmla="*/ 487 h 10000"/>
                <a:gd name="connsiteX182" fmla="*/ 6652 w 10000"/>
                <a:gd name="connsiteY182" fmla="*/ 685 h 10000"/>
                <a:gd name="connsiteX183" fmla="*/ 6832 w 10000"/>
                <a:gd name="connsiteY183" fmla="*/ 706 h 10000"/>
                <a:gd name="connsiteX184" fmla="*/ 6907 w 10000"/>
                <a:gd name="connsiteY184" fmla="*/ 768 h 10000"/>
                <a:gd name="connsiteX185" fmla="*/ 7102 w 10000"/>
                <a:gd name="connsiteY185" fmla="*/ 799 h 10000"/>
                <a:gd name="connsiteX186" fmla="*/ 7222 w 10000"/>
                <a:gd name="connsiteY186" fmla="*/ 965 h 10000"/>
                <a:gd name="connsiteX187" fmla="*/ 7733 w 10000"/>
                <a:gd name="connsiteY187" fmla="*/ 1213 h 10000"/>
                <a:gd name="connsiteX188" fmla="*/ 7793 w 10000"/>
                <a:gd name="connsiteY188" fmla="*/ 1348 h 10000"/>
                <a:gd name="connsiteX189" fmla="*/ 8063 w 10000"/>
                <a:gd name="connsiteY189" fmla="*/ 1493 h 10000"/>
                <a:gd name="connsiteX190" fmla="*/ 8198 w 10000"/>
                <a:gd name="connsiteY190" fmla="*/ 1867 h 10000"/>
                <a:gd name="connsiteX191" fmla="*/ 8859 w 10000"/>
                <a:gd name="connsiteY191" fmla="*/ 2594 h 10000"/>
                <a:gd name="connsiteX192" fmla="*/ 8799 w 10000"/>
                <a:gd name="connsiteY192" fmla="*/ 2625 h 10000"/>
                <a:gd name="connsiteX193" fmla="*/ 9024 w 10000"/>
                <a:gd name="connsiteY193" fmla="*/ 3070 h 10000"/>
                <a:gd name="connsiteX194" fmla="*/ 9159 w 10000"/>
                <a:gd name="connsiteY194" fmla="*/ 3164 h 10000"/>
                <a:gd name="connsiteX195" fmla="*/ 9670 w 10000"/>
                <a:gd name="connsiteY195" fmla="*/ 3517 h 10000"/>
                <a:gd name="connsiteX196" fmla="*/ 10000 w 10000"/>
                <a:gd name="connsiteY196" fmla="*/ 3807 h 10000"/>
                <a:gd name="connsiteX0" fmla="*/ 10000 w 10000"/>
                <a:gd name="connsiteY0" fmla="*/ 3807 h 10000"/>
                <a:gd name="connsiteX1" fmla="*/ 9760 w 10000"/>
                <a:gd name="connsiteY1" fmla="*/ 3963 h 10000"/>
                <a:gd name="connsiteX2" fmla="*/ 9670 w 10000"/>
                <a:gd name="connsiteY2" fmla="*/ 4108 h 10000"/>
                <a:gd name="connsiteX3" fmla="*/ 9414 w 10000"/>
                <a:gd name="connsiteY3" fmla="*/ 4004 h 10000"/>
                <a:gd name="connsiteX4" fmla="*/ 9234 w 10000"/>
                <a:gd name="connsiteY4" fmla="*/ 3880 h 10000"/>
                <a:gd name="connsiteX5" fmla="*/ 8859 w 10000"/>
                <a:gd name="connsiteY5" fmla="*/ 3983 h 10000"/>
                <a:gd name="connsiteX6" fmla="*/ 8724 w 10000"/>
                <a:gd name="connsiteY6" fmla="*/ 4356 h 10000"/>
                <a:gd name="connsiteX7" fmla="*/ 8649 w 10000"/>
                <a:gd name="connsiteY7" fmla="*/ 4565 h 10000"/>
                <a:gd name="connsiteX8" fmla="*/ 8288 w 10000"/>
                <a:gd name="connsiteY8" fmla="*/ 4658 h 10000"/>
                <a:gd name="connsiteX9" fmla="*/ 7958 w 10000"/>
                <a:gd name="connsiteY9" fmla="*/ 4699 h 10000"/>
                <a:gd name="connsiteX10" fmla="*/ 7883 w 10000"/>
                <a:gd name="connsiteY10" fmla="*/ 4730 h 10000"/>
                <a:gd name="connsiteX11" fmla="*/ 7733 w 10000"/>
                <a:gd name="connsiteY11" fmla="*/ 4875 h 10000"/>
                <a:gd name="connsiteX12" fmla="*/ 7522 w 10000"/>
                <a:gd name="connsiteY12" fmla="*/ 4938 h 10000"/>
                <a:gd name="connsiteX13" fmla="*/ 7507 w 10000"/>
                <a:gd name="connsiteY13" fmla="*/ 5000 h 10000"/>
                <a:gd name="connsiteX14" fmla="*/ 7537 w 10000"/>
                <a:gd name="connsiteY14" fmla="*/ 5269 h 10000"/>
                <a:gd name="connsiteX15" fmla="*/ 7657 w 10000"/>
                <a:gd name="connsiteY15" fmla="*/ 5259 h 10000"/>
                <a:gd name="connsiteX16" fmla="*/ 7733 w 10000"/>
                <a:gd name="connsiteY16" fmla="*/ 5280 h 10000"/>
                <a:gd name="connsiteX17" fmla="*/ 7853 w 10000"/>
                <a:gd name="connsiteY17" fmla="*/ 5249 h 10000"/>
                <a:gd name="connsiteX18" fmla="*/ 7838 w 10000"/>
                <a:gd name="connsiteY18" fmla="*/ 5135 h 10000"/>
                <a:gd name="connsiteX19" fmla="*/ 7868 w 10000"/>
                <a:gd name="connsiteY19" fmla="*/ 5114 h 10000"/>
                <a:gd name="connsiteX20" fmla="*/ 8093 w 10000"/>
                <a:gd name="connsiteY20" fmla="*/ 5207 h 10000"/>
                <a:gd name="connsiteX21" fmla="*/ 8168 w 10000"/>
                <a:gd name="connsiteY21" fmla="*/ 5186 h 10000"/>
                <a:gd name="connsiteX22" fmla="*/ 8273 w 10000"/>
                <a:gd name="connsiteY22" fmla="*/ 5249 h 10000"/>
                <a:gd name="connsiteX23" fmla="*/ 8303 w 10000"/>
                <a:gd name="connsiteY23" fmla="*/ 5757 h 10000"/>
                <a:gd name="connsiteX24" fmla="*/ 8198 w 10000"/>
                <a:gd name="connsiteY24" fmla="*/ 5799 h 10000"/>
                <a:gd name="connsiteX25" fmla="*/ 8093 w 10000"/>
                <a:gd name="connsiteY25" fmla="*/ 6027 h 10000"/>
                <a:gd name="connsiteX26" fmla="*/ 7958 w 10000"/>
                <a:gd name="connsiteY26" fmla="*/ 6068 h 10000"/>
                <a:gd name="connsiteX27" fmla="*/ 7733 w 10000"/>
                <a:gd name="connsiteY27" fmla="*/ 5975 h 10000"/>
                <a:gd name="connsiteX28" fmla="*/ 7612 w 10000"/>
                <a:gd name="connsiteY28" fmla="*/ 5985 h 10000"/>
                <a:gd name="connsiteX29" fmla="*/ 7567 w 10000"/>
                <a:gd name="connsiteY29" fmla="*/ 6027 h 10000"/>
                <a:gd name="connsiteX30" fmla="*/ 7447 w 10000"/>
                <a:gd name="connsiteY30" fmla="*/ 6089 h 10000"/>
                <a:gd name="connsiteX31" fmla="*/ 7267 w 10000"/>
                <a:gd name="connsiteY31" fmla="*/ 6161 h 10000"/>
                <a:gd name="connsiteX32" fmla="*/ 6877 w 10000"/>
                <a:gd name="connsiteY32" fmla="*/ 6452 h 10000"/>
                <a:gd name="connsiteX33" fmla="*/ 6682 w 10000"/>
                <a:gd name="connsiteY33" fmla="*/ 6546 h 10000"/>
                <a:gd name="connsiteX34" fmla="*/ 6802 w 10000"/>
                <a:gd name="connsiteY34" fmla="*/ 6743 h 10000"/>
                <a:gd name="connsiteX35" fmla="*/ 6937 w 10000"/>
                <a:gd name="connsiteY35" fmla="*/ 6846 h 10000"/>
                <a:gd name="connsiteX36" fmla="*/ 6967 w 10000"/>
                <a:gd name="connsiteY36" fmla="*/ 6950 h 10000"/>
                <a:gd name="connsiteX37" fmla="*/ 7267 w 10000"/>
                <a:gd name="connsiteY37" fmla="*/ 7002 h 10000"/>
                <a:gd name="connsiteX38" fmla="*/ 7372 w 10000"/>
                <a:gd name="connsiteY38" fmla="*/ 7230 h 10000"/>
                <a:gd name="connsiteX39" fmla="*/ 7342 w 10000"/>
                <a:gd name="connsiteY39" fmla="*/ 7313 h 10000"/>
                <a:gd name="connsiteX40" fmla="*/ 7507 w 10000"/>
                <a:gd name="connsiteY40" fmla="*/ 7375 h 10000"/>
                <a:gd name="connsiteX41" fmla="*/ 7402 w 10000"/>
                <a:gd name="connsiteY41" fmla="*/ 7625 h 10000"/>
                <a:gd name="connsiteX42" fmla="*/ 7432 w 10000"/>
                <a:gd name="connsiteY42" fmla="*/ 7666 h 10000"/>
                <a:gd name="connsiteX43" fmla="*/ 7537 w 10000"/>
                <a:gd name="connsiteY43" fmla="*/ 7718 h 10000"/>
                <a:gd name="connsiteX44" fmla="*/ 7567 w 10000"/>
                <a:gd name="connsiteY44" fmla="*/ 7749 h 10000"/>
                <a:gd name="connsiteX45" fmla="*/ 7838 w 10000"/>
                <a:gd name="connsiteY45" fmla="*/ 7935 h 10000"/>
                <a:gd name="connsiteX46" fmla="*/ 8063 w 10000"/>
                <a:gd name="connsiteY46" fmla="*/ 8029 h 10000"/>
                <a:gd name="connsiteX47" fmla="*/ 8108 w 10000"/>
                <a:gd name="connsiteY47" fmla="*/ 8008 h 10000"/>
                <a:gd name="connsiteX48" fmla="*/ 8198 w 10000"/>
                <a:gd name="connsiteY48" fmla="*/ 8029 h 10000"/>
                <a:gd name="connsiteX49" fmla="*/ 8303 w 10000"/>
                <a:gd name="connsiteY49" fmla="*/ 8112 h 10000"/>
                <a:gd name="connsiteX50" fmla="*/ 8318 w 10000"/>
                <a:gd name="connsiteY50" fmla="*/ 8163 h 10000"/>
                <a:gd name="connsiteX51" fmla="*/ 8138 w 10000"/>
                <a:gd name="connsiteY51" fmla="*/ 8143 h 10000"/>
                <a:gd name="connsiteX52" fmla="*/ 8093 w 10000"/>
                <a:gd name="connsiteY52" fmla="*/ 8236 h 10000"/>
                <a:gd name="connsiteX53" fmla="*/ 8168 w 10000"/>
                <a:gd name="connsiteY53" fmla="*/ 8267 h 10000"/>
                <a:gd name="connsiteX54" fmla="*/ 8529 w 10000"/>
                <a:gd name="connsiteY54" fmla="*/ 8381 h 10000"/>
                <a:gd name="connsiteX55" fmla="*/ 8514 w 10000"/>
                <a:gd name="connsiteY55" fmla="*/ 8474 h 10000"/>
                <a:gd name="connsiteX56" fmla="*/ 8874 w 10000"/>
                <a:gd name="connsiteY56" fmla="*/ 8527 h 10000"/>
                <a:gd name="connsiteX57" fmla="*/ 8964 w 10000"/>
                <a:gd name="connsiteY57" fmla="*/ 8506 h 10000"/>
                <a:gd name="connsiteX58" fmla="*/ 9099 w 10000"/>
                <a:gd name="connsiteY58" fmla="*/ 8569 h 10000"/>
                <a:gd name="connsiteX59" fmla="*/ 9084 w 10000"/>
                <a:gd name="connsiteY59" fmla="*/ 8631 h 10000"/>
                <a:gd name="connsiteX60" fmla="*/ 9010 w 10000"/>
                <a:gd name="connsiteY60" fmla="*/ 8724 h 10000"/>
                <a:gd name="connsiteX61" fmla="*/ 8784 w 10000"/>
                <a:gd name="connsiteY61" fmla="*/ 8745 h 10000"/>
                <a:gd name="connsiteX62" fmla="*/ 8664 w 10000"/>
                <a:gd name="connsiteY62" fmla="*/ 8745 h 10000"/>
                <a:gd name="connsiteX63" fmla="*/ 8649 w 10000"/>
                <a:gd name="connsiteY63" fmla="*/ 8755 h 10000"/>
                <a:gd name="connsiteX64" fmla="*/ 8273 w 10000"/>
                <a:gd name="connsiteY64" fmla="*/ 8724 h 10000"/>
                <a:gd name="connsiteX65" fmla="*/ 8093 w 10000"/>
                <a:gd name="connsiteY65" fmla="*/ 8641 h 10000"/>
                <a:gd name="connsiteX66" fmla="*/ 7733 w 10000"/>
                <a:gd name="connsiteY66" fmla="*/ 8755 h 10000"/>
                <a:gd name="connsiteX67" fmla="*/ 7582 w 10000"/>
                <a:gd name="connsiteY67" fmla="*/ 8838 h 10000"/>
                <a:gd name="connsiteX68" fmla="*/ 7567 w 10000"/>
                <a:gd name="connsiteY68" fmla="*/ 8973 h 10000"/>
                <a:gd name="connsiteX69" fmla="*/ 7582 w 10000"/>
                <a:gd name="connsiteY69" fmla="*/ 9128 h 10000"/>
                <a:gd name="connsiteX70" fmla="*/ 7763 w 10000"/>
                <a:gd name="connsiteY70" fmla="*/ 9180 h 10000"/>
                <a:gd name="connsiteX71" fmla="*/ 7733 w 10000"/>
                <a:gd name="connsiteY71" fmla="*/ 9304 h 10000"/>
                <a:gd name="connsiteX72" fmla="*/ 7673 w 10000"/>
                <a:gd name="connsiteY72" fmla="*/ 9356 h 10000"/>
                <a:gd name="connsiteX73" fmla="*/ 7642 w 10000"/>
                <a:gd name="connsiteY73" fmla="*/ 9418 h 10000"/>
                <a:gd name="connsiteX74" fmla="*/ 7612 w 10000"/>
                <a:gd name="connsiteY74" fmla="*/ 9470 h 10000"/>
                <a:gd name="connsiteX75" fmla="*/ 7718 w 10000"/>
                <a:gd name="connsiteY75" fmla="*/ 9647 h 10000"/>
                <a:gd name="connsiteX76" fmla="*/ 7703 w 10000"/>
                <a:gd name="connsiteY76" fmla="*/ 9709 h 10000"/>
                <a:gd name="connsiteX77" fmla="*/ 7718 w 10000"/>
                <a:gd name="connsiteY77" fmla="*/ 9772 h 10000"/>
                <a:gd name="connsiteX78" fmla="*/ 7733 w 10000"/>
                <a:gd name="connsiteY78" fmla="*/ 9834 h 10000"/>
                <a:gd name="connsiteX79" fmla="*/ 7703 w 10000"/>
                <a:gd name="connsiteY79" fmla="*/ 9958 h 10000"/>
                <a:gd name="connsiteX80" fmla="*/ 7612 w 10000"/>
                <a:gd name="connsiteY80" fmla="*/ 10000 h 10000"/>
                <a:gd name="connsiteX81" fmla="*/ 7582 w 10000"/>
                <a:gd name="connsiteY81" fmla="*/ 9969 h 10000"/>
                <a:gd name="connsiteX82" fmla="*/ 7567 w 10000"/>
                <a:gd name="connsiteY82" fmla="*/ 9937 h 10000"/>
                <a:gd name="connsiteX83" fmla="*/ 7507 w 10000"/>
                <a:gd name="connsiteY83" fmla="*/ 9906 h 10000"/>
                <a:gd name="connsiteX84" fmla="*/ 7462 w 10000"/>
                <a:gd name="connsiteY84" fmla="*/ 9875 h 10000"/>
                <a:gd name="connsiteX85" fmla="*/ 7357 w 10000"/>
                <a:gd name="connsiteY85" fmla="*/ 9906 h 10000"/>
                <a:gd name="connsiteX86" fmla="*/ 7297 w 10000"/>
                <a:gd name="connsiteY86" fmla="*/ 9958 h 10000"/>
                <a:gd name="connsiteX87" fmla="*/ 7147 w 10000"/>
                <a:gd name="connsiteY87" fmla="*/ 9948 h 10000"/>
                <a:gd name="connsiteX88" fmla="*/ 6937 w 10000"/>
                <a:gd name="connsiteY88" fmla="*/ 9844 h 10000"/>
                <a:gd name="connsiteX89" fmla="*/ 6682 w 10000"/>
                <a:gd name="connsiteY89" fmla="*/ 9606 h 10000"/>
                <a:gd name="connsiteX90" fmla="*/ 6502 w 10000"/>
                <a:gd name="connsiteY90" fmla="*/ 9449 h 10000"/>
                <a:gd name="connsiteX91" fmla="*/ 6457 w 10000"/>
                <a:gd name="connsiteY91" fmla="*/ 9449 h 10000"/>
                <a:gd name="connsiteX92" fmla="*/ 6412 w 10000"/>
                <a:gd name="connsiteY92" fmla="*/ 9460 h 10000"/>
                <a:gd name="connsiteX93" fmla="*/ 6141 w 10000"/>
                <a:gd name="connsiteY93" fmla="*/ 9481 h 10000"/>
                <a:gd name="connsiteX94" fmla="*/ 6051 w 10000"/>
                <a:gd name="connsiteY94" fmla="*/ 9491 h 10000"/>
                <a:gd name="connsiteX95" fmla="*/ 5961 w 10000"/>
                <a:gd name="connsiteY95" fmla="*/ 9544 h 10000"/>
                <a:gd name="connsiteX96" fmla="*/ 5871 w 10000"/>
                <a:gd name="connsiteY96" fmla="*/ 9513 h 10000"/>
                <a:gd name="connsiteX97" fmla="*/ 5796 w 10000"/>
                <a:gd name="connsiteY97" fmla="*/ 9513 h 10000"/>
                <a:gd name="connsiteX98" fmla="*/ 5721 w 10000"/>
                <a:gd name="connsiteY98" fmla="*/ 9470 h 10000"/>
                <a:gd name="connsiteX99" fmla="*/ 5721 w 10000"/>
                <a:gd name="connsiteY99" fmla="*/ 9418 h 10000"/>
                <a:gd name="connsiteX100" fmla="*/ 5721 w 10000"/>
                <a:gd name="connsiteY100" fmla="*/ 9356 h 10000"/>
                <a:gd name="connsiteX101" fmla="*/ 5706 w 10000"/>
                <a:gd name="connsiteY101" fmla="*/ 9315 h 10000"/>
                <a:gd name="connsiteX102" fmla="*/ 5691 w 10000"/>
                <a:gd name="connsiteY102" fmla="*/ 9273 h 10000"/>
                <a:gd name="connsiteX103" fmla="*/ 5676 w 10000"/>
                <a:gd name="connsiteY103" fmla="*/ 9263 h 10000"/>
                <a:gd name="connsiteX104" fmla="*/ 5570 w 10000"/>
                <a:gd name="connsiteY104" fmla="*/ 9294 h 10000"/>
                <a:gd name="connsiteX105" fmla="*/ 5495 w 10000"/>
                <a:gd name="connsiteY105" fmla="*/ 9315 h 10000"/>
                <a:gd name="connsiteX106" fmla="*/ 5480 w 10000"/>
                <a:gd name="connsiteY106" fmla="*/ 9315 h 10000"/>
                <a:gd name="connsiteX107" fmla="*/ 5435 w 10000"/>
                <a:gd name="connsiteY107" fmla="*/ 9294 h 10000"/>
                <a:gd name="connsiteX108" fmla="*/ 5375 w 10000"/>
                <a:gd name="connsiteY108" fmla="*/ 9221 h 10000"/>
                <a:gd name="connsiteX109" fmla="*/ 5360 w 10000"/>
                <a:gd name="connsiteY109" fmla="*/ 9170 h 10000"/>
                <a:gd name="connsiteX110" fmla="*/ 5240 w 10000"/>
                <a:gd name="connsiteY110" fmla="*/ 9118 h 10000"/>
                <a:gd name="connsiteX111" fmla="*/ 5060 w 10000"/>
                <a:gd name="connsiteY111" fmla="*/ 9118 h 10000"/>
                <a:gd name="connsiteX112" fmla="*/ 4820 w 10000"/>
                <a:gd name="connsiteY112" fmla="*/ 9025 h 10000"/>
                <a:gd name="connsiteX113" fmla="*/ 4685 w 10000"/>
                <a:gd name="connsiteY113" fmla="*/ 9035 h 10000"/>
                <a:gd name="connsiteX114" fmla="*/ 4595 w 10000"/>
                <a:gd name="connsiteY114" fmla="*/ 9014 h 10000"/>
                <a:gd name="connsiteX115" fmla="*/ 4430 w 10000"/>
                <a:gd name="connsiteY115" fmla="*/ 8993 h 10000"/>
                <a:gd name="connsiteX116" fmla="*/ 4264 w 10000"/>
                <a:gd name="connsiteY116" fmla="*/ 8952 h 10000"/>
                <a:gd name="connsiteX117" fmla="*/ 3874 w 10000"/>
                <a:gd name="connsiteY117" fmla="*/ 8911 h 10000"/>
                <a:gd name="connsiteX118" fmla="*/ 3198 w 10000"/>
                <a:gd name="connsiteY118" fmla="*/ 8973 h 10000"/>
                <a:gd name="connsiteX119" fmla="*/ 3063 w 10000"/>
                <a:gd name="connsiteY119" fmla="*/ 8993 h 10000"/>
                <a:gd name="connsiteX120" fmla="*/ 2958 w 10000"/>
                <a:gd name="connsiteY120" fmla="*/ 9025 h 10000"/>
                <a:gd name="connsiteX121" fmla="*/ 2853 w 10000"/>
                <a:gd name="connsiteY121" fmla="*/ 9201 h 10000"/>
                <a:gd name="connsiteX122" fmla="*/ 2853 w 10000"/>
                <a:gd name="connsiteY122" fmla="*/ 9242 h 10000"/>
                <a:gd name="connsiteX123" fmla="*/ 2778 w 10000"/>
                <a:gd name="connsiteY123" fmla="*/ 9377 h 10000"/>
                <a:gd name="connsiteX124" fmla="*/ 2658 w 10000"/>
                <a:gd name="connsiteY124" fmla="*/ 9544 h 10000"/>
                <a:gd name="connsiteX125" fmla="*/ 2538 w 10000"/>
                <a:gd name="connsiteY125" fmla="*/ 9678 h 10000"/>
                <a:gd name="connsiteX126" fmla="*/ 2463 w 10000"/>
                <a:gd name="connsiteY126" fmla="*/ 9606 h 10000"/>
                <a:gd name="connsiteX127" fmla="*/ 2327 w 10000"/>
                <a:gd name="connsiteY127" fmla="*/ 9595 h 10000"/>
                <a:gd name="connsiteX128" fmla="*/ 2192 w 10000"/>
                <a:gd name="connsiteY128" fmla="*/ 9513 h 10000"/>
                <a:gd name="connsiteX129" fmla="*/ 1982 w 10000"/>
                <a:gd name="connsiteY129" fmla="*/ 9554 h 10000"/>
                <a:gd name="connsiteX130" fmla="*/ 1666 w 10000"/>
                <a:gd name="connsiteY130" fmla="*/ 9554 h 10000"/>
                <a:gd name="connsiteX131" fmla="*/ 1621 w 10000"/>
                <a:gd name="connsiteY131" fmla="*/ 9564 h 10000"/>
                <a:gd name="connsiteX132" fmla="*/ 1591 w 10000"/>
                <a:gd name="connsiteY132" fmla="*/ 9513 h 10000"/>
                <a:gd name="connsiteX133" fmla="*/ 1411 w 10000"/>
                <a:gd name="connsiteY133" fmla="*/ 9418 h 10000"/>
                <a:gd name="connsiteX134" fmla="*/ 1321 w 10000"/>
                <a:gd name="connsiteY134" fmla="*/ 9221 h 10000"/>
                <a:gd name="connsiteX135" fmla="*/ 1246 w 10000"/>
                <a:gd name="connsiteY135" fmla="*/ 9149 h 10000"/>
                <a:gd name="connsiteX136" fmla="*/ 1171 w 10000"/>
                <a:gd name="connsiteY136" fmla="*/ 9045 h 10000"/>
                <a:gd name="connsiteX137" fmla="*/ 1036 w 10000"/>
                <a:gd name="connsiteY137" fmla="*/ 8983 h 10000"/>
                <a:gd name="connsiteX138" fmla="*/ 946 w 10000"/>
                <a:gd name="connsiteY138" fmla="*/ 8869 h 10000"/>
                <a:gd name="connsiteX139" fmla="*/ 841 w 10000"/>
                <a:gd name="connsiteY139" fmla="*/ 8817 h 10000"/>
                <a:gd name="connsiteX140" fmla="*/ 811 w 10000"/>
                <a:gd name="connsiteY140" fmla="*/ 8755 h 10000"/>
                <a:gd name="connsiteX141" fmla="*/ 811 w 10000"/>
                <a:gd name="connsiteY141" fmla="*/ 8703 h 10000"/>
                <a:gd name="connsiteX142" fmla="*/ 841 w 10000"/>
                <a:gd name="connsiteY142" fmla="*/ 8631 h 10000"/>
                <a:gd name="connsiteX143" fmla="*/ 946 w 10000"/>
                <a:gd name="connsiteY143" fmla="*/ 8569 h 10000"/>
                <a:gd name="connsiteX144" fmla="*/ 1096 w 10000"/>
                <a:gd name="connsiteY144" fmla="*/ 8569 h 10000"/>
                <a:gd name="connsiteX145" fmla="*/ 1126 w 10000"/>
                <a:gd name="connsiteY145" fmla="*/ 8558 h 10000"/>
                <a:gd name="connsiteX146" fmla="*/ 1126 w 10000"/>
                <a:gd name="connsiteY146" fmla="*/ 8495 h 10000"/>
                <a:gd name="connsiteX147" fmla="*/ 976 w 10000"/>
                <a:gd name="connsiteY147" fmla="*/ 8319 h 10000"/>
                <a:gd name="connsiteX148" fmla="*/ 946 w 10000"/>
                <a:gd name="connsiteY148" fmla="*/ 8298 h 10000"/>
                <a:gd name="connsiteX149" fmla="*/ 916 w 10000"/>
                <a:gd name="connsiteY149" fmla="*/ 8267 h 10000"/>
                <a:gd name="connsiteX150" fmla="*/ 916 w 10000"/>
                <a:gd name="connsiteY150" fmla="*/ 8215 h 10000"/>
                <a:gd name="connsiteX151" fmla="*/ 1126 w 10000"/>
                <a:gd name="connsiteY151" fmla="*/ 7925 h 10000"/>
                <a:gd name="connsiteX152" fmla="*/ 1216 w 10000"/>
                <a:gd name="connsiteY152" fmla="*/ 7821 h 10000"/>
                <a:gd name="connsiteX153" fmla="*/ 1306 w 10000"/>
                <a:gd name="connsiteY153" fmla="*/ 7718 h 10000"/>
                <a:gd name="connsiteX154" fmla="*/ 1246 w 10000"/>
                <a:gd name="connsiteY154" fmla="*/ 7604 h 10000"/>
                <a:gd name="connsiteX155" fmla="*/ 1246 w 10000"/>
                <a:gd name="connsiteY155" fmla="*/ 7468 h 10000"/>
                <a:gd name="connsiteX156" fmla="*/ 1231 w 10000"/>
                <a:gd name="connsiteY156" fmla="*/ 7199 h 10000"/>
                <a:gd name="connsiteX157" fmla="*/ 1411 w 10000"/>
                <a:gd name="connsiteY157" fmla="*/ 6898 h 10000"/>
                <a:gd name="connsiteX158" fmla="*/ 1411 w 10000"/>
                <a:gd name="connsiteY158" fmla="*/ 6743 h 10000"/>
                <a:gd name="connsiteX159" fmla="*/ 1036 w 10000"/>
                <a:gd name="connsiteY159" fmla="*/ 6379 h 10000"/>
                <a:gd name="connsiteX160" fmla="*/ 916 w 10000"/>
                <a:gd name="connsiteY160" fmla="*/ 6244 h 10000"/>
                <a:gd name="connsiteX161" fmla="*/ 691 w 10000"/>
                <a:gd name="connsiteY161" fmla="*/ 6110 h 10000"/>
                <a:gd name="connsiteX162" fmla="*/ 631 w 10000"/>
                <a:gd name="connsiteY162" fmla="*/ 5871 h 10000"/>
                <a:gd name="connsiteX163" fmla="*/ 105 w 10000"/>
                <a:gd name="connsiteY163" fmla="*/ 4367 h 10000"/>
                <a:gd name="connsiteX164" fmla="*/ 0 w 10000"/>
                <a:gd name="connsiteY164" fmla="*/ 3952 h 10000"/>
                <a:gd name="connsiteX165" fmla="*/ 2027 w 10000"/>
                <a:gd name="connsiteY165" fmla="*/ 1670 h 10000"/>
                <a:gd name="connsiteX166" fmla="*/ 2192 w 10000"/>
                <a:gd name="connsiteY166" fmla="*/ 1493 h 10000"/>
                <a:gd name="connsiteX167" fmla="*/ 2279 w 10000"/>
                <a:gd name="connsiteY167" fmla="*/ 1080 h 10000"/>
                <a:gd name="connsiteX168" fmla="*/ 2706 w 10000"/>
                <a:gd name="connsiteY168" fmla="*/ 473 h 10000"/>
                <a:gd name="connsiteX169" fmla="*/ 3393 w 10000"/>
                <a:gd name="connsiteY169" fmla="*/ 238 h 10000"/>
                <a:gd name="connsiteX170" fmla="*/ 3558 w 10000"/>
                <a:gd name="connsiteY170" fmla="*/ 238 h 10000"/>
                <a:gd name="connsiteX171" fmla="*/ 4069 w 10000"/>
                <a:gd name="connsiteY171" fmla="*/ 0 h 10000"/>
                <a:gd name="connsiteX172" fmla="*/ 4730 w 10000"/>
                <a:gd name="connsiteY172" fmla="*/ 176 h 10000"/>
                <a:gd name="connsiteX173" fmla="*/ 4745 w 10000"/>
                <a:gd name="connsiteY173" fmla="*/ 145 h 10000"/>
                <a:gd name="connsiteX174" fmla="*/ 4880 w 10000"/>
                <a:gd name="connsiteY174" fmla="*/ 155 h 10000"/>
                <a:gd name="connsiteX175" fmla="*/ 4895 w 10000"/>
                <a:gd name="connsiteY175" fmla="*/ 124 h 10000"/>
                <a:gd name="connsiteX176" fmla="*/ 5435 w 10000"/>
                <a:gd name="connsiteY176" fmla="*/ 187 h 10000"/>
                <a:gd name="connsiteX177" fmla="*/ 5961 w 10000"/>
                <a:gd name="connsiteY177" fmla="*/ 207 h 10000"/>
                <a:gd name="connsiteX178" fmla="*/ 5961 w 10000"/>
                <a:gd name="connsiteY178" fmla="*/ 238 h 10000"/>
                <a:gd name="connsiteX179" fmla="*/ 6216 w 10000"/>
                <a:gd name="connsiteY179" fmla="*/ 249 h 10000"/>
                <a:gd name="connsiteX180" fmla="*/ 6502 w 10000"/>
                <a:gd name="connsiteY180" fmla="*/ 497 h 10000"/>
                <a:gd name="connsiteX181" fmla="*/ 6592 w 10000"/>
                <a:gd name="connsiteY181" fmla="*/ 487 h 10000"/>
                <a:gd name="connsiteX182" fmla="*/ 6652 w 10000"/>
                <a:gd name="connsiteY182" fmla="*/ 685 h 10000"/>
                <a:gd name="connsiteX183" fmla="*/ 6832 w 10000"/>
                <a:gd name="connsiteY183" fmla="*/ 706 h 10000"/>
                <a:gd name="connsiteX184" fmla="*/ 6907 w 10000"/>
                <a:gd name="connsiteY184" fmla="*/ 768 h 10000"/>
                <a:gd name="connsiteX185" fmla="*/ 7102 w 10000"/>
                <a:gd name="connsiteY185" fmla="*/ 799 h 10000"/>
                <a:gd name="connsiteX186" fmla="*/ 7222 w 10000"/>
                <a:gd name="connsiteY186" fmla="*/ 965 h 10000"/>
                <a:gd name="connsiteX187" fmla="*/ 7733 w 10000"/>
                <a:gd name="connsiteY187" fmla="*/ 1213 h 10000"/>
                <a:gd name="connsiteX188" fmla="*/ 7793 w 10000"/>
                <a:gd name="connsiteY188" fmla="*/ 1348 h 10000"/>
                <a:gd name="connsiteX189" fmla="*/ 8063 w 10000"/>
                <a:gd name="connsiteY189" fmla="*/ 1493 h 10000"/>
                <a:gd name="connsiteX190" fmla="*/ 8198 w 10000"/>
                <a:gd name="connsiteY190" fmla="*/ 1867 h 10000"/>
                <a:gd name="connsiteX191" fmla="*/ 8859 w 10000"/>
                <a:gd name="connsiteY191" fmla="*/ 2594 h 10000"/>
                <a:gd name="connsiteX192" fmla="*/ 8799 w 10000"/>
                <a:gd name="connsiteY192" fmla="*/ 2625 h 10000"/>
                <a:gd name="connsiteX193" fmla="*/ 9024 w 10000"/>
                <a:gd name="connsiteY193" fmla="*/ 3070 h 10000"/>
                <a:gd name="connsiteX194" fmla="*/ 9159 w 10000"/>
                <a:gd name="connsiteY194" fmla="*/ 3164 h 10000"/>
                <a:gd name="connsiteX195" fmla="*/ 9670 w 10000"/>
                <a:gd name="connsiteY195" fmla="*/ 3517 h 10000"/>
                <a:gd name="connsiteX196" fmla="*/ 10000 w 10000"/>
                <a:gd name="connsiteY196" fmla="*/ 380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0000" h="10000">
                  <a:moveTo>
                    <a:pt x="10000" y="3807"/>
                  </a:moveTo>
                  <a:lnTo>
                    <a:pt x="9760" y="3963"/>
                  </a:lnTo>
                  <a:cubicBezTo>
                    <a:pt x="9730" y="4011"/>
                    <a:pt x="9700" y="4060"/>
                    <a:pt x="9670" y="4108"/>
                  </a:cubicBezTo>
                  <a:lnTo>
                    <a:pt x="9414" y="4004"/>
                  </a:lnTo>
                  <a:lnTo>
                    <a:pt x="9234" y="3880"/>
                  </a:lnTo>
                  <a:lnTo>
                    <a:pt x="8859" y="3983"/>
                  </a:lnTo>
                  <a:lnTo>
                    <a:pt x="8724" y="4356"/>
                  </a:lnTo>
                  <a:cubicBezTo>
                    <a:pt x="8699" y="4425"/>
                    <a:pt x="8674" y="4495"/>
                    <a:pt x="8649" y="4565"/>
                  </a:cubicBezTo>
                  <a:lnTo>
                    <a:pt x="8288" y="4658"/>
                  </a:lnTo>
                  <a:lnTo>
                    <a:pt x="7958" y="4699"/>
                  </a:lnTo>
                  <a:cubicBezTo>
                    <a:pt x="7933" y="4709"/>
                    <a:pt x="7908" y="4720"/>
                    <a:pt x="7883" y="4730"/>
                  </a:cubicBezTo>
                  <a:lnTo>
                    <a:pt x="7733" y="4875"/>
                  </a:lnTo>
                  <a:lnTo>
                    <a:pt x="7522" y="4938"/>
                  </a:lnTo>
                  <a:cubicBezTo>
                    <a:pt x="7517" y="4959"/>
                    <a:pt x="7512" y="4979"/>
                    <a:pt x="7507" y="5000"/>
                  </a:cubicBezTo>
                  <a:cubicBezTo>
                    <a:pt x="7517" y="5090"/>
                    <a:pt x="7527" y="5179"/>
                    <a:pt x="7537" y="5269"/>
                  </a:cubicBezTo>
                  <a:lnTo>
                    <a:pt x="7657" y="5259"/>
                  </a:lnTo>
                  <a:lnTo>
                    <a:pt x="7733" y="5280"/>
                  </a:lnTo>
                  <a:lnTo>
                    <a:pt x="7853" y="5249"/>
                  </a:lnTo>
                  <a:lnTo>
                    <a:pt x="7838" y="5135"/>
                  </a:lnTo>
                  <a:lnTo>
                    <a:pt x="7868" y="5114"/>
                  </a:lnTo>
                  <a:lnTo>
                    <a:pt x="8093" y="5207"/>
                  </a:lnTo>
                  <a:lnTo>
                    <a:pt x="8168" y="5186"/>
                  </a:lnTo>
                  <a:lnTo>
                    <a:pt x="8273" y="5249"/>
                  </a:lnTo>
                  <a:cubicBezTo>
                    <a:pt x="8283" y="5418"/>
                    <a:pt x="8293" y="5588"/>
                    <a:pt x="8303" y="5757"/>
                  </a:cubicBezTo>
                  <a:lnTo>
                    <a:pt x="8198" y="5799"/>
                  </a:lnTo>
                  <a:lnTo>
                    <a:pt x="8093" y="6027"/>
                  </a:lnTo>
                  <a:lnTo>
                    <a:pt x="7958" y="6068"/>
                  </a:lnTo>
                  <a:lnTo>
                    <a:pt x="7733" y="5975"/>
                  </a:lnTo>
                  <a:lnTo>
                    <a:pt x="7612" y="5985"/>
                  </a:lnTo>
                  <a:lnTo>
                    <a:pt x="7567" y="6027"/>
                  </a:lnTo>
                  <a:lnTo>
                    <a:pt x="7447" y="6089"/>
                  </a:lnTo>
                  <a:lnTo>
                    <a:pt x="7267" y="6161"/>
                  </a:lnTo>
                  <a:lnTo>
                    <a:pt x="6877" y="6452"/>
                  </a:lnTo>
                  <a:lnTo>
                    <a:pt x="6682" y="6546"/>
                  </a:lnTo>
                  <a:lnTo>
                    <a:pt x="6802" y="6743"/>
                  </a:lnTo>
                  <a:lnTo>
                    <a:pt x="6937" y="6846"/>
                  </a:lnTo>
                  <a:cubicBezTo>
                    <a:pt x="6947" y="6881"/>
                    <a:pt x="6957" y="6915"/>
                    <a:pt x="6967" y="6950"/>
                  </a:cubicBezTo>
                  <a:lnTo>
                    <a:pt x="7267" y="7002"/>
                  </a:lnTo>
                  <a:lnTo>
                    <a:pt x="7372" y="7230"/>
                  </a:lnTo>
                  <a:cubicBezTo>
                    <a:pt x="7362" y="7258"/>
                    <a:pt x="7352" y="7285"/>
                    <a:pt x="7342" y="7313"/>
                  </a:cubicBezTo>
                  <a:lnTo>
                    <a:pt x="7507" y="7375"/>
                  </a:lnTo>
                  <a:lnTo>
                    <a:pt x="7402" y="7625"/>
                  </a:lnTo>
                  <a:cubicBezTo>
                    <a:pt x="7412" y="7639"/>
                    <a:pt x="7422" y="7652"/>
                    <a:pt x="7432" y="7666"/>
                  </a:cubicBezTo>
                  <a:lnTo>
                    <a:pt x="7537" y="7718"/>
                  </a:lnTo>
                  <a:cubicBezTo>
                    <a:pt x="7547" y="7728"/>
                    <a:pt x="7557" y="7739"/>
                    <a:pt x="7567" y="7749"/>
                  </a:cubicBezTo>
                  <a:lnTo>
                    <a:pt x="7838" y="7935"/>
                  </a:lnTo>
                  <a:lnTo>
                    <a:pt x="8063" y="8029"/>
                  </a:lnTo>
                  <a:lnTo>
                    <a:pt x="8108" y="8008"/>
                  </a:lnTo>
                  <a:lnTo>
                    <a:pt x="8198" y="8029"/>
                  </a:lnTo>
                  <a:lnTo>
                    <a:pt x="8303" y="8112"/>
                  </a:lnTo>
                  <a:lnTo>
                    <a:pt x="8318" y="8163"/>
                  </a:lnTo>
                  <a:lnTo>
                    <a:pt x="8138" y="8143"/>
                  </a:lnTo>
                  <a:lnTo>
                    <a:pt x="8093" y="8236"/>
                  </a:lnTo>
                  <a:cubicBezTo>
                    <a:pt x="8118" y="8246"/>
                    <a:pt x="8143" y="8257"/>
                    <a:pt x="8168" y="8267"/>
                  </a:cubicBezTo>
                  <a:lnTo>
                    <a:pt x="8529" y="8381"/>
                  </a:lnTo>
                  <a:lnTo>
                    <a:pt x="8514" y="8474"/>
                  </a:lnTo>
                  <a:lnTo>
                    <a:pt x="8874" y="8527"/>
                  </a:lnTo>
                  <a:lnTo>
                    <a:pt x="8964" y="8506"/>
                  </a:lnTo>
                  <a:lnTo>
                    <a:pt x="9099" y="8569"/>
                  </a:lnTo>
                  <a:cubicBezTo>
                    <a:pt x="9094" y="8590"/>
                    <a:pt x="9089" y="8610"/>
                    <a:pt x="9084" y="8631"/>
                  </a:cubicBezTo>
                  <a:cubicBezTo>
                    <a:pt x="9059" y="8662"/>
                    <a:pt x="9035" y="8693"/>
                    <a:pt x="9010" y="8724"/>
                  </a:cubicBezTo>
                  <a:lnTo>
                    <a:pt x="8784" y="8745"/>
                  </a:lnTo>
                  <a:lnTo>
                    <a:pt x="8664" y="8745"/>
                  </a:lnTo>
                  <a:cubicBezTo>
                    <a:pt x="8659" y="8748"/>
                    <a:pt x="8654" y="8752"/>
                    <a:pt x="8649" y="8755"/>
                  </a:cubicBezTo>
                  <a:lnTo>
                    <a:pt x="8273" y="8724"/>
                  </a:lnTo>
                  <a:lnTo>
                    <a:pt x="8093" y="8641"/>
                  </a:lnTo>
                  <a:lnTo>
                    <a:pt x="7733" y="8755"/>
                  </a:lnTo>
                  <a:cubicBezTo>
                    <a:pt x="7683" y="8783"/>
                    <a:pt x="7632" y="8810"/>
                    <a:pt x="7582" y="8838"/>
                  </a:cubicBezTo>
                  <a:lnTo>
                    <a:pt x="7567" y="8973"/>
                  </a:lnTo>
                  <a:cubicBezTo>
                    <a:pt x="7572" y="9025"/>
                    <a:pt x="7577" y="9076"/>
                    <a:pt x="7582" y="9128"/>
                  </a:cubicBezTo>
                  <a:lnTo>
                    <a:pt x="7763" y="9180"/>
                  </a:lnTo>
                  <a:cubicBezTo>
                    <a:pt x="7753" y="9221"/>
                    <a:pt x="7743" y="9263"/>
                    <a:pt x="7733" y="9304"/>
                  </a:cubicBezTo>
                  <a:cubicBezTo>
                    <a:pt x="7713" y="9321"/>
                    <a:pt x="7693" y="9339"/>
                    <a:pt x="7673" y="9356"/>
                  </a:cubicBezTo>
                  <a:cubicBezTo>
                    <a:pt x="7662" y="9377"/>
                    <a:pt x="7652" y="9397"/>
                    <a:pt x="7642" y="9418"/>
                  </a:cubicBezTo>
                  <a:cubicBezTo>
                    <a:pt x="7632" y="9435"/>
                    <a:pt x="7622" y="9453"/>
                    <a:pt x="7612" y="9470"/>
                  </a:cubicBezTo>
                  <a:cubicBezTo>
                    <a:pt x="7647" y="9529"/>
                    <a:pt x="7683" y="9588"/>
                    <a:pt x="7718" y="9647"/>
                  </a:cubicBezTo>
                  <a:cubicBezTo>
                    <a:pt x="7713" y="9668"/>
                    <a:pt x="7708" y="9688"/>
                    <a:pt x="7703" y="9709"/>
                  </a:cubicBezTo>
                  <a:lnTo>
                    <a:pt x="7718" y="9772"/>
                  </a:lnTo>
                  <a:cubicBezTo>
                    <a:pt x="7723" y="9793"/>
                    <a:pt x="7728" y="9813"/>
                    <a:pt x="7733" y="9834"/>
                  </a:cubicBezTo>
                  <a:cubicBezTo>
                    <a:pt x="7723" y="9875"/>
                    <a:pt x="7713" y="9917"/>
                    <a:pt x="7703" y="9958"/>
                  </a:cubicBezTo>
                  <a:lnTo>
                    <a:pt x="7612" y="10000"/>
                  </a:lnTo>
                  <a:cubicBezTo>
                    <a:pt x="7602" y="9990"/>
                    <a:pt x="7592" y="9979"/>
                    <a:pt x="7582" y="9969"/>
                  </a:cubicBezTo>
                  <a:cubicBezTo>
                    <a:pt x="7577" y="9958"/>
                    <a:pt x="7572" y="9948"/>
                    <a:pt x="7567" y="9937"/>
                  </a:cubicBezTo>
                  <a:cubicBezTo>
                    <a:pt x="7547" y="9927"/>
                    <a:pt x="7527" y="9916"/>
                    <a:pt x="7507" y="9906"/>
                  </a:cubicBezTo>
                  <a:cubicBezTo>
                    <a:pt x="7492" y="9896"/>
                    <a:pt x="7477" y="9885"/>
                    <a:pt x="7462" y="9875"/>
                  </a:cubicBezTo>
                  <a:lnTo>
                    <a:pt x="7357" y="9906"/>
                  </a:lnTo>
                  <a:cubicBezTo>
                    <a:pt x="7337" y="9923"/>
                    <a:pt x="7317" y="9941"/>
                    <a:pt x="7297" y="9958"/>
                  </a:cubicBezTo>
                  <a:lnTo>
                    <a:pt x="7147" y="9948"/>
                  </a:lnTo>
                  <a:lnTo>
                    <a:pt x="6937" y="9844"/>
                  </a:lnTo>
                  <a:lnTo>
                    <a:pt x="6682" y="9606"/>
                  </a:lnTo>
                  <a:lnTo>
                    <a:pt x="6502" y="9449"/>
                  </a:lnTo>
                  <a:lnTo>
                    <a:pt x="6457" y="9449"/>
                  </a:lnTo>
                  <a:cubicBezTo>
                    <a:pt x="6442" y="9453"/>
                    <a:pt x="6427" y="9456"/>
                    <a:pt x="6412" y="9460"/>
                  </a:cubicBezTo>
                  <a:lnTo>
                    <a:pt x="6141" y="9481"/>
                  </a:lnTo>
                  <a:cubicBezTo>
                    <a:pt x="6111" y="9484"/>
                    <a:pt x="6081" y="9488"/>
                    <a:pt x="6051" y="9491"/>
                  </a:cubicBezTo>
                  <a:cubicBezTo>
                    <a:pt x="6021" y="9509"/>
                    <a:pt x="5991" y="9527"/>
                    <a:pt x="5961" y="9544"/>
                  </a:cubicBezTo>
                  <a:cubicBezTo>
                    <a:pt x="5931" y="9534"/>
                    <a:pt x="5901" y="9523"/>
                    <a:pt x="5871" y="9513"/>
                  </a:cubicBezTo>
                  <a:lnTo>
                    <a:pt x="5796" y="9513"/>
                  </a:lnTo>
                  <a:cubicBezTo>
                    <a:pt x="5771" y="9499"/>
                    <a:pt x="5746" y="9484"/>
                    <a:pt x="5721" y="9470"/>
                  </a:cubicBezTo>
                  <a:lnTo>
                    <a:pt x="5721" y="9418"/>
                  </a:lnTo>
                  <a:lnTo>
                    <a:pt x="5721" y="9356"/>
                  </a:lnTo>
                  <a:cubicBezTo>
                    <a:pt x="5716" y="9342"/>
                    <a:pt x="5711" y="9329"/>
                    <a:pt x="5706" y="9315"/>
                  </a:cubicBezTo>
                  <a:lnTo>
                    <a:pt x="5691" y="9273"/>
                  </a:lnTo>
                  <a:cubicBezTo>
                    <a:pt x="5686" y="9270"/>
                    <a:pt x="5681" y="9266"/>
                    <a:pt x="5676" y="9263"/>
                  </a:cubicBezTo>
                  <a:lnTo>
                    <a:pt x="5570" y="9294"/>
                  </a:lnTo>
                  <a:lnTo>
                    <a:pt x="5495" y="9315"/>
                  </a:lnTo>
                  <a:lnTo>
                    <a:pt x="5480" y="9315"/>
                  </a:lnTo>
                  <a:lnTo>
                    <a:pt x="5435" y="9294"/>
                  </a:lnTo>
                  <a:cubicBezTo>
                    <a:pt x="5415" y="9270"/>
                    <a:pt x="5395" y="9245"/>
                    <a:pt x="5375" y="9221"/>
                  </a:cubicBezTo>
                  <a:lnTo>
                    <a:pt x="5360" y="9170"/>
                  </a:lnTo>
                  <a:lnTo>
                    <a:pt x="5240" y="9118"/>
                  </a:lnTo>
                  <a:lnTo>
                    <a:pt x="5060" y="9118"/>
                  </a:lnTo>
                  <a:lnTo>
                    <a:pt x="4820" y="9025"/>
                  </a:lnTo>
                  <a:lnTo>
                    <a:pt x="4685" y="9035"/>
                  </a:lnTo>
                  <a:lnTo>
                    <a:pt x="4595" y="9014"/>
                  </a:lnTo>
                  <a:lnTo>
                    <a:pt x="4430" y="8993"/>
                  </a:lnTo>
                  <a:lnTo>
                    <a:pt x="4264" y="8952"/>
                  </a:lnTo>
                  <a:lnTo>
                    <a:pt x="3874" y="8911"/>
                  </a:lnTo>
                  <a:lnTo>
                    <a:pt x="3198" y="8973"/>
                  </a:lnTo>
                  <a:lnTo>
                    <a:pt x="3063" y="8993"/>
                  </a:lnTo>
                  <a:lnTo>
                    <a:pt x="2958" y="9025"/>
                  </a:lnTo>
                  <a:lnTo>
                    <a:pt x="2853" y="9201"/>
                  </a:lnTo>
                  <a:lnTo>
                    <a:pt x="2853" y="9242"/>
                  </a:lnTo>
                  <a:lnTo>
                    <a:pt x="2778" y="9377"/>
                  </a:lnTo>
                  <a:lnTo>
                    <a:pt x="2658" y="9544"/>
                  </a:lnTo>
                  <a:lnTo>
                    <a:pt x="2538" y="9678"/>
                  </a:lnTo>
                  <a:lnTo>
                    <a:pt x="2463" y="9606"/>
                  </a:lnTo>
                  <a:lnTo>
                    <a:pt x="2327" y="9595"/>
                  </a:lnTo>
                  <a:lnTo>
                    <a:pt x="2192" y="9513"/>
                  </a:lnTo>
                  <a:lnTo>
                    <a:pt x="1982" y="9554"/>
                  </a:lnTo>
                  <a:lnTo>
                    <a:pt x="1666" y="9554"/>
                  </a:lnTo>
                  <a:cubicBezTo>
                    <a:pt x="1651" y="9557"/>
                    <a:pt x="1636" y="9561"/>
                    <a:pt x="1621" y="9564"/>
                  </a:cubicBezTo>
                  <a:lnTo>
                    <a:pt x="1591" y="9513"/>
                  </a:lnTo>
                  <a:lnTo>
                    <a:pt x="1411" y="9418"/>
                  </a:lnTo>
                  <a:cubicBezTo>
                    <a:pt x="1381" y="9352"/>
                    <a:pt x="1351" y="9287"/>
                    <a:pt x="1321" y="9221"/>
                  </a:cubicBezTo>
                  <a:lnTo>
                    <a:pt x="1246" y="9149"/>
                  </a:lnTo>
                  <a:cubicBezTo>
                    <a:pt x="1221" y="9114"/>
                    <a:pt x="1196" y="9080"/>
                    <a:pt x="1171" y="9045"/>
                  </a:cubicBezTo>
                  <a:lnTo>
                    <a:pt x="1036" y="8983"/>
                  </a:lnTo>
                  <a:lnTo>
                    <a:pt x="946" y="8869"/>
                  </a:lnTo>
                  <a:lnTo>
                    <a:pt x="841" y="8817"/>
                  </a:lnTo>
                  <a:cubicBezTo>
                    <a:pt x="831" y="8796"/>
                    <a:pt x="821" y="8776"/>
                    <a:pt x="811" y="8755"/>
                  </a:cubicBezTo>
                  <a:lnTo>
                    <a:pt x="811" y="8703"/>
                  </a:lnTo>
                  <a:lnTo>
                    <a:pt x="841" y="8631"/>
                  </a:lnTo>
                  <a:lnTo>
                    <a:pt x="946" y="8569"/>
                  </a:lnTo>
                  <a:lnTo>
                    <a:pt x="1096" y="8569"/>
                  </a:lnTo>
                  <a:cubicBezTo>
                    <a:pt x="1106" y="8565"/>
                    <a:pt x="1116" y="8562"/>
                    <a:pt x="1126" y="8558"/>
                  </a:cubicBezTo>
                  <a:lnTo>
                    <a:pt x="1126" y="8495"/>
                  </a:lnTo>
                  <a:lnTo>
                    <a:pt x="976" y="8319"/>
                  </a:lnTo>
                  <a:lnTo>
                    <a:pt x="946" y="8298"/>
                  </a:lnTo>
                  <a:cubicBezTo>
                    <a:pt x="936" y="8288"/>
                    <a:pt x="926" y="8277"/>
                    <a:pt x="916" y="8267"/>
                  </a:cubicBezTo>
                  <a:lnTo>
                    <a:pt x="916" y="8215"/>
                  </a:lnTo>
                  <a:lnTo>
                    <a:pt x="1126" y="7925"/>
                  </a:lnTo>
                  <a:cubicBezTo>
                    <a:pt x="1156" y="7890"/>
                    <a:pt x="1186" y="7856"/>
                    <a:pt x="1216" y="7821"/>
                  </a:cubicBezTo>
                  <a:cubicBezTo>
                    <a:pt x="1246" y="7787"/>
                    <a:pt x="1276" y="7752"/>
                    <a:pt x="1306" y="7718"/>
                  </a:cubicBezTo>
                  <a:lnTo>
                    <a:pt x="1246" y="7604"/>
                  </a:lnTo>
                  <a:lnTo>
                    <a:pt x="1246" y="7468"/>
                  </a:lnTo>
                  <a:cubicBezTo>
                    <a:pt x="1241" y="7378"/>
                    <a:pt x="1236" y="7289"/>
                    <a:pt x="1231" y="7199"/>
                  </a:cubicBezTo>
                  <a:lnTo>
                    <a:pt x="1411" y="6898"/>
                  </a:lnTo>
                  <a:lnTo>
                    <a:pt x="1411" y="6743"/>
                  </a:lnTo>
                  <a:lnTo>
                    <a:pt x="1036" y="6379"/>
                  </a:lnTo>
                  <a:lnTo>
                    <a:pt x="916" y="6244"/>
                  </a:lnTo>
                  <a:lnTo>
                    <a:pt x="691" y="6110"/>
                  </a:lnTo>
                  <a:cubicBezTo>
                    <a:pt x="671" y="6030"/>
                    <a:pt x="651" y="5951"/>
                    <a:pt x="631" y="5871"/>
                  </a:cubicBezTo>
                  <a:lnTo>
                    <a:pt x="105" y="4367"/>
                  </a:lnTo>
                  <a:lnTo>
                    <a:pt x="0" y="3952"/>
                  </a:lnTo>
                  <a:lnTo>
                    <a:pt x="2027" y="1670"/>
                  </a:lnTo>
                  <a:lnTo>
                    <a:pt x="2192" y="1493"/>
                  </a:lnTo>
                  <a:cubicBezTo>
                    <a:pt x="2221" y="1355"/>
                    <a:pt x="2250" y="1218"/>
                    <a:pt x="2279" y="1080"/>
                  </a:cubicBezTo>
                  <a:lnTo>
                    <a:pt x="2706" y="473"/>
                  </a:lnTo>
                  <a:lnTo>
                    <a:pt x="3393" y="238"/>
                  </a:lnTo>
                  <a:lnTo>
                    <a:pt x="3558" y="238"/>
                  </a:lnTo>
                  <a:lnTo>
                    <a:pt x="4069" y="0"/>
                  </a:lnTo>
                  <a:lnTo>
                    <a:pt x="4730" y="176"/>
                  </a:lnTo>
                  <a:cubicBezTo>
                    <a:pt x="4735" y="166"/>
                    <a:pt x="4740" y="155"/>
                    <a:pt x="4745" y="145"/>
                  </a:cubicBezTo>
                  <a:lnTo>
                    <a:pt x="4880" y="155"/>
                  </a:lnTo>
                  <a:cubicBezTo>
                    <a:pt x="4885" y="145"/>
                    <a:pt x="4890" y="134"/>
                    <a:pt x="4895" y="124"/>
                  </a:cubicBezTo>
                  <a:lnTo>
                    <a:pt x="5435" y="187"/>
                  </a:lnTo>
                  <a:lnTo>
                    <a:pt x="5961" y="207"/>
                  </a:lnTo>
                  <a:lnTo>
                    <a:pt x="5961" y="238"/>
                  </a:lnTo>
                  <a:lnTo>
                    <a:pt x="6216" y="249"/>
                  </a:lnTo>
                  <a:lnTo>
                    <a:pt x="6502" y="497"/>
                  </a:lnTo>
                  <a:cubicBezTo>
                    <a:pt x="6532" y="494"/>
                    <a:pt x="6562" y="490"/>
                    <a:pt x="6592" y="487"/>
                  </a:cubicBezTo>
                  <a:cubicBezTo>
                    <a:pt x="6612" y="554"/>
                    <a:pt x="6632" y="619"/>
                    <a:pt x="6652" y="685"/>
                  </a:cubicBezTo>
                  <a:lnTo>
                    <a:pt x="6832" y="706"/>
                  </a:lnTo>
                  <a:cubicBezTo>
                    <a:pt x="6857" y="727"/>
                    <a:pt x="6882" y="747"/>
                    <a:pt x="6907" y="768"/>
                  </a:cubicBezTo>
                  <a:lnTo>
                    <a:pt x="7102" y="799"/>
                  </a:lnTo>
                  <a:lnTo>
                    <a:pt x="7222" y="965"/>
                  </a:lnTo>
                  <a:lnTo>
                    <a:pt x="7733" y="1213"/>
                  </a:lnTo>
                  <a:lnTo>
                    <a:pt x="7793" y="1348"/>
                  </a:lnTo>
                  <a:lnTo>
                    <a:pt x="8063" y="1493"/>
                  </a:lnTo>
                  <a:lnTo>
                    <a:pt x="8198" y="1867"/>
                  </a:lnTo>
                  <a:lnTo>
                    <a:pt x="8859" y="2594"/>
                  </a:lnTo>
                  <a:cubicBezTo>
                    <a:pt x="8839" y="2604"/>
                    <a:pt x="8819" y="2615"/>
                    <a:pt x="8799" y="2625"/>
                  </a:cubicBezTo>
                  <a:cubicBezTo>
                    <a:pt x="8874" y="2773"/>
                    <a:pt x="8948" y="2922"/>
                    <a:pt x="9024" y="3070"/>
                  </a:cubicBezTo>
                  <a:lnTo>
                    <a:pt x="9159" y="3164"/>
                  </a:lnTo>
                  <a:lnTo>
                    <a:pt x="9670" y="3517"/>
                  </a:lnTo>
                  <a:lnTo>
                    <a:pt x="10000" y="380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3483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Freeform 33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947630" y="4342850"/>
              <a:ext cx="633886" cy="512094"/>
            </a:xfrm>
            <a:custGeom>
              <a:avLst/>
              <a:gdLst>
                <a:gd name="T0" fmla="*/ 2147483647 w 484"/>
                <a:gd name="T1" fmla="*/ 2147483647 h 437"/>
                <a:gd name="T2" fmla="*/ 2147483647 w 484"/>
                <a:gd name="T3" fmla="*/ 2147483647 h 437"/>
                <a:gd name="T4" fmla="*/ 2147483647 w 484"/>
                <a:gd name="T5" fmla="*/ 2147483647 h 437"/>
                <a:gd name="T6" fmla="*/ 2147483647 w 484"/>
                <a:gd name="T7" fmla="*/ 2147483647 h 437"/>
                <a:gd name="T8" fmla="*/ 2147483647 w 484"/>
                <a:gd name="T9" fmla="*/ 2147483647 h 437"/>
                <a:gd name="T10" fmla="*/ 2147483647 w 484"/>
                <a:gd name="T11" fmla="*/ 2147483647 h 437"/>
                <a:gd name="T12" fmla="*/ 2147483647 w 484"/>
                <a:gd name="T13" fmla="*/ 2147483647 h 437"/>
                <a:gd name="T14" fmla="*/ 2147483647 w 484"/>
                <a:gd name="T15" fmla="*/ 2147483647 h 437"/>
                <a:gd name="T16" fmla="*/ 2147483647 w 484"/>
                <a:gd name="T17" fmla="*/ 2147483647 h 437"/>
                <a:gd name="T18" fmla="*/ 2147483647 w 484"/>
                <a:gd name="T19" fmla="*/ 2147483647 h 437"/>
                <a:gd name="T20" fmla="*/ 2147483647 w 484"/>
                <a:gd name="T21" fmla="*/ 2147483647 h 437"/>
                <a:gd name="T22" fmla="*/ 2147483647 w 484"/>
                <a:gd name="T23" fmla="*/ 2147483647 h 437"/>
                <a:gd name="T24" fmla="*/ 2147483647 w 484"/>
                <a:gd name="T25" fmla="*/ 2147483647 h 437"/>
                <a:gd name="T26" fmla="*/ 2147483647 w 484"/>
                <a:gd name="T27" fmla="*/ 2147483647 h 437"/>
                <a:gd name="T28" fmla="*/ 2147483647 w 484"/>
                <a:gd name="T29" fmla="*/ 2147483647 h 437"/>
                <a:gd name="T30" fmla="*/ 2147483647 w 484"/>
                <a:gd name="T31" fmla="*/ 2147483647 h 437"/>
                <a:gd name="T32" fmla="*/ 2147483647 w 484"/>
                <a:gd name="T33" fmla="*/ 2147483647 h 437"/>
                <a:gd name="T34" fmla="*/ 2147483647 w 484"/>
                <a:gd name="T35" fmla="*/ 2147483647 h 437"/>
                <a:gd name="T36" fmla="*/ 2147483647 w 484"/>
                <a:gd name="T37" fmla="*/ 2147483647 h 437"/>
                <a:gd name="T38" fmla="*/ 2147483647 w 484"/>
                <a:gd name="T39" fmla="*/ 2147483647 h 437"/>
                <a:gd name="T40" fmla="*/ 2147483647 w 484"/>
                <a:gd name="T41" fmla="*/ 2147483647 h 437"/>
                <a:gd name="T42" fmla="*/ 2147483647 w 484"/>
                <a:gd name="T43" fmla="*/ 2147483647 h 437"/>
                <a:gd name="T44" fmla="*/ 2147483647 w 484"/>
                <a:gd name="T45" fmla="*/ 2147483647 h 437"/>
                <a:gd name="T46" fmla="*/ 2147483647 w 484"/>
                <a:gd name="T47" fmla="*/ 2147483647 h 437"/>
                <a:gd name="T48" fmla="*/ 2147483647 w 484"/>
                <a:gd name="T49" fmla="*/ 0 h 437"/>
                <a:gd name="T50" fmla="*/ 2147483647 w 484"/>
                <a:gd name="T51" fmla="*/ 0 h 437"/>
                <a:gd name="T52" fmla="*/ 2147483647 w 484"/>
                <a:gd name="T53" fmla="*/ 2147483647 h 437"/>
                <a:gd name="T54" fmla="*/ 2147483647 w 484"/>
                <a:gd name="T55" fmla="*/ 2147483647 h 437"/>
                <a:gd name="T56" fmla="*/ 2147483647 w 484"/>
                <a:gd name="T57" fmla="*/ 2147483647 h 437"/>
                <a:gd name="T58" fmla="*/ 2147483647 w 484"/>
                <a:gd name="T59" fmla="*/ 2147483647 h 437"/>
                <a:gd name="T60" fmla="*/ 2147483647 w 484"/>
                <a:gd name="T61" fmla="*/ 2147483647 h 437"/>
                <a:gd name="T62" fmla="*/ 2147483647 w 484"/>
                <a:gd name="T63" fmla="*/ 2147483647 h 437"/>
                <a:gd name="T64" fmla="*/ 2147483647 w 484"/>
                <a:gd name="T65" fmla="*/ 2147483647 h 437"/>
                <a:gd name="T66" fmla="*/ 2147483647 w 484"/>
                <a:gd name="T67" fmla="*/ 2147483647 h 437"/>
                <a:gd name="T68" fmla="*/ 2147483647 w 484"/>
                <a:gd name="T69" fmla="*/ 2147483647 h 437"/>
                <a:gd name="T70" fmla="*/ 0 w 484"/>
                <a:gd name="T71" fmla="*/ 2147483647 h 4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4"/>
                <a:gd name="T109" fmla="*/ 0 h 437"/>
                <a:gd name="T110" fmla="*/ 484 w 484"/>
                <a:gd name="T111" fmla="*/ 437 h 4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4" h="437">
                  <a:moveTo>
                    <a:pt x="0" y="145"/>
                  </a:moveTo>
                  <a:lnTo>
                    <a:pt x="3" y="136"/>
                  </a:lnTo>
                  <a:lnTo>
                    <a:pt x="6" y="131"/>
                  </a:lnTo>
                  <a:lnTo>
                    <a:pt x="24" y="120"/>
                  </a:lnTo>
                  <a:lnTo>
                    <a:pt x="31" y="114"/>
                  </a:lnTo>
                  <a:lnTo>
                    <a:pt x="44" y="104"/>
                  </a:lnTo>
                  <a:lnTo>
                    <a:pt x="50" y="103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5" y="96"/>
                  </a:lnTo>
                  <a:lnTo>
                    <a:pt x="74" y="89"/>
                  </a:lnTo>
                  <a:lnTo>
                    <a:pt x="89" y="82"/>
                  </a:lnTo>
                  <a:lnTo>
                    <a:pt x="95" y="80"/>
                  </a:lnTo>
                  <a:lnTo>
                    <a:pt x="116" y="74"/>
                  </a:lnTo>
                  <a:lnTo>
                    <a:pt x="122" y="74"/>
                  </a:lnTo>
                  <a:lnTo>
                    <a:pt x="134" y="72"/>
                  </a:lnTo>
                  <a:lnTo>
                    <a:pt x="153" y="68"/>
                  </a:lnTo>
                  <a:lnTo>
                    <a:pt x="168" y="65"/>
                  </a:lnTo>
                  <a:lnTo>
                    <a:pt x="172" y="64"/>
                  </a:lnTo>
                  <a:lnTo>
                    <a:pt x="182" y="63"/>
                  </a:lnTo>
                  <a:lnTo>
                    <a:pt x="187" y="61"/>
                  </a:lnTo>
                  <a:lnTo>
                    <a:pt x="211" y="56"/>
                  </a:lnTo>
                  <a:lnTo>
                    <a:pt x="223" y="52"/>
                  </a:lnTo>
                  <a:lnTo>
                    <a:pt x="233" y="51"/>
                  </a:lnTo>
                  <a:lnTo>
                    <a:pt x="243" y="48"/>
                  </a:lnTo>
                  <a:lnTo>
                    <a:pt x="252" y="46"/>
                  </a:lnTo>
                  <a:lnTo>
                    <a:pt x="254" y="44"/>
                  </a:lnTo>
                  <a:lnTo>
                    <a:pt x="264" y="41"/>
                  </a:lnTo>
                  <a:lnTo>
                    <a:pt x="268" y="40"/>
                  </a:lnTo>
                  <a:lnTo>
                    <a:pt x="273" y="37"/>
                  </a:lnTo>
                  <a:lnTo>
                    <a:pt x="286" y="25"/>
                  </a:lnTo>
                  <a:lnTo>
                    <a:pt x="288" y="22"/>
                  </a:lnTo>
                  <a:lnTo>
                    <a:pt x="290" y="20"/>
                  </a:lnTo>
                  <a:lnTo>
                    <a:pt x="293" y="18"/>
                  </a:lnTo>
                  <a:lnTo>
                    <a:pt x="298" y="17"/>
                  </a:lnTo>
                  <a:lnTo>
                    <a:pt x="304" y="17"/>
                  </a:lnTo>
                  <a:lnTo>
                    <a:pt x="312" y="14"/>
                  </a:lnTo>
                  <a:lnTo>
                    <a:pt x="316" y="13"/>
                  </a:lnTo>
                  <a:lnTo>
                    <a:pt x="324" y="13"/>
                  </a:lnTo>
                  <a:lnTo>
                    <a:pt x="327" y="11"/>
                  </a:lnTo>
                  <a:lnTo>
                    <a:pt x="330" y="11"/>
                  </a:lnTo>
                  <a:lnTo>
                    <a:pt x="332" y="12"/>
                  </a:lnTo>
                  <a:lnTo>
                    <a:pt x="342" y="14"/>
                  </a:lnTo>
                  <a:lnTo>
                    <a:pt x="342" y="13"/>
                  </a:lnTo>
                  <a:lnTo>
                    <a:pt x="346" y="12"/>
                  </a:lnTo>
                  <a:lnTo>
                    <a:pt x="347" y="13"/>
                  </a:lnTo>
                  <a:lnTo>
                    <a:pt x="350" y="12"/>
                  </a:lnTo>
                  <a:lnTo>
                    <a:pt x="350" y="11"/>
                  </a:lnTo>
                  <a:lnTo>
                    <a:pt x="360" y="2"/>
                  </a:lnTo>
                  <a:lnTo>
                    <a:pt x="366" y="0"/>
                  </a:lnTo>
                  <a:lnTo>
                    <a:pt x="371" y="0"/>
                  </a:lnTo>
                  <a:lnTo>
                    <a:pt x="384" y="0"/>
                  </a:lnTo>
                  <a:lnTo>
                    <a:pt x="394" y="0"/>
                  </a:lnTo>
                  <a:lnTo>
                    <a:pt x="416" y="3"/>
                  </a:lnTo>
                  <a:lnTo>
                    <a:pt x="425" y="6"/>
                  </a:lnTo>
                  <a:lnTo>
                    <a:pt x="444" y="7"/>
                  </a:lnTo>
                  <a:lnTo>
                    <a:pt x="472" y="13"/>
                  </a:lnTo>
                  <a:lnTo>
                    <a:pt x="476" y="13"/>
                  </a:lnTo>
                  <a:lnTo>
                    <a:pt x="483" y="77"/>
                  </a:lnTo>
                  <a:lnTo>
                    <a:pt x="469" y="133"/>
                  </a:lnTo>
                  <a:lnTo>
                    <a:pt x="419" y="194"/>
                  </a:lnTo>
                  <a:lnTo>
                    <a:pt x="228" y="436"/>
                  </a:lnTo>
                  <a:lnTo>
                    <a:pt x="92" y="257"/>
                  </a:lnTo>
                  <a:lnTo>
                    <a:pt x="64" y="223"/>
                  </a:lnTo>
                  <a:lnTo>
                    <a:pt x="57" y="232"/>
                  </a:lnTo>
                  <a:lnTo>
                    <a:pt x="41" y="227"/>
                  </a:lnTo>
                  <a:lnTo>
                    <a:pt x="36" y="223"/>
                  </a:lnTo>
                  <a:lnTo>
                    <a:pt x="26" y="221"/>
                  </a:lnTo>
                  <a:lnTo>
                    <a:pt x="10" y="222"/>
                  </a:lnTo>
                  <a:lnTo>
                    <a:pt x="7" y="159"/>
                  </a:lnTo>
                  <a:lnTo>
                    <a:pt x="3" y="157"/>
                  </a:lnTo>
                  <a:lnTo>
                    <a:pt x="0" y="145"/>
                  </a:lnTo>
                </a:path>
              </a:pathLst>
            </a:custGeom>
            <a:solidFill>
              <a:srgbClr val="ED7D31"/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Freeform 29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136435" y="5180143"/>
              <a:ext cx="892586" cy="716930"/>
            </a:xfrm>
            <a:custGeom>
              <a:avLst/>
              <a:gdLst>
                <a:gd name="T0" fmla="*/ 2147483647 w 678"/>
                <a:gd name="T1" fmla="*/ 2147483647 h 611"/>
                <a:gd name="T2" fmla="*/ 2147483647 w 678"/>
                <a:gd name="T3" fmla="*/ 2147483647 h 611"/>
                <a:gd name="T4" fmla="*/ 2147483647 w 678"/>
                <a:gd name="T5" fmla="*/ 2147483647 h 611"/>
                <a:gd name="T6" fmla="*/ 2147483647 w 678"/>
                <a:gd name="T7" fmla="*/ 2147483647 h 611"/>
                <a:gd name="T8" fmla="*/ 2147483647 w 678"/>
                <a:gd name="T9" fmla="*/ 2147483647 h 611"/>
                <a:gd name="T10" fmla="*/ 2147483647 w 678"/>
                <a:gd name="T11" fmla="*/ 2147483647 h 611"/>
                <a:gd name="T12" fmla="*/ 2147483647 w 678"/>
                <a:gd name="T13" fmla="*/ 2147483647 h 611"/>
                <a:gd name="T14" fmla="*/ 2147483647 w 678"/>
                <a:gd name="T15" fmla="*/ 2147483647 h 611"/>
                <a:gd name="T16" fmla="*/ 2147483647 w 678"/>
                <a:gd name="T17" fmla="*/ 2147483647 h 611"/>
                <a:gd name="T18" fmla="*/ 2147483647 w 678"/>
                <a:gd name="T19" fmla="*/ 2147483647 h 611"/>
                <a:gd name="T20" fmla="*/ 2147483647 w 678"/>
                <a:gd name="T21" fmla="*/ 2147483647 h 611"/>
                <a:gd name="T22" fmla="*/ 2147483647 w 678"/>
                <a:gd name="T23" fmla="*/ 2147483647 h 611"/>
                <a:gd name="T24" fmla="*/ 2147483647 w 678"/>
                <a:gd name="T25" fmla="*/ 2147483647 h 611"/>
                <a:gd name="T26" fmla="*/ 2147483647 w 678"/>
                <a:gd name="T27" fmla="*/ 2147483647 h 611"/>
                <a:gd name="T28" fmla="*/ 2147483647 w 678"/>
                <a:gd name="T29" fmla="*/ 2147483647 h 611"/>
                <a:gd name="T30" fmla="*/ 2147483647 w 678"/>
                <a:gd name="T31" fmla="*/ 2147483647 h 611"/>
                <a:gd name="T32" fmla="*/ 2147483647 w 678"/>
                <a:gd name="T33" fmla="*/ 2147483647 h 611"/>
                <a:gd name="T34" fmla="*/ 2147483647 w 678"/>
                <a:gd name="T35" fmla="*/ 2147483647 h 611"/>
                <a:gd name="T36" fmla="*/ 2147483647 w 678"/>
                <a:gd name="T37" fmla="*/ 2147483647 h 611"/>
                <a:gd name="T38" fmla="*/ 2147483647 w 678"/>
                <a:gd name="T39" fmla="*/ 2147483647 h 611"/>
                <a:gd name="T40" fmla="*/ 2147483647 w 678"/>
                <a:gd name="T41" fmla="*/ 2147483647 h 611"/>
                <a:gd name="T42" fmla="*/ 2147483647 w 678"/>
                <a:gd name="T43" fmla="*/ 2147483647 h 611"/>
                <a:gd name="T44" fmla="*/ 2147483647 w 678"/>
                <a:gd name="T45" fmla="*/ 2147483647 h 611"/>
                <a:gd name="T46" fmla="*/ 2147483647 w 678"/>
                <a:gd name="T47" fmla="*/ 2147483647 h 611"/>
                <a:gd name="T48" fmla="*/ 2147483647 w 678"/>
                <a:gd name="T49" fmla="*/ 2147483647 h 611"/>
                <a:gd name="T50" fmla="*/ 2147483647 w 678"/>
                <a:gd name="T51" fmla="*/ 2147483647 h 611"/>
                <a:gd name="T52" fmla="*/ 2147483647 w 678"/>
                <a:gd name="T53" fmla="*/ 2147483647 h 611"/>
                <a:gd name="T54" fmla="*/ 2147483647 w 678"/>
                <a:gd name="T55" fmla="*/ 2147483647 h 611"/>
                <a:gd name="T56" fmla="*/ 2147483647 w 678"/>
                <a:gd name="T57" fmla="*/ 2147483647 h 611"/>
                <a:gd name="T58" fmla="*/ 2147483647 w 678"/>
                <a:gd name="T59" fmla="*/ 2147483647 h 611"/>
                <a:gd name="T60" fmla="*/ 2147483647 w 678"/>
                <a:gd name="T61" fmla="*/ 2147483647 h 611"/>
                <a:gd name="T62" fmla="*/ 2147483647 w 678"/>
                <a:gd name="T63" fmla="*/ 2147483647 h 611"/>
                <a:gd name="T64" fmla="*/ 2147483647 w 678"/>
                <a:gd name="T65" fmla="*/ 2147483647 h 611"/>
                <a:gd name="T66" fmla="*/ 2147483647 w 678"/>
                <a:gd name="T67" fmla="*/ 2147483647 h 611"/>
                <a:gd name="T68" fmla="*/ 2147483647 w 678"/>
                <a:gd name="T69" fmla="*/ 2147483647 h 611"/>
                <a:gd name="T70" fmla="*/ 2147483647 w 678"/>
                <a:gd name="T71" fmla="*/ 2147483647 h 611"/>
                <a:gd name="T72" fmla="*/ 2147483647 w 678"/>
                <a:gd name="T73" fmla="*/ 2147483647 h 611"/>
                <a:gd name="T74" fmla="*/ 2147483647 w 678"/>
                <a:gd name="T75" fmla="*/ 2147483647 h 611"/>
                <a:gd name="T76" fmla="*/ 2147483647 w 678"/>
                <a:gd name="T77" fmla="*/ 2147483647 h 611"/>
                <a:gd name="T78" fmla="*/ 2147483647 w 678"/>
                <a:gd name="T79" fmla="*/ 2147483647 h 611"/>
                <a:gd name="T80" fmla="*/ 2147483647 w 678"/>
                <a:gd name="T81" fmla="*/ 2147483647 h 611"/>
                <a:gd name="T82" fmla="*/ 2147483647 w 678"/>
                <a:gd name="T83" fmla="*/ 2147483647 h 611"/>
                <a:gd name="T84" fmla="*/ 2147483647 w 678"/>
                <a:gd name="T85" fmla="*/ 2147483647 h 611"/>
                <a:gd name="T86" fmla="*/ 2147483647 w 678"/>
                <a:gd name="T87" fmla="*/ 2147483647 h 611"/>
                <a:gd name="T88" fmla="*/ 2147483647 w 678"/>
                <a:gd name="T89" fmla="*/ 2147483647 h 611"/>
                <a:gd name="T90" fmla="*/ 2147483647 w 678"/>
                <a:gd name="T91" fmla="*/ 2147483647 h 611"/>
                <a:gd name="T92" fmla="*/ 2147483647 w 678"/>
                <a:gd name="T93" fmla="*/ 2147483647 h 611"/>
                <a:gd name="T94" fmla="*/ 2147483647 w 678"/>
                <a:gd name="T95" fmla="*/ 2147483647 h 611"/>
                <a:gd name="T96" fmla="*/ 2147483647 w 678"/>
                <a:gd name="T97" fmla="*/ 2147483647 h 611"/>
                <a:gd name="T98" fmla="*/ 2147483647 w 678"/>
                <a:gd name="T99" fmla="*/ 2147483647 h 611"/>
                <a:gd name="T100" fmla="*/ 2147483647 w 678"/>
                <a:gd name="T101" fmla="*/ 2147483647 h 611"/>
                <a:gd name="T102" fmla="*/ 2147483647 w 678"/>
                <a:gd name="T103" fmla="*/ 2147483647 h 611"/>
                <a:gd name="T104" fmla="*/ 2147483647 w 678"/>
                <a:gd name="T105" fmla="*/ 2147483647 h 611"/>
                <a:gd name="T106" fmla="*/ 2147483647 w 678"/>
                <a:gd name="T107" fmla="*/ 2147483647 h 611"/>
                <a:gd name="T108" fmla="*/ 2147483647 w 678"/>
                <a:gd name="T109" fmla="*/ 2147483647 h 611"/>
                <a:gd name="T110" fmla="*/ 2147483647 w 678"/>
                <a:gd name="T111" fmla="*/ 2147483647 h 611"/>
                <a:gd name="T112" fmla="*/ 2147483647 w 678"/>
                <a:gd name="T113" fmla="*/ 2147483647 h 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8"/>
                <a:gd name="T172" fmla="*/ 0 h 611"/>
                <a:gd name="T173" fmla="*/ 678 w 678"/>
                <a:gd name="T174" fmla="*/ 611 h 6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8" h="611">
                  <a:moveTo>
                    <a:pt x="0" y="287"/>
                  </a:moveTo>
                  <a:lnTo>
                    <a:pt x="16" y="241"/>
                  </a:lnTo>
                  <a:lnTo>
                    <a:pt x="47" y="158"/>
                  </a:lnTo>
                  <a:lnTo>
                    <a:pt x="54" y="152"/>
                  </a:lnTo>
                  <a:lnTo>
                    <a:pt x="68" y="142"/>
                  </a:lnTo>
                  <a:lnTo>
                    <a:pt x="75" y="141"/>
                  </a:lnTo>
                  <a:lnTo>
                    <a:pt x="72" y="140"/>
                  </a:lnTo>
                  <a:lnTo>
                    <a:pt x="80" y="133"/>
                  </a:lnTo>
                  <a:lnTo>
                    <a:pt x="84" y="132"/>
                  </a:lnTo>
                  <a:lnTo>
                    <a:pt x="84" y="125"/>
                  </a:lnTo>
                  <a:lnTo>
                    <a:pt x="101" y="81"/>
                  </a:lnTo>
                  <a:lnTo>
                    <a:pt x="105" y="81"/>
                  </a:lnTo>
                  <a:lnTo>
                    <a:pt x="108" y="78"/>
                  </a:lnTo>
                  <a:lnTo>
                    <a:pt x="109" y="76"/>
                  </a:lnTo>
                  <a:lnTo>
                    <a:pt x="112" y="72"/>
                  </a:lnTo>
                  <a:lnTo>
                    <a:pt x="112" y="69"/>
                  </a:lnTo>
                  <a:lnTo>
                    <a:pt x="120" y="62"/>
                  </a:lnTo>
                  <a:lnTo>
                    <a:pt x="123" y="21"/>
                  </a:lnTo>
                  <a:lnTo>
                    <a:pt x="133" y="5"/>
                  </a:lnTo>
                  <a:lnTo>
                    <a:pt x="137" y="3"/>
                  </a:lnTo>
                  <a:lnTo>
                    <a:pt x="141" y="4"/>
                  </a:lnTo>
                  <a:lnTo>
                    <a:pt x="157" y="4"/>
                  </a:lnTo>
                  <a:lnTo>
                    <a:pt x="163" y="7"/>
                  </a:lnTo>
                  <a:lnTo>
                    <a:pt x="172" y="20"/>
                  </a:lnTo>
                  <a:lnTo>
                    <a:pt x="181" y="25"/>
                  </a:lnTo>
                  <a:lnTo>
                    <a:pt x="182" y="33"/>
                  </a:lnTo>
                  <a:lnTo>
                    <a:pt x="180" y="45"/>
                  </a:lnTo>
                  <a:lnTo>
                    <a:pt x="181" y="59"/>
                  </a:lnTo>
                  <a:lnTo>
                    <a:pt x="184" y="64"/>
                  </a:lnTo>
                  <a:lnTo>
                    <a:pt x="189" y="84"/>
                  </a:lnTo>
                  <a:lnTo>
                    <a:pt x="194" y="87"/>
                  </a:lnTo>
                  <a:lnTo>
                    <a:pt x="210" y="87"/>
                  </a:lnTo>
                  <a:lnTo>
                    <a:pt x="218" y="92"/>
                  </a:lnTo>
                  <a:lnTo>
                    <a:pt x="229" y="105"/>
                  </a:lnTo>
                  <a:lnTo>
                    <a:pt x="234" y="106"/>
                  </a:lnTo>
                  <a:lnTo>
                    <a:pt x="243" y="107"/>
                  </a:lnTo>
                  <a:lnTo>
                    <a:pt x="246" y="105"/>
                  </a:lnTo>
                  <a:lnTo>
                    <a:pt x="269" y="75"/>
                  </a:lnTo>
                  <a:lnTo>
                    <a:pt x="298" y="45"/>
                  </a:lnTo>
                  <a:lnTo>
                    <a:pt x="299" y="39"/>
                  </a:lnTo>
                  <a:lnTo>
                    <a:pt x="301" y="36"/>
                  </a:lnTo>
                  <a:lnTo>
                    <a:pt x="305" y="34"/>
                  </a:lnTo>
                  <a:lnTo>
                    <a:pt x="310" y="30"/>
                  </a:lnTo>
                  <a:lnTo>
                    <a:pt x="319" y="25"/>
                  </a:lnTo>
                  <a:lnTo>
                    <a:pt x="325" y="23"/>
                  </a:lnTo>
                  <a:lnTo>
                    <a:pt x="328" y="20"/>
                  </a:lnTo>
                  <a:lnTo>
                    <a:pt x="337" y="20"/>
                  </a:lnTo>
                  <a:lnTo>
                    <a:pt x="340" y="21"/>
                  </a:lnTo>
                  <a:lnTo>
                    <a:pt x="343" y="18"/>
                  </a:lnTo>
                  <a:lnTo>
                    <a:pt x="347" y="4"/>
                  </a:lnTo>
                  <a:lnTo>
                    <a:pt x="349" y="4"/>
                  </a:lnTo>
                  <a:lnTo>
                    <a:pt x="362" y="0"/>
                  </a:lnTo>
                  <a:lnTo>
                    <a:pt x="363" y="2"/>
                  </a:lnTo>
                  <a:lnTo>
                    <a:pt x="363" y="7"/>
                  </a:lnTo>
                  <a:lnTo>
                    <a:pt x="366" y="8"/>
                  </a:lnTo>
                  <a:lnTo>
                    <a:pt x="368" y="8"/>
                  </a:lnTo>
                  <a:lnTo>
                    <a:pt x="373" y="6"/>
                  </a:lnTo>
                  <a:lnTo>
                    <a:pt x="379" y="11"/>
                  </a:lnTo>
                  <a:lnTo>
                    <a:pt x="380" y="14"/>
                  </a:lnTo>
                  <a:lnTo>
                    <a:pt x="386" y="14"/>
                  </a:lnTo>
                  <a:lnTo>
                    <a:pt x="391" y="11"/>
                  </a:lnTo>
                  <a:lnTo>
                    <a:pt x="395" y="12"/>
                  </a:lnTo>
                  <a:lnTo>
                    <a:pt x="396" y="14"/>
                  </a:lnTo>
                  <a:lnTo>
                    <a:pt x="399" y="24"/>
                  </a:lnTo>
                  <a:lnTo>
                    <a:pt x="403" y="37"/>
                  </a:lnTo>
                  <a:lnTo>
                    <a:pt x="406" y="39"/>
                  </a:lnTo>
                  <a:lnTo>
                    <a:pt x="417" y="40"/>
                  </a:lnTo>
                  <a:lnTo>
                    <a:pt x="422" y="43"/>
                  </a:lnTo>
                  <a:lnTo>
                    <a:pt x="430" y="54"/>
                  </a:lnTo>
                  <a:lnTo>
                    <a:pt x="429" y="59"/>
                  </a:lnTo>
                  <a:lnTo>
                    <a:pt x="424" y="69"/>
                  </a:lnTo>
                  <a:lnTo>
                    <a:pt x="424" y="77"/>
                  </a:lnTo>
                  <a:lnTo>
                    <a:pt x="429" y="80"/>
                  </a:lnTo>
                  <a:lnTo>
                    <a:pt x="447" y="81"/>
                  </a:lnTo>
                  <a:lnTo>
                    <a:pt x="455" y="84"/>
                  </a:lnTo>
                  <a:lnTo>
                    <a:pt x="455" y="90"/>
                  </a:lnTo>
                  <a:lnTo>
                    <a:pt x="459" y="90"/>
                  </a:lnTo>
                  <a:lnTo>
                    <a:pt x="472" y="90"/>
                  </a:lnTo>
                  <a:lnTo>
                    <a:pt x="473" y="97"/>
                  </a:lnTo>
                  <a:lnTo>
                    <a:pt x="477" y="97"/>
                  </a:lnTo>
                  <a:lnTo>
                    <a:pt x="477" y="101"/>
                  </a:lnTo>
                  <a:lnTo>
                    <a:pt x="475" y="102"/>
                  </a:lnTo>
                  <a:lnTo>
                    <a:pt x="473" y="109"/>
                  </a:lnTo>
                  <a:lnTo>
                    <a:pt x="471" y="111"/>
                  </a:lnTo>
                  <a:lnTo>
                    <a:pt x="468" y="113"/>
                  </a:lnTo>
                  <a:lnTo>
                    <a:pt x="473" y="113"/>
                  </a:lnTo>
                  <a:lnTo>
                    <a:pt x="496" y="123"/>
                  </a:lnTo>
                  <a:lnTo>
                    <a:pt x="541" y="161"/>
                  </a:lnTo>
                  <a:lnTo>
                    <a:pt x="568" y="178"/>
                  </a:lnTo>
                  <a:lnTo>
                    <a:pt x="598" y="193"/>
                  </a:lnTo>
                  <a:lnTo>
                    <a:pt x="623" y="213"/>
                  </a:lnTo>
                  <a:lnTo>
                    <a:pt x="643" y="239"/>
                  </a:lnTo>
                  <a:lnTo>
                    <a:pt x="659" y="244"/>
                  </a:lnTo>
                  <a:lnTo>
                    <a:pt x="677" y="251"/>
                  </a:lnTo>
                  <a:lnTo>
                    <a:pt x="670" y="281"/>
                  </a:lnTo>
                  <a:lnTo>
                    <a:pt x="652" y="313"/>
                  </a:lnTo>
                  <a:lnTo>
                    <a:pt x="445" y="331"/>
                  </a:lnTo>
                  <a:lnTo>
                    <a:pt x="424" y="356"/>
                  </a:lnTo>
                  <a:lnTo>
                    <a:pt x="414" y="378"/>
                  </a:lnTo>
                  <a:lnTo>
                    <a:pt x="375" y="445"/>
                  </a:lnTo>
                  <a:lnTo>
                    <a:pt x="365" y="450"/>
                  </a:lnTo>
                  <a:lnTo>
                    <a:pt x="362" y="454"/>
                  </a:lnTo>
                  <a:lnTo>
                    <a:pt x="362" y="456"/>
                  </a:lnTo>
                  <a:lnTo>
                    <a:pt x="362" y="458"/>
                  </a:lnTo>
                  <a:lnTo>
                    <a:pt x="370" y="460"/>
                  </a:lnTo>
                  <a:lnTo>
                    <a:pt x="370" y="479"/>
                  </a:lnTo>
                  <a:lnTo>
                    <a:pt x="363" y="492"/>
                  </a:lnTo>
                  <a:lnTo>
                    <a:pt x="368" y="497"/>
                  </a:lnTo>
                  <a:lnTo>
                    <a:pt x="385" y="502"/>
                  </a:lnTo>
                  <a:lnTo>
                    <a:pt x="385" y="526"/>
                  </a:lnTo>
                  <a:lnTo>
                    <a:pt x="379" y="534"/>
                  </a:lnTo>
                  <a:lnTo>
                    <a:pt x="372" y="540"/>
                  </a:lnTo>
                  <a:lnTo>
                    <a:pt x="373" y="564"/>
                  </a:lnTo>
                  <a:lnTo>
                    <a:pt x="372" y="572"/>
                  </a:lnTo>
                  <a:lnTo>
                    <a:pt x="376" y="588"/>
                  </a:lnTo>
                  <a:lnTo>
                    <a:pt x="362" y="610"/>
                  </a:lnTo>
                  <a:lnTo>
                    <a:pt x="358" y="605"/>
                  </a:lnTo>
                  <a:lnTo>
                    <a:pt x="357" y="603"/>
                  </a:lnTo>
                  <a:lnTo>
                    <a:pt x="358" y="604"/>
                  </a:lnTo>
                  <a:lnTo>
                    <a:pt x="354" y="601"/>
                  </a:lnTo>
                  <a:lnTo>
                    <a:pt x="305" y="559"/>
                  </a:lnTo>
                  <a:lnTo>
                    <a:pt x="283" y="539"/>
                  </a:lnTo>
                  <a:lnTo>
                    <a:pt x="281" y="535"/>
                  </a:lnTo>
                  <a:lnTo>
                    <a:pt x="281" y="536"/>
                  </a:lnTo>
                  <a:lnTo>
                    <a:pt x="275" y="533"/>
                  </a:lnTo>
                  <a:lnTo>
                    <a:pt x="262" y="520"/>
                  </a:lnTo>
                  <a:lnTo>
                    <a:pt x="262" y="514"/>
                  </a:lnTo>
                  <a:lnTo>
                    <a:pt x="260" y="512"/>
                  </a:lnTo>
                  <a:lnTo>
                    <a:pt x="255" y="514"/>
                  </a:lnTo>
                  <a:lnTo>
                    <a:pt x="237" y="493"/>
                  </a:lnTo>
                  <a:lnTo>
                    <a:pt x="239" y="495"/>
                  </a:lnTo>
                  <a:lnTo>
                    <a:pt x="239" y="492"/>
                  </a:lnTo>
                  <a:lnTo>
                    <a:pt x="233" y="488"/>
                  </a:lnTo>
                  <a:lnTo>
                    <a:pt x="231" y="485"/>
                  </a:lnTo>
                  <a:lnTo>
                    <a:pt x="228" y="485"/>
                  </a:lnTo>
                  <a:lnTo>
                    <a:pt x="228" y="483"/>
                  </a:lnTo>
                  <a:lnTo>
                    <a:pt x="223" y="482"/>
                  </a:lnTo>
                  <a:lnTo>
                    <a:pt x="217" y="478"/>
                  </a:lnTo>
                  <a:lnTo>
                    <a:pt x="216" y="478"/>
                  </a:lnTo>
                  <a:lnTo>
                    <a:pt x="219" y="482"/>
                  </a:lnTo>
                  <a:lnTo>
                    <a:pt x="218" y="482"/>
                  </a:lnTo>
                  <a:lnTo>
                    <a:pt x="214" y="477"/>
                  </a:lnTo>
                  <a:lnTo>
                    <a:pt x="212" y="476"/>
                  </a:lnTo>
                  <a:lnTo>
                    <a:pt x="208" y="472"/>
                  </a:lnTo>
                  <a:lnTo>
                    <a:pt x="203" y="468"/>
                  </a:lnTo>
                  <a:lnTo>
                    <a:pt x="182" y="449"/>
                  </a:lnTo>
                  <a:lnTo>
                    <a:pt x="177" y="445"/>
                  </a:lnTo>
                  <a:lnTo>
                    <a:pt x="175" y="443"/>
                  </a:lnTo>
                  <a:lnTo>
                    <a:pt x="152" y="427"/>
                  </a:lnTo>
                  <a:lnTo>
                    <a:pt x="151" y="424"/>
                  </a:lnTo>
                  <a:lnTo>
                    <a:pt x="141" y="416"/>
                  </a:lnTo>
                  <a:lnTo>
                    <a:pt x="123" y="403"/>
                  </a:lnTo>
                  <a:lnTo>
                    <a:pt x="108" y="393"/>
                  </a:lnTo>
                  <a:lnTo>
                    <a:pt x="105" y="392"/>
                  </a:lnTo>
                  <a:lnTo>
                    <a:pt x="101" y="390"/>
                  </a:lnTo>
                  <a:lnTo>
                    <a:pt x="90" y="380"/>
                  </a:lnTo>
                  <a:lnTo>
                    <a:pt x="83" y="377"/>
                  </a:lnTo>
                  <a:lnTo>
                    <a:pt x="74" y="370"/>
                  </a:lnTo>
                  <a:lnTo>
                    <a:pt x="68" y="368"/>
                  </a:lnTo>
                  <a:lnTo>
                    <a:pt x="64" y="364"/>
                  </a:lnTo>
                  <a:lnTo>
                    <a:pt x="54" y="360"/>
                  </a:lnTo>
                  <a:lnTo>
                    <a:pt x="45" y="357"/>
                  </a:lnTo>
                  <a:lnTo>
                    <a:pt x="42" y="357"/>
                  </a:lnTo>
                  <a:lnTo>
                    <a:pt x="40" y="355"/>
                  </a:lnTo>
                  <a:lnTo>
                    <a:pt x="38" y="352"/>
                  </a:lnTo>
                  <a:lnTo>
                    <a:pt x="36" y="350"/>
                  </a:lnTo>
                  <a:lnTo>
                    <a:pt x="26" y="350"/>
                  </a:lnTo>
                  <a:lnTo>
                    <a:pt x="21" y="351"/>
                  </a:lnTo>
                  <a:lnTo>
                    <a:pt x="10" y="347"/>
                  </a:lnTo>
                  <a:lnTo>
                    <a:pt x="9" y="345"/>
                  </a:lnTo>
                  <a:lnTo>
                    <a:pt x="10" y="315"/>
                  </a:lnTo>
                  <a:lnTo>
                    <a:pt x="0" y="287"/>
                  </a:lnTo>
                </a:path>
              </a:pathLst>
            </a:custGeom>
            <a:solidFill>
              <a:srgbClr val="ED7D31"/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Freeform 23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3524506" y="3112591"/>
              <a:ext cx="595960" cy="990869"/>
            </a:xfrm>
            <a:custGeom>
              <a:avLst/>
              <a:gdLst>
                <a:gd name="T0" fmla="*/ 2147483647 w 455"/>
                <a:gd name="T1" fmla="*/ 2147483647 h 846"/>
                <a:gd name="T2" fmla="*/ 2147483647 w 455"/>
                <a:gd name="T3" fmla="*/ 2147483647 h 846"/>
                <a:gd name="T4" fmla="*/ 2147483647 w 455"/>
                <a:gd name="T5" fmla="*/ 2147483647 h 846"/>
                <a:gd name="T6" fmla="*/ 2147483647 w 455"/>
                <a:gd name="T7" fmla="*/ 2147483647 h 846"/>
                <a:gd name="T8" fmla="*/ 2147483647 w 455"/>
                <a:gd name="T9" fmla="*/ 2147483647 h 846"/>
                <a:gd name="T10" fmla="*/ 2147483647 w 455"/>
                <a:gd name="T11" fmla="*/ 2147483647 h 846"/>
                <a:gd name="T12" fmla="*/ 2147483647 w 455"/>
                <a:gd name="T13" fmla="*/ 2147483647 h 846"/>
                <a:gd name="T14" fmla="*/ 2147483647 w 455"/>
                <a:gd name="T15" fmla="*/ 2147483647 h 846"/>
                <a:gd name="T16" fmla="*/ 2147483647 w 455"/>
                <a:gd name="T17" fmla="*/ 2147483647 h 846"/>
                <a:gd name="T18" fmla="*/ 2147483647 w 455"/>
                <a:gd name="T19" fmla="*/ 2147483647 h 846"/>
                <a:gd name="T20" fmla="*/ 2147483647 w 455"/>
                <a:gd name="T21" fmla="*/ 2147483647 h 846"/>
                <a:gd name="T22" fmla="*/ 2147483647 w 455"/>
                <a:gd name="T23" fmla="*/ 2147483647 h 846"/>
                <a:gd name="T24" fmla="*/ 2147483647 w 455"/>
                <a:gd name="T25" fmla="*/ 2147483647 h 846"/>
                <a:gd name="T26" fmla="*/ 2147483647 w 455"/>
                <a:gd name="T27" fmla="*/ 2147483647 h 846"/>
                <a:gd name="T28" fmla="*/ 2147483647 w 455"/>
                <a:gd name="T29" fmla="*/ 2147483647 h 846"/>
                <a:gd name="T30" fmla="*/ 2147483647 w 455"/>
                <a:gd name="T31" fmla="*/ 2147483647 h 846"/>
                <a:gd name="T32" fmla="*/ 2147483647 w 455"/>
                <a:gd name="T33" fmla="*/ 2147483647 h 846"/>
                <a:gd name="T34" fmla="*/ 2147483647 w 455"/>
                <a:gd name="T35" fmla="*/ 2147483647 h 846"/>
                <a:gd name="T36" fmla="*/ 2147483647 w 455"/>
                <a:gd name="T37" fmla="*/ 2147483647 h 846"/>
                <a:gd name="T38" fmla="*/ 2147483647 w 455"/>
                <a:gd name="T39" fmla="*/ 2147483647 h 846"/>
                <a:gd name="T40" fmla="*/ 2147483647 w 455"/>
                <a:gd name="T41" fmla="*/ 2147483647 h 846"/>
                <a:gd name="T42" fmla="*/ 2147483647 w 455"/>
                <a:gd name="T43" fmla="*/ 2147483647 h 846"/>
                <a:gd name="T44" fmla="*/ 2147483647 w 455"/>
                <a:gd name="T45" fmla="*/ 2147483647 h 846"/>
                <a:gd name="T46" fmla="*/ 2147483647 w 455"/>
                <a:gd name="T47" fmla="*/ 2147483647 h 846"/>
                <a:gd name="T48" fmla="*/ 2147483647 w 455"/>
                <a:gd name="T49" fmla="*/ 2147483647 h 846"/>
                <a:gd name="T50" fmla="*/ 2147483647 w 455"/>
                <a:gd name="T51" fmla="*/ 2147483647 h 846"/>
                <a:gd name="T52" fmla="*/ 2147483647 w 455"/>
                <a:gd name="T53" fmla="*/ 2147483647 h 846"/>
                <a:gd name="T54" fmla="*/ 2147483647 w 455"/>
                <a:gd name="T55" fmla="*/ 2147483647 h 846"/>
                <a:gd name="T56" fmla="*/ 2147483647 w 455"/>
                <a:gd name="T57" fmla="*/ 2147483647 h 846"/>
                <a:gd name="T58" fmla="*/ 2147483647 w 455"/>
                <a:gd name="T59" fmla="*/ 2147483647 h 846"/>
                <a:gd name="T60" fmla="*/ 2147483647 w 455"/>
                <a:gd name="T61" fmla="*/ 2147483647 h 846"/>
                <a:gd name="T62" fmla="*/ 2147483647 w 455"/>
                <a:gd name="T63" fmla="*/ 2147483647 h 846"/>
                <a:gd name="T64" fmla="*/ 2147483647 w 455"/>
                <a:gd name="T65" fmla="*/ 2147483647 h 846"/>
                <a:gd name="T66" fmla="*/ 2147483647 w 455"/>
                <a:gd name="T67" fmla="*/ 2147483647 h 846"/>
                <a:gd name="T68" fmla="*/ 2147483647 w 455"/>
                <a:gd name="T69" fmla="*/ 2147483647 h 846"/>
                <a:gd name="T70" fmla="*/ 2147483647 w 455"/>
                <a:gd name="T71" fmla="*/ 2147483647 h 846"/>
                <a:gd name="T72" fmla="*/ 2147483647 w 455"/>
                <a:gd name="T73" fmla="*/ 2147483647 h 846"/>
                <a:gd name="T74" fmla="*/ 2147483647 w 455"/>
                <a:gd name="T75" fmla="*/ 2147483647 h 846"/>
                <a:gd name="T76" fmla="*/ 2147483647 w 455"/>
                <a:gd name="T77" fmla="*/ 2147483647 h 846"/>
                <a:gd name="T78" fmla="*/ 2147483647 w 455"/>
                <a:gd name="T79" fmla="*/ 2147483647 h 846"/>
                <a:gd name="T80" fmla="*/ 2147483647 w 455"/>
                <a:gd name="T81" fmla="*/ 2147483647 h 846"/>
                <a:gd name="T82" fmla="*/ 2147483647 w 455"/>
                <a:gd name="T83" fmla="*/ 2147483647 h 846"/>
                <a:gd name="T84" fmla="*/ 2147483647 w 455"/>
                <a:gd name="T85" fmla="*/ 2147483647 h 846"/>
                <a:gd name="T86" fmla="*/ 2147483647 w 455"/>
                <a:gd name="T87" fmla="*/ 2147483647 h 846"/>
                <a:gd name="T88" fmla="*/ 2147483647 w 455"/>
                <a:gd name="T89" fmla="*/ 2147483647 h 846"/>
                <a:gd name="T90" fmla="*/ 2147483647 w 455"/>
                <a:gd name="T91" fmla="*/ 2147483647 h 846"/>
                <a:gd name="T92" fmla="*/ 2147483647 w 455"/>
                <a:gd name="T93" fmla="*/ 2147483647 h 846"/>
                <a:gd name="T94" fmla="*/ 2147483647 w 455"/>
                <a:gd name="T95" fmla="*/ 2147483647 h 846"/>
                <a:gd name="T96" fmla="*/ 2147483647 w 455"/>
                <a:gd name="T97" fmla="*/ 2147483647 h 846"/>
                <a:gd name="T98" fmla="*/ 2147483647 w 455"/>
                <a:gd name="T99" fmla="*/ 2147483647 h 846"/>
                <a:gd name="T100" fmla="*/ 2147483647 w 455"/>
                <a:gd name="T101" fmla="*/ 2147483647 h 846"/>
                <a:gd name="T102" fmla="*/ 0 w 455"/>
                <a:gd name="T103" fmla="*/ 2147483647 h 8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5"/>
                <a:gd name="T157" fmla="*/ 0 h 846"/>
                <a:gd name="T158" fmla="*/ 455 w 455"/>
                <a:gd name="T159" fmla="*/ 846 h 8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5" h="846">
                  <a:moveTo>
                    <a:pt x="0" y="264"/>
                  </a:moveTo>
                  <a:lnTo>
                    <a:pt x="12" y="254"/>
                  </a:lnTo>
                  <a:lnTo>
                    <a:pt x="38" y="226"/>
                  </a:lnTo>
                  <a:lnTo>
                    <a:pt x="50" y="220"/>
                  </a:lnTo>
                  <a:lnTo>
                    <a:pt x="57" y="213"/>
                  </a:lnTo>
                  <a:lnTo>
                    <a:pt x="61" y="209"/>
                  </a:lnTo>
                  <a:lnTo>
                    <a:pt x="69" y="207"/>
                  </a:lnTo>
                  <a:lnTo>
                    <a:pt x="84" y="217"/>
                  </a:lnTo>
                  <a:lnTo>
                    <a:pt x="93" y="213"/>
                  </a:lnTo>
                  <a:lnTo>
                    <a:pt x="99" y="192"/>
                  </a:lnTo>
                  <a:lnTo>
                    <a:pt x="107" y="188"/>
                  </a:lnTo>
                  <a:lnTo>
                    <a:pt x="104" y="139"/>
                  </a:lnTo>
                  <a:lnTo>
                    <a:pt x="98" y="132"/>
                  </a:lnTo>
                  <a:lnTo>
                    <a:pt x="93" y="134"/>
                  </a:lnTo>
                  <a:lnTo>
                    <a:pt x="78" y="125"/>
                  </a:lnTo>
                  <a:lnTo>
                    <a:pt x="74" y="126"/>
                  </a:lnTo>
                  <a:lnTo>
                    <a:pt x="76" y="138"/>
                  </a:lnTo>
                  <a:lnTo>
                    <a:pt x="69" y="142"/>
                  </a:lnTo>
                  <a:lnTo>
                    <a:pt x="64" y="140"/>
                  </a:lnTo>
                  <a:lnTo>
                    <a:pt x="56" y="141"/>
                  </a:lnTo>
                  <a:lnTo>
                    <a:pt x="54" y="114"/>
                  </a:lnTo>
                  <a:lnTo>
                    <a:pt x="55" y="107"/>
                  </a:lnTo>
                  <a:lnTo>
                    <a:pt x="69" y="102"/>
                  </a:lnTo>
                  <a:lnTo>
                    <a:pt x="79" y="88"/>
                  </a:lnTo>
                  <a:lnTo>
                    <a:pt x="84" y="84"/>
                  </a:lnTo>
                  <a:lnTo>
                    <a:pt x="106" y="81"/>
                  </a:lnTo>
                  <a:lnTo>
                    <a:pt x="130" y="73"/>
                  </a:lnTo>
                  <a:lnTo>
                    <a:pt x="133" y="52"/>
                  </a:lnTo>
                  <a:lnTo>
                    <a:pt x="143" y="16"/>
                  </a:lnTo>
                  <a:lnTo>
                    <a:pt x="168" y="6"/>
                  </a:lnTo>
                  <a:lnTo>
                    <a:pt x="180" y="18"/>
                  </a:lnTo>
                  <a:lnTo>
                    <a:pt x="197" y="27"/>
                  </a:lnTo>
                  <a:lnTo>
                    <a:pt x="204" y="14"/>
                  </a:lnTo>
                  <a:lnTo>
                    <a:pt x="218" y="0"/>
                  </a:lnTo>
                  <a:lnTo>
                    <a:pt x="234" y="22"/>
                  </a:lnTo>
                  <a:lnTo>
                    <a:pt x="212" y="49"/>
                  </a:lnTo>
                  <a:lnTo>
                    <a:pt x="218" y="64"/>
                  </a:lnTo>
                  <a:lnTo>
                    <a:pt x="232" y="72"/>
                  </a:lnTo>
                  <a:lnTo>
                    <a:pt x="236" y="101"/>
                  </a:lnTo>
                  <a:lnTo>
                    <a:pt x="245" y="124"/>
                  </a:lnTo>
                  <a:lnTo>
                    <a:pt x="248" y="128"/>
                  </a:lnTo>
                  <a:lnTo>
                    <a:pt x="248" y="130"/>
                  </a:lnTo>
                  <a:lnTo>
                    <a:pt x="249" y="132"/>
                  </a:lnTo>
                  <a:lnTo>
                    <a:pt x="248" y="145"/>
                  </a:lnTo>
                  <a:lnTo>
                    <a:pt x="239" y="152"/>
                  </a:lnTo>
                  <a:lnTo>
                    <a:pt x="237" y="161"/>
                  </a:lnTo>
                  <a:lnTo>
                    <a:pt x="253" y="168"/>
                  </a:lnTo>
                  <a:lnTo>
                    <a:pt x="256" y="172"/>
                  </a:lnTo>
                  <a:lnTo>
                    <a:pt x="260" y="174"/>
                  </a:lnTo>
                  <a:lnTo>
                    <a:pt x="259" y="178"/>
                  </a:lnTo>
                  <a:lnTo>
                    <a:pt x="252" y="187"/>
                  </a:lnTo>
                  <a:lnTo>
                    <a:pt x="250" y="207"/>
                  </a:lnTo>
                  <a:lnTo>
                    <a:pt x="254" y="210"/>
                  </a:lnTo>
                  <a:lnTo>
                    <a:pt x="266" y="210"/>
                  </a:lnTo>
                  <a:lnTo>
                    <a:pt x="291" y="217"/>
                  </a:lnTo>
                  <a:lnTo>
                    <a:pt x="286" y="233"/>
                  </a:lnTo>
                  <a:lnTo>
                    <a:pt x="295" y="238"/>
                  </a:lnTo>
                  <a:lnTo>
                    <a:pt x="293" y="257"/>
                  </a:lnTo>
                  <a:lnTo>
                    <a:pt x="296" y="272"/>
                  </a:lnTo>
                  <a:lnTo>
                    <a:pt x="304" y="273"/>
                  </a:lnTo>
                  <a:lnTo>
                    <a:pt x="308" y="277"/>
                  </a:lnTo>
                  <a:lnTo>
                    <a:pt x="312" y="279"/>
                  </a:lnTo>
                  <a:lnTo>
                    <a:pt x="324" y="293"/>
                  </a:lnTo>
                  <a:lnTo>
                    <a:pt x="328" y="296"/>
                  </a:lnTo>
                  <a:lnTo>
                    <a:pt x="335" y="318"/>
                  </a:lnTo>
                  <a:lnTo>
                    <a:pt x="350" y="317"/>
                  </a:lnTo>
                  <a:lnTo>
                    <a:pt x="362" y="317"/>
                  </a:lnTo>
                  <a:lnTo>
                    <a:pt x="373" y="332"/>
                  </a:lnTo>
                  <a:lnTo>
                    <a:pt x="376" y="335"/>
                  </a:lnTo>
                  <a:lnTo>
                    <a:pt x="382" y="329"/>
                  </a:lnTo>
                  <a:lnTo>
                    <a:pt x="384" y="326"/>
                  </a:lnTo>
                  <a:lnTo>
                    <a:pt x="392" y="323"/>
                  </a:lnTo>
                  <a:lnTo>
                    <a:pt x="397" y="323"/>
                  </a:lnTo>
                  <a:lnTo>
                    <a:pt x="413" y="324"/>
                  </a:lnTo>
                  <a:lnTo>
                    <a:pt x="424" y="328"/>
                  </a:lnTo>
                  <a:lnTo>
                    <a:pt x="425" y="340"/>
                  </a:lnTo>
                  <a:lnTo>
                    <a:pt x="426" y="397"/>
                  </a:lnTo>
                  <a:lnTo>
                    <a:pt x="428" y="407"/>
                  </a:lnTo>
                  <a:lnTo>
                    <a:pt x="429" y="422"/>
                  </a:lnTo>
                  <a:lnTo>
                    <a:pt x="454" y="424"/>
                  </a:lnTo>
                  <a:lnTo>
                    <a:pt x="454" y="435"/>
                  </a:lnTo>
                  <a:lnTo>
                    <a:pt x="415" y="465"/>
                  </a:lnTo>
                  <a:lnTo>
                    <a:pt x="373" y="499"/>
                  </a:lnTo>
                  <a:lnTo>
                    <a:pt x="370" y="499"/>
                  </a:lnTo>
                  <a:lnTo>
                    <a:pt x="359" y="506"/>
                  </a:lnTo>
                  <a:lnTo>
                    <a:pt x="353" y="503"/>
                  </a:lnTo>
                  <a:lnTo>
                    <a:pt x="344" y="503"/>
                  </a:lnTo>
                  <a:lnTo>
                    <a:pt x="340" y="503"/>
                  </a:lnTo>
                  <a:lnTo>
                    <a:pt x="339" y="510"/>
                  </a:lnTo>
                  <a:lnTo>
                    <a:pt x="331" y="516"/>
                  </a:lnTo>
                  <a:lnTo>
                    <a:pt x="331" y="524"/>
                  </a:lnTo>
                  <a:lnTo>
                    <a:pt x="331" y="531"/>
                  </a:lnTo>
                  <a:lnTo>
                    <a:pt x="330" y="536"/>
                  </a:lnTo>
                  <a:lnTo>
                    <a:pt x="330" y="546"/>
                  </a:lnTo>
                  <a:lnTo>
                    <a:pt x="331" y="548"/>
                  </a:lnTo>
                  <a:lnTo>
                    <a:pt x="330" y="550"/>
                  </a:lnTo>
                  <a:lnTo>
                    <a:pt x="319" y="550"/>
                  </a:lnTo>
                  <a:lnTo>
                    <a:pt x="308" y="554"/>
                  </a:lnTo>
                  <a:lnTo>
                    <a:pt x="301" y="559"/>
                  </a:lnTo>
                  <a:lnTo>
                    <a:pt x="292" y="568"/>
                  </a:lnTo>
                  <a:lnTo>
                    <a:pt x="283" y="569"/>
                  </a:lnTo>
                  <a:lnTo>
                    <a:pt x="280" y="573"/>
                  </a:lnTo>
                  <a:lnTo>
                    <a:pt x="278" y="579"/>
                  </a:lnTo>
                  <a:lnTo>
                    <a:pt x="273" y="584"/>
                  </a:lnTo>
                  <a:lnTo>
                    <a:pt x="267" y="585"/>
                  </a:lnTo>
                  <a:lnTo>
                    <a:pt x="267" y="584"/>
                  </a:lnTo>
                  <a:lnTo>
                    <a:pt x="259" y="584"/>
                  </a:lnTo>
                  <a:lnTo>
                    <a:pt x="246" y="590"/>
                  </a:lnTo>
                  <a:lnTo>
                    <a:pt x="244" y="599"/>
                  </a:lnTo>
                  <a:lnTo>
                    <a:pt x="246" y="602"/>
                  </a:lnTo>
                  <a:lnTo>
                    <a:pt x="259" y="604"/>
                  </a:lnTo>
                  <a:lnTo>
                    <a:pt x="263" y="619"/>
                  </a:lnTo>
                  <a:lnTo>
                    <a:pt x="268" y="630"/>
                  </a:lnTo>
                  <a:lnTo>
                    <a:pt x="264" y="638"/>
                  </a:lnTo>
                  <a:lnTo>
                    <a:pt x="258" y="654"/>
                  </a:lnTo>
                  <a:lnTo>
                    <a:pt x="259" y="672"/>
                  </a:lnTo>
                  <a:lnTo>
                    <a:pt x="262" y="687"/>
                  </a:lnTo>
                  <a:lnTo>
                    <a:pt x="266" y="689"/>
                  </a:lnTo>
                  <a:lnTo>
                    <a:pt x="267" y="690"/>
                  </a:lnTo>
                  <a:lnTo>
                    <a:pt x="278" y="699"/>
                  </a:lnTo>
                  <a:lnTo>
                    <a:pt x="284" y="706"/>
                  </a:lnTo>
                  <a:lnTo>
                    <a:pt x="288" y="706"/>
                  </a:lnTo>
                  <a:lnTo>
                    <a:pt x="290" y="709"/>
                  </a:lnTo>
                  <a:lnTo>
                    <a:pt x="286" y="712"/>
                  </a:lnTo>
                  <a:lnTo>
                    <a:pt x="283" y="732"/>
                  </a:lnTo>
                  <a:lnTo>
                    <a:pt x="264" y="734"/>
                  </a:lnTo>
                  <a:lnTo>
                    <a:pt x="258" y="744"/>
                  </a:lnTo>
                  <a:lnTo>
                    <a:pt x="252" y="745"/>
                  </a:lnTo>
                  <a:lnTo>
                    <a:pt x="239" y="740"/>
                  </a:lnTo>
                  <a:lnTo>
                    <a:pt x="236" y="741"/>
                  </a:lnTo>
                  <a:lnTo>
                    <a:pt x="233" y="741"/>
                  </a:lnTo>
                  <a:lnTo>
                    <a:pt x="225" y="742"/>
                  </a:lnTo>
                  <a:lnTo>
                    <a:pt x="224" y="741"/>
                  </a:lnTo>
                  <a:lnTo>
                    <a:pt x="219" y="744"/>
                  </a:lnTo>
                  <a:lnTo>
                    <a:pt x="216" y="746"/>
                  </a:lnTo>
                  <a:lnTo>
                    <a:pt x="208" y="766"/>
                  </a:lnTo>
                  <a:lnTo>
                    <a:pt x="208" y="809"/>
                  </a:lnTo>
                  <a:lnTo>
                    <a:pt x="204" y="813"/>
                  </a:lnTo>
                  <a:lnTo>
                    <a:pt x="201" y="813"/>
                  </a:lnTo>
                  <a:lnTo>
                    <a:pt x="186" y="808"/>
                  </a:lnTo>
                  <a:lnTo>
                    <a:pt x="180" y="811"/>
                  </a:lnTo>
                  <a:lnTo>
                    <a:pt x="176" y="817"/>
                  </a:lnTo>
                  <a:lnTo>
                    <a:pt x="180" y="820"/>
                  </a:lnTo>
                  <a:lnTo>
                    <a:pt x="184" y="831"/>
                  </a:lnTo>
                  <a:lnTo>
                    <a:pt x="176" y="841"/>
                  </a:lnTo>
                  <a:lnTo>
                    <a:pt x="175" y="837"/>
                  </a:lnTo>
                  <a:lnTo>
                    <a:pt x="146" y="836"/>
                  </a:lnTo>
                  <a:lnTo>
                    <a:pt x="145" y="845"/>
                  </a:lnTo>
                  <a:lnTo>
                    <a:pt x="117" y="844"/>
                  </a:lnTo>
                  <a:lnTo>
                    <a:pt x="112" y="833"/>
                  </a:lnTo>
                  <a:lnTo>
                    <a:pt x="113" y="745"/>
                  </a:lnTo>
                  <a:lnTo>
                    <a:pt x="111" y="733"/>
                  </a:lnTo>
                  <a:lnTo>
                    <a:pt x="103" y="716"/>
                  </a:lnTo>
                  <a:lnTo>
                    <a:pt x="94" y="703"/>
                  </a:lnTo>
                  <a:lnTo>
                    <a:pt x="89" y="693"/>
                  </a:lnTo>
                  <a:lnTo>
                    <a:pt x="89" y="670"/>
                  </a:lnTo>
                  <a:lnTo>
                    <a:pt x="92" y="657"/>
                  </a:lnTo>
                  <a:lnTo>
                    <a:pt x="89" y="641"/>
                  </a:lnTo>
                  <a:lnTo>
                    <a:pt x="87" y="634"/>
                  </a:lnTo>
                  <a:lnTo>
                    <a:pt x="70" y="606"/>
                  </a:lnTo>
                  <a:lnTo>
                    <a:pt x="61" y="596"/>
                  </a:lnTo>
                  <a:lnTo>
                    <a:pt x="66" y="593"/>
                  </a:lnTo>
                  <a:lnTo>
                    <a:pt x="69" y="580"/>
                  </a:lnTo>
                  <a:lnTo>
                    <a:pt x="67" y="575"/>
                  </a:lnTo>
                  <a:lnTo>
                    <a:pt x="66" y="568"/>
                  </a:lnTo>
                  <a:lnTo>
                    <a:pt x="67" y="563"/>
                  </a:lnTo>
                  <a:lnTo>
                    <a:pt x="61" y="546"/>
                  </a:lnTo>
                  <a:lnTo>
                    <a:pt x="62" y="541"/>
                  </a:lnTo>
                  <a:lnTo>
                    <a:pt x="65" y="535"/>
                  </a:lnTo>
                  <a:lnTo>
                    <a:pt x="69" y="529"/>
                  </a:lnTo>
                  <a:lnTo>
                    <a:pt x="70" y="518"/>
                  </a:lnTo>
                  <a:lnTo>
                    <a:pt x="59" y="513"/>
                  </a:lnTo>
                  <a:lnTo>
                    <a:pt x="58" y="497"/>
                  </a:lnTo>
                  <a:lnTo>
                    <a:pt x="59" y="485"/>
                  </a:lnTo>
                  <a:lnTo>
                    <a:pt x="69" y="477"/>
                  </a:lnTo>
                  <a:lnTo>
                    <a:pt x="93" y="466"/>
                  </a:lnTo>
                  <a:lnTo>
                    <a:pt x="104" y="473"/>
                  </a:lnTo>
                  <a:lnTo>
                    <a:pt x="129" y="477"/>
                  </a:lnTo>
                  <a:lnTo>
                    <a:pt x="131" y="475"/>
                  </a:lnTo>
                  <a:lnTo>
                    <a:pt x="138" y="476"/>
                  </a:lnTo>
                  <a:lnTo>
                    <a:pt x="153" y="473"/>
                  </a:lnTo>
                  <a:lnTo>
                    <a:pt x="158" y="465"/>
                  </a:lnTo>
                  <a:lnTo>
                    <a:pt x="160" y="459"/>
                  </a:lnTo>
                  <a:lnTo>
                    <a:pt x="149" y="453"/>
                  </a:lnTo>
                  <a:lnTo>
                    <a:pt x="144" y="455"/>
                  </a:lnTo>
                  <a:lnTo>
                    <a:pt x="119" y="449"/>
                  </a:lnTo>
                  <a:lnTo>
                    <a:pt x="122" y="441"/>
                  </a:lnTo>
                  <a:lnTo>
                    <a:pt x="98" y="430"/>
                  </a:lnTo>
                  <a:lnTo>
                    <a:pt x="93" y="426"/>
                  </a:lnTo>
                  <a:lnTo>
                    <a:pt x="96" y="418"/>
                  </a:lnTo>
                  <a:lnTo>
                    <a:pt x="108" y="419"/>
                  </a:lnTo>
                  <a:lnTo>
                    <a:pt x="107" y="415"/>
                  </a:lnTo>
                  <a:lnTo>
                    <a:pt x="99" y="407"/>
                  </a:lnTo>
                  <a:lnTo>
                    <a:pt x="94" y="405"/>
                  </a:lnTo>
                  <a:lnTo>
                    <a:pt x="89" y="407"/>
                  </a:lnTo>
                  <a:lnTo>
                    <a:pt x="74" y="397"/>
                  </a:lnTo>
                  <a:lnTo>
                    <a:pt x="58" y="379"/>
                  </a:lnTo>
                  <a:lnTo>
                    <a:pt x="56" y="376"/>
                  </a:lnTo>
                  <a:lnTo>
                    <a:pt x="49" y="371"/>
                  </a:lnTo>
                  <a:lnTo>
                    <a:pt x="47" y="368"/>
                  </a:lnTo>
                  <a:lnTo>
                    <a:pt x="54" y="343"/>
                  </a:lnTo>
                  <a:lnTo>
                    <a:pt x="43" y="338"/>
                  </a:lnTo>
                  <a:lnTo>
                    <a:pt x="46" y="329"/>
                  </a:lnTo>
                  <a:lnTo>
                    <a:pt x="38" y="308"/>
                  </a:lnTo>
                  <a:lnTo>
                    <a:pt x="18" y="302"/>
                  </a:lnTo>
                  <a:lnTo>
                    <a:pt x="17" y="293"/>
                  </a:lnTo>
                  <a:lnTo>
                    <a:pt x="7" y="281"/>
                  </a:lnTo>
                  <a:lnTo>
                    <a:pt x="0" y="264"/>
                  </a:lnTo>
                </a:path>
              </a:pathLst>
            </a:custGeom>
            <a:solidFill>
              <a:srgbClr val="ED7D31"/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3483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Freeform 24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3279351" y="3802374"/>
              <a:ext cx="895294" cy="716930"/>
            </a:xfrm>
            <a:custGeom>
              <a:avLst/>
              <a:gdLst>
                <a:gd name="T0" fmla="*/ 2147483647 w 679"/>
                <a:gd name="T1" fmla="*/ 2147483647 h 614"/>
                <a:gd name="T2" fmla="*/ 2147483647 w 679"/>
                <a:gd name="T3" fmla="*/ 2147483647 h 614"/>
                <a:gd name="T4" fmla="*/ 2147483647 w 679"/>
                <a:gd name="T5" fmla="*/ 2147483647 h 614"/>
                <a:gd name="T6" fmla="*/ 2147483647 w 679"/>
                <a:gd name="T7" fmla="*/ 2147483647 h 614"/>
                <a:gd name="T8" fmla="*/ 2147483647 w 679"/>
                <a:gd name="T9" fmla="*/ 2147483647 h 614"/>
                <a:gd name="T10" fmla="*/ 2147483647 w 679"/>
                <a:gd name="T11" fmla="*/ 2147483647 h 614"/>
                <a:gd name="T12" fmla="*/ 2147483647 w 679"/>
                <a:gd name="T13" fmla="*/ 2147483647 h 614"/>
                <a:gd name="T14" fmla="*/ 2147483647 w 679"/>
                <a:gd name="T15" fmla="*/ 2147483647 h 614"/>
                <a:gd name="T16" fmla="*/ 2147483647 w 679"/>
                <a:gd name="T17" fmla="*/ 2147483647 h 614"/>
                <a:gd name="T18" fmla="*/ 2147483647 w 679"/>
                <a:gd name="T19" fmla="*/ 2147483647 h 614"/>
                <a:gd name="T20" fmla="*/ 2147483647 w 679"/>
                <a:gd name="T21" fmla="*/ 2147483647 h 614"/>
                <a:gd name="T22" fmla="*/ 2147483647 w 679"/>
                <a:gd name="T23" fmla="*/ 2147483647 h 614"/>
                <a:gd name="T24" fmla="*/ 2147483647 w 679"/>
                <a:gd name="T25" fmla="*/ 2147483647 h 614"/>
                <a:gd name="T26" fmla="*/ 2147483647 w 679"/>
                <a:gd name="T27" fmla="*/ 2147483647 h 614"/>
                <a:gd name="T28" fmla="*/ 2147483647 w 679"/>
                <a:gd name="T29" fmla="*/ 2147483647 h 614"/>
                <a:gd name="T30" fmla="*/ 2147483647 w 679"/>
                <a:gd name="T31" fmla="*/ 2147483647 h 614"/>
                <a:gd name="T32" fmla="*/ 2147483647 w 679"/>
                <a:gd name="T33" fmla="*/ 2147483647 h 614"/>
                <a:gd name="T34" fmla="*/ 2147483647 w 679"/>
                <a:gd name="T35" fmla="*/ 2147483647 h 614"/>
                <a:gd name="T36" fmla="*/ 2147483647 w 679"/>
                <a:gd name="T37" fmla="*/ 2147483647 h 614"/>
                <a:gd name="T38" fmla="*/ 2147483647 w 679"/>
                <a:gd name="T39" fmla="*/ 2147483647 h 614"/>
                <a:gd name="T40" fmla="*/ 2147483647 w 679"/>
                <a:gd name="T41" fmla="*/ 2147483647 h 614"/>
                <a:gd name="T42" fmla="*/ 2147483647 w 679"/>
                <a:gd name="T43" fmla="*/ 2147483647 h 614"/>
                <a:gd name="T44" fmla="*/ 2147483647 w 679"/>
                <a:gd name="T45" fmla="*/ 2147483647 h 614"/>
                <a:gd name="T46" fmla="*/ 2147483647 w 679"/>
                <a:gd name="T47" fmla="*/ 2147483647 h 614"/>
                <a:gd name="T48" fmla="*/ 2147483647 w 679"/>
                <a:gd name="T49" fmla="*/ 2147483647 h 614"/>
                <a:gd name="T50" fmla="*/ 2147483647 w 679"/>
                <a:gd name="T51" fmla="*/ 2147483647 h 614"/>
                <a:gd name="T52" fmla="*/ 2147483647 w 679"/>
                <a:gd name="T53" fmla="*/ 2147483647 h 614"/>
                <a:gd name="T54" fmla="*/ 2147483647 w 679"/>
                <a:gd name="T55" fmla="*/ 2147483647 h 614"/>
                <a:gd name="T56" fmla="*/ 2147483647 w 679"/>
                <a:gd name="T57" fmla="*/ 2147483647 h 614"/>
                <a:gd name="T58" fmla="*/ 2147483647 w 679"/>
                <a:gd name="T59" fmla="*/ 2147483647 h 614"/>
                <a:gd name="T60" fmla="*/ 2147483647 w 679"/>
                <a:gd name="T61" fmla="*/ 2147483647 h 614"/>
                <a:gd name="T62" fmla="*/ 2147483647 w 679"/>
                <a:gd name="T63" fmla="*/ 2147483647 h 614"/>
                <a:gd name="T64" fmla="*/ 2147483647 w 679"/>
                <a:gd name="T65" fmla="*/ 2147483647 h 614"/>
                <a:gd name="T66" fmla="*/ 2147483647 w 679"/>
                <a:gd name="T67" fmla="*/ 2147483647 h 614"/>
                <a:gd name="T68" fmla="*/ 2147483647 w 679"/>
                <a:gd name="T69" fmla="*/ 2147483647 h 614"/>
                <a:gd name="T70" fmla="*/ 2147483647 w 679"/>
                <a:gd name="T71" fmla="*/ 2147483647 h 614"/>
                <a:gd name="T72" fmla="*/ 2147483647 w 679"/>
                <a:gd name="T73" fmla="*/ 2147483647 h 614"/>
                <a:gd name="T74" fmla="*/ 2147483647 w 679"/>
                <a:gd name="T75" fmla="*/ 2147483647 h 614"/>
                <a:gd name="T76" fmla="*/ 2147483647 w 679"/>
                <a:gd name="T77" fmla="*/ 2147483647 h 614"/>
                <a:gd name="T78" fmla="*/ 2147483647 w 679"/>
                <a:gd name="T79" fmla="*/ 2147483647 h 614"/>
                <a:gd name="T80" fmla="*/ 2147483647 w 679"/>
                <a:gd name="T81" fmla="*/ 2147483647 h 614"/>
                <a:gd name="T82" fmla="*/ 2147483647 w 679"/>
                <a:gd name="T83" fmla="*/ 2147483647 h 614"/>
                <a:gd name="T84" fmla="*/ 2147483647 w 679"/>
                <a:gd name="T85" fmla="*/ 2147483647 h 614"/>
                <a:gd name="T86" fmla="*/ 2147483647 w 679"/>
                <a:gd name="T87" fmla="*/ 2147483647 h 614"/>
                <a:gd name="T88" fmla="*/ 2147483647 w 679"/>
                <a:gd name="T89" fmla="*/ 2147483647 h 614"/>
                <a:gd name="T90" fmla="*/ 2147483647 w 679"/>
                <a:gd name="T91" fmla="*/ 2147483647 h 614"/>
                <a:gd name="T92" fmla="*/ 2147483647 w 679"/>
                <a:gd name="T93" fmla="*/ 2147483647 h 614"/>
                <a:gd name="T94" fmla="*/ 2147483647 w 679"/>
                <a:gd name="T95" fmla="*/ 2147483647 h 614"/>
                <a:gd name="T96" fmla="*/ 2147483647 w 679"/>
                <a:gd name="T97" fmla="*/ 2147483647 h 614"/>
                <a:gd name="T98" fmla="*/ 2147483647 w 679"/>
                <a:gd name="T99" fmla="*/ 2147483647 h 614"/>
                <a:gd name="T100" fmla="*/ 2147483647 w 679"/>
                <a:gd name="T101" fmla="*/ 2147483647 h 614"/>
                <a:gd name="T102" fmla="*/ 2147483647 w 679"/>
                <a:gd name="T103" fmla="*/ 0 h 614"/>
                <a:gd name="T104" fmla="*/ 2147483647 w 679"/>
                <a:gd name="T105" fmla="*/ 2147483647 h 614"/>
                <a:gd name="T106" fmla="*/ 2147483647 w 679"/>
                <a:gd name="T107" fmla="*/ 2147483647 h 614"/>
                <a:gd name="T108" fmla="*/ 2147483647 w 679"/>
                <a:gd name="T109" fmla="*/ 2147483647 h 614"/>
                <a:gd name="T110" fmla="*/ 2147483647 w 679"/>
                <a:gd name="T111" fmla="*/ 2147483647 h 614"/>
                <a:gd name="T112" fmla="*/ 2147483647 w 679"/>
                <a:gd name="T113" fmla="*/ 2147483647 h 614"/>
                <a:gd name="T114" fmla="*/ 2147483647 w 679"/>
                <a:gd name="T115" fmla="*/ 2147483647 h 614"/>
                <a:gd name="T116" fmla="*/ 0 w 679"/>
                <a:gd name="T117" fmla="*/ 2147483647 h 6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9"/>
                <a:gd name="T178" fmla="*/ 0 h 614"/>
                <a:gd name="T179" fmla="*/ 679 w 679"/>
                <a:gd name="T180" fmla="*/ 614 h 6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9" h="614">
                  <a:moveTo>
                    <a:pt x="0" y="248"/>
                  </a:moveTo>
                  <a:lnTo>
                    <a:pt x="1" y="253"/>
                  </a:lnTo>
                  <a:lnTo>
                    <a:pt x="9" y="256"/>
                  </a:lnTo>
                  <a:lnTo>
                    <a:pt x="16" y="259"/>
                  </a:lnTo>
                  <a:lnTo>
                    <a:pt x="18" y="265"/>
                  </a:lnTo>
                  <a:lnTo>
                    <a:pt x="19" y="301"/>
                  </a:lnTo>
                  <a:lnTo>
                    <a:pt x="22" y="307"/>
                  </a:lnTo>
                  <a:lnTo>
                    <a:pt x="24" y="315"/>
                  </a:lnTo>
                  <a:lnTo>
                    <a:pt x="38" y="330"/>
                  </a:lnTo>
                  <a:lnTo>
                    <a:pt x="42" y="330"/>
                  </a:lnTo>
                  <a:lnTo>
                    <a:pt x="43" y="332"/>
                  </a:lnTo>
                  <a:lnTo>
                    <a:pt x="50" y="337"/>
                  </a:lnTo>
                  <a:lnTo>
                    <a:pt x="57" y="336"/>
                  </a:lnTo>
                  <a:lnTo>
                    <a:pt x="63" y="343"/>
                  </a:lnTo>
                  <a:lnTo>
                    <a:pt x="74" y="346"/>
                  </a:lnTo>
                  <a:lnTo>
                    <a:pt x="92" y="363"/>
                  </a:lnTo>
                  <a:lnTo>
                    <a:pt x="97" y="376"/>
                  </a:lnTo>
                  <a:lnTo>
                    <a:pt x="102" y="382"/>
                  </a:lnTo>
                  <a:lnTo>
                    <a:pt x="108" y="379"/>
                  </a:lnTo>
                  <a:lnTo>
                    <a:pt x="108" y="368"/>
                  </a:lnTo>
                  <a:lnTo>
                    <a:pt x="110" y="367"/>
                  </a:lnTo>
                  <a:lnTo>
                    <a:pt x="122" y="374"/>
                  </a:lnTo>
                  <a:lnTo>
                    <a:pt x="129" y="372"/>
                  </a:lnTo>
                  <a:lnTo>
                    <a:pt x="134" y="367"/>
                  </a:lnTo>
                  <a:lnTo>
                    <a:pt x="149" y="355"/>
                  </a:lnTo>
                  <a:lnTo>
                    <a:pt x="155" y="346"/>
                  </a:lnTo>
                  <a:lnTo>
                    <a:pt x="158" y="329"/>
                  </a:lnTo>
                  <a:lnTo>
                    <a:pt x="164" y="330"/>
                  </a:lnTo>
                  <a:lnTo>
                    <a:pt x="171" y="340"/>
                  </a:lnTo>
                  <a:lnTo>
                    <a:pt x="178" y="343"/>
                  </a:lnTo>
                  <a:lnTo>
                    <a:pt x="183" y="343"/>
                  </a:lnTo>
                  <a:lnTo>
                    <a:pt x="185" y="348"/>
                  </a:lnTo>
                  <a:lnTo>
                    <a:pt x="185" y="356"/>
                  </a:lnTo>
                  <a:lnTo>
                    <a:pt x="187" y="365"/>
                  </a:lnTo>
                  <a:lnTo>
                    <a:pt x="185" y="377"/>
                  </a:lnTo>
                  <a:lnTo>
                    <a:pt x="177" y="385"/>
                  </a:lnTo>
                  <a:lnTo>
                    <a:pt x="172" y="388"/>
                  </a:lnTo>
                  <a:lnTo>
                    <a:pt x="172" y="395"/>
                  </a:lnTo>
                  <a:lnTo>
                    <a:pt x="180" y="405"/>
                  </a:lnTo>
                  <a:lnTo>
                    <a:pt x="185" y="411"/>
                  </a:lnTo>
                  <a:lnTo>
                    <a:pt x="187" y="413"/>
                  </a:lnTo>
                  <a:lnTo>
                    <a:pt x="189" y="415"/>
                  </a:lnTo>
                  <a:lnTo>
                    <a:pt x="188" y="434"/>
                  </a:lnTo>
                  <a:lnTo>
                    <a:pt x="186" y="441"/>
                  </a:lnTo>
                  <a:lnTo>
                    <a:pt x="185" y="463"/>
                  </a:lnTo>
                  <a:lnTo>
                    <a:pt x="173" y="484"/>
                  </a:lnTo>
                  <a:lnTo>
                    <a:pt x="171" y="490"/>
                  </a:lnTo>
                  <a:lnTo>
                    <a:pt x="164" y="497"/>
                  </a:lnTo>
                  <a:lnTo>
                    <a:pt x="164" y="505"/>
                  </a:lnTo>
                  <a:lnTo>
                    <a:pt x="167" y="509"/>
                  </a:lnTo>
                  <a:lnTo>
                    <a:pt x="174" y="509"/>
                  </a:lnTo>
                  <a:lnTo>
                    <a:pt x="180" y="510"/>
                  </a:lnTo>
                  <a:lnTo>
                    <a:pt x="186" y="514"/>
                  </a:lnTo>
                  <a:lnTo>
                    <a:pt x="190" y="523"/>
                  </a:lnTo>
                  <a:lnTo>
                    <a:pt x="208" y="524"/>
                  </a:lnTo>
                  <a:lnTo>
                    <a:pt x="223" y="527"/>
                  </a:lnTo>
                  <a:lnTo>
                    <a:pt x="231" y="524"/>
                  </a:lnTo>
                  <a:lnTo>
                    <a:pt x="244" y="543"/>
                  </a:lnTo>
                  <a:lnTo>
                    <a:pt x="256" y="550"/>
                  </a:lnTo>
                  <a:lnTo>
                    <a:pt x="260" y="550"/>
                  </a:lnTo>
                  <a:lnTo>
                    <a:pt x="272" y="560"/>
                  </a:lnTo>
                  <a:lnTo>
                    <a:pt x="277" y="565"/>
                  </a:lnTo>
                  <a:lnTo>
                    <a:pt x="283" y="568"/>
                  </a:lnTo>
                  <a:lnTo>
                    <a:pt x="292" y="571"/>
                  </a:lnTo>
                  <a:lnTo>
                    <a:pt x="302" y="568"/>
                  </a:lnTo>
                  <a:lnTo>
                    <a:pt x="307" y="562"/>
                  </a:lnTo>
                  <a:lnTo>
                    <a:pt x="307" y="552"/>
                  </a:lnTo>
                  <a:lnTo>
                    <a:pt x="315" y="547"/>
                  </a:lnTo>
                  <a:lnTo>
                    <a:pt x="332" y="540"/>
                  </a:lnTo>
                  <a:lnTo>
                    <a:pt x="340" y="543"/>
                  </a:lnTo>
                  <a:lnTo>
                    <a:pt x="346" y="543"/>
                  </a:lnTo>
                  <a:lnTo>
                    <a:pt x="354" y="543"/>
                  </a:lnTo>
                  <a:lnTo>
                    <a:pt x="359" y="543"/>
                  </a:lnTo>
                  <a:lnTo>
                    <a:pt x="364" y="550"/>
                  </a:lnTo>
                  <a:lnTo>
                    <a:pt x="370" y="553"/>
                  </a:lnTo>
                  <a:lnTo>
                    <a:pt x="396" y="571"/>
                  </a:lnTo>
                  <a:lnTo>
                    <a:pt x="402" y="571"/>
                  </a:lnTo>
                  <a:lnTo>
                    <a:pt x="416" y="574"/>
                  </a:lnTo>
                  <a:lnTo>
                    <a:pt x="423" y="574"/>
                  </a:lnTo>
                  <a:lnTo>
                    <a:pt x="428" y="576"/>
                  </a:lnTo>
                  <a:lnTo>
                    <a:pt x="432" y="571"/>
                  </a:lnTo>
                  <a:lnTo>
                    <a:pt x="433" y="566"/>
                  </a:lnTo>
                  <a:lnTo>
                    <a:pt x="436" y="559"/>
                  </a:lnTo>
                  <a:lnTo>
                    <a:pt x="440" y="557"/>
                  </a:lnTo>
                  <a:lnTo>
                    <a:pt x="451" y="562"/>
                  </a:lnTo>
                  <a:lnTo>
                    <a:pt x="461" y="569"/>
                  </a:lnTo>
                  <a:lnTo>
                    <a:pt x="475" y="576"/>
                  </a:lnTo>
                  <a:lnTo>
                    <a:pt x="480" y="575"/>
                  </a:lnTo>
                  <a:lnTo>
                    <a:pt x="483" y="572"/>
                  </a:lnTo>
                  <a:lnTo>
                    <a:pt x="485" y="572"/>
                  </a:lnTo>
                  <a:lnTo>
                    <a:pt x="490" y="575"/>
                  </a:lnTo>
                  <a:lnTo>
                    <a:pt x="492" y="578"/>
                  </a:lnTo>
                  <a:lnTo>
                    <a:pt x="496" y="578"/>
                  </a:lnTo>
                  <a:lnTo>
                    <a:pt x="499" y="575"/>
                  </a:lnTo>
                  <a:lnTo>
                    <a:pt x="500" y="562"/>
                  </a:lnTo>
                  <a:lnTo>
                    <a:pt x="499" y="559"/>
                  </a:lnTo>
                  <a:lnTo>
                    <a:pt x="500" y="555"/>
                  </a:lnTo>
                  <a:lnTo>
                    <a:pt x="509" y="543"/>
                  </a:lnTo>
                  <a:lnTo>
                    <a:pt x="514" y="540"/>
                  </a:lnTo>
                  <a:lnTo>
                    <a:pt x="523" y="540"/>
                  </a:lnTo>
                  <a:lnTo>
                    <a:pt x="523" y="545"/>
                  </a:lnTo>
                  <a:lnTo>
                    <a:pt x="525" y="546"/>
                  </a:lnTo>
                  <a:lnTo>
                    <a:pt x="533" y="540"/>
                  </a:lnTo>
                  <a:lnTo>
                    <a:pt x="536" y="556"/>
                  </a:lnTo>
                  <a:lnTo>
                    <a:pt x="538" y="558"/>
                  </a:lnTo>
                  <a:lnTo>
                    <a:pt x="548" y="580"/>
                  </a:lnTo>
                  <a:lnTo>
                    <a:pt x="567" y="613"/>
                  </a:lnTo>
                  <a:lnTo>
                    <a:pt x="570" y="597"/>
                  </a:lnTo>
                  <a:lnTo>
                    <a:pt x="572" y="594"/>
                  </a:lnTo>
                  <a:lnTo>
                    <a:pt x="579" y="593"/>
                  </a:lnTo>
                  <a:lnTo>
                    <a:pt x="581" y="590"/>
                  </a:lnTo>
                  <a:lnTo>
                    <a:pt x="590" y="593"/>
                  </a:lnTo>
                  <a:lnTo>
                    <a:pt x="595" y="600"/>
                  </a:lnTo>
                  <a:lnTo>
                    <a:pt x="599" y="605"/>
                  </a:lnTo>
                  <a:lnTo>
                    <a:pt x="603" y="606"/>
                  </a:lnTo>
                  <a:lnTo>
                    <a:pt x="610" y="606"/>
                  </a:lnTo>
                  <a:lnTo>
                    <a:pt x="615" y="607"/>
                  </a:lnTo>
                  <a:lnTo>
                    <a:pt x="620" y="608"/>
                  </a:lnTo>
                  <a:lnTo>
                    <a:pt x="623" y="607"/>
                  </a:lnTo>
                  <a:lnTo>
                    <a:pt x="627" y="607"/>
                  </a:lnTo>
                  <a:lnTo>
                    <a:pt x="630" y="608"/>
                  </a:lnTo>
                  <a:lnTo>
                    <a:pt x="635" y="609"/>
                  </a:lnTo>
                  <a:lnTo>
                    <a:pt x="643" y="611"/>
                  </a:lnTo>
                  <a:lnTo>
                    <a:pt x="646" y="611"/>
                  </a:lnTo>
                  <a:lnTo>
                    <a:pt x="651" y="608"/>
                  </a:lnTo>
                  <a:lnTo>
                    <a:pt x="652" y="604"/>
                  </a:lnTo>
                  <a:lnTo>
                    <a:pt x="651" y="590"/>
                  </a:lnTo>
                  <a:lnTo>
                    <a:pt x="647" y="582"/>
                  </a:lnTo>
                  <a:lnTo>
                    <a:pt x="651" y="579"/>
                  </a:lnTo>
                  <a:lnTo>
                    <a:pt x="661" y="576"/>
                  </a:lnTo>
                  <a:lnTo>
                    <a:pt x="662" y="574"/>
                  </a:lnTo>
                  <a:lnTo>
                    <a:pt x="667" y="571"/>
                  </a:lnTo>
                  <a:lnTo>
                    <a:pt x="669" y="568"/>
                  </a:lnTo>
                  <a:lnTo>
                    <a:pt x="667" y="563"/>
                  </a:lnTo>
                  <a:lnTo>
                    <a:pt x="660" y="558"/>
                  </a:lnTo>
                  <a:lnTo>
                    <a:pt x="657" y="553"/>
                  </a:lnTo>
                  <a:lnTo>
                    <a:pt x="657" y="548"/>
                  </a:lnTo>
                  <a:lnTo>
                    <a:pt x="654" y="545"/>
                  </a:lnTo>
                  <a:lnTo>
                    <a:pt x="660" y="534"/>
                  </a:lnTo>
                  <a:lnTo>
                    <a:pt x="669" y="524"/>
                  </a:lnTo>
                  <a:lnTo>
                    <a:pt x="676" y="519"/>
                  </a:lnTo>
                  <a:lnTo>
                    <a:pt x="678" y="514"/>
                  </a:lnTo>
                  <a:lnTo>
                    <a:pt x="678" y="507"/>
                  </a:lnTo>
                  <a:lnTo>
                    <a:pt x="673" y="503"/>
                  </a:lnTo>
                  <a:lnTo>
                    <a:pt x="671" y="499"/>
                  </a:lnTo>
                  <a:lnTo>
                    <a:pt x="671" y="490"/>
                  </a:lnTo>
                  <a:lnTo>
                    <a:pt x="674" y="487"/>
                  </a:lnTo>
                  <a:lnTo>
                    <a:pt x="673" y="485"/>
                  </a:lnTo>
                  <a:lnTo>
                    <a:pt x="667" y="481"/>
                  </a:lnTo>
                  <a:lnTo>
                    <a:pt x="641" y="477"/>
                  </a:lnTo>
                  <a:lnTo>
                    <a:pt x="653" y="475"/>
                  </a:lnTo>
                  <a:lnTo>
                    <a:pt x="660" y="459"/>
                  </a:lnTo>
                  <a:lnTo>
                    <a:pt x="657" y="448"/>
                  </a:lnTo>
                  <a:lnTo>
                    <a:pt x="671" y="438"/>
                  </a:lnTo>
                  <a:lnTo>
                    <a:pt x="670" y="430"/>
                  </a:lnTo>
                  <a:lnTo>
                    <a:pt x="653" y="420"/>
                  </a:lnTo>
                  <a:lnTo>
                    <a:pt x="665" y="403"/>
                  </a:lnTo>
                  <a:lnTo>
                    <a:pt x="602" y="408"/>
                  </a:lnTo>
                  <a:lnTo>
                    <a:pt x="603" y="404"/>
                  </a:lnTo>
                  <a:lnTo>
                    <a:pt x="579" y="409"/>
                  </a:lnTo>
                  <a:lnTo>
                    <a:pt x="555" y="403"/>
                  </a:lnTo>
                  <a:lnTo>
                    <a:pt x="544" y="405"/>
                  </a:lnTo>
                  <a:lnTo>
                    <a:pt x="533" y="403"/>
                  </a:lnTo>
                  <a:lnTo>
                    <a:pt x="523" y="401"/>
                  </a:lnTo>
                  <a:lnTo>
                    <a:pt x="512" y="398"/>
                  </a:lnTo>
                  <a:lnTo>
                    <a:pt x="508" y="390"/>
                  </a:lnTo>
                  <a:lnTo>
                    <a:pt x="504" y="376"/>
                  </a:lnTo>
                  <a:lnTo>
                    <a:pt x="496" y="360"/>
                  </a:lnTo>
                  <a:lnTo>
                    <a:pt x="478" y="347"/>
                  </a:lnTo>
                  <a:lnTo>
                    <a:pt x="466" y="346"/>
                  </a:lnTo>
                  <a:lnTo>
                    <a:pt x="466" y="349"/>
                  </a:lnTo>
                  <a:lnTo>
                    <a:pt x="470" y="359"/>
                  </a:lnTo>
                  <a:lnTo>
                    <a:pt x="468" y="365"/>
                  </a:lnTo>
                  <a:lnTo>
                    <a:pt x="409" y="341"/>
                  </a:lnTo>
                  <a:lnTo>
                    <a:pt x="386" y="334"/>
                  </a:lnTo>
                  <a:lnTo>
                    <a:pt x="384" y="331"/>
                  </a:lnTo>
                  <a:lnTo>
                    <a:pt x="379" y="323"/>
                  </a:lnTo>
                  <a:lnTo>
                    <a:pt x="385" y="304"/>
                  </a:lnTo>
                  <a:lnTo>
                    <a:pt x="394" y="303"/>
                  </a:lnTo>
                  <a:lnTo>
                    <a:pt x="396" y="300"/>
                  </a:lnTo>
                  <a:lnTo>
                    <a:pt x="399" y="282"/>
                  </a:lnTo>
                  <a:lnTo>
                    <a:pt x="386" y="271"/>
                  </a:lnTo>
                  <a:lnTo>
                    <a:pt x="385" y="266"/>
                  </a:lnTo>
                  <a:lnTo>
                    <a:pt x="381" y="261"/>
                  </a:lnTo>
                  <a:lnTo>
                    <a:pt x="369" y="263"/>
                  </a:lnTo>
                  <a:lnTo>
                    <a:pt x="366" y="262"/>
                  </a:lnTo>
                  <a:lnTo>
                    <a:pt x="364" y="257"/>
                  </a:lnTo>
                  <a:lnTo>
                    <a:pt x="364" y="251"/>
                  </a:lnTo>
                  <a:lnTo>
                    <a:pt x="362" y="248"/>
                  </a:lnTo>
                  <a:lnTo>
                    <a:pt x="334" y="246"/>
                  </a:lnTo>
                  <a:lnTo>
                    <a:pt x="333" y="256"/>
                  </a:lnTo>
                  <a:lnTo>
                    <a:pt x="305" y="255"/>
                  </a:lnTo>
                  <a:lnTo>
                    <a:pt x="299" y="244"/>
                  </a:lnTo>
                  <a:lnTo>
                    <a:pt x="302" y="212"/>
                  </a:lnTo>
                  <a:lnTo>
                    <a:pt x="301" y="155"/>
                  </a:lnTo>
                  <a:lnTo>
                    <a:pt x="298" y="144"/>
                  </a:lnTo>
                  <a:lnTo>
                    <a:pt x="290" y="127"/>
                  </a:lnTo>
                  <a:lnTo>
                    <a:pt x="281" y="114"/>
                  </a:lnTo>
                  <a:lnTo>
                    <a:pt x="276" y="103"/>
                  </a:lnTo>
                  <a:lnTo>
                    <a:pt x="277" y="80"/>
                  </a:lnTo>
                  <a:lnTo>
                    <a:pt x="278" y="69"/>
                  </a:lnTo>
                  <a:lnTo>
                    <a:pt x="277" y="51"/>
                  </a:lnTo>
                  <a:lnTo>
                    <a:pt x="274" y="45"/>
                  </a:lnTo>
                  <a:lnTo>
                    <a:pt x="258" y="17"/>
                  </a:lnTo>
                  <a:lnTo>
                    <a:pt x="248" y="7"/>
                  </a:lnTo>
                  <a:lnTo>
                    <a:pt x="247" y="4"/>
                  </a:lnTo>
                  <a:lnTo>
                    <a:pt x="245" y="1"/>
                  </a:lnTo>
                  <a:lnTo>
                    <a:pt x="241" y="0"/>
                  </a:lnTo>
                  <a:lnTo>
                    <a:pt x="241" y="7"/>
                  </a:lnTo>
                  <a:lnTo>
                    <a:pt x="244" y="10"/>
                  </a:lnTo>
                  <a:lnTo>
                    <a:pt x="247" y="14"/>
                  </a:lnTo>
                  <a:lnTo>
                    <a:pt x="244" y="18"/>
                  </a:lnTo>
                  <a:lnTo>
                    <a:pt x="236" y="21"/>
                  </a:lnTo>
                  <a:lnTo>
                    <a:pt x="222" y="30"/>
                  </a:lnTo>
                  <a:lnTo>
                    <a:pt x="217" y="35"/>
                  </a:lnTo>
                  <a:lnTo>
                    <a:pt x="213" y="51"/>
                  </a:lnTo>
                  <a:lnTo>
                    <a:pt x="213" y="60"/>
                  </a:lnTo>
                  <a:lnTo>
                    <a:pt x="205" y="70"/>
                  </a:lnTo>
                  <a:lnTo>
                    <a:pt x="186" y="68"/>
                  </a:lnTo>
                  <a:lnTo>
                    <a:pt x="183" y="71"/>
                  </a:lnTo>
                  <a:lnTo>
                    <a:pt x="182" y="74"/>
                  </a:lnTo>
                  <a:lnTo>
                    <a:pt x="183" y="84"/>
                  </a:lnTo>
                  <a:lnTo>
                    <a:pt x="188" y="108"/>
                  </a:lnTo>
                  <a:lnTo>
                    <a:pt x="188" y="111"/>
                  </a:lnTo>
                  <a:lnTo>
                    <a:pt x="154" y="144"/>
                  </a:lnTo>
                  <a:lnTo>
                    <a:pt x="145" y="155"/>
                  </a:lnTo>
                  <a:lnTo>
                    <a:pt x="106" y="202"/>
                  </a:lnTo>
                  <a:lnTo>
                    <a:pt x="100" y="206"/>
                  </a:lnTo>
                  <a:lnTo>
                    <a:pt x="78" y="212"/>
                  </a:lnTo>
                  <a:lnTo>
                    <a:pt x="60" y="217"/>
                  </a:lnTo>
                  <a:lnTo>
                    <a:pt x="45" y="219"/>
                  </a:lnTo>
                  <a:lnTo>
                    <a:pt x="30" y="223"/>
                  </a:lnTo>
                  <a:lnTo>
                    <a:pt x="20" y="229"/>
                  </a:lnTo>
                  <a:lnTo>
                    <a:pt x="18" y="233"/>
                  </a:lnTo>
                  <a:lnTo>
                    <a:pt x="10" y="237"/>
                  </a:lnTo>
                  <a:lnTo>
                    <a:pt x="0" y="245"/>
                  </a:lnTo>
                  <a:lnTo>
                    <a:pt x="0" y="248"/>
                  </a:lnTo>
                </a:path>
              </a:pathLst>
            </a:custGeom>
            <a:solidFill>
              <a:srgbClr val="ED7D31"/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Freeform 25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3756119" y="3138503"/>
              <a:ext cx="638270" cy="1173555"/>
            </a:xfrm>
            <a:custGeom>
              <a:avLst/>
              <a:gdLst>
                <a:gd name="T0" fmla="*/ 2147483647 w 491"/>
                <a:gd name="T1" fmla="*/ 2147483647 h 1004"/>
                <a:gd name="T2" fmla="*/ 2147483647 w 491"/>
                <a:gd name="T3" fmla="*/ 2147483647 h 1004"/>
                <a:gd name="T4" fmla="*/ 2147483647 w 491"/>
                <a:gd name="T5" fmla="*/ 2147483647 h 1004"/>
                <a:gd name="T6" fmla="*/ 2147483647 w 491"/>
                <a:gd name="T7" fmla="*/ 2147483647 h 1004"/>
                <a:gd name="T8" fmla="*/ 2147483647 w 491"/>
                <a:gd name="T9" fmla="*/ 2147483647 h 1004"/>
                <a:gd name="T10" fmla="*/ 2147483647 w 491"/>
                <a:gd name="T11" fmla="*/ 2147483647 h 1004"/>
                <a:gd name="T12" fmla="*/ 2147483647 w 491"/>
                <a:gd name="T13" fmla="*/ 2147483647 h 1004"/>
                <a:gd name="T14" fmla="*/ 2147483647 w 491"/>
                <a:gd name="T15" fmla="*/ 2147483647 h 1004"/>
                <a:gd name="T16" fmla="*/ 2147483647 w 491"/>
                <a:gd name="T17" fmla="*/ 2147483647 h 1004"/>
                <a:gd name="T18" fmla="*/ 2147483647 w 491"/>
                <a:gd name="T19" fmla="*/ 2147483647 h 1004"/>
                <a:gd name="T20" fmla="*/ 2147483647 w 491"/>
                <a:gd name="T21" fmla="*/ 2147483647 h 1004"/>
                <a:gd name="T22" fmla="*/ 2147483647 w 491"/>
                <a:gd name="T23" fmla="*/ 2147483647 h 1004"/>
                <a:gd name="T24" fmla="*/ 2147483647 w 491"/>
                <a:gd name="T25" fmla="*/ 2147483647 h 1004"/>
                <a:gd name="T26" fmla="*/ 2147483647 w 491"/>
                <a:gd name="T27" fmla="*/ 2147483647 h 1004"/>
                <a:gd name="T28" fmla="*/ 2147483647 w 491"/>
                <a:gd name="T29" fmla="*/ 2147483647 h 1004"/>
                <a:gd name="T30" fmla="*/ 2147483647 w 491"/>
                <a:gd name="T31" fmla="*/ 2147483647 h 1004"/>
                <a:gd name="T32" fmla="*/ 2147483647 w 491"/>
                <a:gd name="T33" fmla="*/ 2147483647 h 1004"/>
                <a:gd name="T34" fmla="*/ 2147483647 w 491"/>
                <a:gd name="T35" fmla="*/ 2147483647 h 1004"/>
                <a:gd name="T36" fmla="*/ 2147483647 w 491"/>
                <a:gd name="T37" fmla="*/ 2147483647 h 1004"/>
                <a:gd name="T38" fmla="*/ 2147483647 w 491"/>
                <a:gd name="T39" fmla="*/ 2147483647 h 1004"/>
                <a:gd name="T40" fmla="*/ 2147483647 w 491"/>
                <a:gd name="T41" fmla="*/ 2147483647 h 1004"/>
                <a:gd name="T42" fmla="*/ 2147483647 w 491"/>
                <a:gd name="T43" fmla="*/ 2147483647 h 1004"/>
                <a:gd name="T44" fmla="*/ 2147483647 w 491"/>
                <a:gd name="T45" fmla="*/ 2147483647 h 1004"/>
                <a:gd name="T46" fmla="*/ 2147483647 w 491"/>
                <a:gd name="T47" fmla="*/ 2147483647 h 1004"/>
                <a:gd name="T48" fmla="*/ 2147483647 w 491"/>
                <a:gd name="T49" fmla="*/ 2147483647 h 1004"/>
                <a:gd name="T50" fmla="*/ 2147483647 w 491"/>
                <a:gd name="T51" fmla="*/ 2147483647 h 1004"/>
                <a:gd name="T52" fmla="*/ 2147483647 w 491"/>
                <a:gd name="T53" fmla="*/ 2147483647 h 1004"/>
                <a:gd name="T54" fmla="*/ 2147483647 w 491"/>
                <a:gd name="T55" fmla="*/ 2147483647 h 1004"/>
                <a:gd name="T56" fmla="*/ 2147483647 w 491"/>
                <a:gd name="T57" fmla="*/ 2147483647 h 1004"/>
                <a:gd name="T58" fmla="*/ 2147483647 w 491"/>
                <a:gd name="T59" fmla="*/ 2147483647 h 1004"/>
                <a:gd name="T60" fmla="*/ 2147483647 w 491"/>
                <a:gd name="T61" fmla="*/ 2147483647 h 1004"/>
                <a:gd name="T62" fmla="*/ 2147483647 w 491"/>
                <a:gd name="T63" fmla="*/ 2147483647 h 1004"/>
                <a:gd name="T64" fmla="*/ 2147483647 w 491"/>
                <a:gd name="T65" fmla="*/ 2147483647 h 1004"/>
                <a:gd name="T66" fmla="*/ 2147483647 w 491"/>
                <a:gd name="T67" fmla="*/ 2147483647 h 1004"/>
                <a:gd name="T68" fmla="*/ 2147483647 w 491"/>
                <a:gd name="T69" fmla="*/ 2147483647 h 1004"/>
                <a:gd name="T70" fmla="*/ 2147483647 w 491"/>
                <a:gd name="T71" fmla="*/ 2147483647 h 1004"/>
                <a:gd name="T72" fmla="*/ 2147483647 w 491"/>
                <a:gd name="T73" fmla="*/ 2147483647 h 1004"/>
                <a:gd name="T74" fmla="*/ 2147483647 w 491"/>
                <a:gd name="T75" fmla="*/ 2147483647 h 1004"/>
                <a:gd name="T76" fmla="*/ 2147483647 w 491"/>
                <a:gd name="T77" fmla="*/ 2147483647 h 1004"/>
                <a:gd name="T78" fmla="*/ 2147483647 w 491"/>
                <a:gd name="T79" fmla="*/ 2147483647 h 1004"/>
                <a:gd name="T80" fmla="*/ 2147483647 w 491"/>
                <a:gd name="T81" fmla="*/ 2147483647 h 1004"/>
                <a:gd name="T82" fmla="*/ 2147483647 w 491"/>
                <a:gd name="T83" fmla="*/ 2147483647 h 1004"/>
                <a:gd name="T84" fmla="*/ 2147483647 w 491"/>
                <a:gd name="T85" fmla="*/ 2147483647 h 1004"/>
                <a:gd name="T86" fmla="*/ 2147483647 w 491"/>
                <a:gd name="T87" fmla="*/ 2147483647 h 1004"/>
                <a:gd name="T88" fmla="*/ 2147483647 w 491"/>
                <a:gd name="T89" fmla="*/ 2147483647 h 1004"/>
                <a:gd name="T90" fmla="*/ 2147483647 w 491"/>
                <a:gd name="T91" fmla="*/ 2147483647 h 1004"/>
                <a:gd name="T92" fmla="*/ 2147483647 w 491"/>
                <a:gd name="T93" fmla="*/ 2147483647 h 1004"/>
                <a:gd name="T94" fmla="*/ 2147483647 w 491"/>
                <a:gd name="T95" fmla="*/ 2147483647 h 1004"/>
                <a:gd name="T96" fmla="*/ 2147483647 w 491"/>
                <a:gd name="T97" fmla="*/ 2147483647 h 1004"/>
                <a:gd name="T98" fmla="*/ 2147483647 w 491"/>
                <a:gd name="T99" fmla="*/ 2147483647 h 1004"/>
                <a:gd name="T100" fmla="*/ 2147483647 w 491"/>
                <a:gd name="T101" fmla="*/ 2147483647 h 1004"/>
                <a:gd name="T102" fmla="*/ 2147483647 w 491"/>
                <a:gd name="T103" fmla="*/ 2147483647 h 1004"/>
                <a:gd name="T104" fmla="*/ 2147483647 w 491"/>
                <a:gd name="T105" fmla="*/ 2147483647 h 1004"/>
                <a:gd name="T106" fmla="*/ 2147483647 w 491"/>
                <a:gd name="T107" fmla="*/ 2147483647 h 1004"/>
                <a:gd name="T108" fmla="*/ 2147483647 w 491"/>
                <a:gd name="T109" fmla="*/ 2147483647 h 1004"/>
                <a:gd name="T110" fmla="*/ 2147483647 w 491"/>
                <a:gd name="T111" fmla="*/ 0 h 1004"/>
                <a:gd name="T112" fmla="*/ 2147483647 w 491"/>
                <a:gd name="T113" fmla="*/ 2147483647 h 1004"/>
                <a:gd name="T114" fmla="*/ 2147483647 w 491"/>
                <a:gd name="T115" fmla="*/ 2147483647 h 1004"/>
                <a:gd name="T116" fmla="*/ 2147483647 w 491"/>
                <a:gd name="T117" fmla="*/ 2147483647 h 1004"/>
                <a:gd name="T118" fmla="*/ 2147483647 w 491"/>
                <a:gd name="T119" fmla="*/ 2147483647 h 1004"/>
                <a:gd name="T120" fmla="*/ 2147483647 w 491"/>
                <a:gd name="T121" fmla="*/ 2147483647 h 10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91"/>
                <a:gd name="T184" fmla="*/ 0 h 1004"/>
                <a:gd name="T185" fmla="*/ 491 w 491"/>
                <a:gd name="T186" fmla="*/ 1004 h 1004"/>
                <a:gd name="connsiteX0" fmla="*/ 9980 w 9980"/>
                <a:gd name="connsiteY0" fmla="*/ 3048 h 9990"/>
                <a:gd name="connsiteX1" fmla="*/ 9878 w 9980"/>
                <a:gd name="connsiteY1" fmla="*/ 3406 h 9990"/>
                <a:gd name="connsiteX2" fmla="*/ 9837 w 9980"/>
                <a:gd name="connsiteY2" fmla="*/ 3506 h 9990"/>
                <a:gd name="connsiteX3" fmla="*/ 9837 w 9980"/>
                <a:gd name="connsiteY3" fmla="*/ 3596 h 9990"/>
                <a:gd name="connsiteX4" fmla="*/ 9695 w 9980"/>
                <a:gd name="connsiteY4" fmla="*/ 3964 h 9990"/>
                <a:gd name="connsiteX5" fmla="*/ 9532 w 9980"/>
                <a:gd name="connsiteY5" fmla="*/ 4074 h 9990"/>
                <a:gd name="connsiteX6" fmla="*/ 9246 w 9980"/>
                <a:gd name="connsiteY6" fmla="*/ 4343 h 9990"/>
                <a:gd name="connsiteX7" fmla="*/ 8880 w 9980"/>
                <a:gd name="connsiteY7" fmla="*/ 4701 h 9990"/>
                <a:gd name="connsiteX8" fmla="*/ 8676 w 9980"/>
                <a:gd name="connsiteY8" fmla="*/ 5030 h 9990"/>
                <a:gd name="connsiteX9" fmla="*/ 8615 w 9980"/>
                <a:gd name="connsiteY9" fmla="*/ 5020 h 9990"/>
                <a:gd name="connsiteX10" fmla="*/ 8411 w 9980"/>
                <a:gd name="connsiteY10" fmla="*/ 5080 h 9990"/>
                <a:gd name="connsiteX11" fmla="*/ 8371 w 9980"/>
                <a:gd name="connsiteY11" fmla="*/ 5110 h 9990"/>
                <a:gd name="connsiteX12" fmla="*/ 8228 w 9980"/>
                <a:gd name="connsiteY12" fmla="*/ 5299 h 9990"/>
                <a:gd name="connsiteX13" fmla="*/ 8228 w 9980"/>
                <a:gd name="connsiteY13" fmla="*/ 5349 h 9990"/>
                <a:gd name="connsiteX14" fmla="*/ 8228 w 9980"/>
                <a:gd name="connsiteY14" fmla="*/ 5488 h 9990"/>
                <a:gd name="connsiteX15" fmla="*/ 8167 w 9980"/>
                <a:gd name="connsiteY15" fmla="*/ 5657 h 9990"/>
                <a:gd name="connsiteX16" fmla="*/ 8086 w 9980"/>
                <a:gd name="connsiteY16" fmla="*/ 5657 h 9990"/>
                <a:gd name="connsiteX17" fmla="*/ 7821 w 9980"/>
                <a:gd name="connsiteY17" fmla="*/ 5787 h 9990"/>
                <a:gd name="connsiteX18" fmla="*/ 7984 w 9980"/>
                <a:gd name="connsiteY18" fmla="*/ 5946 h 9990"/>
                <a:gd name="connsiteX19" fmla="*/ 8167 w 9980"/>
                <a:gd name="connsiteY19" fmla="*/ 5986 h 9990"/>
                <a:gd name="connsiteX20" fmla="*/ 8228 w 9980"/>
                <a:gd name="connsiteY20" fmla="*/ 6155 h 9990"/>
                <a:gd name="connsiteX21" fmla="*/ 7984 w 9980"/>
                <a:gd name="connsiteY21" fmla="*/ 6693 h 9990"/>
                <a:gd name="connsiteX22" fmla="*/ 8004 w 9980"/>
                <a:gd name="connsiteY22" fmla="*/ 6753 h 9990"/>
                <a:gd name="connsiteX23" fmla="*/ 8086 w 9980"/>
                <a:gd name="connsiteY23" fmla="*/ 6823 h 9990"/>
                <a:gd name="connsiteX24" fmla="*/ 8024 w 9980"/>
                <a:gd name="connsiteY24" fmla="*/ 6892 h 9990"/>
                <a:gd name="connsiteX25" fmla="*/ 8106 w 9980"/>
                <a:gd name="connsiteY25" fmla="*/ 7390 h 9990"/>
                <a:gd name="connsiteX26" fmla="*/ 8065 w 9980"/>
                <a:gd name="connsiteY26" fmla="*/ 7450 h 9990"/>
                <a:gd name="connsiteX27" fmla="*/ 8330 w 9980"/>
                <a:gd name="connsiteY27" fmla="*/ 8207 h 9990"/>
                <a:gd name="connsiteX28" fmla="*/ 8371 w 9980"/>
                <a:gd name="connsiteY28" fmla="*/ 8257 h 9990"/>
                <a:gd name="connsiteX29" fmla="*/ 8371 w 9980"/>
                <a:gd name="connsiteY29" fmla="*/ 8287 h 9990"/>
                <a:gd name="connsiteX30" fmla="*/ 8411 w 9980"/>
                <a:gd name="connsiteY30" fmla="*/ 8327 h 9990"/>
                <a:gd name="connsiteX31" fmla="*/ 8411 w 9980"/>
                <a:gd name="connsiteY31" fmla="*/ 8376 h 9990"/>
                <a:gd name="connsiteX32" fmla="*/ 8432 w 9980"/>
                <a:gd name="connsiteY32" fmla="*/ 8426 h 9990"/>
                <a:gd name="connsiteX33" fmla="*/ 8473 w 9980"/>
                <a:gd name="connsiteY33" fmla="*/ 8476 h 9990"/>
                <a:gd name="connsiteX34" fmla="*/ 8432 w 9980"/>
                <a:gd name="connsiteY34" fmla="*/ 8506 h 9990"/>
                <a:gd name="connsiteX35" fmla="*/ 8513 w 9980"/>
                <a:gd name="connsiteY35" fmla="*/ 8546 h 9990"/>
                <a:gd name="connsiteX36" fmla="*/ 8534 w 9980"/>
                <a:gd name="connsiteY36" fmla="*/ 8755 h 9990"/>
                <a:gd name="connsiteX37" fmla="*/ 8513 w 9980"/>
                <a:gd name="connsiteY37" fmla="*/ 8755 h 9990"/>
                <a:gd name="connsiteX38" fmla="*/ 8411 w 9980"/>
                <a:gd name="connsiteY38" fmla="*/ 8765 h 9990"/>
                <a:gd name="connsiteX39" fmla="*/ 8371 w 9980"/>
                <a:gd name="connsiteY39" fmla="*/ 8815 h 9990"/>
                <a:gd name="connsiteX40" fmla="*/ 8350 w 9980"/>
                <a:gd name="connsiteY40" fmla="*/ 8924 h 9990"/>
                <a:gd name="connsiteX41" fmla="*/ 8371 w 9980"/>
                <a:gd name="connsiteY41" fmla="*/ 8954 h 9990"/>
                <a:gd name="connsiteX42" fmla="*/ 8371 w 9980"/>
                <a:gd name="connsiteY42" fmla="*/ 9014 h 9990"/>
                <a:gd name="connsiteX43" fmla="*/ 8310 w 9980"/>
                <a:gd name="connsiteY43" fmla="*/ 9044 h 9990"/>
                <a:gd name="connsiteX44" fmla="*/ 8228 w 9980"/>
                <a:gd name="connsiteY44" fmla="*/ 9044 h 9990"/>
                <a:gd name="connsiteX45" fmla="*/ 8228 w 9980"/>
                <a:gd name="connsiteY45" fmla="*/ 9064 h 9990"/>
                <a:gd name="connsiteX46" fmla="*/ 8167 w 9980"/>
                <a:gd name="connsiteY46" fmla="*/ 9064 h 9990"/>
                <a:gd name="connsiteX47" fmla="*/ 8065 w 9980"/>
                <a:gd name="connsiteY47" fmla="*/ 9133 h 9990"/>
                <a:gd name="connsiteX48" fmla="*/ 8004 w 9980"/>
                <a:gd name="connsiteY48" fmla="*/ 9213 h 9990"/>
                <a:gd name="connsiteX49" fmla="*/ 8065 w 9980"/>
                <a:gd name="connsiteY49" fmla="*/ 9223 h 9990"/>
                <a:gd name="connsiteX50" fmla="*/ 8004 w 9980"/>
                <a:gd name="connsiteY50" fmla="*/ 9263 h 9990"/>
                <a:gd name="connsiteX51" fmla="*/ 7923 w 9980"/>
                <a:gd name="connsiteY51" fmla="*/ 9412 h 9990"/>
                <a:gd name="connsiteX52" fmla="*/ 8065 w 9980"/>
                <a:gd name="connsiteY52" fmla="*/ 9512 h 9990"/>
                <a:gd name="connsiteX53" fmla="*/ 8106 w 9980"/>
                <a:gd name="connsiteY53" fmla="*/ 9512 h 9990"/>
                <a:gd name="connsiteX54" fmla="*/ 8187 w 9980"/>
                <a:gd name="connsiteY54" fmla="*/ 9492 h 9990"/>
                <a:gd name="connsiteX55" fmla="*/ 8248 w 9980"/>
                <a:gd name="connsiteY55" fmla="*/ 9492 h 9990"/>
                <a:gd name="connsiteX56" fmla="*/ 8228 w 9980"/>
                <a:gd name="connsiteY56" fmla="*/ 9602 h 9990"/>
                <a:gd name="connsiteX57" fmla="*/ 8269 w 9980"/>
                <a:gd name="connsiteY57" fmla="*/ 9671 h 9990"/>
                <a:gd name="connsiteX58" fmla="*/ 8310 w 9980"/>
                <a:gd name="connsiteY58" fmla="*/ 9771 h 9990"/>
                <a:gd name="connsiteX59" fmla="*/ 8350 w 9980"/>
                <a:gd name="connsiteY59" fmla="*/ 9861 h 9990"/>
                <a:gd name="connsiteX60" fmla="*/ 8411 w 9980"/>
                <a:gd name="connsiteY60" fmla="*/ 9910 h 9990"/>
                <a:gd name="connsiteX61" fmla="*/ 8432 w 9980"/>
                <a:gd name="connsiteY61" fmla="*/ 9960 h 9990"/>
                <a:gd name="connsiteX62" fmla="*/ 8269 w 9980"/>
                <a:gd name="connsiteY62" fmla="*/ 9990 h 9990"/>
                <a:gd name="connsiteX63" fmla="*/ 8086 w 9980"/>
                <a:gd name="connsiteY63" fmla="*/ 9920 h 9990"/>
                <a:gd name="connsiteX64" fmla="*/ 7800 w 9980"/>
                <a:gd name="connsiteY64" fmla="*/ 9801 h 9990"/>
                <a:gd name="connsiteX65" fmla="*/ 7678 w 9980"/>
                <a:gd name="connsiteY65" fmla="*/ 9731 h 9990"/>
                <a:gd name="connsiteX66" fmla="*/ 7597 w 9980"/>
                <a:gd name="connsiteY66" fmla="*/ 9711 h 9990"/>
                <a:gd name="connsiteX67" fmla="*/ 7475 w 9980"/>
                <a:gd name="connsiteY67" fmla="*/ 9622 h 9990"/>
                <a:gd name="connsiteX68" fmla="*/ 7413 w 9980"/>
                <a:gd name="connsiteY68" fmla="*/ 9602 h 9990"/>
                <a:gd name="connsiteX69" fmla="*/ 7312 w 9980"/>
                <a:gd name="connsiteY69" fmla="*/ 9582 h 9990"/>
                <a:gd name="connsiteX70" fmla="*/ 7230 w 9980"/>
                <a:gd name="connsiteY70" fmla="*/ 9552 h 9990"/>
                <a:gd name="connsiteX71" fmla="*/ 7169 w 9980"/>
                <a:gd name="connsiteY71" fmla="*/ 9552 h 9990"/>
                <a:gd name="connsiteX72" fmla="*/ 7047 w 9980"/>
                <a:gd name="connsiteY72" fmla="*/ 9622 h 9990"/>
                <a:gd name="connsiteX73" fmla="*/ 6986 w 9980"/>
                <a:gd name="connsiteY73" fmla="*/ 9671 h 9990"/>
                <a:gd name="connsiteX74" fmla="*/ 6843 w 9980"/>
                <a:gd name="connsiteY74" fmla="*/ 9671 h 9990"/>
                <a:gd name="connsiteX75" fmla="*/ 6762 w 9980"/>
                <a:gd name="connsiteY75" fmla="*/ 9641 h 9990"/>
                <a:gd name="connsiteX76" fmla="*/ 6558 w 9980"/>
                <a:gd name="connsiteY76" fmla="*/ 9651 h 9990"/>
                <a:gd name="connsiteX77" fmla="*/ 6456 w 9980"/>
                <a:gd name="connsiteY77" fmla="*/ 9671 h 9990"/>
                <a:gd name="connsiteX78" fmla="*/ 6477 w 9980"/>
                <a:gd name="connsiteY78" fmla="*/ 9641 h 9990"/>
                <a:gd name="connsiteX79" fmla="*/ 6375 w 9980"/>
                <a:gd name="connsiteY79" fmla="*/ 9671 h 9990"/>
                <a:gd name="connsiteX80" fmla="*/ 6395 w 9980"/>
                <a:gd name="connsiteY80" fmla="*/ 9641 h 9990"/>
                <a:gd name="connsiteX81" fmla="*/ 6171 w 9980"/>
                <a:gd name="connsiteY81" fmla="*/ 9641 h 9990"/>
                <a:gd name="connsiteX82" fmla="*/ 6130 w 9980"/>
                <a:gd name="connsiteY82" fmla="*/ 9651 h 9990"/>
                <a:gd name="connsiteX83" fmla="*/ 6090 w 9980"/>
                <a:gd name="connsiteY83" fmla="*/ 9651 h 9990"/>
                <a:gd name="connsiteX84" fmla="*/ 4807 w 9980"/>
                <a:gd name="connsiteY84" fmla="*/ 9711 h 9990"/>
                <a:gd name="connsiteX85" fmla="*/ 4847 w 9980"/>
                <a:gd name="connsiteY85" fmla="*/ 9671 h 9990"/>
                <a:gd name="connsiteX86" fmla="*/ 4338 w 9980"/>
                <a:gd name="connsiteY86" fmla="*/ 9721 h 9990"/>
                <a:gd name="connsiteX87" fmla="*/ 3870 w 9980"/>
                <a:gd name="connsiteY87" fmla="*/ 9651 h 9990"/>
                <a:gd name="connsiteX88" fmla="*/ 3646 w 9980"/>
                <a:gd name="connsiteY88" fmla="*/ 9681 h 9990"/>
                <a:gd name="connsiteX89" fmla="*/ 3422 w 9980"/>
                <a:gd name="connsiteY89" fmla="*/ 9651 h 9990"/>
                <a:gd name="connsiteX90" fmla="*/ 3198 w 9980"/>
                <a:gd name="connsiteY90" fmla="*/ 9641 h 9990"/>
                <a:gd name="connsiteX91" fmla="*/ 2994 w 9980"/>
                <a:gd name="connsiteY91" fmla="*/ 9612 h 9990"/>
                <a:gd name="connsiteX92" fmla="*/ 2892 w 9980"/>
                <a:gd name="connsiteY92" fmla="*/ 9522 h 9990"/>
                <a:gd name="connsiteX93" fmla="*/ 2831 w 9980"/>
                <a:gd name="connsiteY93" fmla="*/ 9392 h 9990"/>
                <a:gd name="connsiteX94" fmla="*/ 2668 w 9980"/>
                <a:gd name="connsiteY94" fmla="*/ 9233 h 9990"/>
                <a:gd name="connsiteX95" fmla="*/ 2301 w 9980"/>
                <a:gd name="connsiteY95" fmla="*/ 9104 h 9990"/>
                <a:gd name="connsiteX96" fmla="*/ 2057 w 9980"/>
                <a:gd name="connsiteY96" fmla="*/ 9094 h 9990"/>
                <a:gd name="connsiteX97" fmla="*/ 2057 w 9980"/>
                <a:gd name="connsiteY97" fmla="*/ 9124 h 9990"/>
                <a:gd name="connsiteX98" fmla="*/ 2159 w 9980"/>
                <a:gd name="connsiteY98" fmla="*/ 9223 h 9990"/>
                <a:gd name="connsiteX99" fmla="*/ 2077 w 9980"/>
                <a:gd name="connsiteY99" fmla="*/ 9263 h 9990"/>
                <a:gd name="connsiteX100" fmla="*/ 916 w 9980"/>
                <a:gd name="connsiteY100" fmla="*/ 9034 h 9990"/>
                <a:gd name="connsiteX101" fmla="*/ 407 w 9980"/>
                <a:gd name="connsiteY101" fmla="*/ 8974 h 9990"/>
                <a:gd name="connsiteX102" fmla="*/ 387 w 9980"/>
                <a:gd name="connsiteY102" fmla="*/ 8944 h 9990"/>
                <a:gd name="connsiteX103" fmla="*/ 305 w 9980"/>
                <a:gd name="connsiteY103" fmla="*/ 8865 h 9990"/>
                <a:gd name="connsiteX104" fmla="*/ 407 w 9980"/>
                <a:gd name="connsiteY104" fmla="*/ 8675 h 9990"/>
                <a:gd name="connsiteX105" fmla="*/ 611 w 9980"/>
                <a:gd name="connsiteY105" fmla="*/ 8655 h 9990"/>
                <a:gd name="connsiteX106" fmla="*/ 652 w 9980"/>
                <a:gd name="connsiteY106" fmla="*/ 8635 h 9990"/>
                <a:gd name="connsiteX107" fmla="*/ 692 w 9980"/>
                <a:gd name="connsiteY107" fmla="*/ 8456 h 9990"/>
                <a:gd name="connsiteX108" fmla="*/ 407 w 9980"/>
                <a:gd name="connsiteY108" fmla="*/ 8347 h 9990"/>
                <a:gd name="connsiteX109" fmla="*/ 407 w 9980"/>
                <a:gd name="connsiteY109" fmla="*/ 8277 h 9990"/>
                <a:gd name="connsiteX110" fmla="*/ 326 w 9980"/>
                <a:gd name="connsiteY110" fmla="*/ 8247 h 9990"/>
                <a:gd name="connsiteX111" fmla="*/ 81 w 9980"/>
                <a:gd name="connsiteY111" fmla="*/ 8267 h 9990"/>
                <a:gd name="connsiteX112" fmla="*/ 41 w 9980"/>
                <a:gd name="connsiteY112" fmla="*/ 8257 h 9990"/>
                <a:gd name="connsiteX113" fmla="*/ 0 w 9980"/>
                <a:gd name="connsiteY113" fmla="*/ 8207 h 9990"/>
                <a:gd name="connsiteX114" fmla="*/ 0 w 9980"/>
                <a:gd name="connsiteY114" fmla="*/ 8147 h 9990"/>
                <a:gd name="connsiteX115" fmla="*/ 122 w 9980"/>
                <a:gd name="connsiteY115" fmla="*/ 8048 h 9990"/>
                <a:gd name="connsiteX116" fmla="*/ 81 w 9980"/>
                <a:gd name="connsiteY116" fmla="*/ 7948 h 9990"/>
                <a:gd name="connsiteX117" fmla="*/ 0 w 9980"/>
                <a:gd name="connsiteY117" fmla="*/ 7898 h 9990"/>
                <a:gd name="connsiteX118" fmla="*/ 61 w 9980"/>
                <a:gd name="connsiteY118" fmla="*/ 7849 h 9990"/>
                <a:gd name="connsiteX119" fmla="*/ 183 w 9980"/>
                <a:gd name="connsiteY119" fmla="*/ 7819 h 9990"/>
                <a:gd name="connsiteX120" fmla="*/ 489 w 9980"/>
                <a:gd name="connsiteY120" fmla="*/ 7869 h 9990"/>
                <a:gd name="connsiteX121" fmla="*/ 550 w 9980"/>
                <a:gd name="connsiteY121" fmla="*/ 7869 h 9990"/>
                <a:gd name="connsiteX122" fmla="*/ 652 w 9980"/>
                <a:gd name="connsiteY122" fmla="*/ 7829 h 9990"/>
                <a:gd name="connsiteX123" fmla="*/ 652 w 9980"/>
                <a:gd name="connsiteY123" fmla="*/ 7400 h 9990"/>
                <a:gd name="connsiteX124" fmla="*/ 794 w 9980"/>
                <a:gd name="connsiteY124" fmla="*/ 7211 h 9990"/>
                <a:gd name="connsiteX125" fmla="*/ 855 w 9980"/>
                <a:gd name="connsiteY125" fmla="*/ 7181 h 9990"/>
                <a:gd name="connsiteX126" fmla="*/ 978 w 9980"/>
                <a:gd name="connsiteY126" fmla="*/ 7151 h 9990"/>
                <a:gd name="connsiteX127" fmla="*/ 998 w 9980"/>
                <a:gd name="connsiteY127" fmla="*/ 7161 h 9990"/>
                <a:gd name="connsiteX128" fmla="*/ 1141 w 9980"/>
                <a:gd name="connsiteY128" fmla="*/ 7151 h 9990"/>
                <a:gd name="connsiteX129" fmla="*/ 1222 w 9980"/>
                <a:gd name="connsiteY129" fmla="*/ 7151 h 9990"/>
                <a:gd name="connsiteX130" fmla="*/ 1283 w 9980"/>
                <a:gd name="connsiteY130" fmla="*/ 7131 h 9990"/>
                <a:gd name="connsiteX131" fmla="*/ 1548 w 9980"/>
                <a:gd name="connsiteY131" fmla="*/ 7191 h 9990"/>
                <a:gd name="connsiteX132" fmla="*/ 1650 w 9980"/>
                <a:gd name="connsiteY132" fmla="*/ 7181 h 9990"/>
                <a:gd name="connsiteX133" fmla="*/ 1772 w 9980"/>
                <a:gd name="connsiteY133" fmla="*/ 7082 h 9990"/>
                <a:gd name="connsiteX134" fmla="*/ 2179 w 9980"/>
                <a:gd name="connsiteY134" fmla="*/ 7062 h 9990"/>
                <a:gd name="connsiteX135" fmla="*/ 2240 w 9980"/>
                <a:gd name="connsiteY135" fmla="*/ 6863 h 9990"/>
                <a:gd name="connsiteX136" fmla="*/ 2301 w 9980"/>
                <a:gd name="connsiteY136" fmla="*/ 6833 h 9990"/>
                <a:gd name="connsiteX137" fmla="*/ 2261 w 9980"/>
                <a:gd name="connsiteY137" fmla="*/ 6813 h 9990"/>
                <a:gd name="connsiteX138" fmla="*/ 2179 w 9980"/>
                <a:gd name="connsiteY138" fmla="*/ 6813 h 9990"/>
                <a:gd name="connsiteX139" fmla="*/ 2057 w 9980"/>
                <a:gd name="connsiteY139" fmla="*/ 6743 h 9990"/>
                <a:gd name="connsiteX140" fmla="*/ 1853 w 9980"/>
                <a:gd name="connsiteY140" fmla="*/ 6643 h 9990"/>
                <a:gd name="connsiteX141" fmla="*/ 1792 w 9980"/>
                <a:gd name="connsiteY141" fmla="*/ 6633 h 9990"/>
                <a:gd name="connsiteX142" fmla="*/ 1711 w 9980"/>
                <a:gd name="connsiteY142" fmla="*/ 6614 h 9990"/>
                <a:gd name="connsiteX143" fmla="*/ 1670 w 9980"/>
                <a:gd name="connsiteY143" fmla="*/ 6464 h 9990"/>
                <a:gd name="connsiteX144" fmla="*/ 1650 w 9980"/>
                <a:gd name="connsiteY144" fmla="*/ 6295 h 9990"/>
                <a:gd name="connsiteX145" fmla="*/ 1772 w 9980"/>
                <a:gd name="connsiteY145" fmla="*/ 6125 h 9990"/>
                <a:gd name="connsiteX146" fmla="*/ 1874 w 9980"/>
                <a:gd name="connsiteY146" fmla="*/ 6046 h 9990"/>
                <a:gd name="connsiteX147" fmla="*/ 1752 w 9980"/>
                <a:gd name="connsiteY147" fmla="*/ 5936 h 9990"/>
                <a:gd name="connsiteX148" fmla="*/ 1670 w 9980"/>
                <a:gd name="connsiteY148" fmla="*/ 5797 h 9990"/>
                <a:gd name="connsiteX149" fmla="*/ 1405 w 9980"/>
                <a:gd name="connsiteY149" fmla="*/ 5777 h 9990"/>
                <a:gd name="connsiteX150" fmla="*/ 1365 w 9980"/>
                <a:gd name="connsiteY150" fmla="*/ 5747 h 9990"/>
                <a:gd name="connsiteX151" fmla="*/ 1405 w 9980"/>
                <a:gd name="connsiteY151" fmla="*/ 5647 h 9990"/>
                <a:gd name="connsiteX152" fmla="*/ 1670 w 9980"/>
                <a:gd name="connsiteY152" fmla="*/ 5598 h 9990"/>
                <a:gd name="connsiteX153" fmla="*/ 1853 w 9980"/>
                <a:gd name="connsiteY153" fmla="*/ 5598 h 9990"/>
                <a:gd name="connsiteX154" fmla="*/ 1955 w 9980"/>
                <a:gd name="connsiteY154" fmla="*/ 5598 h 9990"/>
                <a:gd name="connsiteX155" fmla="*/ 2057 w 9980"/>
                <a:gd name="connsiteY155" fmla="*/ 5548 h 9990"/>
                <a:gd name="connsiteX156" fmla="*/ 2077 w 9980"/>
                <a:gd name="connsiteY156" fmla="*/ 5488 h 9990"/>
                <a:gd name="connsiteX157" fmla="*/ 2179 w 9980"/>
                <a:gd name="connsiteY157" fmla="*/ 5438 h 9990"/>
                <a:gd name="connsiteX158" fmla="*/ 2342 w 9980"/>
                <a:gd name="connsiteY158" fmla="*/ 5428 h 9990"/>
                <a:gd name="connsiteX159" fmla="*/ 2546 w 9980"/>
                <a:gd name="connsiteY159" fmla="*/ 5349 h 9990"/>
                <a:gd name="connsiteX160" fmla="*/ 2668 w 9980"/>
                <a:gd name="connsiteY160" fmla="*/ 5299 h 9990"/>
                <a:gd name="connsiteX161" fmla="*/ 2892 w 9980"/>
                <a:gd name="connsiteY161" fmla="*/ 5259 h 9990"/>
                <a:gd name="connsiteX162" fmla="*/ 3136 w 9980"/>
                <a:gd name="connsiteY162" fmla="*/ 5259 h 9990"/>
                <a:gd name="connsiteX163" fmla="*/ 3157 w 9980"/>
                <a:gd name="connsiteY163" fmla="*/ 5239 h 9990"/>
                <a:gd name="connsiteX164" fmla="*/ 3136 w 9980"/>
                <a:gd name="connsiteY164" fmla="*/ 5219 h 9990"/>
                <a:gd name="connsiteX165" fmla="*/ 3136 w 9980"/>
                <a:gd name="connsiteY165" fmla="*/ 5110 h 9990"/>
                <a:gd name="connsiteX166" fmla="*/ 3157 w 9980"/>
                <a:gd name="connsiteY166" fmla="*/ 5060 h 9990"/>
                <a:gd name="connsiteX167" fmla="*/ 3157 w 9980"/>
                <a:gd name="connsiteY167" fmla="*/ 4990 h 9990"/>
                <a:gd name="connsiteX168" fmla="*/ 3157 w 9980"/>
                <a:gd name="connsiteY168" fmla="*/ 4910 h 9990"/>
                <a:gd name="connsiteX169" fmla="*/ 3299 w 9980"/>
                <a:gd name="connsiteY169" fmla="*/ 4861 h 9990"/>
                <a:gd name="connsiteX170" fmla="*/ 3340 w 9980"/>
                <a:gd name="connsiteY170" fmla="*/ 4791 h 9990"/>
                <a:gd name="connsiteX171" fmla="*/ 3422 w 9980"/>
                <a:gd name="connsiteY171" fmla="*/ 4791 h 9990"/>
                <a:gd name="connsiteX172" fmla="*/ 3564 w 9980"/>
                <a:gd name="connsiteY172" fmla="*/ 4791 h 9990"/>
                <a:gd name="connsiteX173" fmla="*/ 3727 w 9980"/>
                <a:gd name="connsiteY173" fmla="*/ 4821 h 9990"/>
                <a:gd name="connsiteX174" fmla="*/ 3951 w 9980"/>
                <a:gd name="connsiteY174" fmla="*/ 4751 h 9990"/>
                <a:gd name="connsiteX175" fmla="*/ 4012 w 9980"/>
                <a:gd name="connsiteY175" fmla="*/ 4751 h 9990"/>
                <a:gd name="connsiteX176" fmla="*/ 4868 w 9980"/>
                <a:gd name="connsiteY176" fmla="*/ 4402 h 9990"/>
                <a:gd name="connsiteX177" fmla="*/ 5642 w 9980"/>
                <a:gd name="connsiteY177" fmla="*/ 4104 h 9990"/>
                <a:gd name="connsiteX178" fmla="*/ 5642 w 9980"/>
                <a:gd name="connsiteY178" fmla="*/ 3994 h 9990"/>
                <a:gd name="connsiteX179" fmla="*/ 5173 w 9980"/>
                <a:gd name="connsiteY179" fmla="*/ 3974 h 9990"/>
                <a:gd name="connsiteX180" fmla="*/ 5112 w 9980"/>
                <a:gd name="connsiteY180" fmla="*/ 3835 h 9990"/>
                <a:gd name="connsiteX181" fmla="*/ 5071 w 9980"/>
                <a:gd name="connsiteY181" fmla="*/ 3715 h 9990"/>
                <a:gd name="connsiteX182" fmla="*/ 5071 w 9980"/>
                <a:gd name="connsiteY182" fmla="*/ 3167 h 9990"/>
                <a:gd name="connsiteX183" fmla="*/ 5031 w 9980"/>
                <a:gd name="connsiteY183" fmla="*/ 3038 h 9990"/>
                <a:gd name="connsiteX184" fmla="*/ 4807 w 9980"/>
                <a:gd name="connsiteY184" fmla="*/ 2998 h 9990"/>
                <a:gd name="connsiteX185" fmla="*/ 4481 w 9980"/>
                <a:gd name="connsiteY185" fmla="*/ 2988 h 9990"/>
                <a:gd name="connsiteX186" fmla="*/ 4399 w 9980"/>
                <a:gd name="connsiteY186" fmla="*/ 2988 h 9990"/>
                <a:gd name="connsiteX187" fmla="*/ 4236 w 9980"/>
                <a:gd name="connsiteY187" fmla="*/ 3028 h 9990"/>
                <a:gd name="connsiteX188" fmla="*/ 4175 w 9980"/>
                <a:gd name="connsiteY188" fmla="*/ 3048 h 9990"/>
                <a:gd name="connsiteX189" fmla="*/ 4073 w 9980"/>
                <a:gd name="connsiteY189" fmla="*/ 3108 h 9990"/>
                <a:gd name="connsiteX190" fmla="*/ 4012 w 9980"/>
                <a:gd name="connsiteY190" fmla="*/ 3088 h 9990"/>
                <a:gd name="connsiteX191" fmla="*/ 3788 w 9980"/>
                <a:gd name="connsiteY191" fmla="*/ 2928 h 9990"/>
                <a:gd name="connsiteX192" fmla="*/ 3523 w 9980"/>
                <a:gd name="connsiteY192" fmla="*/ 2928 h 9990"/>
                <a:gd name="connsiteX193" fmla="*/ 3198 w 9980"/>
                <a:gd name="connsiteY193" fmla="*/ 2938 h 9990"/>
                <a:gd name="connsiteX194" fmla="*/ 3096 w 9980"/>
                <a:gd name="connsiteY194" fmla="*/ 2709 h 9990"/>
                <a:gd name="connsiteX195" fmla="*/ 2994 w 9980"/>
                <a:gd name="connsiteY195" fmla="*/ 2689 h 9990"/>
                <a:gd name="connsiteX196" fmla="*/ 2770 w 9980"/>
                <a:gd name="connsiteY196" fmla="*/ 2560 h 9990"/>
                <a:gd name="connsiteX197" fmla="*/ 2668 w 9980"/>
                <a:gd name="connsiteY197" fmla="*/ 2530 h 9990"/>
                <a:gd name="connsiteX198" fmla="*/ 2587 w 9980"/>
                <a:gd name="connsiteY198" fmla="*/ 2490 h 9990"/>
                <a:gd name="connsiteX199" fmla="*/ 2444 w 9980"/>
                <a:gd name="connsiteY199" fmla="*/ 2480 h 9990"/>
                <a:gd name="connsiteX200" fmla="*/ 2363 w 9980"/>
                <a:gd name="connsiteY200" fmla="*/ 2331 h 9990"/>
                <a:gd name="connsiteX201" fmla="*/ 2424 w 9980"/>
                <a:gd name="connsiteY201" fmla="*/ 2141 h 9990"/>
                <a:gd name="connsiteX202" fmla="*/ 2240 w 9980"/>
                <a:gd name="connsiteY202" fmla="*/ 2102 h 9990"/>
                <a:gd name="connsiteX203" fmla="*/ 2322 w 9980"/>
                <a:gd name="connsiteY203" fmla="*/ 1942 h 9990"/>
                <a:gd name="connsiteX204" fmla="*/ 1792 w 9980"/>
                <a:gd name="connsiteY204" fmla="*/ 1863 h 9990"/>
                <a:gd name="connsiteX205" fmla="*/ 1589 w 9980"/>
                <a:gd name="connsiteY205" fmla="*/ 1863 h 9990"/>
                <a:gd name="connsiteX206" fmla="*/ 1487 w 9980"/>
                <a:gd name="connsiteY206" fmla="*/ 1833 h 9990"/>
                <a:gd name="connsiteX207" fmla="*/ 1548 w 9980"/>
                <a:gd name="connsiteY207" fmla="*/ 1633 h 9990"/>
                <a:gd name="connsiteX208" fmla="*/ 1670 w 9980"/>
                <a:gd name="connsiteY208" fmla="*/ 1544 h 9990"/>
                <a:gd name="connsiteX209" fmla="*/ 1690 w 9980"/>
                <a:gd name="connsiteY209" fmla="*/ 1514 h 9990"/>
                <a:gd name="connsiteX210" fmla="*/ 1609 w 9980"/>
                <a:gd name="connsiteY210" fmla="*/ 1474 h 9990"/>
                <a:gd name="connsiteX211" fmla="*/ 1568 w 9980"/>
                <a:gd name="connsiteY211" fmla="*/ 1444 h 9990"/>
                <a:gd name="connsiteX212" fmla="*/ 1242 w 9980"/>
                <a:gd name="connsiteY212" fmla="*/ 1384 h 9990"/>
                <a:gd name="connsiteX213" fmla="*/ 1283 w 9980"/>
                <a:gd name="connsiteY213" fmla="*/ 1285 h 9990"/>
                <a:gd name="connsiteX214" fmla="*/ 1446 w 9980"/>
                <a:gd name="connsiteY214" fmla="*/ 1215 h 9990"/>
                <a:gd name="connsiteX215" fmla="*/ 1466 w 9980"/>
                <a:gd name="connsiteY215" fmla="*/ 1096 h 9990"/>
                <a:gd name="connsiteX216" fmla="*/ 1446 w 9980"/>
                <a:gd name="connsiteY216" fmla="*/ 1066 h 9990"/>
                <a:gd name="connsiteX217" fmla="*/ 1446 w 9980"/>
                <a:gd name="connsiteY217" fmla="*/ 1046 h 9990"/>
                <a:gd name="connsiteX218" fmla="*/ 1385 w 9980"/>
                <a:gd name="connsiteY218" fmla="*/ 1016 h 9990"/>
                <a:gd name="connsiteX219" fmla="*/ 1222 w 9980"/>
                <a:gd name="connsiteY219" fmla="*/ 777 h 9990"/>
                <a:gd name="connsiteX220" fmla="*/ 1120 w 9980"/>
                <a:gd name="connsiteY220" fmla="*/ 478 h 9990"/>
                <a:gd name="connsiteX221" fmla="*/ 835 w 9980"/>
                <a:gd name="connsiteY221" fmla="*/ 418 h 9990"/>
                <a:gd name="connsiteX222" fmla="*/ 713 w 9980"/>
                <a:gd name="connsiteY222" fmla="*/ 249 h 9990"/>
                <a:gd name="connsiteX223" fmla="*/ 1161 w 9980"/>
                <a:gd name="connsiteY223" fmla="*/ 0 h 9990"/>
                <a:gd name="connsiteX224" fmla="*/ 1242 w 9980"/>
                <a:gd name="connsiteY224" fmla="*/ 30 h 9990"/>
                <a:gd name="connsiteX225" fmla="*/ 1650 w 9980"/>
                <a:gd name="connsiteY225" fmla="*/ 149 h 9990"/>
                <a:gd name="connsiteX226" fmla="*/ 2057 w 9980"/>
                <a:gd name="connsiteY226" fmla="*/ 398 h 9990"/>
                <a:gd name="connsiteX227" fmla="*/ 2240 w 9980"/>
                <a:gd name="connsiteY227" fmla="*/ 827 h 9990"/>
                <a:gd name="connsiteX228" fmla="*/ 2363 w 9980"/>
                <a:gd name="connsiteY228" fmla="*/ 1305 h 9990"/>
                <a:gd name="connsiteX229" fmla="*/ 2851 w 9980"/>
                <a:gd name="connsiteY229" fmla="*/ 1594 h 9990"/>
                <a:gd name="connsiteX230" fmla="*/ 3177 w 9980"/>
                <a:gd name="connsiteY230" fmla="*/ 2072 h 9990"/>
                <a:gd name="connsiteX231" fmla="*/ 3747 w 9980"/>
                <a:gd name="connsiteY231" fmla="*/ 2390 h 9990"/>
                <a:gd name="connsiteX232" fmla="*/ 4582 w 9980"/>
                <a:gd name="connsiteY232" fmla="*/ 2500 h 9990"/>
                <a:gd name="connsiteX233" fmla="*/ 4582 w 9980"/>
                <a:gd name="connsiteY233" fmla="*/ 2560 h 9990"/>
                <a:gd name="connsiteX234" fmla="*/ 4807 w 9980"/>
                <a:gd name="connsiteY234" fmla="*/ 2649 h 9990"/>
                <a:gd name="connsiteX235" fmla="*/ 5112 w 9980"/>
                <a:gd name="connsiteY235" fmla="*/ 2629 h 9990"/>
                <a:gd name="connsiteX236" fmla="*/ 6008 w 9980"/>
                <a:gd name="connsiteY236" fmla="*/ 2859 h 9990"/>
                <a:gd name="connsiteX237" fmla="*/ 6171 w 9980"/>
                <a:gd name="connsiteY237" fmla="*/ 2859 h 9990"/>
                <a:gd name="connsiteX238" fmla="*/ 6253 w 9980"/>
                <a:gd name="connsiteY238" fmla="*/ 2948 h 9990"/>
                <a:gd name="connsiteX239" fmla="*/ 7576 w 9980"/>
                <a:gd name="connsiteY239" fmla="*/ 2948 h 9990"/>
                <a:gd name="connsiteX240" fmla="*/ 8572 w 9980"/>
                <a:gd name="connsiteY240" fmla="*/ 2943 h 9990"/>
                <a:gd name="connsiteX241" fmla="*/ 8798 w 9980"/>
                <a:gd name="connsiteY241" fmla="*/ 3257 h 9990"/>
                <a:gd name="connsiteX242" fmla="*/ 9267 w 9980"/>
                <a:gd name="connsiteY242" fmla="*/ 3297 h 9990"/>
                <a:gd name="connsiteX243" fmla="*/ 9980 w 9980"/>
                <a:gd name="connsiteY243" fmla="*/ 3048 h 9990"/>
                <a:gd name="connsiteX0" fmla="*/ 10000 w 10000"/>
                <a:gd name="connsiteY0" fmla="*/ 3051 h 10000"/>
                <a:gd name="connsiteX1" fmla="*/ 9898 w 10000"/>
                <a:gd name="connsiteY1" fmla="*/ 3409 h 10000"/>
                <a:gd name="connsiteX2" fmla="*/ 9857 w 10000"/>
                <a:gd name="connsiteY2" fmla="*/ 3510 h 10000"/>
                <a:gd name="connsiteX3" fmla="*/ 9857 w 10000"/>
                <a:gd name="connsiteY3" fmla="*/ 3600 h 10000"/>
                <a:gd name="connsiteX4" fmla="*/ 9714 w 10000"/>
                <a:gd name="connsiteY4" fmla="*/ 3968 h 10000"/>
                <a:gd name="connsiteX5" fmla="*/ 9551 w 10000"/>
                <a:gd name="connsiteY5" fmla="*/ 4078 h 10000"/>
                <a:gd name="connsiteX6" fmla="*/ 9265 w 10000"/>
                <a:gd name="connsiteY6" fmla="*/ 4347 h 10000"/>
                <a:gd name="connsiteX7" fmla="*/ 8898 w 10000"/>
                <a:gd name="connsiteY7" fmla="*/ 4706 h 10000"/>
                <a:gd name="connsiteX8" fmla="*/ 8693 w 10000"/>
                <a:gd name="connsiteY8" fmla="*/ 5035 h 10000"/>
                <a:gd name="connsiteX9" fmla="*/ 8632 w 10000"/>
                <a:gd name="connsiteY9" fmla="*/ 5025 h 10000"/>
                <a:gd name="connsiteX10" fmla="*/ 8428 w 10000"/>
                <a:gd name="connsiteY10" fmla="*/ 5085 h 10000"/>
                <a:gd name="connsiteX11" fmla="*/ 8388 w 10000"/>
                <a:gd name="connsiteY11" fmla="*/ 5115 h 10000"/>
                <a:gd name="connsiteX12" fmla="*/ 8244 w 10000"/>
                <a:gd name="connsiteY12" fmla="*/ 5304 h 10000"/>
                <a:gd name="connsiteX13" fmla="*/ 8244 w 10000"/>
                <a:gd name="connsiteY13" fmla="*/ 5354 h 10000"/>
                <a:gd name="connsiteX14" fmla="*/ 8244 w 10000"/>
                <a:gd name="connsiteY14" fmla="*/ 5493 h 10000"/>
                <a:gd name="connsiteX15" fmla="*/ 8183 w 10000"/>
                <a:gd name="connsiteY15" fmla="*/ 5663 h 10000"/>
                <a:gd name="connsiteX16" fmla="*/ 8102 w 10000"/>
                <a:gd name="connsiteY16" fmla="*/ 5663 h 10000"/>
                <a:gd name="connsiteX17" fmla="*/ 7837 w 10000"/>
                <a:gd name="connsiteY17" fmla="*/ 5793 h 10000"/>
                <a:gd name="connsiteX18" fmla="*/ 8000 w 10000"/>
                <a:gd name="connsiteY18" fmla="*/ 5952 h 10000"/>
                <a:gd name="connsiteX19" fmla="*/ 8183 w 10000"/>
                <a:gd name="connsiteY19" fmla="*/ 5992 h 10000"/>
                <a:gd name="connsiteX20" fmla="*/ 8244 w 10000"/>
                <a:gd name="connsiteY20" fmla="*/ 6161 h 10000"/>
                <a:gd name="connsiteX21" fmla="*/ 8000 w 10000"/>
                <a:gd name="connsiteY21" fmla="*/ 6700 h 10000"/>
                <a:gd name="connsiteX22" fmla="*/ 8020 w 10000"/>
                <a:gd name="connsiteY22" fmla="*/ 6760 h 10000"/>
                <a:gd name="connsiteX23" fmla="*/ 8102 w 10000"/>
                <a:gd name="connsiteY23" fmla="*/ 6830 h 10000"/>
                <a:gd name="connsiteX24" fmla="*/ 8040 w 10000"/>
                <a:gd name="connsiteY24" fmla="*/ 6899 h 10000"/>
                <a:gd name="connsiteX25" fmla="*/ 8122 w 10000"/>
                <a:gd name="connsiteY25" fmla="*/ 7397 h 10000"/>
                <a:gd name="connsiteX26" fmla="*/ 8081 w 10000"/>
                <a:gd name="connsiteY26" fmla="*/ 7457 h 10000"/>
                <a:gd name="connsiteX27" fmla="*/ 8347 w 10000"/>
                <a:gd name="connsiteY27" fmla="*/ 8215 h 10000"/>
                <a:gd name="connsiteX28" fmla="*/ 8388 w 10000"/>
                <a:gd name="connsiteY28" fmla="*/ 8265 h 10000"/>
                <a:gd name="connsiteX29" fmla="*/ 8388 w 10000"/>
                <a:gd name="connsiteY29" fmla="*/ 8295 h 10000"/>
                <a:gd name="connsiteX30" fmla="*/ 8428 w 10000"/>
                <a:gd name="connsiteY30" fmla="*/ 8335 h 10000"/>
                <a:gd name="connsiteX31" fmla="*/ 8428 w 10000"/>
                <a:gd name="connsiteY31" fmla="*/ 8384 h 10000"/>
                <a:gd name="connsiteX32" fmla="*/ 8449 w 10000"/>
                <a:gd name="connsiteY32" fmla="*/ 8434 h 10000"/>
                <a:gd name="connsiteX33" fmla="*/ 8490 w 10000"/>
                <a:gd name="connsiteY33" fmla="*/ 8484 h 10000"/>
                <a:gd name="connsiteX34" fmla="*/ 8449 w 10000"/>
                <a:gd name="connsiteY34" fmla="*/ 8515 h 10000"/>
                <a:gd name="connsiteX35" fmla="*/ 8530 w 10000"/>
                <a:gd name="connsiteY35" fmla="*/ 8555 h 10000"/>
                <a:gd name="connsiteX36" fmla="*/ 8551 w 10000"/>
                <a:gd name="connsiteY36" fmla="*/ 8764 h 10000"/>
                <a:gd name="connsiteX37" fmla="*/ 8530 w 10000"/>
                <a:gd name="connsiteY37" fmla="*/ 8764 h 10000"/>
                <a:gd name="connsiteX38" fmla="*/ 8428 w 10000"/>
                <a:gd name="connsiteY38" fmla="*/ 8774 h 10000"/>
                <a:gd name="connsiteX39" fmla="*/ 8388 w 10000"/>
                <a:gd name="connsiteY39" fmla="*/ 8824 h 10000"/>
                <a:gd name="connsiteX40" fmla="*/ 8367 w 10000"/>
                <a:gd name="connsiteY40" fmla="*/ 8933 h 10000"/>
                <a:gd name="connsiteX41" fmla="*/ 8388 w 10000"/>
                <a:gd name="connsiteY41" fmla="*/ 8963 h 10000"/>
                <a:gd name="connsiteX42" fmla="*/ 8388 w 10000"/>
                <a:gd name="connsiteY42" fmla="*/ 9023 h 10000"/>
                <a:gd name="connsiteX43" fmla="*/ 8327 w 10000"/>
                <a:gd name="connsiteY43" fmla="*/ 9053 h 10000"/>
                <a:gd name="connsiteX44" fmla="*/ 8244 w 10000"/>
                <a:gd name="connsiteY44" fmla="*/ 9053 h 10000"/>
                <a:gd name="connsiteX45" fmla="*/ 8244 w 10000"/>
                <a:gd name="connsiteY45" fmla="*/ 9073 h 10000"/>
                <a:gd name="connsiteX46" fmla="*/ 8183 w 10000"/>
                <a:gd name="connsiteY46" fmla="*/ 9073 h 10000"/>
                <a:gd name="connsiteX47" fmla="*/ 8081 w 10000"/>
                <a:gd name="connsiteY47" fmla="*/ 9142 h 10000"/>
                <a:gd name="connsiteX48" fmla="*/ 8020 w 10000"/>
                <a:gd name="connsiteY48" fmla="*/ 9222 h 10000"/>
                <a:gd name="connsiteX49" fmla="*/ 8081 w 10000"/>
                <a:gd name="connsiteY49" fmla="*/ 9232 h 10000"/>
                <a:gd name="connsiteX50" fmla="*/ 8020 w 10000"/>
                <a:gd name="connsiteY50" fmla="*/ 9272 h 10000"/>
                <a:gd name="connsiteX51" fmla="*/ 7939 w 10000"/>
                <a:gd name="connsiteY51" fmla="*/ 9421 h 10000"/>
                <a:gd name="connsiteX52" fmla="*/ 8081 w 10000"/>
                <a:gd name="connsiteY52" fmla="*/ 9522 h 10000"/>
                <a:gd name="connsiteX53" fmla="*/ 8122 w 10000"/>
                <a:gd name="connsiteY53" fmla="*/ 9522 h 10000"/>
                <a:gd name="connsiteX54" fmla="*/ 8203 w 10000"/>
                <a:gd name="connsiteY54" fmla="*/ 9502 h 10000"/>
                <a:gd name="connsiteX55" fmla="*/ 8265 w 10000"/>
                <a:gd name="connsiteY55" fmla="*/ 9502 h 10000"/>
                <a:gd name="connsiteX56" fmla="*/ 8244 w 10000"/>
                <a:gd name="connsiteY56" fmla="*/ 9612 h 10000"/>
                <a:gd name="connsiteX57" fmla="*/ 8286 w 10000"/>
                <a:gd name="connsiteY57" fmla="*/ 9681 h 10000"/>
                <a:gd name="connsiteX58" fmla="*/ 8327 w 10000"/>
                <a:gd name="connsiteY58" fmla="*/ 9781 h 10000"/>
                <a:gd name="connsiteX59" fmla="*/ 8367 w 10000"/>
                <a:gd name="connsiteY59" fmla="*/ 9871 h 10000"/>
                <a:gd name="connsiteX60" fmla="*/ 8428 w 10000"/>
                <a:gd name="connsiteY60" fmla="*/ 9920 h 10000"/>
                <a:gd name="connsiteX61" fmla="*/ 8449 w 10000"/>
                <a:gd name="connsiteY61" fmla="*/ 9970 h 10000"/>
                <a:gd name="connsiteX62" fmla="*/ 8286 w 10000"/>
                <a:gd name="connsiteY62" fmla="*/ 10000 h 10000"/>
                <a:gd name="connsiteX63" fmla="*/ 8102 w 10000"/>
                <a:gd name="connsiteY63" fmla="*/ 9930 h 10000"/>
                <a:gd name="connsiteX64" fmla="*/ 7816 w 10000"/>
                <a:gd name="connsiteY64" fmla="*/ 9811 h 10000"/>
                <a:gd name="connsiteX65" fmla="*/ 7693 w 10000"/>
                <a:gd name="connsiteY65" fmla="*/ 9741 h 10000"/>
                <a:gd name="connsiteX66" fmla="*/ 7612 w 10000"/>
                <a:gd name="connsiteY66" fmla="*/ 9721 h 10000"/>
                <a:gd name="connsiteX67" fmla="*/ 7490 w 10000"/>
                <a:gd name="connsiteY67" fmla="*/ 9632 h 10000"/>
                <a:gd name="connsiteX68" fmla="*/ 7428 w 10000"/>
                <a:gd name="connsiteY68" fmla="*/ 9612 h 10000"/>
                <a:gd name="connsiteX69" fmla="*/ 7327 w 10000"/>
                <a:gd name="connsiteY69" fmla="*/ 9592 h 10000"/>
                <a:gd name="connsiteX70" fmla="*/ 7244 w 10000"/>
                <a:gd name="connsiteY70" fmla="*/ 9562 h 10000"/>
                <a:gd name="connsiteX71" fmla="*/ 7183 w 10000"/>
                <a:gd name="connsiteY71" fmla="*/ 9562 h 10000"/>
                <a:gd name="connsiteX72" fmla="*/ 7061 w 10000"/>
                <a:gd name="connsiteY72" fmla="*/ 9632 h 10000"/>
                <a:gd name="connsiteX73" fmla="*/ 7000 w 10000"/>
                <a:gd name="connsiteY73" fmla="*/ 9681 h 10000"/>
                <a:gd name="connsiteX74" fmla="*/ 6857 w 10000"/>
                <a:gd name="connsiteY74" fmla="*/ 9681 h 10000"/>
                <a:gd name="connsiteX75" fmla="*/ 6776 w 10000"/>
                <a:gd name="connsiteY75" fmla="*/ 9651 h 10000"/>
                <a:gd name="connsiteX76" fmla="*/ 6571 w 10000"/>
                <a:gd name="connsiteY76" fmla="*/ 9661 h 10000"/>
                <a:gd name="connsiteX77" fmla="*/ 6469 w 10000"/>
                <a:gd name="connsiteY77" fmla="*/ 9681 h 10000"/>
                <a:gd name="connsiteX78" fmla="*/ 6490 w 10000"/>
                <a:gd name="connsiteY78" fmla="*/ 9651 h 10000"/>
                <a:gd name="connsiteX79" fmla="*/ 6388 w 10000"/>
                <a:gd name="connsiteY79" fmla="*/ 9681 h 10000"/>
                <a:gd name="connsiteX80" fmla="*/ 6408 w 10000"/>
                <a:gd name="connsiteY80" fmla="*/ 9651 h 10000"/>
                <a:gd name="connsiteX81" fmla="*/ 6183 w 10000"/>
                <a:gd name="connsiteY81" fmla="*/ 9651 h 10000"/>
                <a:gd name="connsiteX82" fmla="*/ 6142 w 10000"/>
                <a:gd name="connsiteY82" fmla="*/ 9661 h 10000"/>
                <a:gd name="connsiteX83" fmla="*/ 6102 w 10000"/>
                <a:gd name="connsiteY83" fmla="*/ 9661 h 10000"/>
                <a:gd name="connsiteX84" fmla="*/ 4817 w 10000"/>
                <a:gd name="connsiteY84" fmla="*/ 9721 h 10000"/>
                <a:gd name="connsiteX85" fmla="*/ 4857 w 10000"/>
                <a:gd name="connsiteY85" fmla="*/ 9681 h 10000"/>
                <a:gd name="connsiteX86" fmla="*/ 4347 w 10000"/>
                <a:gd name="connsiteY86" fmla="*/ 9731 h 10000"/>
                <a:gd name="connsiteX87" fmla="*/ 3878 w 10000"/>
                <a:gd name="connsiteY87" fmla="*/ 9661 h 10000"/>
                <a:gd name="connsiteX88" fmla="*/ 3653 w 10000"/>
                <a:gd name="connsiteY88" fmla="*/ 9691 h 10000"/>
                <a:gd name="connsiteX89" fmla="*/ 3429 w 10000"/>
                <a:gd name="connsiteY89" fmla="*/ 9661 h 10000"/>
                <a:gd name="connsiteX90" fmla="*/ 3204 w 10000"/>
                <a:gd name="connsiteY90" fmla="*/ 9651 h 10000"/>
                <a:gd name="connsiteX91" fmla="*/ 3000 w 10000"/>
                <a:gd name="connsiteY91" fmla="*/ 9622 h 10000"/>
                <a:gd name="connsiteX92" fmla="*/ 2898 w 10000"/>
                <a:gd name="connsiteY92" fmla="*/ 9532 h 10000"/>
                <a:gd name="connsiteX93" fmla="*/ 2837 w 10000"/>
                <a:gd name="connsiteY93" fmla="*/ 9401 h 10000"/>
                <a:gd name="connsiteX94" fmla="*/ 2673 w 10000"/>
                <a:gd name="connsiteY94" fmla="*/ 9242 h 10000"/>
                <a:gd name="connsiteX95" fmla="*/ 2306 w 10000"/>
                <a:gd name="connsiteY95" fmla="*/ 9113 h 10000"/>
                <a:gd name="connsiteX96" fmla="*/ 2061 w 10000"/>
                <a:gd name="connsiteY96" fmla="*/ 9103 h 10000"/>
                <a:gd name="connsiteX97" fmla="*/ 2061 w 10000"/>
                <a:gd name="connsiteY97" fmla="*/ 9133 h 10000"/>
                <a:gd name="connsiteX98" fmla="*/ 2163 w 10000"/>
                <a:gd name="connsiteY98" fmla="*/ 9232 h 10000"/>
                <a:gd name="connsiteX99" fmla="*/ 2081 w 10000"/>
                <a:gd name="connsiteY99" fmla="*/ 9272 h 10000"/>
                <a:gd name="connsiteX100" fmla="*/ 918 w 10000"/>
                <a:gd name="connsiteY100" fmla="*/ 9043 h 10000"/>
                <a:gd name="connsiteX101" fmla="*/ 408 w 10000"/>
                <a:gd name="connsiteY101" fmla="*/ 8983 h 10000"/>
                <a:gd name="connsiteX102" fmla="*/ 388 w 10000"/>
                <a:gd name="connsiteY102" fmla="*/ 8953 h 10000"/>
                <a:gd name="connsiteX103" fmla="*/ 306 w 10000"/>
                <a:gd name="connsiteY103" fmla="*/ 8874 h 10000"/>
                <a:gd name="connsiteX104" fmla="*/ 408 w 10000"/>
                <a:gd name="connsiteY104" fmla="*/ 8684 h 10000"/>
                <a:gd name="connsiteX105" fmla="*/ 612 w 10000"/>
                <a:gd name="connsiteY105" fmla="*/ 8664 h 10000"/>
                <a:gd name="connsiteX106" fmla="*/ 653 w 10000"/>
                <a:gd name="connsiteY106" fmla="*/ 8644 h 10000"/>
                <a:gd name="connsiteX107" fmla="*/ 693 w 10000"/>
                <a:gd name="connsiteY107" fmla="*/ 8464 h 10000"/>
                <a:gd name="connsiteX108" fmla="*/ 408 w 10000"/>
                <a:gd name="connsiteY108" fmla="*/ 8355 h 10000"/>
                <a:gd name="connsiteX109" fmla="*/ 408 w 10000"/>
                <a:gd name="connsiteY109" fmla="*/ 8285 h 10000"/>
                <a:gd name="connsiteX110" fmla="*/ 327 w 10000"/>
                <a:gd name="connsiteY110" fmla="*/ 8255 h 10000"/>
                <a:gd name="connsiteX111" fmla="*/ 81 w 10000"/>
                <a:gd name="connsiteY111" fmla="*/ 8275 h 10000"/>
                <a:gd name="connsiteX112" fmla="*/ 41 w 10000"/>
                <a:gd name="connsiteY112" fmla="*/ 8265 h 10000"/>
                <a:gd name="connsiteX113" fmla="*/ 0 w 10000"/>
                <a:gd name="connsiteY113" fmla="*/ 8215 h 10000"/>
                <a:gd name="connsiteX114" fmla="*/ 0 w 10000"/>
                <a:gd name="connsiteY114" fmla="*/ 8155 h 10000"/>
                <a:gd name="connsiteX115" fmla="*/ 122 w 10000"/>
                <a:gd name="connsiteY115" fmla="*/ 8056 h 10000"/>
                <a:gd name="connsiteX116" fmla="*/ 81 w 10000"/>
                <a:gd name="connsiteY116" fmla="*/ 7956 h 10000"/>
                <a:gd name="connsiteX117" fmla="*/ 0 w 10000"/>
                <a:gd name="connsiteY117" fmla="*/ 7906 h 10000"/>
                <a:gd name="connsiteX118" fmla="*/ 61 w 10000"/>
                <a:gd name="connsiteY118" fmla="*/ 7857 h 10000"/>
                <a:gd name="connsiteX119" fmla="*/ 183 w 10000"/>
                <a:gd name="connsiteY119" fmla="*/ 7827 h 10000"/>
                <a:gd name="connsiteX120" fmla="*/ 490 w 10000"/>
                <a:gd name="connsiteY120" fmla="*/ 7877 h 10000"/>
                <a:gd name="connsiteX121" fmla="*/ 551 w 10000"/>
                <a:gd name="connsiteY121" fmla="*/ 7877 h 10000"/>
                <a:gd name="connsiteX122" fmla="*/ 653 w 10000"/>
                <a:gd name="connsiteY122" fmla="*/ 7837 h 10000"/>
                <a:gd name="connsiteX123" fmla="*/ 653 w 10000"/>
                <a:gd name="connsiteY123" fmla="*/ 7407 h 10000"/>
                <a:gd name="connsiteX124" fmla="*/ 796 w 10000"/>
                <a:gd name="connsiteY124" fmla="*/ 7218 h 10000"/>
                <a:gd name="connsiteX125" fmla="*/ 857 w 10000"/>
                <a:gd name="connsiteY125" fmla="*/ 7188 h 10000"/>
                <a:gd name="connsiteX126" fmla="*/ 980 w 10000"/>
                <a:gd name="connsiteY126" fmla="*/ 7158 h 10000"/>
                <a:gd name="connsiteX127" fmla="*/ 1000 w 10000"/>
                <a:gd name="connsiteY127" fmla="*/ 7168 h 10000"/>
                <a:gd name="connsiteX128" fmla="*/ 1143 w 10000"/>
                <a:gd name="connsiteY128" fmla="*/ 7158 h 10000"/>
                <a:gd name="connsiteX129" fmla="*/ 1224 w 10000"/>
                <a:gd name="connsiteY129" fmla="*/ 7158 h 10000"/>
                <a:gd name="connsiteX130" fmla="*/ 1286 w 10000"/>
                <a:gd name="connsiteY130" fmla="*/ 7138 h 10000"/>
                <a:gd name="connsiteX131" fmla="*/ 1551 w 10000"/>
                <a:gd name="connsiteY131" fmla="*/ 7198 h 10000"/>
                <a:gd name="connsiteX132" fmla="*/ 1653 w 10000"/>
                <a:gd name="connsiteY132" fmla="*/ 7188 h 10000"/>
                <a:gd name="connsiteX133" fmla="*/ 1776 w 10000"/>
                <a:gd name="connsiteY133" fmla="*/ 7089 h 10000"/>
                <a:gd name="connsiteX134" fmla="*/ 2183 w 10000"/>
                <a:gd name="connsiteY134" fmla="*/ 7069 h 10000"/>
                <a:gd name="connsiteX135" fmla="*/ 2244 w 10000"/>
                <a:gd name="connsiteY135" fmla="*/ 6870 h 10000"/>
                <a:gd name="connsiteX136" fmla="*/ 2306 w 10000"/>
                <a:gd name="connsiteY136" fmla="*/ 6840 h 10000"/>
                <a:gd name="connsiteX137" fmla="*/ 2266 w 10000"/>
                <a:gd name="connsiteY137" fmla="*/ 6820 h 10000"/>
                <a:gd name="connsiteX138" fmla="*/ 2183 w 10000"/>
                <a:gd name="connsiteY138" fmla="*/ 6820 h 10000"/>
                <a:gd name="connsiteX139" fmla="*/ 2061 w 10000"/>
                <a:gd name="connsiteY139" fmla="*/ 6750 h 10000"/>
                <a:gd name="connsiteX140" fmla="*/ 1857 w 10000"/>
                <a:gd name="connsiteY140" fmla="*/ 6650 h 10000"/>
                <a:gd name="connsiteX141" fmla="*/ 1796 w 10000"/>
                <a:gd name="connsiteY141" fmla="*/ 6640 h 10000"/>
                <a:gd name="connsiteX142" fmla="*/ 1714 w 10000"/>
                <a:gd name="connsiteY142" fmla="*/ 6621 h 10000"/>
                <a:gd name="connsiteX143" fmla="*/ 1673 w 10000"/>
                <a:gd name="connsiteY143" fmla="*/ 6470 h 10000"/>
                <a:gd name="connsiteX144" fmla="*/ 1653 w 10000"/>
                <a:gd name="connsiteY144" fmla="*/ 6301 h 10000"/>
                <a:gd name="connsiteX145" fmla="*/ 1776 w 10000"/>
                <a:gd name="connsiteY145" fmla="*/ 6131 h 10000"/>
                <a:gd name="connsiteX146" fmla="*/ 1878 w 10000"/>
                <a:gd name="connsiteY146" fmla="*/ 6052 h 10000"/>
                <a:gd name="connsiteX147" fmla="*/ 1756 w 10000"/>
                <a:gd name="connsiteY147" fmla="*/ 5942 h 10000"/>
                <a:gd name="connsiteX148" fmla="*/ 1673 w 10000"/>
                <a:gd name="connsiteY148" fmla="*/ 5803 h 10000"/>
                <a:gd name="connsiteX149" fmla="*/ 1408 w 10000"/>
                <a:gd name="connsiteY149" fmla="*/ 5783 h 10000"/>
                <a:gd name="connsiteX150" fmla="*/ 1368 w 10000"/>
                <a:gd name="connsiteY150" fmla="*/ 5753 h 10000"/>
                <a:gd name="connsiteX151" fmla="*/ 1408 w 10000"/>
                <a:gd name="connsiteY151" fmla="*/ 5653 h 10000"/>
                <a:gd name="connsiteX152" fmla="*/ 1673 w 10000"/>
                <a:gd name="connsiteY152" fmla="*/ 5604 h 10000"/>
                <a:gd name="connsiteX153" fmla="*/ 1857 w 10000"/>
                <a:gd name="connsiteY153" fmla="*/ 5604 h 10000"/>
                <a:gd name="connsiteX154" fmla="*/ 1959 w 10000"/>
                <a:gd name="connsiteY154" fmla="*/ 5604 h 10000"/>
                <a:gd name="connsiteX155" fmla="*/ 2061 w 10000"/>
                <a:gd name="connsiteY155" fmla="*/ 5554 h 10000"/>
                <a:gd name="connsiteX156" fmla="*/ 2081 w 10000"/>
                <a:gd name="connsiteY156" fmla="*/ 5493 h 10000"/>
                <a:gd name="connsiteX157" fmla="*/ 2183 w 10000"/>
                <a:gd name="connsiteY157" fmla="*/ 5443 h 10000"/>
                <a:gd name="connsiteX158" fmla="*/ 2347 w 10000"/>
                <a:gd name="connsiteY158" fmla="*/ 5433 h 10000"/>
                <a:gd name="connsiteX159" fmla="*/ 2551 w 10000"/>
                <a:gd name="connsiteY159" fmla="*/ 5354 h 10000"/>
                <a:gd name="connsiteX160" fmla="*/ 2673 w 10000"/>
                <a:gd name="connsiteY160" fmla="*/ 5304 h 10000"/>
                <a:gd name="connsiteX161" fmla="*/ 2898 w 10000"/>
                <a:gd name="connsiteY161" fmla="*/ 5264 h 10000"/>
                <a:gd name="connsiteX162" fmla="*/ 3142 w 10000"/>
                <a:gd name="connsiteY162" fmla="*/ 5264 h 10000"/>
                <a:gd name="connsiteX163" fmla="*/ 3163 w 10000"/>
                <a:gd name="connsiteY163" fmla="*/ 5244 h 10000"/>
                <a:gd name="connsiteX164" fmla="*/ 3142 w 10000"/>
                <a:gd name="connsiteY164" fmla="*/ 5224 h 10000"/>
                <a:gd name="connsiteX165" fmla="*/ 3142 w 10000"/>
                <a:gd name="connsiteY165" fmla="*/ 5115 h 10000"/>
                <a:gd name="connsiteX166" fmla="*/ 3163 w 10000"/>
                <a:gd name="connsiteY166" fmla="*/ 5065 h 10000"/>
                <a:gd name="connsiteX167" fmla="*/ 3163 w 10000"/>
                <a:gd name="connsiteY167" fmla="*/ 4995 h 10000"/>
                <a:gd name="connsiteX168" fmla="*/ 3163 w 10000"/>
                <a:gd name="connsiteY168" fmla="*/ 4915 h 10000"/>
                <a:gd name="connsiteX169" fmla="*/ 3306 w 10000"/>
                <a:gd name="connsiteY169" fmla="*/ 4866 h 10000"/>
                <a:gd name="connsiteX170" fmla="*/ 3347 w 10000"/>
                <a:gd name="connsiteY170" fmla="*/ 4796 h 10000"/>
                <a:gd name="connsiteX171" fmla="*/ 3429 w 10000"/>
                <a:gd name="connsiteY171" fmla="*/ 4796 h 10000"/>
                <a:gd name="connsiteX172" fmla="*/ 3571 w 10000"/>
                <a:gd name="connsiteY172" fmla="*/ 4796 h 10000"/>
                <a:gd name="connsiteX173" fmla="*/ 3734 w 10000"/>
                <a:gd name="connsiteY173" fmla="*/ 4826 h 10000"/>
                <a:gd name="connsiteX174" fmla="*/ 3959 w 10000"/>
                <a:gd name="connsiteY174" fmla="*/ 4756 h 10000"/>
                <a:gd name="connsiteX175" fmla="*/ 4020 w 10000"/>
                <a:gd name="connsiteY175" fmla="*/ 4756 h 10000"/>
                <a:gd name="connsiteX176" fmla="*/ 4878 w 10000"/>
                <a:gd name="connsiteY176" fmla="*/ 4406 h 10000"/>
                <a:gd name="connsiteX177" fmla="*/ 5653 w 10000"/>
                <a:gd name="connsiteY177" fmla="*/ 4108 h 10000"/>
                <a:gd name="connsiteX178" fmla="*/ 5653 w 10000"/>
                <a:gd name="connsiteY178" fmla="*/ 3998 h 10000"/>
                <a:gd name="connsiteX179" fmla="*/ 5183 w 10000"/>
                <a:gd name="connsiteY179" fmla="*/ 3978 h 10000"/>
                <a:gd name="connsiteX180" fmla="*/ 5122 w 10000"/>
                <a:gd name="connsiteY180" fmla="*/ 3839 h 10000"/>
                <a:gd name="connsiteX181" fmla="*/ 5081 w 10000"/>
                <a:gd name="connsiteY181" fmla="*/ 3719 h 10000"/>
                <a:gd name="connsiteX182" fmla="*/ 5081 w 10000"/>
                <a:gd name="connsiteY182" fmla="*/ 3170 h 10000"/>
                <a:gd name="connsiteX183" fmla="*/ 5041 w 10000"/>
                <a:gd name="connsiteY183" fmla="*/ 3041 h 10000"/>
                <a:gd name="connsiteX184" fmla="*/ 4817 w 10000"/>
                <a:gd name="connsiteY184" fmla="*/ 3001 h 10000"/>
                <a:gd name="connsiteX185" fmla="*/ 4490 w 10000"/>
                <a:gd name="connsiteY185" fmla="*/ 2991 h 10000"/>
                <a:gd name="connsiteX186" fmla="*/ 4408 w 10000"/>
                <a:gd name="connsiteY186" fmla="*/ 2991 h 10000"/>
                <a:gd name="connsiteX187" fmla="*/ 4244 w 10000"/>
                <a:gd name="connsiteY187" fmla="*/ 3031 h 10000"/>
                <a:gd name="connsiteX188" fmla="*/ 4183 w 10000"/>
                <a:gd name="connsiteY188" fmla="*/ 3051 h 10000"/>
                <a:gd name="connsiteX189" fmla="*/ 4081 w 10000"/>
                <a:gd name="connsiteY189" fmla="*/ 3111 h 10000"/>
                <a:gd name="connsiteX190" fmla="*/ 4020 w 10000"/>
                <a:gd name="connsiteY190" fmla="*/ 3091 h 10000"/>
                <a:gd name="connsiteX191" fmla="*/ 3796 w 10000"/>
                <a:gd name="connsiteY191" fmla="*/ 2931 h 10000"/>
                <a:gd name="connsiteX192" fmla="*/ 3530 w 10000"/>
                <a:gd name="connsiteY192" fmla="*/ 2931 h 10000"/>
                <a:gd name="connsiteX193" fmla="*/ 3204 w 10000"/>
                <a:gd name="connsiteY193" fmla="*/ 2941 h 10000"/>
                <a:gd name="connsiteX194" fmla="*/ 3102 w 10000"/>
                <a:gd name="connsiteY194" fmla="*/ 2712 h 10000"/>
                <a:gd name="connsiteX195" fmla="*/ 3000 w 10000"/>
                <a:gd name="connsiteY195" fmla="*/ 2692 h 10000"/>
                <a:gd name="connsiteX196" fmla="*/ 2776 w 10000"/>
                <a:gd name="connsiteY196" fmla="*/ 2563 h 10000"/>
                <a:gd name="connsiteX197" fmla="*/ 2673 w 10000"/>
                <a:gd name="connsiteY197" fmla="*/ 2533 h 10000"/>
                <a:gd name="connsiteX198" fmla="*/ 2592 w 10000"/>
                <a:gd name="connsiteY198" fmla="*/ 2492 h 10000"/>
                <a:gd name="connsiteX199" fmla="*/ 2449 w 10000"/>
                <a:gd name="connsiteY199" fmla="*/ 2482 h 10000"/>
                <a:gd name="connsiteX200" fmla="*/ 2368 w 10000"/>
                <a:gd name="connsiteY200" fmla="*/ 2333 h 10000"/>
                <a:gd name="connsiteX201" fmla="*/ 2429 w 10000"/>
                <a:gd name="connsiteY201" fmla="*/ 2143 h 10000"/>
                <a:gd name="connsiteX202" fmla="*/ 2244 w 10000"/>
                <a:gd name="connsiteY202" fmla="*/ 2104 h 10000"/>
                <a:gd name="connsiteX203" fmla="*/ 2327 w 10000"/>
                <a:gd name="connsiteY203" fmla="*/ 1944 h 10000"/>
                <a:gd name="connsiteX204" fmla="*/ 1796 w 10000"/>
                <a:gd name="connsiteY204" fmla="*/ 1865 h 10000"/>
                <a:gd name="connsiteX205" fmla="*/ 1592 w 10000"/>
                <a:gd name="connsiteY205" fmla="*/ 1865 h 10000"/>
                <a:gd name="connsiteX206" fmla="*/ 1490 w 10000"/>
                <a:gd name="connsiteY206" fmla="*/ 1835 h 10000"/>
                <a:gd name="connsiteX207" fmla="*/ 1551 w 10000"/>
                <a:gd name="connsiteY207" fmla="*/ 1635 h 10000"/>
                <a:gd name="connsiteX208" fmla="*/ 1673 w 10000"/>
                <a:gd name="connsiteY208" fmla="*/ 1546 h 10000"/>
                <a:gd name="connsiteX209" fmla="*/ 1693 w 10000"/>
                <a:gd name="connsiteY209" fmla="*/ 1516 h 10000"/>
                <a:gd name="connsiteX210" fmla="*/ 1612 w 10000"/>
                <a:gd name="connsiteY210" fmla="*/ 1475 h 10000"/>
                <a:gd name="connsiteX211" fmla="*/ 1571 w 10000"/>
                <a:gd name="connsiteY211" fmla="*/ 1445 h 10000"/>
                <a:gd name="connsiteX212" fmla="*/ 1244 w 10000"/>
                <a:gd name="connsiteY212" fmla="*/ 1385 h 10000"/>
                <a:gd name="connsiteX213" fmla="*/ 1286 w 10000"/>
                <a:gd name="connsiteY213" fmla="*/ 1286 h 10000"/>
                <a:gd name="connsiteX214" fmla="*/ 1449 w 10000"/>
                <a:gd name="connsiteY214" fmla="*/ 1216 h 10000"/>
                <a:gd name="connsiteX215" fmla="*/ 1469 w 10000"/>
                <a:gd name="connsiteY215" fmla="*/ 1097 h 10000"/>
                <a:gd name="connsiteX216" fmla="*/ 1449 w 10000"/>
                <a:gd name="connsiteY216" fmla="*/ 1067 h 10000"/>
                <a:gd name="connsiteX217" fmla="*/ 1449 w 10000"/>
                <a:gd name="connsiteY217" fmla="*/ 1047 h 10000"/>
                <a:gd name="connsiteX218" fmla="*/ 1388 w 10000"/>
                <a:gd name="connsiteY218" fmla="*/ 1017 h 10000"/>
                <a:gd name="connsiteX219" fmla="*/ 1224 w 10000"/>
                <a:gd name="connsiteY219" fmla="*/ 778 h 10000"/>
                <a:gd name="connsiteX220" fmla="*/ 1122 w 10000"/>
                <a:gd name="connsiteY220" fmla="*/ 478 h 10000"/>
                <a:gd name="connsiteX221" fmla="*/ 837 w 10000"/>
                <a:gd name="connsiteY221" fmla="*/ 418 h 10000"/>
                <a:gd name="connsiteX222" fmla="*/ 714 w 10000"/>
                <a:gd name="connsiteY222" fmla="*/ 249 h 10000"/>
                <a:gd name="connsiteX223" fmla="*/ 1163 w 10000"/>
                <a:gd name="connsiteY223" fmla="*/ 0 h 10000"/>
                <a:gd name="connsiteX224" fmla="*/ 1244 w 10000"/>
                <a:gd name="connsiteY224" fmla="*/ 30 h 10000"/>
                <a:gd name="connsiteX225" fmla="*/ 1653 w 10000"/>
                <a:gd name="connsiteY225" fmla="*/ 149 h 10000"/>
                <a:gd name="connsiteX226" fmla="*/ 2061 w 10000"/>
                <a:gd name="connsiteY226" fmla="*/ 398 h 10000"/>
                <a:gd name="connsiteX227" fmla="*/ 2244 w 10000"/>
                <a:gd name="connsiteY227" fmla="*/ 828 h 10000"/>
                <a:gd name="connsiteX228" fmla="*/ 2368 w 10000"/>
                <a:gd name="connsiteY228" fmla="*/ 1306 h 10000"/>
                <a:gd name="connsiteX229" fmla="*/ 2857 w 10000"/>
                <a:gd name="connsiteY229" fmla="*/ 1596 h 10000"/>
                <a:gd name="connsiteX230" fmla="*/ 3183 w 10000"/>
                <a:gd name="connsiteY230" fmla="*/ 2074 h 10000"/>
                <a:gd name="connsiteX231" fmla="*/ 3755 w 10000"/>
                <a:gd name="connsiteY231" fmla="*/ 2392 h 10000"/>
                <a:gd name="connsiteX232" fmla="*/ 4591 w 10000"/>
                <a:gd name="connsiteY232" fmla="*/ 2503 h 10000"/>
                <a:gd name="connsiteX233" fmla="*/ 4591 w 10000"/>
                <a:gd name="connsiteY233" fmla="*/ 2563 h 10000"/>
                <a:gd name="connsiteX234" fmla="*/ 4817 w 10000"/>
                <a:gd name="connsiteY234" fmla="*/ 2652 h 10000"/>
                <a:gd name="connsiteX235" fmla="*/ 5122 w 10000"/>
                <a:gd name="connsiteY235" fmla="*/ 2632 h 10000"/>
                <a:gd name="connsiteX236" fmla="*/ 6020 w 10000"/>
                <a:gd name="connsiteY236" fmla="*/ 2862 h 10000"/>
                <a:gd name="connsiteX237" fmla="*/ 6183 w 10000"/>
                <a:gd name="connsiteY237" fmla="*/ 2862 h 10000"/>
                <a:gd name="connsiteX238" fmla="*/ 6266 w 10000"/>
                <a:gd name="connsiteY238" fmla="*/ 2951 h 10000"/>
                <a:gd name="connsiteX239" fmla="*/ 7591 w 10000"/>
                <a:gd name="connsiteY239" fmla="*/ 2951 h 10000"/>
                <a:gd name="connsiteX240" fmla="*/ 8589 w 10000"/>
                <a:gd name="connsiteY240" fmla="*/ 2946 h 10000"/>
                <a:gd name="connsiteX241" fmla="*/ 8816 w 10000"/>
                <a:gd name="connsiteY241" fmla="*/ 3147 h 10000"/>
                <a:gd name="connsiteX242" fmla="*/ 9286 w 10000"/>
                <a:gd name="connsiteY242" fmla="*/ 3300 h 10000"/>
                <a:gd name="connsiteX243" fmla="*/ 10000 w 10000"/>
                <a:gd name="connsiteY243" fmla="*/ 3051 h 10000"/>
                <a:gd name="connsiteX0" fmla="*/ 10000 w 10000"/>
                <a:gd name="connsiteY0" fmla="*/ 3051 h 10000"/>
                <a:gd name="connsiteX1" fmla="*/ 9898 w 10000"/>
                <a:gd name="connsiteY1" fmla="*/ 3409 h 10000"/>
                <a:gd name="connsiteX2" fmla="*/ 9857 w 10000"/>
                <a:gd name="connsiteY2" fmla="*/ 3510 h 10000"/>
                <a:gd name="connsiteX3" fmla="*/ 9857 w 10000"/>
                <a:gd name="connsiteY3" fmla="*/ 3600 h 10000"/>
                <a:gd name="connsiteX4" fmla="*/ 9714 w 10000"/>
                <a:gd name="connsiteY4" fmla="*/ 3968 h 10000"/>
                <a:gd name="connsiteX5" fmla="*/ 9551 w 10000"/>
                <a:gd name="connsiteY5" fmla="*/ 4078 h 10000"/>
                <a:gd name="connsiteX6" fmla="*/ 9265 w 10000"/>
                <a:gd name="connsiteY6" fmla="*/ 4347 h 10000"/>
                <a:gd name="connsiteX7" fmla="*/ 8898 w 10000"/>
                <a:gd name="connsiteY7" fmla="*/ 4706 h 10000"/>
                <a:gd name="connsiteX8" fmla="*/ 8693 w 10000"/>
                <a:gd name="connsiteY8" fmla="*/ 5035 h 10000"/>
                <a:gd name="connsiteX9" fmla="*/ 8632 w 10000"/>
                <a:gd name="connsiteY9" fmla="*/ 5025 h 10000"/>
                <a:gd name="connsiteX10" fmla="*/ 8428 w 10000"/>
                <a:gd name="connsiteY10" fmla="*/ 5085 h 10000"/>
                <a:gd name="connsiteX11" fmla="*/ 8388 w 10000"/>
                <a:gd name="connsiteY11" fmla="*/ 5115 h 10000"/>
                <a:gd name="connsiteX12" fmla="*/ 8244 w 10000"/>
                <a:gd name="connsiteY12" fmla="*/ 5304 h 10000"/>
                <a:gd name="connsiteX13" fmla="*/ 8244 w 10000"/>
                <a:gd name="connsiteY13" fmla="*/ 5354 h 10000"/>
                <a:gd name="connsiteX14" fmla="*/ 8244 w 10000"/>
                <a:gd name="connsiteY14" fmla="*/ 5493 h 10000"/>
                <a:gd name="connsiteX15" fmla="*/ 8183 w 10000"/>
                <a:gd name="connsiteY15" fmla="*/ 5663 h 10000"/>
                <a:gd name="connsiteX16" fmla="*/ 8102 w 10000"/>
                <a:gd name="connsiteY16" fmla="*/ 5663 h 10000"/>
                <a:gd name="connsiteX17" fmla="*/ 7837 w 10000"/>
                <a:gd name="connsiteY17" fmla="*/ 5793 h 10000"/>
                <a:gd name="connsiteX18" fmla="*/ 8000 w 10000"/>
                <a:gd name="connsiteY18" fmla="*/ 5952 h 10000"/>
                <a:gd name="connsiteX19" fmla="*/ 8183 w 10000"/>
                <a:gd name="connsiteY19" fmla="*/ 5992 h 10000"/>
                <a:gd name="connsiteX20" fmla="*/ 8244 w 10000"/>
                <a:gd name="connsiteY20" fmla="*/ 6161 h 10000"/>
                <a:gd name="connsiteX21" fmla="*/ 8000 w 10000"/>
                <a:gd name="connsiteY21" fmla="*/ 6700 h 10000"/>
                <a:gd name="connsiteX22" fmla="*/ 8020 w 10000"/>
                <a:gd name="connsiteY22" fmla="*/ 6760 h 10000"/>
                <a:gd name="connsiteX23" fmla="*/ 8102 w 10000"/>
                <a:gd name="connsiteY23" fmla="*/ 6830 h 10000"/>
                <a:gd name="connsiteX24" fmla="*/ 8040 w 10000"/>
                <a:gd name="connsiteY24" fmla="*/ 6899 h 10000"/>
                <a:gd name="connsiteX25" fmla="*/ 8122 w 10000"/>
                <a:gd name="connsiteY25" fmla="*/ 7397 h 10000"/>
                <a:gd name="connsiteX26" fmla="*/ 8081 w 10000"/>
                <a:gd name="connsiteY26" fmla="*/ 7457 h 10000"/>
                <a:gd name="connsiteX27" fmla="*/ 8347 w 10000"/>
                <a:gd name="connsiteY27" fmla="*/ 8215 h 10000"/>
                <a:gd name="connsiteX28" fmla="*/ 8388 w 10000"/>
                <a:gd name="connsiteY28" fmla="*/ 8265 h 10000"/>
                <a:gd name="connsiteX29" fmla="*/ 8388 w 10000"/>
                <a:gd name="connsiteY29" fmla="*/ 8295 h 10000"/>
                <a:gd name="connsiteX30" fmla="*/ 8428 w 10000"/>
                <a:gd name="connsiteY30" fmla="*/ 8335 h 10000"/>
                <a:gd name="connsiteX31" fmla="*/ 8428 w 10000"/>
                <a:gd name="connsiteY31" fmla="*/ 8384 h 10000"/>
                <a:gd name="connsiteX32" fmla="*/ 8449 w 10000"/>
                <a:gd name="connsiteY32" fmla="*/ 8434 h 10000"/>
                <a:gd name="connsiteX33" fmla="*/ 8490 w 10000"/>
                <a:gd name="connsiteY33" fmla="*/ 8484 h 10000"/>
                <a:gd name="connsiteX34" fmla="*/ 8449 w 10000"/>
                <a:gd name="connsiteY34" fmla="*/ 8515 h 10000"/>
                <a:gd name="connsiteX35" fmla="*/ 8530 w 10000"/>
                <a:gd name="connsiteY35" fmla="*/ 8555 h 10000"/>
                <a:gd name="connsiteX36" fmla="*/ 8551 w 10000"/>
                <a:gd name="connsiteY36" fmla="*/ 8764 h 10000"/>
                <a:gd name="connsiteX37" fmla="*/ 8530 w 10000"/>
                <a:gd name="connsiteY37" fmla="*/ 8764 h 10000"/>
                <a:gd name="connsiteX38" fmla="*/ 8428 w 10000"/>
                <a:gd name="connsiteY38" fmla="*/ 8774 h 10000"/>
                <a:gd name="connsiteX39" fmla="*/ 8388 w 10000"/>
                <a:gd name="connsiteY39" fmla="*/ 8824 h 10000"/>
                <a:gd name="connsiteX40" fmla="*/ 8367 w 10000"/>
                <a:gd name="connsiteY40" fmla="*/ 8933 h 10000"/>
                <a:gd name="connsiteX41" fmla="*/ 8388 w 10000"/>
                <a:gd name="connsiteY41" fmla="*/ 8963 h 10000"/>
                <a:gd name="connsiteX42" fmla="*/ 8388 w 10000"/>
                <a:gd name="connsiteY42" fmla="*/ 9023 h 10000"/>
                <a:gd name="connsiteX43" fmla="*/ 8327 w 10000"/>
                <a:gd name="connsiteY43" fmla="*/ 9053 h 10000"/>
                <a:gd name="connsiteX44" fmla="*/ 8244 w 10000"/>
                <a:gd name="connsiteY44" fmla="*/ 9053 h 10000"/>
                <a:gd name="connsiteX45" fmla="*/ 8244 w 10000"/>
                <a:gd name="connsiteY45" fmla="*/ 9073 h 10000"/>
                <a:gd name="connsiteX46" fmla="*/ 8183 w 10000"/>
                <a:gd name="connsiteY46" fmla="*/ 9073 h 10000"/>
                <a:gd name="connsiteX47" fmla="*/ 8081 w 10000"/>
                <a:gd name="connsiteY47" fmla="*/ 9142 h 10000"/>
                <a:gd name="connsiteX48" fmla="*/ 8020 w 10000"/>
                <a:gd name="connsiteY48" fmla="*/ 9222 h 10000"/>
                <a:gd name="connsiteX49" fmla="*/ 8081 w 10000"/>
                <a:gd name="connsiteY49" fmla="*/ 9232 h 10000"/>
                <a:gd name="connsiteX50" fmla="*/ 8020 w 10000"/>
                <a:gd name="connsiteY50" fmla="*/ 9272 h 10000"/>
                <a:gd name="connsiteX51" fmla="*/ 7939 w 10000"/>
                <a:gd name="connsiteY51" fmla="*/ 9421 h 10000"/>
                <a:gd name="connsiteX52" fmla="*/ 8081 w 10000"/>
                <a:gd name="connsiteY52" fmla="*/ 9522 h 10000"/>
                <a:gd name="connsiteX53" fmla="*/ 8122 w 10000"/>
                <a:gd name="connsiteY53" fmla="*/ 9522 h 10000"/>
                <a:gd name="connsiteX54" fmla="*/ 8203 w 10000"/>
                <a:gd name="connsiteY54" fmla="*/ 9502 h 10000"/>
                <a:gd name="connsiteX55" fmla="*/ 8265 w 10000"/>
                <a:gd name="connsiteY55" fmla="*/ 9502 h 10000"/>
                <a:gd name="connsiteX56" fmla="*/ 8244 w 10000"/>
                <a:gd name="connsiteY56" fmla="*/ 9612 h 10000"/>
                <a:gd name="connsiteX57" fmla="*/ 8286 w 10000"/>
                <a:gd name="connsiteY57" fmla="*/ 9681 h 10000"/>
                <a:gd name="connsiteX58" fmla="*/ 8327 w 10000"/>
                <a:gd name="connsiteY58" fmla="*/ 9781 h 10000"/>
                <a:gd name="connsiteX59" fmla="*/ 8367 w 10000"/>
                <a:gd name="connsiteY59" fmla="*/ 9871 h 10000"/>
                <a:gd name="connsiteX60" fmla="*/ 8428 w 10000"/>
                <a:gd name="connsiteY60" fmla="*/ 9920 h 10000"/>
                <a:gd name="connsiteX61" fmla="*/ 8449 w 10000"/>
                <a:gd name="connsiteY61" fmla="*/ 9970 h 10000"/>
                <a:gd name="connsiteX62" fmla="*/ 8286 w 10000"/>
                <a:gd name="connsiteY62" fmla="*/ 10000 h 10000"/>
                <a:gd name="connsiteX63" fmla="*/ 8102 w 10000"/>
                <a:gd name="connsiteY63" fmla="*/ 9930 h 10000"/>
                <a:gd name="connsiteX64" fmla="*/ 7816 w 10000"/>
                <a:gd name="connsiteY64" fmla="*/ 9811 h 10000"/>
                <a:gd name="connsiteX65" fmla="*/ 7693 w 10000"/>
                <a:gd name="connsiteY65" fmla="*/ 9741 h 10000"/>
                <a:gd name="connsiteX66" fmla="*/ 7612 w 10000"/>
                <a:gd name="connsiteY66" fmla="*/ 9721 h 10000"/>
                <a:gd name="connsiteX67" fmla="*/ 7490 w 10000"/>
                <a:gd name="connsiteY67" fmla="*/ 9632 h 10000"/>
                <a:gd name="connsiteX68" fmla="*/ 7428 w 10000"/>
                <a:gd name="connsiteY68" fmla="*/ 9612 h 10000"/>
                <a:gd name="connsiteX69" fmla="*/ 7327 w 10000"/>
                <a:gd name="connsiteY69" fmla="*/ 9592 h 10000"/>
                <a:gd name="connsiteX70" fmla="*/ 7244 w 10000"/>
                <a:gd name="connsiteY70" fmla="*/ 9562 h 10000"/>
                <a:gd name="connsiteX71" fmla="*/ 7183 w 10000"/>
                <a:gd name="connsiteY71" fmla="*/ 9562 h 10000"/>
                <a:gd name="connsiteX72" fmla="*/ 7061 w 10000"/>
                <a:gd name="connsiteY72" fmla="*/ 9632 h 10000"/>
                <a:gd name="connsiteX73" fmla="*/ 7000 w 10000"/>
                <a:gd name="connsiteY73" fmla="*/ 9681 h 10000"/>
                <a:gd name="connsiteX74" fmla="*/ 6857 w 10000"/>
                <a:gd name="connsiteY74" fmla="*/ 9681 h 10000"/>
                <a:gd name="connsiteX75" fmla="*/ 6776 w 10000"/>
                <a:gd name="connsiteY75" fmla="*/ 9651 h 10000"/>
                <a:gd name="connsiteX76" fmla="*/ 6571 w 10000"/>
                <a:gd name="connsiteY76" fmla="*/ 9661 h 10000"/>
                <a:gd name="connsiteX77" fmla="*/ 6469 w 10000"/>
                <a:gd name="connsiteY77" fmla="*/ 9681 h 10000"/>
                <a:gd name="connsiteX78" fmla="*/ 6490 w 10000"/>
                <a:gd name="connsiteY78" fmla="*/ 9651 h 10000"/>
                <a:gd name="connsiteX79" fmla="*/ 6388 w 10000"/>
                <a:gd name="connsiteY79" fmla="*/ 9681 h 10000"/>
                <a:gd name="connsiteX80" fmla="*/ 6408 w 10000"/>
                <a:gd name="connsiteY80" fmla="*/ 9651 h 10000"/>
                <a:gd name="connsiteX81" fmla="*/ 6183 w 10000"/>
                <a:gd name="connsiteY81" fmla="*/ 9651 h 10000"/>
                <a:gd name="connsiteX82" fmla="*/ 6142 w 10000"/>
                <a:gd name="connsiteY82" fmla="*/ 9661 h 10000"/>
                <a:gd name="connsiteX83" fmla="*/ 6102 w 10000"/>
                <a:gd name="connsiteY83" fmla="*/ 9661 h 10000"/>
                <a:gd name="connsiteX84" fmla="*/ 4817 w 10000"/>
                <a:gd name="connsiteY84" fmla="*/ 9721 h 10000"/>
                <a:gd name="connsiteX85" fmla="*/ 4857 w 10000"/>
                <a:gd name="connsiteY85" fmla="*/ 9681 h 10000"/>
                <a:gd name="connsiteX86" fmla="*/ 4347 w 10000"/>
                <a:gd name="connsiteY86" fmla="*/ 9731 h 10000"/>
                <a:gd name="connsiteX87" fmla="*/ 3878 w 10000"/>
                <a:gd name="connsiteY87" fmla="*/ 9661 h 10000"/>
                <a:gd name="connsiteX88" fmla="*/ 3653 w 10000"/>
                <a:gd name="connsiteY88" fmla="*/ 9691 h 10000"/>
                <a:gd name="connsiteX89" fmla="*/ 3429 w 10000"/>
                <a:gd name="connsiteY89" fmla="*/ 9661 h 10000"/>
                <a:gd name="connsiteX90" fmla="*/ 3204 w 10000"/>
                <a:gd name="connsiteY90" fmla="*/ 9651 h 10000"/>
                <a:gd name="connsiteX91" fmla="*/ 3000 w 10000"/>
                <a:gd name="connsiteY91" fmla="*/ 9622 h 10000"/>
                <a:gd name="connsiteX92" fmla="*/ 2898 w 10000"/>
                <a:gd name="connsiteY92" fmla="*/ 9532 h 10000"/>
                <a:gd name="connsiteX93" fmla="*/ 2837 w 10000"/>
                <a:gd name="connsiteY93" fmla="*/ 9401 h 10000"/>
                <a:gd name="connsiteX94" fmla="*/ 2673 w 10000"/>
                <a:gd name="connsiteY94" fmla="*/ 9242 h 10000"/>
                <a:gd name="connsiteX95" fmla="*/ 2306 w 10000"/>
                <a:gd name="connsiteY95" fmla="*/ 9113 h 10000"/>
                <a:gd name="connsiteX96" fmla="*/ 2061 w 10000"/>
                <a:gd name="connsiteY96" fmla="*/ 9103 h 10000"/>
                <a:gd name="connsiteX97" fmla="*/ 2061 w 10000"/>
                <a:gd name="connsiteY97" fmla="*/ 9133 h 10000"/>
                <a:gd name="connsiteX98" fmla="*/ 2163 w 10000"/>
                <a:gd name="connsiteY98" fmla="*/ 9232 h 10000"/>
                <a:gd name="connsiteX99" fmla="*/ 2081 w 10000"/>
                <a:gd name="connsiteY99" fmla="*/ 9272 h 10000"/>
                <a:gd name="connsiteX100" fmla="*/ 918 w 10000"/>
                <a:gd name="connsiteY100" fmla="*/ 9043 h 10000"/>
                <a:gd name="connsiteX101" fmla="*/ 408 w 10000"/>
                <a:gd name="connsiteY101" fmla="*/ 8983 h 10000"/>
                <a:gd name="connsiteX102" fmla="*/ 388 w 10000"/>
                <a:gd name="connsiteY102" fmla="*/ 8953 h 10000"/>
                <a:gd name="connsiteX103" fmla="*/ 306 w 10000"/>
                <a:gd name="connsiteY103" fmla="*/ 8874 h 10000"/>
                <a:gd name="connsiteX104" fmla="*/ 408 w 10000"/>
                <a:gd name="connsiteY104" fmla="*/ 8684 h 10000"/>
                <a:gd name="connsiteX105" fmla="*/ 612 w 10000"/>
                <a:gd name="connsiteY105" fmla="*/ 8664 h 10000"/>
                <a:gd name="connsiteX106" fmla="*/ 653 w 10000"/>
                <a:gd name="connsiteY106" fmla="*/ 8644 h 10000"/>
                <a:gd name="connsiteX107" fmla="*/ 693 w 10000"/>
                <a:gd name="connsiteY107" fmla="*/ 8464 h 10000"/>
                <a:gd name="connsiteX108" fmla="*/ 408 w 10000"/>
                <a:gd name="connsiteY108" fmla="*/ 8355 h 10000"/>
                <a:gd name="connsiteX109" fmla="*/ 408 w 10000"/>
                <a:gd name="connsiteY109" fmla="*/ 8285 h 10000"/>
                <a:gd name="connsiteX110" fmla="*/ 327 w 10000"/>
                <a:gd name="connsiteY110" fmla="*/ 8255 h 10000"/>
                <a:gd name="connsiteX111" fmla="*/ 81 w 10000"/>
                <a:gd name="connsiteY111" fmla="*/ 8275 h 10000"/>
                <a:gd name="connsiteX112" fmla="*/ 41 w 10000"/>
                <a:gd name="connsiteY112" fmla="*/ 8265 h 10000"/>
                <a:gd name="connsiteX113" fmla="*/ 0 w 10000"/>
                <a:gd name="connsiteY113" fmla="*/ 8215 h 10000"/>
                <a:gd name="connsiteX114" fmla="*/ 0 w 10000"/>
                <a:gd name="connsiteY114" fmla="*/ 8155 h 10000"/>
                <a:gd name="connsiteX115" fmla="*/ 122 w 10000"/>
                <a:gd name="connsiteY115" fmla="*/ 8056 h 10000"/>
                <a:gd name="connsiteX116" fmla="*/ 81 w 10000"/>
                <a:gd name="connsiteY116" fmla="*/ 7956 h 10000"/>
                <a:gd name="connsiteX117" fmla="*/ 0 w 10000"/>
                <a:gd name="connsiteY117" fmla="*/ 7906 h 10000"/>
                <a:gd name="connsiteX118" fmla="*/ 61 w 10000"/>
                <a:gd name="connsiteY118" fmla="*/ 7857 h 10000"/>
                <a:gd name="connsiteX119" fmla="*/ 183 w 10000"/>
                <a:gd name="connsiteY119" fmla="*/ 7827 h 10000"/>
                <a:gd name="connsiteX120" fmla="*/ 490 w 10000"/>
                <a:gd name="connsiteY120" fmla="*/ 7877 h 10000"/>
                <a:gd name="connsiteX121" fmla="*/ 551 w 10000"/>
                <a:gd name="connsiteY121" fmla="*/ 7877 h 10000"/>
                <a:gd name="connsiteX122" fmla="*/ 653 w 10000"/>
                <a:gd name="connsiteY122" fmla="*/ 7837 h 10000"/>
                <a:gd name="connsiteX123" fmla="*/ 653 w 10000"/>
                <a:gd name="connsiteY123" fmla="*/ 7407 h 10000"/>
                <a:gd name="connsiteX124" fmla="*/ 796 w 10000"/>
                <a:gd name="connsiteY124" fmla="*/ 7218 h 10000"/>
                <a:gd name="connsiteX125" fmla="*/ 857 w 10000"/>
                <a:gd name="connsiteY125" fmla="*/ 7188 h 10000"/>
                <a:gd name="connsiteX126" fmla="*/ 980 w 10000"/>
                <a:gd name="connsiteY126" fmla="*/ 7158 h 10000"/>
                <a:gd name="connsiteX127" fmla="*/ 1000 w 10000"/>
                <a:gd name="connsiteY127" fmla="*/ 7168 h 10000"/>
                <a:gd name="connsiteX128" fmla="*/ 1143 w 10000"/>
                <a:gd name="connsiteY128" fmla="*/ 7158 h 10000"/>
                <a:gd name="connsiteX129" fmla="*/ 1224 w 10000"/>
                <a:gd name="connsiteY129" fmla="*/ 7158 h 10000"/>
                <a:gd name="connsiteX130" fmla="*/ 1286 w 10000"/>
                <a:gd name="connsiteY130" fmla="*/ 7138 h 10000"/>
                <a:gd name="connsiteX131" fmla="*/ 1551 w 10000"/>
                <a:gd name="connsiteY131" fmla="*/ 7198 h 10000"/>
                <a:gd name="connsiteX132" fmla="*/ 1653 w 10000"/>
                <a:gd name="connsiteY132" fmla="*/ 7188 h 10000"/>
                <a:gd name="connsiteX133" fmla="*/ 1776 w 10000"/>
                <a:gd name="connsiteY133" fmla="*/ 7089 h 10000"/>
                <a:gd name="connsiteX134" fmla="*/ 2183 w 10000"/>
                <a:gd name="connsiteY134" fmla="*/ 7069 h 10000"/>
                <a:gd name="connsiteX135" fmla="*/ 2244 w 10000"/>
                <a:gd name="connsiteY135" fmla="*/ 6870 h 10000"/>
                <a:gd name="connsiteX136" fmla="*/ 2306 w 10000"/>
                <a:gd name="connsiteY136" fmla="*/ 6840 h 10000"/>
                <a:gd name="connsiteX137" fmla="*/ 2266 w 10000"/>
                <a:gd name="connsiteY137" fmla="*/ 6820 h 10000"/>
                <a:gd name="connsiteX138" fmla="*/ 2183 w 10000"/>
                <a:gd name="connsiteY138" fmla="*/ 6820 h 10000"/>
                <a:gd name="connsiteX139" fmla="*/ 2061 w 10000"/>
                <a:gd name="connsiteY139" fmla="*/ 6750 h 10000"/>
                <a:gd name="connsiteX140" fmla="*/ 1857 w 10000"/>
                <a:gd name="connsiteY140" fmla="*/ 6650 h 10000"/>
                <a:gd name="connsiteX141" fmla="*/ 1796 w 10000"/>
                <a:gd name="connsiteY141" fmla="*/ 6640 h 10000"/>
                <a:gd name="connsiteX142" fmla="*/ 1714 w 10000"/>
                <a:gd name="connsiteY142" fmla="*/ 6621 h 10000"/>
                <a:gd name="connsiteX143" fmla="*/ 1673 w 10000"/>
                <a:gd name="connsiteY143" fmla="*/ 6470 h 10000"/>
                <a:gd name="connsiteX144" fmla="*/ 1653 w 10000"/>
                <a:gd name="connsiteY144" fmla="*/ 6301 h 10000"/>
                <a:gd name="connsiteX145" fmla="*/ 1776 w 10000"/>
                <a:gd name="connsiteY145" fmla="*/ 6131 h 10000"/>
                <a:gd name="connsiteX146" fmla="*/ 1878 w 10000"/>
                <a:gd name="connsiteY146" fmla="*/ 6052 h 10000"/>
                <a:gd name="connsiteX147" fmla="*/ 1756 w 10000"/>
                <a:gd name="connsiteY147" fmla="*/ 5942 h 10000"/>
                <a:gd name="connsiteX148" fmla="*/ 1673 w 10000"/>
                <a:gd name="connsiteY148" fmla="*/ 5803 h 10000"/>
                <a:gd name="connsiteX149" fmla="*/ 1408 w 10000"/>
                <a:gd name="connsiteY149" fmla="*/ 5783 h 10000"/>
                <a:gd name="connsiteX150" fmla="*/ 1368 w 10000"/>
                <a:gd name="connsiteY150" fmla="*/ 5753 h 10000"/>
                <a:gd name="connsiteX151" fmla="*/ 1408 w 10000"/>
                <a:gd name="connsiteY151" fmla="*/ 5653 h 10000"/>
                <a:gd name="connsiteX152" fmla="*/ 1673 w 10000"/>
                <a:gd name="connsiteY152" fmla="*/ 5604 h 10000"/>
                <a:gd name="connsiteX153" fmla="*/ 1857 w 10000"/>
                <a:gd name="connsiteY153" fmla="*/ 5604 h 10000"/>
                <a:gd name="connsiteX154" fmla="*/ 1959 w 10000"/>
                <a:gd name="connsiteY154" fmla="*/ 5604 h 10000"/>
                <a:gd name="connsiteX155" fmla="*/ 2061 w 10000"/>
                <a:gd name="connsiteY155" fmla="*/ 5554 h 10000"/>
                <a:gd name="connsiteX156" fmla="*/ 2081 w 10000"/>
                <a:gd name="connsiteY156" fmla="*/ 5493 h 10000"/>
                <a:gd name="connsiteX157" fmla="*/ 2183 w 10000"/>
                <a:gd name="connsiteY157" fmla="*/ 5443 h 10000"/>
                <a:gd name="connsiteX158" fmla="*/ 2347 w 10000"/>
                <a:gd name="connsiteY158" fmla="*/ 5433 h 10000"/>
                <a:gd name="connsiteX159" fmla="*/ 2551 w 10000"/>
                <a:gd name="connsiteY159" fmla="*/ 5354 h 10000"/>
                <a:gd name="connsiteX160" fmla="*/ 2673 w 10000"/>
                <a:gd name="connsiteY160" fmla="*/ 5304 h 10000"/>
                <a:gd name="connsiteX161" fmla="*/ 2898 w 10000"/>
                <a:gd name="connsiteY161" fmla="*/ 5264 h 10000"/>
                <a:gd name="connsiteX162" fmla="*/ 3142 w 10000"/>
                <a:gd name="connsiteY162" fmla="*/ 5264 h 10000"/>
                <a:gd name="connsiteX163" fmla="*/ 3163 w 10000"/>
                <a:gd name="connsiteY163" fmla="*/ 5244 h 10000"/>
                <a:gd name="connsiteX164" fmla="*/ 3142 w 10000"/>
                <a:gd name="connsiteY164" fmla="*/ 5224 h 10000"/>
                <a:gd name="connsiteX165" fmla="*/ 3142 w 10000"/>
                <a:gd name="connsiteY165" fmla="*/ 5115 h 10000"/>
                <a:gd name="connsiteX166" fmla="*/ 3163 w 10000"/>
                <a:gd name="connsiteY166" fmla="*/ 5065 h 10000"/>
                <a:gd name="connsiteX167" fmla="*/ 3163 w 10000"/>
                <a:gd name="connsiteY167" fmla="*/ 4995 h 10000"/>
                <a:gd name="connsiteX168" fmla="*/ 3163 w 10000"/>
                <a:gd name="connsiteY168" fmla="*/ 4915 h 10000"/>
                <a:gd name="connsiteX169" fmla="*/ 3306 w 10000"/>
                <a:gd name="connsiteY169" fmla="*/ 4866 h 10000"/>
                <a:gd name="connsiteX170" fmla="*/ 3347 w 10000"/>
                <a:gd name="connsiteY170" fmla="*/ 4796 h 10000"/>
                <a:gd name="connsiteX171" fmla="*/ 3429 w 10000"/>
                <a:gd name="connsiteY171" fmla="*/ 4796 h 10000"/>
                <a:gd name="connsiteX172" fmla="*/ 3571 w 10000"/>
                <a:gd name="connsiteY172" fmla="*/ 4796 h 10000"/>
                <a:gd name="connsiteX173" fmla="*/ 3734 w 10000"/>
                <a:gd name="connsiteY173" fmla="*/ 4826 h 10000"/>
                <a:gd name="connsiteX174" fmla="*/ 3959 w 10000"/>
                <a:gd name="connsiteY174" fmla="*/ 4756 h 10000"/>
                <a:gd name="connsiteX175" fmla="*/ 4020 w 10000"/>
                <a:gd name="connsiteY175" fmla="*/ 4756 h 10000"/>
                <a:gd name="connsiteX176" fmla="*/ 4878 w 10000"/>
                <a:gd name="connsiteY176" fmla="*/ 4406 h 10000"/>
                <a:gd name="connsiteX177" fmla="*/ 5653 w 10000"/>
                <a:gd name="connsiteY177" fmla="*/ 4108 h 10000"/>
                <a:gd name="connsiteX178" fmla="*/ 5653 w 10000"/>
                <a:gd name="connsiteY178" fmla="*/ 3998 h 10000"/>
                <a:gd name="connsiteX179" fmla="*/ 5183 w 10000"/>
                <a:gd name="connsiteY179" fmla="*/ 3978 h 10000"/>
                <a:gd name="connsiteX180" fmla="*/ 5122 w 10000"/>
                <a:gd name="connsiteY180" fmla="*/ 3839 h 10000"/>
                <a:gd name="connsiteX181" fmla="*/ 5081 w 10000"/>
                <a:gd name="connsiteY181" fmla="*/ 3719 h 10000"/>
                <a:gd name="connsiteX182" fmla="*/ 5081 w 10000"/>
                <a:gd name="connsiteY182" fmla="*/ 3170 h 10000"/>
                <a:gd name="connsiteX183" fmla="*/ 5041 w 10000"/>
                <a:gd name="connsiteY183" fmla="*/ 3041 h 10000"/>
                <a:gd name="connsiteX184" fmla="*/ 4817 w 10000"/>
                <a:gd name="connsiteY184" fmla="*/ 3001 h 10000"/>
                <a:gd name="connsiteX185" fmla="*/ 4490 w 10000"/>
                <a:gd name="connsiteY185" fmla="*/ 2991 h 10000"/>
                <a:gd name="connsiteX186" fmla="*/ 4408 w 10000"/>
                <a:gd name="connsiteY186" fmla="*/ 2991 h 10000"/>
                <a:gd name="connsiteX187" fmla="*/ 4244 w 10000"/>
                <a:gd name="connsiteY187" fmla="*/ 3031 h 10000"/>
                <a:gd name="connsiteX188" fmla="*/ 4183 w 10000"/>
                <a:gd name="connsiteY188" fmla="*/ 3051 h 10000"/>
                <a:gd name="connsiteX189" fmla="*/ 4081 w 10000"/>
                <a:gd name="connsiteY189" fmla="*/ 3111 h 10000"/>
                <a:gd name="connsiteX190" fmla="*/ 4020 w 10000"/>
                <a:gd name="connsiteY190" fmla="*/ 3091 h 10000"/>
                <a:gd name="connsiteX191" fmla="*/ 3796 w 10000"/>
                <a:gd name="connsiteY191" fmla="*/ 2931 h 10000"/>
                <a:gd name="connsiteX192" fmla="*/ 3530 w 10000"/>
                <a:gd name="connsiteY192" fmla="*/ 2931 h 10000"/>
                <a:gd name="connsiteX193" fmla="*/ 3204 w 10000"/>
                <a:gd name="connsiteY193" fmla="*/ 2941 h 10000"/>
                <a:gd name="connsiteX194" fmla="*/ 3102 w 10000"/>
                <a:gd name="connsiteY194" fmla="*/ 2712 h 10000"/>
                <a:gd name="connsiteX195" fmla="*/ 3000 w 10000"/>
                <a:gd name="connsiteY195" fmla="*/ 2692 h 10000"/>
                <a:gd name="connsiteX196" fmla="*/ 2776 w 10000"/>
                <a:gd name="connsiteY196" fmla="*/ 2563 h 10000"/>
                <a:gd name="connsiteX197" fmla="*/ 2673 w 10000"/>
                <a:gd name="connsiteY197" fmla="*/ 2533 h 10000"/>
                <a:gd name="connsiteX198" fmla="*/ 2592 w 10000"/>
                <a:gd name="connsiteY198" fmla="*/ 2492 h 10000"/>
                <a:gd name="connsiteX199" fmla="*/ 2449 w 10000"/>
                <a:gd name="connsiteY199" fmla="*/ 2482 h 10000"/>
                <a:gd name="connsiteX200" fmla="*/ 2368 w 10000"/>
                <a:gd name="connsiteY200" fmla="*/ 2333 h 10000"/>
                <a:gd name="connsiteX201" fmla="*/ 2429 w 10000"/>
                <a:gd name="connsiteY201" fmla="*/ 2143 h 10000"/>
                <a:gd name="connsiteX202" fmla="*/ 2244 w 10000"/>
                <a:gd name="connsiteY202" fmla="*/ 2104 h 10000"/>
                <a:gd name="connsiteX203" fmla="*/ 2327 w 10000"/>
                <a:gd name="connsiteY203" fmla="*/ 1944 h 10000"/>
                <a:gd name="connsiteX204" fmla="*/ 1796 w 10000"/>
                <a:gd name="connsiteY204" fmla="*/ 1865 h 10000"/>
                <a:gd name="connsiteX205" fmla="*/ 1592 w 10000"/>
                <a:gd name="connsiteY205" fmla="*/ 1865 h 10000"/>
                <a:gd name="connsiteX206" fmla="*/ 1490 w 10000"/>
                <a:gd name="connsiteY206" fmla="*/ 1835 h 10000"/>
                <a:gd name="connsiteX207" fmla="*/ 1551 w 10000"/>
                <a:gd name="connsiteY207" fmla="*/ 1635 h 10000"/>
                <a:gd name="connsiteX208" fmla="*/ 1673 w 10000"/>
                <a:gd name="connsiteY208" fmla="*/ 1546 h 10000"/>
                <a:gd name="connsiteX209" fmla="*/ 1693 w 10000"/>
                <a:gd name="connsiteY209" fmla="*/ 1516 h 10000"/>
                <a:gd name="connsiteX210" fmla="*/ 1612 w 10000"/>
                <a:gd name="connsiteY210" fmla="*/ 1475 h 10000"/>
                <a:gd name="connsiteX211" fmla="*/ 1571 w 10000"/>
                <a:gd name="connsiteY211" fmla="*/ 1445 h 10000"/>
                <a:gd name="connsiteX212" fmla="*/ 1244 w 10000"/>
                <a:gd name="connsiteY212" fmla="*/ 1385 h 10000"/>
                <a:gd name="connsiteX213" fmla="*/ 1286 w 10000"/>
                <a:gd name="connsiteY213" fmla="*/ 1286 h 10000"/>
                <a:gd name="connsiteX214" fmla="*/ 1449 w 10000"/>
                <a:gd name="connsiteY214" fmla="*/ 1216 h 10000"/>
                <a:gd name="connsiteX215" fmla="*/ 1469 w 10000"/>
                <a:gd name="connsiteY215" fmla="*/ 1097 h 10000"/>
                <a:gd name="connsiteX216" fmla="*/ 1449 w 10000"/>
                <a:gd name="connsiteY216" fmla="*/ 1067 h 10000"/>
                <a:gd name="connsiteX217" fmla="*/ 1449 w 10000"/>
                <a:gd name="connsiteY217" fmla="*/ 1047 h 10000"/>
                <a:gd name="connsiteX218" fmla="*/ 1388 w 10000"/>
                <a:gd name="connsiteY218" fmla="*/ 1017 h 10000"/>
                <a:gd name="connsiteX219" fmla="*/ 1224 w 10000"/>
                <a:gd name="connsiteY219" fmla="*/ 778 h 10000"/>
                <a:gd name="connsiteX220" fmla="*/ 1122 w 10000"/>
                <a:gd name="connsiteY220" fmla="*/ 478 h 10000"/>
                <a:gd name="connsiteX221" fmla="*/ 837 w 10000"/>
                <a:gd name="connsiteY221" fmla="*/ 418 h 10000"/>
                <a:gd name="connsiteX222" fmla="*/ 714 w 10000"/>
                <a:gd name="connsiteY222" fmla="*/ 249 h 10000"/>
                <a:gd name="connsiteX223" fmla="*/ 1163 w 10000"/>
                <a:gd name="connsiteY223" fmla="*/ 0 h 10000"/>
                <a:gd name="connsiteX224" fmla="*/ 1244 w 10000"/>
                <a:gd name="connsiteY224" fmla="*/ 30 h 10000"/>
                <a:gd name="connsiteX225" fmla="*/ 1653 w 10000"/>
                <a:gd name="connsiteY225" fmla="*/ 149 h 10000"/>
                <a:gd name="connsiteX226" fmla="*/ 2061 w 10000"/>
                <a:gd name="connsiteY226" fmla="*/ 398 h 10000"/>
                <a:gd name="connsiteX227" fmla="*/ 2244 w 10000"/>
                <a:gd name="connsiteY227" fmla="*/ 828 h 10000"/>
                <a:gd name="connsiteX228" fmla="*/ 2368 w 10000"/>
                <a:gd name="connsiteY228" fmla="*/ 1306 h 10000"/>
                <a:gd name="connsiteX229" fmla="*/ 2857 w 10000"/>
                <a:gd name="connsiteY229" fmla="*/ 1596 h 10000"/>
                <a:gd name="connsiteX230" fmla="*/ 3183 w 10000"/>
                <a:gd name="connsiteY230" fmla="*/ 2074 h 10000"/>
                <a:gd name="connsiteX231" fmla="*/ 3755 w 10000"/>
                <a:gd name="connsiteY231" fmla="*/ 2392 h 10000"/>
                <a:gd name="connsiteX232" fmla="*/ 4591 w 10000"/>
                <a:gd name="connsiteY232" fmla="*/ 2503 h 10000"/>
                <a:gd name="connsiteX233" fmla="*/ 4591 w 10000"/>
                <a:gd name="connsiteY233" fmla="*/ 2563 h 10000"/>
                <a:gd name="connsiteX234" fmla="*/ 4817 w 10000"/>
                <a:gd name="connsiteY234" fmla="*/ 2652 h 10000"/>
                <a:gd name="connsiteX235" fmla="*/ 5122 w 10000"/>
                <a:gd name="connsiteY235" fmla="*/ 2632 h 10000"/>
                <a:gd name="connsiteX236" fmla="*/ 6020 w 10000"/>
                <a:gd name="connsiteY236" fmla="*/ 2862 h 10000"/>
                <a:gd name="connsiteX237" fmla="*/ 6183 w 10000"/>
                <a:gd name="connsiteY237" fmla="*/ 2862 h 10000"/>
                <a:gd name="connsiteX238" fmla="*/ 6266 w 10000"/>
                <a:gd name="connsiteY238" fmla="*/ 2951 h 10000"/>
                <a:gd name="connsiteX239" fmla="*/ 7591 w 10000"/>
                <a:gd name="connsiteY239" fmla="*/ 2951 h 10000"/>
                <a:gd name="connsiteX240" fmla="*/ 8589 w 10000"/>
                <a:gd name="connsiteY240" fmla="*/ 2946 h 10000"/>
                <a:gd name="connsiteX241" fmla="*/ 8816 w 10000"/>
                <a:gd name="connsiteY241" fmla="*/ 3147 h 10000"/>
                <a:gd name="connsiteX242" fmla="*/ 9437 w 10000"/>
                <a:gd name="connsiteY242" fmla="*/ 3187 h 10000"/>
                <a:gd name="connsiteX243" fmla="*/ 10000 w 10000"/>
                <a:gd name="connsiteY243" fmla="*/ 3051 h 10000"/>
                <a:gd name="connsiteX0" fmla="*/ 10000 w 10050"/>
                <a:gd name="connsiteY0" fmla="*/ 3051 h 10000"/>
                <a:gd name="connsiteX1" fmla="*/ 9898 w 10050"/>
                <a:gd name="connsiteY1" fmla="*/ 3409 h 10000"/>
                <a:gd name="connsiteX2" fmla="*/ 9857 w 10050"/>
                <a:gd name="connsiteY2" fmla="*/ 3510 h 10000"/>
                <a:gd name="connsiteX3" fmla="*/ 9857 w 10050"/>
                <a:gd name="connsiteY3" fmla="*/ 3600 h 10000"/>
                <a:gd name="connsiteX4" fmla="*/ 9714 w 10050"/>
                <a:gd name="connsiteY4" fmla="*/ 3968 h 10000"/>
                <a:gd name="connsiteX5" fmla="*/ 9551 w 10050"/>
                <a:gd name="connsiteY5" fmla="*/ 4078 h 10000"/>
                <a:gd name="connsiteX6" fmla="*/ 9265 w 10050"/>
                <a:gd name="connsiteY6" fmla="*/ 4347 h 10000"/>
                <a:gd name="connsiteX7" fmla="*/ 8898 w 10050"/>
                <a:gd name="connsiteY7" fmla="*/ 4706 h 10000"/>
                <a:gd name="connsiteX8" fmla="*/ 8693 w 10050"/>
                <a:gd name="connsiteY8" fmla="*/ 5035 h 10000"/>
                <a:gd name="connsiteX9" fmla="*/ 8632 w 10050"/>
                <a:gd name="connsiteY9" fmla="*/ 5025 h 10000"/>
                <a:gd name="connsiteX10" fmla="*/ 8428 w 10050"/>
                <a:gd name="connsiteY10" fmla="*/ 5085 h 10000"/>
                <a:gd name="connsiteX11" fmla="*/ 8388 w 10050"/>
                <a:gd name="connsiteY11" fmla="*/ 5115 h 10000"/>
                <a:gd name="connsiteX12" fmla="*/ 8244 w 10050"/>
                <a:gd name="connsiteY12" fmla="*/ 5304 h 10000"/>
                <a:gd name="connsiteX13" fmla="*/ 8244 w 10050"/>
                <a:gd name="connsiteY13" fmla="*/ 5354 h 10000"/>
                <a:gd name="connsiteX14" fmla="*/ 8244 w 10050"/>
                <a:gd name="connsiteY14" fmla="*/ 5493 h 10000"/>
                <a:gd name="connsiteX15" fmla="*/ 8183 w 10050"/>
                <a:gd name="connsiteY15" fmla="*/ 5663 h 10000"/>
                <a:gd name="connsiteX16" fmla="*/ 8102 w 10050"/>
                <a:gd name="connsiteY16" fmla="*/ 5663 h 10000"/>
                <a:gd name="connsiteX17" fmla="*/ 7837 w 10050"/>
                <a:gd name="connsiteY17" fmla="*/ 5793 h 10000"/>
                <a:gd name="connsiteX18" fmla="*/ 8000 w 10050"/>
                <a:gd name="connsiteY18" fmla="*/ 5952 h 10000"/>
                <a:gd name="connsiteX19" fmla="*/ 8183 w 10050"/>
                <a:gd name="connsiteY19" fmla="*/ 5992 h 10000"/>
                <a:gd name="connsiteX20" fmla="*/ 8244 w 10050"/>
                <a:gd name="connsiteY20" fmla="*/ 6161 h 10000"/>
                <a:gd name="connsiteX21" fmla="*/ 8000 w 10050"/>
                <a:gd name="connsiteY21" fmla="*/ 6700 h 10000"/>
                <a:gd name="connsiteX22" fmla="*/ 8020 w 10050"/>
                <a:gd name="connsiteY22" fmla="*/ 6760 h 10000"/>
                <a:gd name="connsiteX23" fmla="*/ 8102 w 10050"/>
                <a:gd name="connsiteY23" fmla="*/ 6830 h 10000"/>
                <a:gd name="connsiteX24" fmla="*/ 8040 w 10050"/>
                <a:gd name="connsiteY24" fmla="*/ 6899 h 10000"/>
                <a:gd name="connsiteX25" fmla="*/ 8122 w 10050"/>
                <a:gd name="connsiteY25" fmla="*/ 7397 h 10000"/>
                <a:gd name="connsiteX26" fmla="*/ 8081 w 10050"/>
                <a:gd name="connsiteY26" fmla="*/ 7457 h 10000"/>
                <a:gd name="connsiteX27" fmla="*/ 8347 w 10050"/>
                <a:gd name="connsiteY27" fmla="*/ 8215 h 10000"/>
                <a:gd name="connsiteX28" fmla="*/ 8388 w 10050"/>
                <a:gd name="connsiteY28" fmla="*/ 8265 h 10000"/>
                <a:gd name="connsiteX29" fmla="*/ 8388 w 10050"/>
                <a:gd name="connsiteY29" fmla="*/ 8295 h 10000"/>
                <a:gd name="connsiteX30" fmla="*/ 8428 w 10050"/>
                <a:gd name="connsiteY30" fmla="*/ 8335 h 10000"/>
                <a:gd name="connsiteX31" fmla="*/ 8428 w 10050"/>
                <a:gd name="connsiteY31" fmla="*/ 8384 h 10000"/>
                <a:gd name="connsiteX32" fmla="*/ 8449 w 10050"/>
                <a:gd name="connsiteY32" fmla="*/ 8434 h 10000"/>
                <a:gd name="connsiteX33" fmla="*/ 8490 w 10050"/>
                <a:gd name="connsiteY33" fmla="*/ 8484 h 10000"/>
                <a:gd name="connsiteX34" fmla="*/ 8449 w 10050"/>
                <a:gd name="connsiteY34" fmla="*/ 8515 h 10000"/>
                <a:gd name="connsiteX35" fmla="*/ 8530 w 10050"/>
                <a:gd name="connsiteY35" fmla="*/ 8555 h 10000"/>
                <a:gd name="connsiteX36" fmla="*/ 8551 w 10050"/>
                <a:gd name="connsiteY36" fmla="*/ 8764 h 10000"/>
                <a:gd name="connsiteX37" fmla="*/ 8530 w 10050"/>
                <a:gd name="connsiteY37" fmla="*/ 8764 h 10000"/>
                <a:gd name="connsiteX38" fmla="*/ 8428 w 10050"/>
                <a:gd name="connsiteY38" fmla="*/ 8774 h 10000"/>
                <a:gd name="connsiteX39" fmla="*/ 8388 w 10050"/>
                <a:gd name="connsiteY39" fmla="*/ 8824 h 10000"/>
                <a:gd name="connsiteX40" fmla="*/ 8367 w 10050"/>
                <a:gd name="connsiteY40" fmla="*/ 8933 h 10000"/>
                <a:gd name="connsiteX41" fmla="*/ 8388 w 10050"/>
                <a:gd name="connsiteY41" fmla="*/ 8963 h 10000"/>
                <a:gd name="connsiteX42" fmla="*/ 8388 w 10050"/>
                <a:gd name="connsiteY42" fmla="*/ 9023 h 10000"/>
                <a:gd name="connsiteX43" fmla="*/ 8327 w 10050"/>
                <a:gd name="connsiteY43" fmla="*/ 9053 h 10000"/>
                <a:gd name="connsiteX44" fmla="*/ 8244 w 10050"/>
                <a:gd name="connsiteY44" fmla="*/ 9053 h 10000"/>
                <a:gd name="connsiteX45" fmla="*/ 8244 w 10050"/>
                <a:gd name="connsiteY45" fmla="*/ 9073 h 10000"/>
                <a:gd name="connsiteX46" fmla="*/ 8183 w 10050"/>
                <a:gd name="connsiteY46" fmla="*/ 9073 h 10000"/>
                <a:gd name="connsiteX47" fmla="*/ 8081 w 10050"/>
                <a:gd name="connsiteY47" fmla="*/ 9142 h 10000"/>
                <a:gd name="connsiteX48" fmla="*/ 8020 w 10050"/>
                <a:gd name="connsiteY48" fmla="*/ 9222 h 10000"/>
                <a:gd name="connsiteX49" fmla="*/ 8081 w 10050"/>
                <a:gd name="connsiteY49" fmla="*/ 9232 h 10000"/>
                <a:gd name="connsiteX50" fmla="*/ 8020 w 10050"/>
                <a:gd name="connsiteY50" fmla="*/ 9272 h 10000"/>
                <a:gd name="connsiteX51" fmla="*/ 7939 w 10050"/>
                <a:gd name="connsiteY51" fmla="*/ 9421 h 10000"/>
                <a:gd name="connsiteX52" fmla="*/ 8081 w 10050"/>
                <a:gd name="connsiteY52" fmla="*/ 9522 h 10000"/>
                <a:gd name="connsiteX53" fmla="*/ 8122 w 10050"/>
                <a:gd name="connsiteY53" fmla="*/ 9522 h 10000"/>
                <a:gd name="connsiteX54" fmla="*/ 8203 w 10050"/>
                <a:gd name="connsiteY54" fmla="*/ 9502 h 10000"/>
                <a:gd name="connsiteX55" fmla="*/ 8265 w 10050"/>
                <a:gd name="connsiteY55" fmla="*/ 9502 h 10000"/>
                <a:gd name="connsiteX56" fmla="*/ 8244 w 10050"/>
                <a:gd name="connsiteY56" fmla="*/ 9612 h 10000"/>
                <a:gd name="connsiteX57" fmla="*/ 8286 w 10050"/>
                <a:gd name="connsiteY57" fmla="*/ 9681 h 10000"/>
                <a:gd name="connsiteX58" fmla="*/ 8327 w 10050"/>
                <a:gd name="connsiteY58" fmla="*/ 9781 h 10000"/>
                <a:gd name="connsiteX59" fmla="*/ 8367 w 10050"/>
                <a:gd name="connsiteY59" fmla="*/ 9871 h 10000"/>
                <a:gd name="connsiteX60" fmla="*/ 8428 w 10050"/>
                <a:gd name="connsiteY60" fmla="*/ 9920 h 10000"/>
                <a:gd name="connsiteX61" fmla="*/ 8449 w 10050"/>
                <a:gd name="connsiteY61" fmla="*/ 9970 h 10000"/>
                <a:gd name="connsiteX62" fmla="*/ 8286 w 10050"/>
                <a:gd name="connsiteY62" fmla="*/ 10000 h 10000"/>
                <a:gd name="connsiteX63" fmla="*/ 8102 w 10050"/>
                <a:gd name="connsiteY63" fmla="*/ 9930 h 10000"/>
                <a:gd name="connsiteX64" fmla="*/ 7816 w 10050"/>
                <a:gd name="connsiteY64" fmla="*/ 9811 h 10000"/>
                <a:gd name="connsiteX65" fmla="*/ 7693 w 10050"/>
                <a:gd name="connsiteY65" fmla="*/ 9741 h 10000"/>
                <a:gd name="connsiteX66" fmla="*/ 7612 w 10050"/>
                <a:gd name="connsiteY66" fmla="*/ 9721 h 10000"/>
                <a:gd name="connsiteX67" fmla="*/ 7490 w 10050"/>
                <a:gd name="connsiteY67" fmla="*/ 9632 h 10000"/>
                <a:gd name="connsiteX68" fmla="*/ 7428 w 10050"/>
                <a:gd name="connsiteY68" fmla="*/ 9612 h 10000"/>
                <a:gd name="connsiteX69" fmla="*/ 7327 w 10050"/>
                <a:gd name="connsiteY69" fmla="*/ 9592 h 10000"/>
                <a:gd name="connsiteX70" fmla="*/ 7244 w 10050"/>
                <a:gd name="connsiteY70" fmla="*/ 9562 h 10000"/>
                <a:gd name="connsiteX71" fmla="*/ 7183 w 10050"/>
                <a:gd name="connsiteY71" fmla="*/ 9562 h 10000"/>
                <a:gd name="connsiteX72" fmla="*/ 7061 w 10050"/>
                <a:gd name="connsiteY72" fmla="*/ 9632 h 10000"/>
                <a:gd name="connsiteX73" fmla="*/ 7000 w 10050"/>
                <a:gd name="connsiteY73" fmla="*/ 9681 h 10000"/>
                <a:gd name="connsiteX74" fmla="*/ 6857 w 10050"/>
                <a:gd name="connsiteY74" fmla="*/ 9681 h 10000"/>
                <a:gd name="connsiteX75" fmla="*/ 6776 w 10050"/>
                <a:gd name="connsiteY75" fmla="*/ 9651 h 10000"/>
                <a:gd name="connsiteX76" fmla="*/ 6571 w 10050"/>
                <a:gd name="connsiteY76" fmla="*/ 9661 h 10000"/>
                <a:gd name="connsiteX77" fmla="*/ 6469 w 10050"/>
                <a:gd name="connsiteY77" fmla="*/ 9681 h 10000"/>
                <a:gd name="connsiteX78" fmla="*/ 6490 w 10050"/>
                <a:gd name="connsiteY78" fmla="*/ 9651 h 10000"/>
                <a:gd name="connsiteX79" fmla="*/ 6388 w 10050"/>
                <a:gd name="connsiteY79" fmla="*/ 9681 h 10000"/>
                <a:gd name="connsiteX80" fmla="*/ 6408 w 10050"/>
                <a:gd name="connsiteY80" fmla="*/ 9651 h 10000"/>
                <a:gd name="connsiteX81" fmla="*/ 6183 w 10050"/>
                <a:gd name="connsiteY81" fmla="*/ 9651 h 10000"/>
                <a:gd name="connsiteX82" fmla="*/ 6142 w 10050"/>
                <a:gd name="connsiteY82" fmla="*/ 9661 h 10000"/>
                <a:gd name="connsiteX83" fmla="*/ 6102 w 10050"/>
                <a:gd name="connsiteY83" fmla="*/ 9661 h 10000"/>
                <a:gd name="connsiteX84" fmla="*/ 4817 w 10050"/>
                <a:gd name="connsiteY84" fmla="*/ 9721 h 10000"/>
                <a:gd name="connsiteX85" fmla="*/ 4857 w 10050"/>
                <a:gd name="connsiteY85" fmla="*/ 9681 h 10000"/>
                <a:gd name="connsiteX86" fmla="*/ 4347 w 10050"/>
                <a:gd name="connsiteY86" fmla="*/ 9731 h 10000"/>
                <a:gd name="connsiteX87" fmla="*/ 3878 w 10050"/>
                <a:gd name="connsiteY87" fmla="*/ 9661 h 10000"/>
                <a:gd name="connsiteX88" fmla="*/ 3653 w 10050"/>
                <a:gd name="connsiteY88" fmla="*/ 9691 h 10000"/>
                <a:gd name="connsiteX89" fmla="*/ 3429 w 10050"/>
                <a:gd name="connsiteY89" fmla="*/ 9661 h 10000"/>
                <a:gd name="connsiteX90" fmla="*/ 3204 w 10050"/>
                <a:gd name="connsiteY90" fmla="*/ 9651 h 10000"/>
                <a:gd name="connsiteX91" fmla="*/ 3000 w 10050"/>
                <a:gd name="connsiteY91" fmla="*/ 9622 h 10000"/>
                <a:gd name="connsiteX92" fmla="*/ 2898 w 10050"/>
                <a:gd name="connsiteY92" fmla="*/ 9532 h 10000"/>
                <a:gd name="connsiteX93" fmla="*/ 2837 w 10050"/>
                <a:gd name="connsiteY93" fmla="*/ 9401 h 10000"/>
                <a:gd name="connsiteX94" fmla="*/ 2673 w 10050"/>
                <a:gd name="connsiteY94" fmla="*/ 9242 h 10000"/>
                <a:gd name="connsiteX95" fmla="*/ 2306 w 10050"/>
                <a:gd name="connsiteY95" fmla="*/ 9113 h 10000"/>
                <a:gd name="connsiteX96" fmla="*/ 2061 w 10050"/>
                <a:gd name="connsiteY96" fmla="*/ 9103 h 10000"/>
                <a:gd name="connsiteX97" fmla="*/ 2061 w 10050"/>
                <a:gd name="connsiteY97" fmla="*/ 9133 h 10000"/>
                <a:gd name="connsiteX98" fmla="*/ 2163 w 10050"/>
                <a:gd name="connsiteY98" fmla="*/ 9232 h 10000"/>
                <a:gd name="connsiteX99" fmla="*/ 2081 w 10050"/>
                <a:gd name="connsiteY99" fmla="*/ 9272 h 10000"/>
                <a:gd name="connsiteX100" fmla="*/ 918 w 10050"/>
                <a:gd name="connsiteY100" fmla="*/ 9043 h 10000"/>
                <a:gd name="connsiteX101" fmla="*/ 408 w 10050"/>
                <a:gd name="connsiteY101" fmla="*/ 8983 h 10000"/>
                <a:gd name="connsiteX102" fmla="*/ 388 w 10050"/>
                <a:gd name="connsiteY102" fmla="*/ 8953 h 10000"/>
                <a:gd name="connsiteX103" fmla="*/ 306 w 10050"/>
                <a:gd name="connsiteY103" fmla="*/ 8874 h 10000"/>
                <a:gd name="connsiteX104" fmla="*/ 408 w 10050"/>
                <a:gd name="connsiteY104" fmla="*/ 8684 h 10000"/>
                <a:gd name="connsiteX105" fmla="*/ 612 w 10050"/>
                <a:gd name="connsiteY105" fmla="*/ 8664 h 10000"/>
                <a:gd name="connsiteX106" fmla="*/ 653 w 10050"/>
                <a:gd name="connsiteY106" fmla="*/ 8644 h 10000"/>
                <a:gd name="connsiteX107" fmla="*/ 693 w 10050"/>
                <a:gd name="connsiteY107" fmla="*/ 8464 h 10000"/>
                <a:gd name="connsiteX108" fmla="*/ 408 w 10050"/>
                <a:gd name="connsiteY108" fmla="*/ 8355 h 10000"/>
                <a:gd name="connsiteX109" fmla="*/ 408 w 10050"/>
                <a:gd name="connsiteY109" fmla="*/ 8285 h 10000"/>
                <a:gd name="connsiteX110" fmla="*/ 327 w 10050"/>
                <a:gd name="connsiteY110" fmla="*/ 8255 h 10000"/>
                <a:gd name="connsiteX111" fmla="*/ 81 w 10050"/>
                <a:gd name="connsiteY111" fmla="*/ 8275 h 10000"/>
                <a:gd name="connsiteX112" fmla="*/ 41 w 10050"/>
                <a:gd name="connsiteY112" fmla="*/ 8265 h 10000"/>
                <a:gd name="connsiteX113" fmla="*/ 0 w 10050"/>
                <a:gd name="connsiteY113" fmla="*/ 8215 h 10000"/>
                <a:gd name="connsiteX114" fmla="*/ 0 w 10050"/>
                <a:gd name="connsiteY114" fmla="*/ 8155 h 10000"/>
                <a:gd name="connsiteX115" fmla="*/ 122 w 10050"/>
                <a:gd name="connsiteY115" fmla="*/ 8056 h 10000"/>
                <a:gd name="connsiteX116" fmla="*/ 81 w 10050"/>
                <a:gd name="connsiteY116" fmla="*/ 7956 h 10000"/>
                <a:gd name="connsiteX117" fmla="*/ 0 w 10050"/>
                <a:gd name="connsiteY117" fmla="*/ 7906 h 10000"/>
                <a:gd name="connsiteX118" fmla="*/ 61 w 10050"/>
                <a:gd name="connsiteY118" fmla="*/ 7857 h 10000"/>
                <a:gd name="connsiteX119" fmla="*/ 183 w 10050"/>
                <a:gd name="connsiteY119" fmla="*/ 7827 h 10000"/>
                <a:gd name="connsiteX120" fmla="*/ 490 w 10050"/>
                <a:gd name="connsiteY120" fmla="*/ 7877 h 10000"/>
                <a:gd name="connsiteX121" fmla="*/ 551 w 10050"/>
                <a:gd name="connsiteY121" fmla="*/ 7877 h 10000"/>
                <a:gd name="connsiteX122" fmla="*/ 653 w 10050"/>
                <a:gd name="connsiteY122" fmla="*/ 7837 h 10000"/>
                <a:gd name="connsiteX123" fmla="*/ 653 w 10050"/>
                <a:gd name="connsiteY123" fmla="*/ 7407 h 10000"/>
                <a:gd name="connsiteX124" fmla="*/ 796 w 10050"/>
                <a:gd name="connsiteY124" fmla="*/ 7218 h 10000"/>
                <a:gd name="connsiteX125" fmla="*/ 857 w 10050"/>
                <a:gd name="connsiteY125" fmla="*/ 7188 h 10000"/>
                <a:gd name="connsiteX126" fmla="*/ 980 w 10050"/>
                <a:gd name="connsiteY126" fmla="*/ 7158 h 10000"/>
                <a:gd name="connsiteX127" fmla="*/ 1000 w 10050"/>
                <a:gd name="connsiteY127" fmla="*/ 7168 h 10000"/>
                <a:gd name="connsiteX128" fmla="*/ 1143 w 10050"/>
                <a:gd name="connsiteY128" fmla="*/ 7158 h 10000"/>
                <a:gd name="connsiteX129" fmla="*/ 1224 w 10050"/>
                <a:gd name="connsiteY129" fmla="*/ 7158 h 10000"/>
                <a:gd name="connsiteX130" fmla="*/ 1286 w 10050"/>
                <a:gd name="connsiteY130" fmla="*/ 7138 h 10000"/>
                <a:gd name="connsiteX131" fmla="*/ 1551 w 10050"/>
                <a:gd name="connsiteY131" fmla="*/ 7198 h 10000"/>
                <a:gd name="connsiteX132" fmla="*/ 1653 w 10050"/>
                <a:gd name="connsiteY132" fmla="*/ 7188 h 10000"/>
                <a:gd name="connsiteX133" fmla="*/ 1776 w 10050"/>
                <a:gd name="connsiteY133" fmla="*/ 7089 h 10000"/>
                <a:gd name="connsiteX134" fmla="*/ 2183 w 10050"/>
                <a:gd name="connsiteY134" fmla="*/ 7069 h 10000"/>
                <a:gd name="connsiteX135" fmla="*/ 2244 w 10050"/>
                <a:gd name="connsiteY135" fmla="*/ 6870 h 10000"/>
                <a:gd name="connsiteX136" fmla="*/ 2306 w 10050"/>
                <a:gd name="connsiteY136" fmla="*/ 6840 h 10000"/>
                <a:gd name="connsiteX137" fmla="*/ 2266 w 10050"/>
                <a:gd name="connsiteY137" fmla="*/ 6820 h 10000"/>
                <a:gd name="connsiteX138" fmla="*/ 2183 w 10050"/>
                <a:gd name="connsiteY138" fmla="*/ 6820 h 10000"/>
                <a:gd name="connsiteX139" fmla="*/ 2061 w 10050"/>
                <a:gd name="connsiteY139" fmla="*/ 6750 h 10000"/>
                <a:gd name="connsiteX140" fmla="*/ 1857 w 10050"/>
                <a:gd name="connsiteY140" fmla="*/ 6650 h 10000"/>
                <a:gd name="connsiteX141" fmla="*/ 1796 w 10050"/>
                <a:gd name="connsiteY141" fmla="*/ 6640 h 10000"/>
                <a:gd name="connsiteX142" fmla="*/ 1714 w 10050"/>
                <a:gd name="connsiteY142" fmla="*/ 6621 h 10000"/>
                <a:gd name="connsiteX143" fmla="*/ 1673 w 10050"/>
                <a:gd name="connsiteY143" fmla="*/ 6470 h 10000"/>
                <a:gd name="connsiteX144" fmla="*/ 1653 w 10050"/>
                <a:gd name="connsiteY144" fmla="*/ 6301 h 10000"/>
                <a:gd name="connsiteX145" fmla="*/ 1776 w 10050"/>
                <a:gd name="connsiteY145" fmla="*/ 6131 h 10000"/>
                <a:gd name="connsiteX146" fmla="*/ 1878 w 10050"/>
                <a:gd name="connsiteY146" fmla="*/ 6052 h 10000"/>
                <a:gd name="connsiteX147" fmla="*/ 1756 w 10050"/>
                <a:gd name="connsiteY147" fmla="*/ 5942 h 10000"/>
                <a:gd name="connsiteX148" fmla="*/ 1673 w 10050"/>
                <a:gd name="connsiteY148" fmla="*/ 5803 h 10000"/>
                <a:gd name="connsiteX149" fmla="*/ 1408 w 10050"/>
                <a:gd name="connsiteY149" fmla="*/ 5783 h 10000"/>
                <a:gd name="connsiteX150" fmla="*/ 1368 w 10050"/>
                <a:gd name="connsiteY150" fmla="*/ 5753 h 10000"/>
                <a:gd name="connsiteX151" fmla="*/ 1408 w 10050"/>
                <a:gd name="connsiteY151" fmla="*/ 5653 h 10000"/>
                <a:gd name="connsiteX152" fmla="*/ 1673 w 10050"/>
                <a:gd name="connsiteY152" fmla="*/ 5604 h 10000"/>
                <a:gd name="connsiteX153" fmla="*/ 1857 w 10050"/>
                <a:gd name="connsiteY153" fmla="*/ 5604 h 10000"/>
                <a:gd name="connsiteX154" fmla="*/ 1959 w 10050"/>
                <a:gd name="connsiteY154" fmla="*/ 5604 h 10000"/>
                <a:gd name="connsiteX155" fmla="*/ 2061 w 10050"/>
                <a:gd name="connsiteY155" fmla="*/ 5554 h 10000"/>
                <a:gd name="connsiteX156" fmla="*/ 2081 w 10050"/>
                <a:gd name="connsiteY156" fmla="*/ 5493 h 10000"/>
                <a:gd name="connsiteX157" fmla="*/ 2183 w 10050"/>
                <a:gd name="connsiteY157" fmla="*/ 5443 h 10000"/>
                <a:gd name="connsiteX158" fmla="*/ 2347 w 10050"/>
                <a:gd name="connsiteY158" fmla="*/ 5433 h 10000"/>
                <a:gd name="connsiteX159" fmla="*/ 2551 w 10050"/>
                <a:gd name="connsiteY159" fmla="*/ 5354 h 10000"/>
                <a:gd name="connsiteX160" fmla="*/ 2673 w 10050"/>
                <a:gd name="connsiteY160" fmla="*/ 5304 h 10000"/>
                <a:gd name="connsiteX161" fmla="*/ 2898 w 10050"/>
                <a:gd name="connsiteY161" fmla="*/ 5264 h 10000"/>
                <a:gd name="connsiteX162" fmla="*/ 3142 w 10050"/>
                <a:gd name="connsiteY162" fmla="*/ 5264 h 10000"/>
                <a:gd name="connsiteX163" fmla="*/ 3163 w 10050"/>
                <a:gd name="connsiteY163" fmla="*/ 5244 h 10000"/>
                <a:gd name="connsiteX164" fmla="*/ 3142 w 10050"/>
                <a:gd name="connsiteY164" fmla="*/ 5224 h 10000"/>
                <a:gd name="connsiteX165" fmla="*/ 3142 w 10050"/>
                <a:gd name="connsiteY165" fmla="*/ 5115 h 10000"/>
                <a:gd name="connsiteX166" fmla="*/ 3163 w 10050"/>
                <a:gd name="connsiteY166" fmla="*/ 5065 h 10000"/>
                <a:gd name="connsiteX167" fmla="*/ 3163 w 10050"/>
                <a:gd name="connsiteY167" fmla="*/ 4995 h 10000"/>
                <a:gd name="connsiteX168" fmla="*/ 3163 w 10050"/>
                <a:gd name="connsiteY168" fmla="*/ 4915 h 10000"/>
                <a:gd name="connsiteX169" fmla="*/ 3306 w 10050"/>
                <a:gd name="connsiteY169" fmla="*/ 4866 h 10000"/>
                <a:gd name="connsiteX170" fmla="*/ 3347 w 10050"/>
                <a:gd name="connsiteY170" fmla="*/ 4796 h 10000"/>
                <a:gd name="connsiteX171" fmla="*/ 3429 w 10050"/>
                <a:gd name="connsiteY171" fmla="*/ 4796 h 10000"/>
                <a:gd name="connsiteX172" fmla="*/ 3571 w 10050"/>
                <a:gd name="connsiteY172" fmla="*/ 4796 h 10000"/>
                <a:gd name="connsiteX173" fmla="*/ 3734 w 10050"/>
                <a:gd name="connsiteY173" fmla="*/ 4826 h 10000"/>
                <a:gd name="connsiteX174" fmla="*/ 3959 w 10050"/>
                <a:gd name="connsiteY174" fmla="*/ 4756 h 10000"/>
                <a:gd name="connsiteX175" fmla="*/ 4020 w 10050"/>
                <a:gd name="connsiteY175" fmla="*/ 4756 h 10000"/>
                <a:gd name="connsiteX176" fmla="*/ 4878 w 10050"/>
                <a:gd name="connsiteY176" fmla="*/ 4406 h 10000"/>
                <a:gd name="connsiteX177" fmla="*/ 5653 w 10050"/>
                <a:gd name="connsiteY177" fmla="*/ 4108 h 10000"/>
                <a:gd name="connsiteX178" fmla="*/ 5653 w 10050"/>
                <a:gd name="connsiteY178" fmla="*/ 3998 h 10000"/>
                <a:gd name="connsiteX179" fmla="*/ 5183 w 10050"/>
                <a:gd name="connsiteY179" fmla="*/ 3978 h 10000"/>
                <a:gd name="connsiteX180" fmla="*/ 5122 w 10050"/>
                <a:gd name="connsiteY180" fmla="*/ 3839 h 10000"/>
                <a:gd name="connsiteX181" fmla="*/ 5081 w 10050"/>
                <a:gd name="connsiteY181" fmla="*/ 3719 h 10000"/>
                <a:gd name="connsiteX182" fmla="*/ 5081 w 10050"/>
                <a:gd name="connsiteY182" fmla="*/ 3170 h 10000"/>
                <a:gd name="connsiteX183" fmla="*/ 5041 w 10050"/>
                <a:gd name="connsiteY183" fmla="*/ 3041 h 10000"/>
                <a:gd name="connsiteX184" fmla="*/ 4817 w 10050"/>
                <a:gd name="connsiteY184" fmla="*/ 3001 h 10000"/>
                <a:gd name="connsiteX185" fmla="*/ 4490 w 10050"/>
                <a:gd name="connsiteY185" fmla="*/ 2991 h 10000"/>
                <a:gd name="connsiteX186" fmla="*/ 4408 w 10050"/>
                <a:gd name="connsiteY186" fmla="*/ 2991 h 10000"/>
                <a:gd name="connsiteX187" fmla="*/ 4244 w 10050"/>
                <a:gd name="connsiteY187" fmla="*/ 3031 h 10000"/>
                <a:gd name="connsiteX188" fmla="*/ 4183 w 10050"/>
                <a:gd name="connsiteY188" fmla="*/ 3051 h 10000"/>
                <a:gd name="connsiteX189" fmla="*/ 4081 w 10050"/>
                <a:gd name="connsiteY189" fmla="*/ 3111 h 10000"/>
                <a:gd name="connsiteX190" fmla="*/ 4020 w 10050"/>
                <a:gd name="connsiteY190" fmla="*/ 3091 h 10000"/>
                <a:gd name="connsiteX191" fmla="*/ 3796 w 10050"/>
                <a:gd name="connsiteY191" fmla="*/ 2931 h 10000"/>
                <a:gd name="connsiteX192" fmla="*/ 3530 w 10050"/>
                <a:gd name="connsiteY192" fmla="*/ 2931 h 10000"/>
                <a:gd name="connsiteX193" fmla="*/ 3204 w 10050"/>
                <a:gd name="connsiteY193" fmla="*/ 2941 h 10000"/>
                <a:gd name="connsiteX194" fmla="*/ 3102 w 10050"/>
                <a:gd name="connsiteY194" fmla="*/ 2712 h 10000"/>
                <a:gd name="connsiteX195" fmla="*/ 3000 w 10050"/>
                <a:gd name="connsiteY195" fmla="*/ 2692 h 10000"/>
                <a:gd name="connsiteX196" fmla="*/ 2776 w 10050"/>
                <a:gd name="connsiteY196" fmla="*/ 2563 h 10000"/>
                <a:gd name="connsiteX197" fmla="*/ 2673 w 10050"/>
                <a:gd name="connsiteY197" fmla="*/ 2533 h 10000"/>
                <a:gd name="connsiteX198" fmla="*/ 2592 w 10050"/>
                <a:gd name="connsiteY198" fmla="*/ 2492 h 10000"/>
                <a:gd name="connsiteX199" fmla="*/ 2449 w 10050"/>
                <a:gd name="connsiteY199" fmla="*/ 2482 h 10000"/>
                <a:gd name="connsiteX200" fmla="*/ 2368 w 10050"/>
                <a:gd name="connsiteY200" fmla="*/ 2333 h 10000"/>
                <a:gd name="connsiteX201" fmla="*/ 2429 w 10050"/>
                <a:gd name="connsiteY201" fmla="*/ 2143 h 10000"/>
                <a:gd name="connsiteX202" fmla="*/ 2244 w 10050"/>
                <a:gd name="connsiteY202" fmla="*/ 2104 h 10000"/>
                <a:gd name="connsiteX203" fmla="*/ 2327 w 10050"/>
                <a:gd name="connsiteY203" fmla="*/ 1944 h 10000"/>
                <a:gd name="connsiteX204" fmla="*/ 1796 w 10050"/>
                <a:gd name="connsiteY204" fmla="*/ 1865 h 10000"/>
                <a:gd name="connsiteX205" fmla="*/ 1592 w 10050"/>
                <a:gd name="connsiteY205" fmla="*/ 1865 h 10000"/>
                <a:gd name="connsiteX206" fmla="*/ 1490 w 10050"/>
                <a:gd name="connsiteY206" fmla="*/ 1835 h 10000"/>
                <a:gd name="connsiteX207" fmla="*/ 1551 w 10050"/>
                <a:gd name="connsiteY207" fmla="*/ 1635 h 10000"/>
                <a:gd name="connsiteX208" fmla="*/ 1673 w 10050"/>
                <a:gd name="connsiteY208" fmla="*/ 1546 h 10000"/>
                <a:gd name="connsiteX209" fmla="*/ 1693 w 10050"/>
                <a:gd name="connsiteY209" fmla="*/ 1516 h 10000"/>
                <a:gd name="connsiteX210" fmla="*/ 1612 w 10050"/>
                <a:gd name="connsiteY210" fmla="*/ 1475 h 10000"/>
                <a:gd name="connsiteX211" fmla="*/ 1571 w 10050"/>
                <a:gd name="connsiteY211" fmla="*/ 1445 h 10000"/>
                <a:gd name="connsiteX212" fmla="*/ 1244 w 10050"/>
                <a:gd name="connsiteY212" fmla="*/ 1385 h 10000"/>
                <a:gd name="connsiteX213" fmla="*/ 1286 w 10050"/>
                <a:gd name="connsiteY213" fmla="*/ 1286 h 10000"/>
                <a:gd name="connsiteX214" fmla="*/ 1449 w 10050"/>
                <a:gd name="connsiteY214" fmla="*/ 1216 h 10000"/>
                <a:gd name="connsiteX215" fmla="*/ 1469 w 10050"/>
                <a:gd name="connsiteY215" fmla="*/ 1097 h 10000"/>
                <a:gd name="connsiteX216" fmla="*/ 1449 w 10050"/>
                <a:gd name="connsiteY216" fmla="*/ 1067 h 10000"/>
                <a:gd name="connsiteX217" fmla="*/ 1449 w 10050"/>
                <a:gd name="connsiteY217" fmla="*/ 1047 h 10000"/>
                <a:gd name="connsiteX218" fmla="*/ 1388 w 10050"/>
                <a:gd name="connsiteY218" fmla="*/ 1017 h 10000"/>
                <a:gd name="connsiteX219" fmla="*/ 1224 w 10050"/>
                <a:gd name="connsiteY219" fmla="*/ 778 h 10000"/>
                <a:gd name="connsiteX220" fmla="*/ 1122 w 10050"/>
                <a:gd name="connsiteY220" fmla="*/ 478 h 10000"/>
                <a:gd name="connsiteX221" fmla="*/ 837 w 10050"/>
                <a:gd name="connsiteY221" fmla="*/ 418 h 10000"/>
                <a:gd name="connsiteX222" fmla="*/ 714 w 10050"/>
                <a:gd name="connsiteY222" fmla="*/ 249 h 10000"/>
                <a:gd name="connsiteX223" fmla="*/ 1163 w 10050"/>
                <a:gd name="connsiteY223" fmla="*/ 0 h 10000"/>
                <a:gd name="connsiteX224" fmla="*/ 1244 w 10050"/>
                <a:gd name="connsiteY224" fmla="*/ 30 h 10000"/>
                <a:gd name="connsiteX225" fmla="*/ 1653 w 10050"/>
                <a:gd name="connsiteY225" fmla="*/ 149 h 10000"/>
                <a:gd name="connsiteX226" fmla="*/ 2061 w 10050"/>
                <a:gd name="connsiteY226" fmla="*/ 398 h 10000"/>
                <a:gd name="connsiteX227" fmla="*/ 2244 w 10050"/>
                <a:gd name="connsiteY227" fmla="*/ 828 h 10000"/>
                <a:gd name="connsiteX228" fmla="*/ 2368 w 10050"/>
                <a:gd name="connsiteY228" fmla="*/ 1306 h 10000"/>
                <a:gd name="connsiteX229" fmla="*/ 2857 w 10050"/>
                <a:gd name="connsiteY229" fmla="*/ 1596 h 10000"/>
                <a:gd name="connsiteX230" fmla="*/ 3183 w 10050"/>
                <a:gd name="connsiteY230" fmla="*/ 2074 h 10000"/>
                <a:gd name="connsiteX231" fmla="*/ 3755 w 10050"/>
                <a:gd name="connsiteY231" fmla="*/ 2392 h 10000"/>
                <a:gd name="connsiteX232" fmla="*/ 4591 w 10050"/>
                <a:gd name="connsiteY232" fmla="*/ 2503 h 10000"/>
                <a:gd name="connsiteX233" fmla="*/ 4591 w 10050"/>
                <a:gd name="connsiteY233" fmla="*/ 2563 h 10000"/>
                <a:gd name="connsiteX234" fmla="*/ 4817 w 10050"/>
                <a:gd name="connsiteY234" fmla="*/ 2652 h 10000"/>
                <a:gd name="connsiteX235" fmla="*/ 5122 w 10050"/>
                <a:gd name="connsiteY235" fmla="*/ 2632 h 10000"/>
                <a:gd name="connsiteX236" fmla="*/ 6020 w 10050"/>
                <a:gd name="connsiteY236" fmla="*/ 2862 h 10000"/>
                <a:gd name="connsiteX237" fmla="*/ 6183 w 10050"/>
                <a:gd name="connsiteY237" fmla="*/ 2862 h 10000"/>
                <a:gd name="connsiteX238" fmla="*/ 6266 w 10050"/>
                <a:gd name="connsiteY238" fmla="*/ 2951 h 10000"/>
                <a:gd name="connsiteX239" fmla="*/ 7591 w 10050"/>
                <a:gd name="connsiteY239" fmla="*/ 2951 h 10000"/>
                <a:gd name="connsiteX240" fmla="*/ 8589 w 10050"/>
                <a:gd name="connsiteY240" fmla="*/ 2946 h 10000"/>
                <a:gd name="connsiteX241" fmla="*/ 8816 w 10050"/>
                <a:gd name="connsiteY241" fmla="*/ 3147 h 10000"/>
                <a:gd name="connsiteX242" fmla="*/ 9437 w 10050"/>
                <a:gd name="connsiteY242" fmla="*/ 3187 h 10000"/>
                <a:gd name="connsiteX243" fmla="*/ 10050 w 10050"/>
                <a:gd name="connsiteY243" fmla="*/ 3119 h 10000"/>
                <a:gd name="connsiteX0" fmla="*/ 10000 w 10050"/>
                <a:gd name="connsiteY0" fmla="*/ 3051 h 10000"/>
                <a:gd name="connsiteX1" fmla="*/ 9898 w 10050"/>
                <a:gd name="connsiteY1" fmla="*/ 3409 h 10000"/>
                <a:gd name="connsiteX2" fmla="*/ 9857 w 10050"/>
                <a:gd name="connsiteY2" fmla="*/ 3510 h 10000"/>
                <a:gd name="connsiteX3" fmla="*/ 9857 w 10050"/>
                <a:gd name="connsiteY3" fmla="*/ 3600 h 10000"/>
                <a:gd name="connsiteX4" fmla="*/ 9714 w 10050"/>
                <a:gd name="connsiteY4" fmla="*/ 3968 h 10000"/>
                <a:gd name="connsiteX5" fmla="*/ 9551 w 10050"/>
                <a:gd name="connsiteY5" fmla="*/ 4078 h 10000"/>
                <a:gd name="connsiteX6" fmla="*/ 9265 w 10050"/>
                <a:gd name="connsiteY6" fmla="*/ 4347 h 10000"/>
                <a:gd name="connsiteX7" fmla="*/ 8898 w 10050"/>
                <a:gd name="connsiteY7" fmla="*/ 4706 h 10000"/>
                <a:gd name="connsiteX8" fmla="*/ 8693 w 10050"/>
                <a:gd name="connsiteY8" fmla="*/ 5035 h 10000"/>
                <a:gd name="connsiteX9" fmla="*/ 8632 w 10050"/>
                <a:gd name="connsiteY9" fmla="*/ 5025 h 10000"/>
                <a:gd name="connsiteX10" fmla="*/ 8428 w 10050"/>
                <a:gd name="connsiteY10" fmla="*/ 5085 h 10000"/>
                <a:gd name="connsiteX11" fmla="*/ 8388 w 10050"/>
                <a:gd name="connsiteY11" fmla="*/ 5115 h 10000"/>
                <a:gd name="connsiteX12" fmla="*/ 8244 w 10050"/>
                <a:gd name="connsiteY12" fmla="*/ 5304 h 10000"/>
                <a:gd name="connsiteX13" fmla="*/ 8244 w 10050"/>
                <a:gd name="connsiteY13" fmla="*/ 5354 h 10000"/>
                <a:gd name="connsiteX14" fmla="*/ 8244 w 10050"/>
                <a:gd name="connsiteY14" fmla="*/ 5493 h 10000"/>
                <a:gd name="connsiteX15" fmla="*/ 8183 w 10050"/>
                <a:gd name="connsiteY15" fmla="*/ 5663 h 10000"/>
                <a:gd name="connsiteX16" fmla="*/ 8102 w 10050"/>
                <a:gd name="connsiteY16" fmla="*/ 5663 h 10000"/>
                <a:gd name="connsiteX17" fmla="*/ 7837 w 10050"/>
                <a:gd name="connsiteY17" fmla="*/ 5793 h 10000"/>
                <a:gd name="connsiteX18" fmla="*/ 8000 w 10050"/>
                <a:gd name="connsiteY18" fmla="*/ 5952 h 10000"/>
                <a:gd name="connsiteX19" fmla="*/ 8183 w 10050"/>
                <a:gd name="connsiteY19" fmla="*/ 5992 h 10000"/>
                <a:gd name="connsiteX20" fmla="*/ 8244 w 10050"/>
                <a:gd name="connsiteY20" fmla="*/ 6161 h 10000"/>
                <a:gd name="connsiteX21" fmla="*/ 8000 w 10050"/>
                <a:gd name="connsiteY21" fmla="*/ 6700 h 10000"/>
                <a:gd name="connsiteX22" fmla="*/ 8020 w 10050"/>
                <a:gd name="connsiteY22" fmla="*/ 6760 h 10000"/>
                <a:gd name="connsiteX23" fmla="*/ 8102 w 10050"/>
                <a:gd name="connsiteY23" fmla="*/ 6830 h 10000"/>
                <a:gd name="connsiteX24" fmla="*/ 8040 w 10050"/>
                <a:gd name="connsiteY24" fmla="*/ 6899 h 10000"/>
                <a:gd name="connsiteX25" fmla="*/ 8122 w 10050"/>
                <a:gd name="connsiteY25" fmla="*/ 7397 h 10000"/>
                <a:gd name="connsiteX26" fmla="*/ 8081 w 10050"/>
                <a:gd name="connsiteY26" fmla="*/ 7457 h 10000"/>
                <a:gd name="connsiteX27" fmla="*/ 8347 w 10050"/>
                <a:gd name="connsiteY27" fmla="*/ 8215 h 10000"/>
                <a:gd name="connsiteX28" fmla="*/ 8388 w 10050"/>
                <a:gd name="connsiteY28" fmla="*/ 8265 h 10000"/>
                <a:gd name="connsiteX29" fmla="*/ 8388 w 10050"/>
                <a:gd name="connsiteY29" fmla="*/ 8295 h 10000"/>
                <a:gd name="connsiteX30" fmla="*/ 8428 w 10050"/>
                <a:gd name="connsiteY30" fmla="*/ 8335 h 10000"/>
                <a:gd name="connsiteX31" fmla="*/ 8428 w 10050"/>
                <a:gd name="connsiteY31" fmla="*/ 8384 h 10000"/>
                <a:gd name="connsiteX32" fmla="*/ 8449 w 10050"/>
                <a:gd name="connsiteY32" fmla="*/ 8434 h 10000"/>
                <a:gd name="connsiteX33" fmla="*/ 8490 w 10050"/>
                <a:gd name="connsiteY33" fmla="*/ 8484 h 10000"/>
                <a:gd name="connsiteX34" fmla="*/ 8449 w 10050"/>
                <a:gd name="connsiteY34" fmla="*/ 8515 h 10000"/>
                <a:gd name="connsiteX35" fmla="*/ 8530 w 10050"/>
                <a:gd name="connsiteY35" fmla="*/ 8555 h 10000"/>
                <a:gd name="connsiteX36" fmla="*/ 8551 w 10050"/>
                <a:gd name="connsiteY36" fmla="*/ 8764 h 10000"/>
                <a:gd name="connsiteX37" fmla="*/ 8530 w 10050"/>
                <a:gd name="connsiteY37" fmla="*/ 8764 h 10000"/>
                <a:gd name="connsiteX38" fmla="*/ 8428 w 10050"/>
                <a:gd name="connsiteY38" fmla="*/ 8774 h 10000"/>
                <a:gd name="connsiteX39" fmla="*/ 8388 w 10050"/>
                <a:gd name="connsiteY39" fmla="*/ 8824 h 10000"/>
                <a:gd name="connsiteX40" fmla="*/ 8367 w 10050"/>
                <a:gd name="connsiteY40" fmla="*/ 8933 h 10000"/>
                <a:gd name="connsiteX41" fmla="*/ 8388 w 10050"/>
                <a:gd name="connsiteY41" fmla="*/ 8963 h 10000"/>
                <a:gd name="connsiteX42" fmla="*/ 8388 w 10050"/>
                <a:gd name="connsiteY42" fmla="*/ 9023 h 10000"/>
                <a:gd name="connsiteX43" fmla="*/ 8327 w 10050"/>
                <a:gd name="connsiteY43" fmla="*/ 9053 h 10000"/>
                <a:gd name="connsiteX44" fmla="*/ 8244 w 10050"/>
                <a:gd name="connsiteY44" fmla="*/ 9053 h 10000"/>
                <a:gd name="connsiteX45" fmla="*/ 8244 w 10050"/>
                <a:gd name="connsiteY45" fmla="*/ 9073 h 10000"/>
                <a:gd name="connsiteX46" fmla="*/ 8183 w 10050"/>
                <a:gd name="connsiteY46" fmla="*/ 9073 h 10000"/>
                <a:gd name="connsiteX47" fmla="*/ 8081 w 10050"/>
                <a:gd name="connsiteY47" fmla="*/ 9142 h 10000"/>
                <a:gd name="connsiteX48" fmla="*/ 8020 w 10050"/>
                <a:gd name="connsiteY48" fmla="*/ 9222 h 10000"/>
                <a:gd name="connsiteX49" fmla="*/ 8081 w 10050"/>
                <a:gd name="connsiteY49" fmla="*/ 9232 h 10000"/>
                <a:gd name="connsiteX50" fmla="*/ 8020 w 10050"/>
                <a:gd name="connsiteY50" fmla="*/ 9272 h 10000"/>
                <a:gd name="connsiteX51" fmla="*/ 7939 w 10050"/>
                <a:gd name="connsiteY51" fmla="*/ 9421 h 10000"/>
                <a:gd name="connsiteX52" fmla="*/ 8081 w 10050"/>
                <a:gd name="connsiteY52" fmla="*/ 9522 h 10000"/>
                <a:gd name="connsiteX53" fmla="*/ 8122 w 10050"/>
                <a:gd name="connsiteY53" fmla="*/ 9522 h 10000"/>
                <a:gd name="connsiteX54" fmla="*/ 8203 w 10050"/>
                <a:gd name="connsiteY54" fmla="*/ 9502 h 10000"/>
                <a:gd name="connsiteX55" fmla="*/ 8265 w 10050"/>
                <a:gd name="connsiteY55" fmla="*/ 9502 h 10000"/>
                <a:gd name="connsiteX56" fmla="*/ 8244 w 10050"/>
                <a:gd name="connsiteY56" fmla="*/ 9612 h 10000"/>
                <a:gd name="connsiteX57" fmla="*/ 8286 w 10050"/>
                <a:gd name="connsiteY57" fmla="*/ 9681 h 10000"/>
                <a:gd name="connsiteX58" fmla="*/ 8327 w 10050"/>
                <a:gd name="connsiteY58" fmla="*/ 9781 h 10000"/>
                <a:gd name="connsiteX59" fmla="*/ 8367 w 10050"/>
                <a:gd name="connsiteY59" fmla="*/ 9871 h 10000"/>
                <a:gd name="connsiteX60" fmla="*/ 8428 w 10050"/>
                <a:gd name="connsiteY60" fmla="*/ 9920 h 10000"/>
                <a:gd name="connsiteX61" fmla="*/ 8449 w 10050"/>
                <a:gd name="connsiteY61" fmla="*/ 9970 h 10000"/>
                <a:gd name="connsiteX62" fmla="*/ 8286 w 10050"/>
                <a:gd name="connsiteY62" fmla="*/ 10000 h 10000"/>
                <a:gd name="connsiteX63" fmla="*/ 8102 w 10050"/>
                <a:gd name="connsiteY63" fmla="*/ 9930 h 10000"/>
                <a:gd name="connsiteX64" fmla="*/ 7816 w 10050"/>
                <a:gd name="connsiteY64" fmla="*/ 9811 h 10000"/>
                <a:gd name="connsiteX65" fmla="*/ 7693 w 10050"/>
                <a:gd name="connsiteY65" fmla="*/ 9741 h 10000"/>
                <a:gd name="connsiteX66" fmla="*/ 7612 w 10050"/>
                <a:gd name="connsiteY66" fmla="*/ 9721 h 10000"/>
                <a:gd name="connsiteX67" fmla="*/ 7490 w 10050"/>
                <a:gd name="connsiteY67" fmla="*/ 9632 h 10000"/>
                <a:gd name="connsiteX68" fmla="*/ 7428 w 10050"/>
                <a:gd name="connsiteY68" fmla="*/ 9612 h 10000"/>
                <a:gd name="connsiteX69" fmla="*/ 7327 w 10050"/>
                <a:gd name="connsiteY69" fmla="*/ 9592 h 10000"/>
                <a:gd name="connsiteX70" fmla="*/ 7244 w 10050"/>
                <a:gd name="connsiteY70" fmla="*/ 9562 h 10000"/>
                <a:gd name="connsiteX71" fmla="*/ 7183 w 10050"/>
                <a:gd name="connsiteY71" fmla="*/ 9562 h 10000"/>
                <a:gd name="connsiteX72" fmla="*/ 7061 w 10050"/>
                <a:gd name="connsiteY72" fmla="*/ 9632 h 10000"/>
                <a:gd name="connsiteX73" fmla="*/ 7000 w 10050"/>
                <a:gd name="connsiteY73" fmla="*/ 9681 h 10000"/>
                <a:gd name="connsiteX74" fmla="*/ 6857 w 10050"/>
                <a:gd name="connsiteY74" fmla="*/ 9681 h 10000"/>
                <a:gd name="connsiteX75" fmla="*/ 6776 w 10050"/>
                <a:gd name="connsiteY75" fmla="*/ 9651 h 10000"/>
                <a:gd name="connsiteX76" fmla="*/ 6571 w 10050"/>
                <a:gd name="connsiteY76" fmla="*/ 9661 h 10000"/>
                <a:gd name="connsiteX77" fmla="*/ 6469 w 10050"/>
                <a:gd name="connsiteY77" fmla="*/ 9681 h 10000"/>
                <a:gd name="connsiteX78" fmla="*/ 6490 w 10050"/>
                <a:gd name="connsiteY78" fmla="*/ 9651 h 10000"/>
                <a:gd name="connsiteX79" fmla="*/ 6388 w 10050"/>
                <a:gd name="connsiteY79" fmla="*/ 9681 h 10000"/>
                <a:gd name="connsiteX80" fmla="*/ 6408 w 10050"/>
                <a:gd name="connsiteY80" fmla="*/ 9651 h 10000"/>
                <a:gd name="connsiteX81" fmla="*/ 6183 w 10050"/>
                <a:gd name="connsiteY81" fmla="*/ 9651 h 10000"/>
                <a:gd name="connsiteX82" fmla="*/ 6142 w 10050"/>
                <a:gd name="connsiteY82" fmla="*/ 9661 h 10000"/>
                <a:gd name="connsiteX83" fmla="*/ 6102 w 10050"/>
                <a:gd name="connsiteY83" fmla="*/ 9661 h 10000"/>
                <a:gd name="connsiteX84" fmla="*/ 4817 w 10050"/>
                <a:gd name="connsiteY84" fmla="*/ 9721 h 10000"/>
                <a:gd name="connsiteX85" fmla="*/ 4857 w 10050"/>
                <a:gd name="connsiteY85" fmla="*/ 9681 h 10000"/>
                <a:gd name="connsiteX86" fmla="*/ 4347 w 10050"/>
                <a:gd name="connsiteY86" fmla="*/ 9731 h 10000"/>
                <a:gd name="connsiteX87" fmla="*/ 3878 w 10050"/>
                <a:gd name="connsiteY87" fmla="*/ 9661 h 10000"/>
                <a:gd name="connsiteX88" fmla="*/ 3653 w 10050"/>
                <a:gd name="connsiteY88" fmla="*/ 9691 h 10000"/>
                <a:gd name="connsiteX89" fmla="*/ 3429 w 10050"/>
                <a:gd name="connsiteY89" fmla="*/ 9661 h 10000"/>
                <a:gd name="connsiteX90" fmla="*/ 3204 w 10050"/>
                <a:gd name="connsiteY90" fmla="*/ 9651 h 10000"/>
                <a:gd name="connsiteX91" fmla="*/ 3000 w 10050"/>
                <a:gd name="connsiteY91" fmla="*/ 9622 h 10000"/>
                <a:gd name="connsiteX92" fmla="*/ 2898 w 10050"/>
                <a:gd name="connsiteY92" fmla="*/ 9532 h 10000"/>
                <a:gd name="connsiteX93" fmla="*/ 2837 w 10050"/>
                <a:gd name="connsiteY93" fmla="*/ 9401 h 10000"/>
                <a:gd name="connsiteX94" fmla="*/ 2673 w 10050"/>
                <a:gd name="connsiteY94" fmla="*/ 9242 h 10000"/>
                <a:gd name="connsiteX95" fmla="*/ 2306 w 10050"/>
                <a:gd name="connsiteY95" fmla="*/ 9113 h 10000"/>
                <a:gd name="connsiteX96" fmla="*/ 2061 w 10050"/>
                <a:gd name="connsiteY96" fmla="*/ 9103 h 10000"/>
                <a:gd name="connsiteX97" fmla="*/ 2061 w 10050"/>
                <a:gd name="connsiteY97" fmla="*/ 9133 h 10000"/>
                <a:gd name="connsiteX98" fmla="*/ 2163 w 10050"/>
                <a:gd name="connsiteY98" fmla="*/ 9232 h 10000"/>
                <a:gd name="connsiteX99" fmla="*/ 2081 w 10050"/>
                <a:gd name="connsiteY99" fmla="*/ 9272 h 10000"/>
                <a:gd name="connsiteX100" fmla="*/ 918 w 10050"/>
                <a:gd name="connsiteY100" fmla="*/ 9043 h 10000"/>
                <a:gd name="connsiteX101" fmla="*/ 408 w 10050"/>
                <a:gd name="connsiteY101" fmla="*/ 8983 h 10000"/>
                <a:gd name="connsiteX102" fmla="*/ 388 w 10050"/>
                <a:gd name="connsiteY102" fmla="*/ 8953 h 10000"/>
                <a:gd name="connsiteX103" fmla="*/ 306 w 10050"/>
                <a:gd name="connsiteY103" fmla="*/ 8874 h 10000"/>
                <a:gd name="connsiteX104" fmla="*/ 408 w 10050"/>
                <a:gd name="connsiteY104" fmla="*/ 8684 h 10000"/>
                <a:gd name="connsiteX105" fmla="*/ 612 w 10050"/>
                <a:gd name="connsiteY105" fmla="*/ 8664 h 10000"/>
                <a:gd name="connsiteX106" fmla="*/ 653 w 10050"/>
                <a:gd name="connsiteY106" fmla="*/ 8644 h 10000"/>
                <a:gd name="connsiteX107" fmla="*/ 693 w 10050"/>
                <a:gd name="connsiteY107" fmla="*/ 8464 h 10000"/>
                <a:gd name="connsiteX108" fmla="*/ 408 w 10050"/>
                <a:gd name="connsiteY108" fmla="*/ 8355 h 10000"/>
                <a:gd name="connsiteX109" fmla="*/ 408 w 10050"/>
                <a:gd name="connsiteY109" fmla="*/ 8285 h 10000"/>
                <a:gd name="connsiteX110" fmla="*/ 327 w 10050"/>
                <a:gd name="connsiteY110" fmla="*/ 8255 h 10000"/>
                <a:gd name="connsiteX111" fmla="*/ 81 w 10050"/>
                <a:gd name="connsiteY111" fmla="*/ 8275 h 10000"/>
                <a:gd name="connsiteX112" fmla="*/ 41 w 10050"/>
                <a:gd name="connsiteY112" fmla="*/ 8265 h 10000"/>
                <a:gd name="connsiteX113" fmla="*/ 0 w 10050"/>
                <a:gd name="connsiteY113" fmla="*/ 8215 h 10000"/>
                <a:gd name="connsiteX114" fmla="*/ 0 w 10050"/>
                <a:gd name="connsiteY114" fmla="*/ 8155 h 10000"/>
                <a:gd name="connsiteX115" fmla="*/ 122 w 10050"/>
                <a:gd name="connsiteY115" fmla="*/ 8056 h 10000"/>
                <a:gd name="connsiteX116" fmla="*/ 81 w 10050"/>
                <a:gd name="connsiteY116" fmla="*/ 7956 h 10000"/>
                <a:gd name="connsiteX117" fmla="*/ 0 w 10050"/>
                <a:gd name="connsiteY117" fmla="*/ 7906 h 10000"/>
                <a:gd name="connsiteX118" fmla="*/ 61 w 10050"/>
                <a:gd name="connsiteY118" fmla="*/ 7857 h 10000"/>
                <a:gd name="connsiteX119" fmla="*/ 183 w 10050"/>
                <a:gd name="connsiteY119" fmla="*/ 7827 h 10000"/>
                <a:gd name="connsiteX120" fmla="*/ 490 w 10050"/>
                <a:gd name="connsiteY120" fmla="*/ 7877 h 10000"/>
                <a:gd name="connsiteX121" fmla="*/ 551 w 10050"/>
                <a:gd name="connsiteY121" fmla="*/ 7877 h 10000"/>
                <a:gd name="connsiteX122" fmla="*/ 653 w 10050"/>
                <a:gd name="connsiteY122" fmla="*/ 7837 h 10000"/>
                <a:gd name="connsiteX123" fmla="*/ 653 w 10050"/>
                <a:gd name="connsiteY123" fmla="*/ 7407 h 10000"/>
                <a:gd name="connsiteX124" fmla="*/ 796 w 10050"/>
                <a:gd name="connsiteY124" fmla="*/ 7218 h 10000"/>
                <a:gd name="connsiteX125" fmla="*/ 857 w 10050"/>
                <a:gd name="connsiteY125" fmla="*/ 7188 h 10000"/>
                <a:gd name="connsiteX126" fmla="*/ 980 w 10050"/>
                <a:gd name="connsiteY126" fmla="*/ 7158 h 10000"/>
                <a:gd name="connsiteX127" fmla="*/ 1000 w 10050"/>
                <a:gd name="connsiteY127" fmla="*/ 7168 h 10000"/>
                <a:gd name="connsiteX128" fmla="*/ 1143 w 10050"/>
                <a:gd name="connsiteY128" fmla="*/ 7158 h 10000"/>
                <a:gd name="connsiteX129" fmla="*/ 1224 w 10050"/>
                <a:gd name="connsiteY129" fmla="*/ 7158 h 10000"/>
                <a:gd name="connsiteX130" fmla="*/ 1286 w 10050"/>
                <a:gd name="connsiteY130" fmla="*/ 7138 h 10000"/>
                <a:gd name="connsiteX131" fmla="*/ 1551 w 10050"/>
                <a:gd name="connsiteY131" fmla="*/ 7198 h 10000"/>
                <a:gd name="connsiteX132" fmla="*/ 1653 w 10050"/>
                <a:gd name="connsiteY132" fmla="*/ 7188 h 10000"/>
                <a:gd name="connsiteX133" fmla="*/ 1776 w 10050"/>
                <a:gd name="connsiteY133" fmla="*/ 7089 h 10000"/>
                <a:gd name="connsiteX134" fmla="*/ 2183 w 10050"/>
                <a:gd name="connsiteY134" fmla="*/ 7069 h 10000"/>
                <a:gd name="connsiteX135" fmla="*/ 2244 w 10050"/>
                <a:gd name="connsiteY135" fmla="*/ 6870 h 10000"/>
                <a:gd name="connsiteX136" fmla="*/ 2306 w 10050"/>
                <a:gd name="connsiteY136" fmla="*/ 6840 h 10000"/>
                <a:gd name="connsiteX137" fmla="*/ 2266 w 10050"/>
                <a:gd name="connsiteY137" fmla="*/ 6820 h 10000"/>
                <a:gd name="connsiteX138" fmla="*/ 2183 w 10050"/>
                <a:gd name="connsiteY138" fmla="*/ 6820 h 10000"/>
                <a:gd name="connsiteX139" fmla="*/ 2061 w 10050"/>
                <a:gd name="connsiteY139" fmla="*/ 6750 h 10000"/>
                <a:gd name="connsiteX140" fmla="*/ 1857 w 10050"/>
                <a:gd name="connsiteY140" fmla="*/ 6650 h 10000"/>
                <a:gd name="connsiteX141" fmla="*/ 1796 w 10050"/>
                <a:gd name="connsiteY141" fmla="*/ 6640 h 10000"/>
                <a:gd name="connsiteX142" fmla="*/ 1714 w 10050"/>
                <a:gd name="connsiteY142" fmla="*/ 6621 h 10000"/>
                <a:gd name="connsiteX143" fmla="*/ 1673 w 10050"/>
                <a:gd name="connsiteY143" fmla="*/ 6470 h 10000"/>
                <a:gd name="connsiteX144" fmla="*/ 1653 w 10050"/>
                <a:gd name="connsiteY144" fmla="*/ 6301 h 10000"/>
                <a:gd name="connsiteX145" fmla="*/ 1776 w 10050"/>
                <a:gd name="connsiteY145" fmla="*/ 6131 h 10000"/>
                <a:gd name="connsiteX146" fmla="*/ 1878 w 10050"/>
                <a:gd name="connsiteY146" fmla="*/ 6052 h 10000"/>
                <a:gd name="connsiteX147" fmla="*/ 1756 w 10050"/>
                <a:gd name="connsiteY147" fmla="*/ 5942 h 10000"/>
                <a:gd name="connsiteX148" fmla="*/ 1673 w 10050"/>
                <a:gd name="connsiteY148" fmla="*/ 5803 h 10000"/>
                <a:gd name="connsiteX149" fmla="*/ 1408 w 10050"/>
                <a:gd name="connsiteY149" fmla="*/ 5783 h 10000"/>
                <a:gd name="connsiteX150" fmla="*/ 1368 w 10050"/>
                <a:gd name="connsiteY150" fmla="*/ 5753 h 10000"/>
                <a:gd name="connsiteX151" fmla="*/ 1408 w 10050"/>
                <a:gd name="connsiteY151" fmla="*/ 5653 h 10000"/>
                <a:gd name="connsiteX152" fmla="*/ 1673 w 10050"/>
                <a:gd name="connsiteY152" fmla="*/ 5604 h 10000"/>
                <a:gd name="connsiteX153" fmla="*/ 1857 w 10050"/>
                <a:gd name="connsiteY153" fmla="*/ 5604 h 10000"/>
                <a:gd name="connsiteX154" fmla="*/ 1959 w 10050"/>
                <a:gd name="connsiteY154" fmla="*/ 5604 h 10000"/>
                <a:gd name="connsiteX155" fmla="*/ 2061 w 10050"/>
                <a:gd name="connsiteY155" fmla="*/ 5554 h 10000"/>
                <a:gd name="connsiteX156" fmla="*/ 2081 w 10050"/>
                <a:gd name="connsiteY156" fmla="*/ 5493 h 10000"/>
                <a:gd name="connsiteX157" fmla="*/ 2183 w 10050"/>
                <a:gd name="connsiteY157" fmla="*/ 5443 h 10000"/>
                <a:gd name="connsiteX158" fmla="*/ 2347 w 10050"/>
                <a:gd name="connsiteY158" fmla="*/ 5433 h 10000"/>
                <a:gd name="connsiteX159" fmla="*/ 2551 w 10050"/>
                <a:gd name="connsiteY159" fmla="*/ 5354 h 10000"/>
                <a:gd name="connsiteX160" fmla="*/ 2673 w 10050"/>
                <a:gd name="connsiteY160" fmla="*/ 5304 h 10000"/>
                <a:gd name="connsiteX161" fmla="*/ 2898 w 10050"/>
                <a:gd name="connsiteY161" fmla="*/ 5264 h 10000"/>
                <a:gd name="connsiteX162" fmla="*/ 3142 w 10050"/>
                <a:gd name="connsiteY162" fmla="*/ 5264 h 10000"/>
                <a:gd name="connsiteX163" fmla="*/ 3163 w 10050"/>
                <a:gd name="connsiteY163" fmla="*/ 5244 h 10000"/>
                <a:gd name="connsiteX164" fmla="*/ 3142 w 10050"/>
                <a:gd name="connsiteY164" fmla="*/ 5224 h 10000"/>
                <a:gd name="connsiteX165" fmla="*/ 3142 w 10050"/>
                <a:gd name="connsiteY165" fmla="*/ 5115 h 10000"/>
                <a:gd name="connsiteX166" fmla="*/ 3163 w 10050"/>
                <a:gd name="connsiteY166" fmla="*/ 5065 h 10000"/>
                <a:gd name="connsiteX167" fmla="*/ 3163 w 10050"/>
                <a:gd name="connsiteY167" fmla="*/ 4995 h 10000"/>
                <a:gd name="connsiteX168" fmla="*/ 3163 w 10050"/>
                <a:gd name="connsiteY168" fmla="*/ 4915 h 10000"/>
                <a:gd name="connsiteX169" fmla="*/ 3306 w 10050"/>
                <a:gd name="connsiteY169" fmla="*/ 4866 h 10000"/>
                <a:gd name="connsiteX170" fmla="*/ 3347 w 10050"/>
                <a:gd name="connsiteY170" fmla="*/ 4796 h 10000"/>
                <a:gd name="connsiteX171" fmla="*/ 3429 w 10050"/>
                <a:gd name="connsiteY171" fmla="*/ 4796 h 10000"/>
                <a:gd name="connsiteX172" fmla="*/ 3571 w 10050"/>
                <a:gd name="connsiteY172" fmla="*/ 4796 h 10000"/>
                <a:gd name="connsiteX173" fmla="*/ 3734 w 10050"/>
                <a:gd name="connsiteY173" fmla="*/ 4826 h 10000"/>
                <a:gd name="connsiteX174" fmla="*/ 3959 w 10050"/>
                <a:gd name="connsiteY174" fmla="*/ 4756 h 10000"/>
                <a:gd name="connsiteX175" fmla="*/ 4020 w 10050"/>
                <a:gd name="connsiteY175" fmla="*/ 4756 h 10000"/>
                <a:gd name="connsiteX176" fmla="*/ 4878 w 10050"/>
                <a:gd name="connsiteY176" fmla="*/ 4406 h 10000"/>
                <a:gd name="connsiteX177" fmla="*/ 5653 w 10050"/>
                <a:gd name="connsiteY177" fmla="*/ 4108 h 10000"/>
                <a:gd name="connsiteX178" fmla="*/ 5653 w 10050"/>
                <a:gd name="connsiteY178" fmla="*/ 3998 h 10000"/>
                <a:gd name="connsiteX179" fmla="*/ 5183 w 10050"/>
                <a:gd name="connsiteY179" fmla="*/ 3978 h 10000"/>
                <a:gd name="connsiteX180" fmla="*/ 5122 w 10050"/>
                <a:gd name="connsiteY180" fmla="*/ 3839 h 10000"/>
                <a:gd name="connsiteX181" fmla="*/ 5081 w 10050"/>
                <a:gd name="connsiteY181" fmla="*/ 3719 h 10000"/>
                <a:gd name="connsiteX182" fmla="*/ 5081 w 10050"/>
                <a:gd name="connsiteY182" fmla="*/ 3170 h 10000"/>
                <a:gd name="connsiteX183" fmla="*/ 5041 w 10050"/>
                <a:gd name="connsiteY183" fmla="*/ 3041 h 10000"/>
                <a:gd name="connsiteX184" fmla="*/ 4817 w 10050"/>
                <a:gd name="connsiteY184" fmla="*/ 3001 h 10000"/>
                <a:gd name="connsiteX185" fmla="*/ 4490 w 10050"/>
                <a:gd name="connsiteY185" fmla="*/ 2991 h 10000"/>
                <a:gd name="connsiteX186" fmla="*/ 4408 w 10050"/>
                <a:gd name="connsiteY186" fmla="*/ 2991 h 10000"/>
                <a:gd name="connsiteX187" fmla="*/ 4244 w 10050"/>
                <a:gd name="connsiteY187" fmla="*/ 3031 h 10000"/>
                <a:gd name="connsiteX188" fmla="*/ 4183 w 10050"/>
                <a:gd name="connsiteY188" fmla="*/ 3051 h 10000"/>
                <a:gd name="connsiteX189" fmla="*/ 4081 w 10050"/>
                <a:gd name="connsiteY189" fmla="*/ 3111 h 10000"/>
                <a:gd name="connsiteX190" fmla="*/ 4020 w 10050"/>
                <a:gd name="connsiteY190" fmla="*/ 3091 h 10000"/>
                <a:gd name="connsiteX191" fmla="*/ 3796 w 10050"/>
                <a:gd name="connsiteY191" fmla="*/ 2931 h 10000"/>
                <a:gd name="connsiteX192" fmla="*/ 3530 w 10050"/>
                <a:gd name="connsiteY192" fmla="*/ 2931 h 10000"/>
                <a:gd name="connsiteX193" fmla="*/ 3204 w 10050"/>
                <a:gd name="connsiteY193" fmla="*/ 2941 h 10000"/>
                <a:gd name="connsiteX194" fmla="*/ 3102 w 10050"/>
                <a:gd name="connsiteY194" fmla="*/ 2712 h 10000"/>
                <a:gd name="connsiteX195" fmla="*/ 3000 w 10050"/>
                <a:gd name="connsiteY195" fmla="*/ 2692 h 10000"/>
                <a:gd name="connsiteX196" fmla="*/ 2776 w 10050"/>
                <a:gd name="connsiteY196" fmla="*/ 2563 h 10000"/>
                <a:gd name="connsiteX197" fmla="*/ 2673 w 10050"/>
                <a:gd name="connsiteY197" fmla="*/ 2533 h 10000"/>
                <a:gd name="connsiteX198" fmla="*/ 2592 w 10050"/>
                <a:gd name="connsiteY198" fmla="*/ 2492 h 10000"/>
                <a:gd name="connsiteX199" fmla="*/ 2449 w 10050"/>
                <a:gd name="connsiteY199" fmla="*/ 2482 h 10000"/>
                <a:gd name="connsiteX200" fmla="*/ 2368 w 10050"/>
                <a:gd name="connsiteY200" fmla="*/ 2333 h 10000"/>
                <a:gd name="connsiteX201" fmla="*/ 2429 w 10050"/>
                <a:gd name="connsiteY201" fmla="*/ 2143 h 10000"/>
                <a:gd name="connsiteX202" fmla="*/ 2244 w 10050"/>
                <a:gd name="connsiteY202" fmla="*/ 2104 h 10000"/>
                <a:gd name="connsiteX203" fmla="*/ 2327 w 10050"/>
                <a:gd name="connsiteY203" fmla="*/ 1944 h 10000"/>
                <a:gd name="connsiteX204" fmla="*/ 1796 w 10050"/>
                <a:gd name="connsiteY204" fmla="*/ 1865 h 10000"/>
                <a:gd name="connsiteX205" fmla="*/ 1592 w 10050"/>
                <a:gd name="connsiteY205" fmla="*/ 1865 h 10000"/>
                <a:gd name="connsiteX206" fmla="*/ 1490 w 10050"/>
                <a:gd name="connsiteY206" fmla="*/ 1835 h 10000"/>
                <a:gd name="connsiteX207" fmla="*/ 1551 w 10050"/>
                <a:gd name="connsiteY207" fmla="*/ 1635 h 10000"/>
                <a:gd name="connsiteX208" fmla="*/ 1673 w 10050"/>
                <a:gd name="connsiteY208" fmla="*/ 1546 h 10000"/>
                <a:gd name="connsiteX209" fmla="*/ 1693 w 10050"/>
                <a:gd name="connsiteY209" fmla="*/ 1516 h 10000"/>
                <a:gd name="connsiteX210" fmla="*/ 1612 w 10050"/>
                <a:gd name="connsiteY210" fmla="*/ 1475 h 10000"/>
                <a:gd name="connsiteX211" fmla="*/ 1571 w 10050"/>
                <a:gd name="connsiteY211" fmla="*/ 1445 h 10000"/>
                <a:gd name="connsiteX212" fmla="*/ 1244 w 10050"/>
                <a:gd name="connsiteY212" fmla="*/ 1385 h 10000"/>
                <a:gd name="connsiteX213" fmla="*/ 1286 w 10050"/>
                <a:gd name="connsiteY213" fmla="*/ 1286 h 10000"/>
                <a:gd name="connsiteX214" fmla="*/ 1449 w 10050"/>
                <a:gd name="connsiteY214" fmla="*/ 1216 h 10000"/>
                <a:gd name="connsiteX215" fmla="*/ 1469 w 10050"/>
                <a:gd name="connsiteY215" fmla="*/ 1097 h 10000"/>
                <a:gd name="connsiteX216" fmla="*/ 1449 w 10050"/>
                <a:gd name="connsiteY216" fmla="*/ 1067 h 10000"/>
                <a:gd name="connsiteX217" fmla="*/ 1449 w 10050"/>
                <a:gd name="connsiteY217" fmla="*/ 1047 h 10000"/>
                <a:gd name="connsiteX218" fmla="*/ 1388 w 10050"/>
                <a:gd name="connsiteY218" fmla="*/ 1017 h 10000"/>
                <a:gd name="connsiteX219" fmla="*/ 1224 w 10050"/>
                <a:gd name="connsiteY219" fmla="*/ 778 h 10000"/>
                <a:gd name="connsiteX220" fmla="*/ 1122 w 10050"/>
                <a:gd name="connsiteY220" fmla="*/ 478 h 10000"/>
                <a:gd name="connsiteX221" fmla="*/ 837 w 10050"/>
                <a:gd name="connsiteY221" fmla="*/ 418 h 10000"/>
                <a:gd name="connsiteX222" fmla="*/ 714 w 10050"/>
                <a:gd name="connsiteY222" fmla="*/ 249 h 10000"/>
                <a:gd name="connsiteX223" fmla="*/ 1163 w 10050"/>
                <a:gd name="connsiteY223" fmla="*/ 0 h 10000"/>
                <a:gd name="connsiteX224" fmla="*/ 1244 w 10050"/>
                <a:gd name="connsiteY224" fmla="*/ 30 h 10000"/>
                <a:gd name="connsiteX225" fmla="*/ 1653 w 10050"/>
                <a:gd name="connsiteY225" fmla="*/ 149 h 10000"/>
                <a:gd name="connsiteX226" fmla="*/ 2061 w 10050"/>
                <a:gd name="connsiteY226" fmla="*/ 398 h 10000"/>
                <a:gd name="connsiteX227" fmla="*/ 2244 w 10050"/>
                <a:gd name="connsiteY227" fmla="*/ 828 h 10000"/>
                <a:gd name="connsiteX228" fmla="*/ 2368 w 10050"/>
                <a:gd name="connsiteY228" fmla="*/ 1306 h 10000"/>
                <a:gd name="connsiteX229" fmla="*/ 2857 w 10050"/>
                <a:gd name="connsiteY229" fmla="*/ 1596 h 10000"/>
                <a:gd name="connsiteX230" fmla="*/ 3183 w 10050"/>
                <a:gd name="connsiteY230" fmla="*/ 2074 h 10000"/>
                <a:gd name="connsiteX231" fmla="*/ 3755 w 10050"/>
                <a:gd name="connsiteY231" fmla="*/ 2392 h 10000"/>
                <a:gd name="connsiteX232" fmla="*/ 4591 w 10050"/>
                <a:gd name="connsiteY232" fmla="*/ 2503 h 10000"/>
                <a:gd name="connsiteX233" fmla="*/ 4591 w 10050"/>
                <a:gd name="connsiteY233" fmla="*/ 2563 h 10000"/>
                <a:gd name="connsiteX234" fmla="*/ 4817 w 10050"/>
                <a:gd name="connsiteY234" fmla="*/ 2652 h 10000"/>
                <a:gd name="connsiteX235" fmla="*/ 5122 w 10050"/>
                <a:gd name="connsiteY235" fmla="*/ 2632 h 10000"/>
                <a:gd name="connsiteX236" fmla="*/ 6020 w 10050"/>
                <a:gd name="connsiteY236" fmla="*/ 2862 h 10000"/>
                <a:gd name="connsiteX237" fmla="*/ 6183 w 10050"/>
                <a:gd name="connsiteY237" fmla="*/ 2862 h 10000"/>
                <a:gd name="connsiteX238" fmla="*/ 6266 w 10050"/>
                <a:gd name="connsiteY238" fmla="*/ 2951 h 10000"/>
                <a:gd name="connsiteX239" fmla="*/ 7591 w 10050"/>
                <a:gd name="connsiteY239" fmla="*/ 2951 h 10000"/>
                <a:gd name="connsiteX240" fmla="*/ 8589 w 10050"/>
                <a:gd name="connsiteY240" fmla="*/ 2946 h 10000"/>
                <a:gd name="connsiteX241" fmla="*/ 8816 w 10050"/>
                <a:gd name="connsiteY241" fmla="*/ 3147 h 10000"/>
                <a:gd name="connsiteX242" fmla="*/ 9437 w 10050"/>
                <a:gd name="connsiteY242" fmla="*/ 3187 h 10000"/>
                <a:gd name="connsiteX243" fmla="*/ 10050 w 10050"/>
                <a:gd name="connsiteY243" fmla="*/ 3232 h 10000"/>
                <a:gd name="connsiteX0" fmla="*/ 10050 w 10050"/>
                <a:gd name="connsiteY0" fmla="*/ 3209 h 10000"/>
                <a:gd name="connsiteX1" fmla="*/ 9898 w 10050"/>
                <a:gd name="connsiteY1" fmla="*/ 3409 h 10000"/>
                <a:gd name="connsiteX2" fmla="*/ 9857 w 10050"/>
                <a:gd name="connsiteY2" fmla="*/ 3510 h 10000"/>
                <a:gd name="connsiteX3" fmla="*/ 9857 w 10050"/>
                <a:gd name="connsiteY3" fmla="*/ 3600 h 10000"/>
                <a:gd name="connsiteX4" fmla="*/ 9714 w 10050"/>
                <a:gd name="connsiteY4" fmla="*/ 3968 h 10000"/>
                <a:gd name="connsiteX5" fmla="*/ 9551 w 10050"/>
                <a:gd name="connsiteY5" fmla="*/ 4078 h 10000"/>
                <a:gd name="connsiteX6" fmla="*/ 9265 w 10050"/>
                <a:gd name="connsiteY6" fmla="*/ 4347 h 10000"/>
                <a:gd name="connsiteX7" fmla="*/ 8898 w 10050"/>
                <a:gd name="connsiteY7" fmla="*/ 4706 h 10000"/>
                <a:gd name="connsiteX8" fmla="*/ 8693 w 10050"/>
                <a:gd name="connsiteY8" fmla="*/ 5035 h 10000"/>
                <a:gd name="connsiteX9" fmla="*/ 8632 w 10050"/>
                <a:gd name="connsiteY9" fmla="*/ 5025 h 10000"/>
                <a:gd name="connsiteX10" fmla="*/ 8428 w 10050"/>
                <a:gd name="connsiteY10" fmla="*/ 5085 h 10000"/>
                <a:gd name="connsiteX11" fmla="*/ 8388 w 10050"/>
                <a:gd name="connsiteY11" fmla="*/ 5115 h 10000"/>
                <a:gd name="connsiteX12" fmla="*/ 8244 w 10050"/>
                <a:gd name="connsiteY12" fmla="*/ 5304 h 10000"/>
                <a:gd name="connsiteX13" fmla="*/ 8244 w 10050"/>
                <a:gd name="connsiteY13" fmla="*/ 5354 h 10000"/>
                <a:gd name="connsiteX14" fmla="*/ 8244 w 10050"/>
                <a:gd name="connsiteY14" fmla="*/ 5493 h 10000"/>
                <a:gd name="connsiteX15" fmla="*/ 8183 w 10050"/>
                <a:gd name="connsiteY15" fmla="*/ 5663 h 10000"/>
                <a:gd name="connsiteX16" fmla="*/ 8102 w 10050"/>
                <a:gd name="connsiteY16" fmla="*/ 5663 h 10000"/>
                <a:gd name="connsiteX17" fmla="*/ 7837 w 10050"/>
                <a:gd name="connsiteY17" fmla="*/ 5793 h 10000"/>
                <a:gd name="connsiteX18" fmla="*/ 8000 w 10050"/>
                <a:gd name="connsiteY18" fmla="*/ 5952 h 10000"/>
                <a:gd name="connsiteX19" fmla="*/ 8183 w 10050"/>
                <a:gd name="connsiteY19" fmla="*/ 5992 h 10000"/>
                <a:gd name="connsiteX20" fmla="*/ 8244 w 10050"/>
                <a:gd name="connsiteY20" fmla="*/ 6161 h 10000"/>
                <a:gd name="connsiteX21" fmla="*/ 8000 w 10050"/>
                <a:gd name="connsiteY21" fmla="*/ 6700 h 10000"/>
                <a:gd name="connsiteX22" fmla="*/ 8020 w 10050"/>
                <a:gd name="connsiteY22" fmla="*/ 6760 h 10000"/>
                <a:gd name="connsiteX23" fmla="*/ 8102 w 10050"/>
                <a:gd name="connsiteY23" fmla="*/ 6830 h 10000"/>
                <a:gd name="connsiteX24" fmla="*/ 8040 w 10050"/>
                <a:gd name="connsiteY24" fmla="*/ 6899 h 10000"/>
                <a:gd name="connsiteX25" fmla="*/ 8122 w 10050"/>
                <a:gd name="connsiteY25" fmla="*/ 7397 h 10000"/>
                <a:gd name="connsiteX26" fmla="*/ 8081 w 10050"/>
                <a:gd name="connsiteY26" fmla="*/ 7457 h 10000"/>
                <a:gd name="connsiteX27" fmla="*/ 8347 w 10050"/>
                <a:gd name="connsiteY27" fmla="*/ 8215 h 10000"/>
                <a:gd name="connsiteX28" fmla="*/ 8388 w 10050"/>
                <a:gd name="connsiteY28" fmla="*/ 8265 h 10000"/>
                <a:gd name="connsiteX29" fmla="*/ 8388 w 10050"/>
                <a:gd name="connsiteY29" fmla="*/ 8295 h 10000"/>
                <a:gd name="connsiteX30" fmla="*/ 8428 w 10050"/>
                <a:gd name="connsiteY30" fmla="*/ 8335 h 10000"/>
                <a:gd name="connsiteX31" fmla="*/ 8428 w 10050"/>
                <a:gd name="connsiteY31" fmla="*/ 8384 h 10000"/>
                <a:gd name="connsiteX32" fmla="*/ 8449 w 10050"/>
                <a:gd name="connsiteY32" fmla="*/ 8434 h 10000"/>
                <a:gd name="connsiteX33" fmla="*/ 8490 w 10050"/>
                <a:gd name="connsiteY33" fmla="*/ 8484 h 10000"/>
                <a:gd name="connsiteX34" fmla="*/ 8449 w 10050"/>
                <a:gd name="connsiteY34" fmla="*/ 8515 h 10000"/>
                <a:gd name="connsiteX35" fmla="*/ 8530 w 10050"/>
                <a:gd name="connsiteY35" fmla="*/ 8555 h 10000"/>
                <a:gd name="connsiteX36" fmla="*/ 8551 w 10050"/>
                <a:gd name="connsiteY36" fmla="*/ 8764 h 10000"/>
                <a:gd name="connsiteX37" fmla="*/ 8530 w 10050"/>
                <a:gd name="connsiteY37" fmla="*/ 8764 h 10000"/>
                <a:gd name="connsiteX38" fmla="*/ 8428 w 10050"/>
                <a:gd name="connsiteY38" fmla="*/ 8774 h 10000"/>
                <a:gd name="connsiteX39" fmla="*/ 8388 w 10050"/>
                <a:gd name="connsiteY39" fmla="*/ 8824 h 10000"/>
                <a:gd name="connsiteX40" fmla="*/ 8367 w 10050"/>
                <a:gd name="connsiteY40" fmla="*/ 8933 h 10000"/>
                <a:gd name="connsiteX41" fmla="*/ 8388 w 10050"/>
                <a:gd name="connsiteY41" fmla="*/ 8963 h 10000"/>
                <a:gd name="connsiteX42" fmla="*/ 8388 w 10050"/>
                <a:gd name="connsiteY42" fmla="*/ 9023 h 10000"/>
                <a:gd name="connsiteX43" fmla="*/ 8327 w 10050"/>
                <a:gd name="connsiteY43" fmla="*/ 9053 h 10000"/>
                <a:gd name="connsiteX44" fmla="*/ 8244 w 10050"/>
                <a:gd name="connsiteY44" fmla="*/ 9053 h 10000"/>
                <a:gd name="connsiteX45" fmla="*/ 8244 w 10050"/>
                <a:gd name="connsiteY45" fmla="*/ 9073 h 10000"/>
                <a:gd name="connsiteX46" fmla="*/ 8183 w 10050"/>
                <a:gd name="connsiteY46" fmla="*/ 9073 h 10000"/>
                <a:gd name="connsiteX47" fmla="*/ 8081 w 10050"/>
                <a:gd name="connsiteY47" fmla="*/ 9142 h 10000"/>
                <a:gd name="connsiteX48" fmla="*/ 8020 w 10050"/>
                <a:gd name="connsiteY48" fmla="*/ 9222 h 10000"/>
                <a:gd name="connsiteX49" fmla="*/ 8081 w 10050"/>
                <a:gd name="connsiteY49" fmla="*/ 9232 h 10000"/>
                <a:gd name="connsiteX50" fmla="*/ 8020 w 10050"/>
                <a:gd name="connsiteY50" fmla="*/ 9272 h 10000"/>
                <a:gd name="connsiteX51" fmla="*/ 7939 w 10050"/>
                <a:gd name="connsiteY51" fmla="*/ 9421 h 10000"/>
                <a:gd name="connsiteX52" fmla="*/ 8081 w 10050"/>
                <a:gd name="connsiteY52" fmla="*/ 9522 h 10000"/>
                <a:gd name="connsiteX53" fmla="*/ 8122 w 10050"/>
                <a:gd name="connsiteY53" fmla="*/ 9522 h 10000"/>
                <a:gd name="connsiteX54" fmla="*/ 8203 w 10050"/>
                <a:gd name="connsiteY54" fmla="*/ 9502 h 10000"/>
                <a:gd name="connsiteX55" fmla="*/ 8265 w 10050"/>
                <a:gd name="connsiteY55" fmla="*/ 9502 h 10000"/>
                <a:gd name="connsiteX56" fmla="*/ 8244 w 10050"/>
                <a:gd name="connsiteY56" fmla="*/ 9612 h 10000"/>
                <a:gd name="connsiteX57" fmla="*/ 8286 w 10050"/>
                <a:gd name="connsiteY57" fmla="*/ 9681 h 10000"/>
                <a:gd name="connsiteX58" fmla="*/ 8327 w 10050"/>
                <a:gd name="connsiteY58" fmla="*/ 9781 h 10000"/>
                <a:gd name="connsiteX59" fmla="*/ 8367 w 10050"/>
                <a:gd name="connsiteY59" fmla="*/ 9871 h 10000"/>
                <a:gd name="connsiteX60" fmla="*/ 8428 w 10050"/>
                <a:gd name="connsiteY60" fmla="*/ 9920 h 10000"/>
                <a:gd name="connsiteX61" fmla="*/ 8449 w 10050"/>
                <a:gd name="connsiteY61" fmla="*/ 9970 h 10000"/>
                <a:gd name="connsiteX62" fmla="*/ 8286 w 10050"/>
                <a:gd name="connsiteY62" fmla="*/ 10000 h 10000"/>
                <a:gd name="connsiteX63" fmla="*/ 8102 w 10050"/>
                <a:gd name="connsiteY63" fmla="*/ 9930 h 10000"/>
                <a:gd name="connsiteX64" fmla="*/ 7816 w 10050"/>
                <a:gd name="connsiteY64" fmla="*/ 9811 h 10000"/>
                <a:gd name="connsiteX65" fmla="*/ 7693 w 10050"/>
                <a:gd name="connsiteY65" fmla="*/ 9741 h 10000"/>
                <a:gd name="connsiteX66" fmla="*/ 7612 w 10050"/>
                <a:gd name="connsiteY66" fmla="*/ 9721 h 10000"/>
                <a:gd name="connsiteX67" fmla="*/ 7490 w 10050"/>
                <a:gd name="connsiteY67" fmla="*/ 9632 h 10000"/>
                <a:gd name="connsiteX68" fmla="*/ 7428 w 10050"/>
                <a:gd name="connsiteY68" fmla="*/ 9612 h 10000"/>
                <a:gd name="connsiteX69" fmla="*/ 7327 w 10050"/>
                <a:gd name="connsiteY69" fmla="*/ 9592 h 10000"/>
                <a:gd name="connsiteX70" fmla="*/ 7244 w 10050"/>
                <a:gd name="connsiteY70" fmla="*/ 9562 h 10000"/>
                <a:gd name="connsiteX71" fmla="*/ 7183 w 10050"/>
                <a:gd name="connsiteY71" fmla="*/ 9562 h 10000"/>
                <a:gd name="connsiteX72" fmla="*/ 7061 w 10050"/>
                <a:gd name="connsiteY72" fmla="*/ 9632 h 10000"/>
                <a:gd name="connsiteX73" fmla="*/ 7000 w 10050"/>
                <a:gd name="connsiteY73" fmla="*/ 9681 h 10000"/>
                <a:gd name="connsiteX74" fmla="*/ 6857 w 10050"/>
                <a:gd name="connsiteY74" fmla="*/ 9681 h 10000"/>
                <a:gd name="connsiteX75" fmla="*/ 6776 w 10050"/>
                <a:gd name="connsiteY75" fmla="*/ 9651 h 10000"/>
                <a:gd name="connsiteX76" fmla="*/ 6571 w 10050"/>
                <a:gd name="connsiteY76" fmla="*/ 9661 h 10000"/>
                <a:gd name="connsiteX77" fmla="*/ 6469 w 10050"/>
                <a:gd name="connsiteY77" fmla="*/ 9681 h 10000"/>
                <a:gd name="connsiteX78" fmla="*/ 6490 w 10050"/>
                <a:gd name="connsiteY78" fmla="*/ 9651 h 10000"/>
                <a:gd name="connsiteX79" fmla="*/ 6388 w 10050"/>
                <a:gd name="connsiteY79" fmla="*/ 9681 h 10000"/>
                <a:gd name="connsiteX80" fmla="*/ 6408 w 10050"/>
                <a:gd name="connsiteY80" fmla="*/ 9651 h 10000"/>
                <a:gd name="connsiteX81" fmla="*/ 6183 w 10050"/>
                <a:gd name="connsiteY81" fmla="*/ 9651 h 10000"/>
                <a:gd name="connsiteX82" fmla="*/ 6142 w 10050"/>
                <a:gd name="connsiteY82" fmla="*/ 9661 h 10000"/>
                <a:gd name="connsiteX83" fmla="*/ 6102 w 10050"/>
                <a:gd name="connsiteY83" fmla="*/ 9661 h 10000"/>
                <a:gd name="connsiteX84" fmla="*/ 4817 w 10050"/>
                <a:gd name="connsiteY84" fmla="*/ 9721 h 10000"/>
                <a:gd name="connsiteX85" fmla="*/ 4857 w 10050"/>
                <a:gd name="connsiteY85" fmla="*/ 9681 h 10000"/>
                <a:gd name="connsiteX86" fmla="*/ 4347 w 10050"/>
                <a:gd name="connsiteY86" fmla="*/ 9731 h 10000"/>
                <a:gd name="connsiteX87" fmla="*/ 3878 w 10050"/>
                <a:gd name="connsiteY87" fmla="*/ 9661 h 10000"/>
                <a:gd name="connsiteX88" fmla="*/ 3653 w 10050"/>
                <a:gd name="connsiteY88" fmla="*/ 9691 h 10000"/>
                <a:gd name="connsiteX89" fmla="*/ 3429 w 10050"/>
                <a:gd name="connsiteY89" fmla="*/ 9661 h 10000"/>
                <a:gd name="connsiteX90" fmla="*/ 3204 w 10050"/>
                <a:gd name="connsiteY90" fmla="*/ 9651 h 10000"/>
                <a:gd name="connsiteX91" fmla="*/ 3000 w 10050"/>
                <a:gd name="connsiteY91" fmla="*/ 9622 h 10000"/>
                <a:gd name="connsiteX92" fmla="*/ 2898 w 10050"/>
                <a:gd name="connsiteY92" fmla="*/ 9532 h 10000"/>
                <a:gd name="connsiteX93" fmla="*/ 2837 w 10050"/>
                <a:gd name="connsiteY93" fmla="*/ 9401 h 10000"/>
                <a:gd name="connsiteX94" fmla="*/ 2673 w 10050"/>
                <a:gd name="connsiteY94" fmla="*/ 9242 h 10000"/>
                <a:gd name="connsiteX95" fmla="*/ 2306 w 10050"/>
                <a:gd name="connsiteY95" fmla="*/ 9113 h 10000"/>
                <a:gd name="connsiteX96" fmla="*/ 2061 w 10050"/>
                <a:gd name="connsiteY96" fmla="*/ 9103 h 10000"/>
                <a:gd name="connsiteX97" fmla="*/ 2061 w 10050"/>
                <a:gd name="connsiteY97" fmla="*/ 9133 h 10000"/>
                <a:gd name="connsiteX98" fmla="*/ 2163 w 10050"/>
                <a:gd name="connsiteY98" fmla="*/ 9232 h 10000"/>
                <a:gd name="connsiteX99" fmla="*/ 2081 w 10050"/>
                <a:gd name="connsiteY99" fmla="*/ 9272 h 10000"/>
                <a:gd name="connsiteX100" fmla="*/ 918 w 10050"/>
                <a:gd name="connsiteY100" fmla="*/ 9043 h 10000"/>
                <a:gd name="connsiteX101" fmla="*/ 408 w 10050"/>
                <a:gd name="connsiteY101" fmla="*/ 8983 h 10000"/>
                <a:gd name="connsiteX102" fmla="*/ 388 w 10050"/>
                <a:gd name="connsiteY102" fmla="*/ 8953 h 10000"/>
                <a:gd name="connsiteX103" fmla="*/ 306 w 10050"/>
                <a:gd name="connsiteY103" fmla="*/ 8874 h 10000"/>
                <a:gd name="connsiteX104" fmla="*/ 408 w 10050"/>
                <a:gd name="connsiteY104" fmla="*/ 8684 h 10000"/>
                <a:gd name="connsiteX105" fmla="*/ 612 w 10050"/>
                <a:gd name="connsiteY105" fmla="*/ 8664 h 10000"/>
                <a:gd name="connsiteX106" fmla="*/ 653 w 10050"/>
                <a:gd name="connsiteY106" fmla="*/ 8644 h 10000"/>
                <a:gd name="connsiteX107" fmla="*/ 693 w 10050"/>
                <a:gd name="connsiteY107" fmla="*/ 8464 h 10000"/>
                <a:gd name="connsiteX108" fmla="*/ 408 w 10050"/>
                <a:gd name="connsiteY108" fmla="*/ 8355 h 10000"/>
                <a:gd name="connsiteX109" fmla="*/ 408 w 10050"/>
                <a:gd name="connsiteY109" fmla="*/ 8285 h 10000"/>
                <a:gd name="connsiteX110" fmla="*/ 327 w 10050"/>
                <a:gd name="connsiteY110" fmla="*/ 8255 h 10000"/>
                <a:gd name="connsiteX111" fmla="*/ 81 w 10050"/>
                <a:gd name="connsiteY111" fmla="*/ 8275 h 10000"/>
                <a:gd name="connsiteX112" fmla="*/ 41 w 10050"/>
                <a:gd name="connsiteY112" fmla="*/ 8265 h 10000"/>
                <a:gd name="connsiteX113" fmla="*/ 0 w 10050"/>
                <a:gd name="connsiteY113" fmla="*/ 8215 h 10000"/>
                <a:gd name="connsiteX114" fmla="*/ 0 w 10050"/>
                <a:gd name="connsiteY114" fmla="*/ 8155 h 10000"/>
                <a:gd name="connsiteX115" fmla="*/ 122 w 10050"/>
                <a:gd name="connsiteY115" fmla="*/ 8056 h 10000"/>
                <a:gd name="connsiteX116" fmla="*/ 81 w 10050"/>
                <a:gd name="connsiteY116" fmla="*/ 7956 h 10000"/>
                <a:gd name="connsiteX117" fmla="*/ 0 w 10050"/>
                <a:gd name="connsiteY117" fmla="*/ 7906 h 10000"/>
                <a:gd name="connsiteX118" fmla="*/ 61 w 10050"/>
                <a:gd name="connsiteY118" fmla="*/ 7857 h 10000"/>
                <a:gd name="connsiteX119" fmla="*/ 183 w 10050"/>
                <a:gd name="connsiteY119" fmla="*/ 7827 h 10000"/>
                <a:gd name="connsiteX120" fmla="*/ 490 w 10050"/>
                <a:gd name="connsiteY120" fmla="*/ 7877 h 10000"/>
                <a:gd name="connsiteX121" fmla="*/ 551 w 10050"/>
                <a:gd name="connsiteY121" fmla="*/ 7877 h 10000"/>
                <a:gd name="connsiteX122" fmla="*/ 653 w 10050"/>
                <a:gd name="connsiteY122" fmla="*/ 7837 h 10000"/>
                <a:gd name="connsiteX123" fmla="*/ 653 w 10050"/>
                <a:gd name="connsiteY123" fmla="*/ 7407 h 10000"/>
                <a:gd name="connsiteX124" fmla="*/ 796 w 10050"/>
                <a:gd name="connsiteY124" fmla="*/ 7218 h 10000"/>
                <a:gd name="connsiteX125" fmla="*/ 857 w 10050"/>
                <a:gd name="connsiteY125" fmla="*/ 7188 h 10000"/>
                <a:gd name="connsiteX126" fmla="*/ 980 w 10050"/>
                <a:gd name="connsiteY126" fmla="*/ 7158 h 10000"/>
                <a:gd name="connsiteX127" fmla="*/ 1000 w 10050"/>
                <a:gd name="connsiteY127" fmla="*/ 7168 h 10000"/>
                <a:gd name="connsiteX128" fmla="*/ 1143 w 10050"/>
                <a:gd name="connsiteY128" fmla="*/ 7158 h 10000"/>
                <a:gd name="connsiteX129" fmla="*/ 1224 w 10050"/>
                <a:gd name="connsiteY129" fmla="*/ 7158 h 10000"/>
                <a:gd name="connsiteX130" fmla="*/ 1286 w 10050"/>
                <a:gd name="connsiteY130" fmla="*/ 7138 h 10000"/>
                <a:gd name="connsiteX131" fmla="*/ 1551 w 10050"/>
                <a:gd name="connsiteY131" fmla="*/ 7198 h 10000"/>
                <a:gd name="connsiteX132" fmla="*/ 1653 w 10050"/>
                <a:gd name="connsiteY132" fmla="*/ 7188 h 10000"/>
                <a:gd name="connsiteX133" fmla="*/ 1776 w 10050"/>
                <a:gd name="connsiteY133" fmla="*/ 7089 h 10000"/>
                <a:gd name="connsiteX134" fmla="*/ 2183 w 10050"/>
                <a:gd name="connsiteY134" fmla="*/ 7069 h 10000"/>
                <a:gd name="connsiteX135" fmla="*/ 2244 w 10050"/>
                <a:gd name="connsiteY135" fmla="*/ 6870 h 10000"/>
                <a:gd name="connsiteX136" fmla="*/ 2306 w 10050"/>
                <a:gd name="connsiteY136" fmla="*/ 6840 h 10000"/>
                <a:gd name="connsiteX137" fmla="*/ 2266 w 10050"/>
                <a:gd name="connsiteY137" fmla="*/ 6820 h 10000"/>
                <a:gd name="connsiteX138" fmla="*/ 2183 w 10050"/>
                <a:gd name="connsiteY138" fmla="*/ 6820 h 10000"/>
                <a:gd name="connsiteX139" fmla="*/ 2061 w 10050"/>
                <a:gd name="connsiteY139" fmla="*/ 6750 h 10000"/>
                <a:gd name="connsiteX140" fmla="*/ 1857 w 10050"/>
                <a:gd name="connsiteY140" fmla="*/ 6650 h 10000"/>
                <a:gd name="connsiteX141" fmla="*/ 1796 w 10050"/>
                <a:gd name="connsiteY141" fmla="*/ 6640 h 10000"/>
                <a:gd name="connsiteX142" fmla="*/ 1714 w 10050"/>
                <a:gd name="connsiteY142" fmla="*/ 6621 h 10000"/>
                <a:gd name="connsiteX143" fmla="*/ 1673 w 10050"/>
                <a:gd name="connsiteY143" fmla="*/ 6470 h 10000"/>
                <a:gd name="connsiteX144" fmla="*/ 1653 w 10050"/>
                <a:gd name="connsiteY144" fmla="*/ 6301 h 10000"/>
                <a:gd name="connsiteX145" fmla="*/ 1776 w 10050"/>
                <a:gd name="connsiteY145" fmla="*/ 6131 h 10000"/>
                <a:gd name="connsiteX146" fmla="*/ 1878 w 10050"/>
                <a:gd name="connsiteY146" fmla="*/ 6052 h 10000"/>
                <a:gd name="connsiteX147" fmla="*/ 1756 w 10050"/>
                <a:gd name="connsiteY147" fmla="*/ 5942 h 10000"/>
                <a:gd name="connsiteX148" fmla="*/ 1673 w 10050"/>
                <a:gd name="connsiteY148" fmla="*/ 5803 h 10000"/>
                <a:gd name="connsiteX149" fmla="*/ 1408 w 10050"/>
                <a:gd name="connsiteY149" fmla="*/ 5783 h 10000"/>
                <a:gd name="connsiteX150" fmla="*/ 1368 w 10050"/>
                <a:gd name="connsiteY150" fmla="*/ 5753 h 10000"/>
                <a:gd name="connsiteX151" fmla="*/ 1408 w 10050"/>
                <a:gd name="connsiteY151" fmla="*/ 5653 h 10000"/>
                <a:gd name="connsiteX152" fmla="*/ 1673 w 10050"/>
                <a:gd name="connsiteY152" fmla="*/ 5604 h 10000"/>
                <a:gd name="connsiteX153" fmla="*/ 1857 w 10050"/>
                <a:gd name="connsiteY153" fmla="*/ 5604 h 10000"/>
                <a:gd name="connsiteX154" fmla="*/ 1959 w 10050"/>
                <a:gd name="connsiteY154" fmla="*/ 5604 h 10000"/>
                <a:gd name="connsiteX155" fmla="*/ 2061 w 10050"/>
                <a:gd name="connsiteY155" fmla="*/ 5554 h 10000"/>
                <a:gd name="connsiteX156" fmla="*/ 2081 w 10050"/>
                <a:gd name="connsiteY156" fmla="*/ 5493 h 10000"/>
                <a:gd name="connsiteX157" fmla="*/ 2183 w 10050"/>
                <a:gd name="connsiteY157" fmla="*/ 5443 h 10000"/>
                <a:gd name="connsiteX158" fmla="*/ 2347 w 10050"/>
                <a:gd name="connsiteY158" fmla="*/ 5433 h 10000"/>
                <a:gd name="connsiteX159" fmla="*/ 2551 w 10050"/>
                <a:gd name="connsiteY159" fmla="*/ 5354 h 10000"/>
                <a:gd name="connsiteX160" fmla="*/ 2673 w 10050"/>
                <a:gd name="connsiteY160" fmla="*/ 5304 h 10000"/>
                <a:gd name="connsiteX161" fmla="*/ 2898 w 10050"/>
                <a:gd name="connsiteY161" fmla="*/ 5264 h 10000"/>
                <a:gd name="connsiteX162" fmla="*/ 3142 w 10050"/>
                <a:gd name="connsiteY162" fmla="*/ 5264 h 10000"/>
                <a:gd name="connsiteX163" fmla="*/ 3163 w 10050"/>
                <a:gd name="connsiteY163" fmla="*/ 5244 h 10000"/>
                <a:gd name="connsiteX164" fmla="*/ 3142 w 10050"/>
                <a:gd name="connsiteY164" fmla="*/ 5224 h 10000"/>
                <a:gd name="connsiteX165" fmla="*/ 3142 w 10050"/>
                <a:gd name="connsiteY165" fmla="*/ 5115 h 10000"/>
                <a:gd name="connsiteX166" fmla="*/ 3163 w 10050"/>
                <a:gd name="connsiteY166" fmla="*/ 5065 h 10000"/>
                <a:gd name="connsiteX167" fmla="*/ 3163 w 10050"/>
                <a:gd name="connsiteY167" fmla="*/ 4995 h 10000"/>
                <a:gd name="connsiteX168" fmla="*/ 3163 w 10050"/>
                <a:gd name="connsiteY168" fmla="*/ 4915 h 10000"/>
                <a:gd name="connsiteX169" fmla="*/ 3306 w 10050"/>
                <a:gd name="connsiteY169" fmla="*/ 4866 h 10000"/>
                <a:gd name="connsiteX170" fmla="*/ 3347 w 10050"/>
                <a:gd name="connsiteY170" fmla="*/ 4796 h 10000"/>
                <a:gd name="connsiteX171" fmla="*/ 3429 w 10050"/>
                <a:gd name="connsiteY171" fmla="*/ 4796 h 10000"/>
                <a:gd name="connsiteX172" fmla="*/ 3571 w 10050"/>
                <a:gd name="connsiteY172" fmla="*/ 4796 h 10000"/>
                <a:gd name="connsiteX173" fmla="*/ 3734 w 10050"/>
                <a:gd name="connsiteY173" fmla="*/ 4826 h 10000"/>
                <a:gd name="connsiteX174" fmla="*/ 3959 w 10050"/>
                <a:gd name="connsiteY174" fmla="*/ 4756 h 10000"/>
                <a:gd name="connsiteX175" fmla="*/ 4020 w 10050"/>
                <a:gd name="connsiteY175" fmla="*/ 4756 h 10000"/>
                <a:gd name="connsiteX176" fmla="*/ 4878 w 10050"/>
                <a:gd name="connsiteY176" fmla="*/ 4406 h 10000"/>
                <a:gd name="connsiteX177" fmla="*/ 5653 w 10050"/>
                <a:gd name="connsiteY177" fmla="*/ 4108 h 10000"/>
                <a:gd name="connsiteX178" fmla="*/ 5653 w 10050"/>
                <a:gd name="connsiteY178" fmla="*/ 3998 h 10000"/>
                <a:gd name="connsiteX179" fmla="*/ 5183 w 10050"/>
                <a:gd name="connsiteY179" fmla="*/ 3978 h 10000"/>
                <a:gd name="connsiteX180" fmla="*/ 5122 w 10050"/>
                <a:gd name="connsiteY180" fmla="*/ 3839 h 10000"/>
                <a:gd name="connsiteX181" fmla="*/ 5081 w 10050"/>
                <a:gd name="connsiteY181" fmla="*/ 3719 h 10000"/>
                <a:gd name="connsiteX182" fmla="*/ 5081 w 10050"/>
                <a:gd name="connsiteY182" fmla="*/ 3170 h 10000"/>
                <a:gd name="connsiteX183" fmla="*/ 5041 w 10050"/>
                <a:gd name="connsiteY183" fmla="*/ 3041 h 10000"/>
                <a:gd name="connsiteX184" fmla="*/ 4817 w 10050"/>
                <a:gd name="connsiteY184" fmla="*/ 3001 h 10000"/>
                <a:gd name="connsiteX185" fmla="*/ 4490 w 10050"/>
                <a:gd name="connsiteY185" fmla="*/ 2991 h 10000"/>
                <a:gd name="connsiteX186" fmla="*/ 4408 w 10050"/>
                <a:gd name="connsiteY186" fmla="*/ 2991 h 10000"/>
                <a:gd name="connsiteX187" fmla="*/ 4244 w 10050"/>
                <a:gd name="connsiteY187" fmla="*/ 3031 h 10000"/>
                <a:gd name="connsiteX188" fmla="*/ 4183 w 10050"/>
                <a:gd name="connsiteY188" fmla="*/ 3051 h 10000"/>
                <a:gd name="connsiteX189" fmla="*/ 4081 w 10050"/>
                <a:gd name="connsiteY189" fmla="*/ 3111 h 10000"/>
                <a:gd name="connsiteX190" fmla="*/ 4020 w 10050"/>
                <a:gd name="connsiteY190" fmla="*/ 3091 h 10000"/>
                <a:gd name="connsiteX191" fmla="*/ 3796 w 10050"/>
                <a:gd name="connsiteY191" fmla="*/ 2931 h 10000"/>
                <a:gd name="connsiteX192" fmla="*/ 3530 w 10050"/>
                <a:gd name="connsiteY192" fmla="*/ 2931 h 10000"/>
                <a:gd name="connsiteX193" fmla="*/ 3204 w 10050"/>
                <a:gd name="connsiteY193" fmla="*/ 2941 h 10000"/>
                <a:gd name="connsiteX194" fmla="*/ 3102 w 10050"/>
                <a:gd name="connsiteY194" fmla="*/ 2712 h 10000"/>
                <a:gd name="connsiteX195" fmla="*/ 3000 w 10050"/>
                <a:gd name="connsiteY195" fmla="*/ 2692 h 10000"/>
                <a:gd name="connsiteX196" fmla="*/ 2776 w 10050"/>
                <a:gd name="connsiteY196" fmla="*/ 2563 h 10000"/>
                <a:gd name="connsiteX197" fmla="*/ 2673 w 10050"/>
                <a:gd name="connsiteY197" fmla="*/ 2533 h 10000"/>
                <a:gd name="connsiteX198" fmla="*/ 2592 w 10050"/>
                <a:gd name="connsiteY198" fmla="*/ 2492 h 10000"/>
                <a:gd name="connsiteX199" fmla="*/ 2449 w 10050"/>
                <a:gd name="connsiteY199" fmla="*/ 2482 h 10000"/>
                <a:gd name="connsiteX200" fmla="*/ 2368 w 10050"/>
                <a:gd name="connsiteY200" fmla="*/ 2333 h 10000"/>
                <a:gd name="connsiteX201" fmla="*/ 2429 w 10050"/>
                <a:gd name="connsiteY201" fmla="*/ 2143 h 10000"/>
                <a:gd name="connsiteX202" fmla="*/ 2244 w 10050"/>
                <a:gd name="connsiteY202" fmla="*/ 2104 h 10000"/>
                <a:gd name="connsiteX203" fmla="*/ 2327 w 10050"/>
                <a:gd name="connsiteY203" fmla="*/ 1944 h 10000"/>
                <a:gd name="connsiteX204" fmla="*/ 1796 w 10050"/>
                <a:gd name="connsiteY204" fmla="*/ 1865 h 10000"/>
                <a:gd name="connsiteX205" fmla="*/ 1592 w 10050"/>
                <a:gd name="connsiteY205" fmla="*/ 1865 h 10000"/>
                <a:gd name="connsiteX206" fmla="*/ 1490 w 10050"/>
                <a:gd name="connsiteY206" fmla="*/ 1835 h 10000"/>
                <a:gd name="connsiteX207" fmla="*/ 1551 w 10050"/>
                <a:gd name="connsiteY207" fmla="*/ 1635 h 10000"/>
                <a:gd name="connsiteX208" fmla="*/ 1673 w 10050"/>
                <a:gd name="connsiteY208" fmla="*/ 1546 h 10000"/>
                <a:gd name="connsiteX209" fmla="*/ 1693 w 10050"/>
                <a:gd name="connsiteY209" fmla="*/ 1516 h 10000"/>
                <a:gd name="connsiteX210" fmla="*/ 1612 w 10050"/>
                <a:gd name="connsiteY210" fmla="*/ 1475 h 10000"/>
                <a:gd name="connsiteX211" fmla="*/ 1571 w 10050"/>
                <a:gd name="connsiteY211" fmla="*/ 1445 h 10000"/>
                <a:gd name="connsiteX212" fmla="*/ 1244 w 10050"/>
                <a:gd name="connsiteY212" fmla="*/ 1385 h 10000"/>
                <a:gd name="connsiteX213" fmla="*/ 1286 w 10050"/>
                <a:gd name="connsiteY213" fmla="*/ 1286 h 10000"/>
                <a:gd name="connsiteX214" fmla="*/ 1449 w 10050"/>
                <a:gd name="connsiteY214" fmla="*/ 1216 h 10000"/>
                <a:gd name="connsiteX215" fmla="*/ 1469 w 10050"/>
                <a:gd name="connsiteY215" fmla="*/ 1097 h 10000"/>
                <a:gd name="connsiteX216" fmla="*/ 1449 w 10050"/>
                <a:gd name="connsiteY216" fmla="*/ 1067 h 10000"/>
                <a:gd name="connsiteX217" fmla="*/ 1449 w 10050"/>
                <a:gd name="connsiteY217" fmla="*/ 1047 h 10000"/>
                <a:gd name="connsiteX218" fmla="*/ 1388 w 10050"/>
                <a:gd name="connsiteY218" fmla="*/ 1017 h 10000"/>
                <a:gd name="connsiteX219" fmla="*/ 1224 w 10050"/>
                <a:gd name="connsiteY219" fmla="*/ 778 h 10000"/>
                <a:gd name="connsiteX220" fmla="*/ 1122 w 10050"/>
                <a:gd name="connsiteY220" fmla="*/ 478 h 10000"/>
                <a:gd name="connsiteX221" fmla="*/ 837 w 10050"/>
                <a:gd name="connsiteY221" fmla="*/ 418 h 10000"/>
                <a:gd name="connsiteX222" fmla="*/ 714 w 10050"/>
                <a:gd name="connsiteY222" fmla="*/ 249 h 10000"/>
                <a:gd name="connsiteX223" fmla="*/ 1163 w 10050"/>
                <a:gd name="connsiteY223" fmla="*/ 0 h 10000"/>
                <a:gd name="connsiteX224" fmla="*/ 1244 w 10050"/>
                <a:gd name="connsiteY224" fmla="*/ 30 h 10000"/>
                <a:gd name="connsiteX225" fmla="*/ 1653 w 10050"/>
                <a:gd name="connsiteY225" fmla="*/ 149 h 10000"/>
                <a:gd name="connsiteX226" fmla="*/ 2061 w 10050"/>
                <a:gd name="connsiteY226" fmla="*/ 398 h 10000"/>
                <a:gd name="connsiteX227" fmla="*/ 2244 w 10050"/>
                <a:gd name="connsiteY227" fmla="*/ 828 h 10000"/>
                <a:gd name="connsiteX228" fmla="*/ 2368 w 10050"/>
                <a:gd name="connsiteY228" fmla="*/ 1306 h 10000"/>
                <a:gd name="connsiteX229" fmla="*/ 2857 w 10050"/>
                <a:gd name="connsiteY229" fmla="*/ 1596 h 10000"/>
                <a:gd name="connsiteX230" fmla="*/ 3183 w 10050"/>
                <a:gd name="connsiteY230" fmla="*/ 2074 h 10000"/>
                <a:gd name="connsiteX231" fmla="*/ 3755 w 10050"/>
                <a:gd name="connsiteY231" fmla="*/ 2392 h 10000"/>
                <a:gd name="connsiteX232" fmla="*/ 4591 w 10050"/>
                <a:gd name="connsiteY232" fmla="*/ 2503 h 10000"/>
                <a:gd name="connsiteX233" fmla="*/ 4591 w 10050"/>
                <a:gd name="connsiteY233" fmla="*/ 2563 h 10000"/>
                <a:gd name="connsiteX234" fmla="*/ 4817 w 10050"/>
                <a:gd name="connsiteY234" fmla="*/ 2652 h 10000"/>
                <a:gd name="connsiteX235" fmla="*/ 5122 w 10050"/>
                <a:gd name="connsiteY235" fmla="*/ 2632 h 10000"/>
                <a:gd name="connsiteX236" fmla="*/ 6020 w 10050"/>
                <a:gd name="connsiteY236" fmla="*/ 2862 h 10000"/>
                <a:gd name="connsiteX237" fmla="*/ 6183 w 10050"/>
                <a:gd name="connsiteY237" fmla="*/ 2862 h 10000"/>
                <a:gd name="connsiteX238" fmla="*/ 6266 w 10050"/>
                <a:gd name="connsiteY238" fmla="*/ 2951 h 10000"/>
                <a:gd name="connsiteX239" fmla="*/ 7591 w 10050"/>
                <a:gd name="connsiteY239" fmla="*/ 2951 h 10000"/>
                <a:gd name="connsiteX240" fmla="*/ 8589 w 10050"/>
                <a:gd name="connsiteY240" fmla="*/ 2946 h 10000"/>
                <a:gd name="connsiteX241" fmla="*/ 8816 w 10050"/>
                <a:gd name="connsiteY241" fmla="*/ 3147 h 10000"/>
                <a:gd name="connsiteX242" fmla="*/ 9437 w 10050"/>
                <a:gd name="connsiteY242" fmla="*/ 3187 h 10000"/>
                <a:gd name="connsiteX243" fmla="*/ 10050 w 10050"/>
                <a:gd name="connsiteY243" fmla="*/ 3232 h 10000"/>
                <a:gd name="connsiteX0" fmla="*/ 10050 w 10050"/>
                <a:gd name="connsiteY0" fmla="*/ 3209 h 10000"/>
                <a:gd name="connsiteX1" fmla="*/ 9898 w 10050"/>
                <a:gd name="connsiteY1" fmla="*/ 3409 h 10000"/>
                <a:gd name="connsiteX2" fmla="*/ 9857 w 10050"/>
                <a:gd name="connsiteY2" fmla="*/ 3510 h 10000"/>
                <a:gd name="connsiteX3" fmla="*/ 9857 w 10050"/>
                <a:gd name="connsiteY3" fmla="*/ 3600 h 10000"/>
                <a:gd name="connsiteX4" fmla="*/ 9714 w 10050"/>
                <a:gd name="connsiteY4" fmla="*/ 3968 h 10000"/>
                <a:gd name="connsiteX5" fmla="*/ 9551 w 10050"/>
                <a:gd name="connsiteY5" fmla="*/ 4078 h 10000"/>
                <a:gd name="connsiteX6" fmla="*/ 9265 w 10050"/>
                <a:gd name="connsiteY6" fmla="*/ 4347 h 10000"/>
                <a:gd name="connsiteX7" fmla="*/ 8898 w 10050"/>
                <a:gd name="connsiteY7" fmla="*/ 4706 h 10000"/>
                <a:gd name="connsiteX8" fmla="*/ 8693 w 10050"/>
                <a:gd name="connsiteY8" fmla="*/ 5035 h 10000"/>
                <a:gd name="connsiteX9" fmla="*/ 8632 w 10050"/>
                <a:gd name="connsiteY9" fmla="*/ 5025 h 10000"/>
                <a:gd name="connsiteX10" fmla="*/ 8428 w 10050"/>
                <a:gd name="connsiteY10" fmla="*/ 5085 h 10000"/>
                <a:gd name="connsiteX11" fmla="*/ 8388 w 10050"/>
                <a:gd name="connsiteY11" fmla="*/ 5115 h 10000"/>
                <a:gd name="connsiteX12" fmla="*/ 8244 w 10050"/>
                <a:gd name="connsiteY12" fmla="*/ 5304 h 10000"/>
                <a:gd name="connsiteX13" fmla="*/ 8244 w 10050"/>
                <a:gd name="connsiteY13" fmla="*/ 5354 h 10000"/>
                <a:gd name="connsiteX14" fmla="*/ 8244 w 10050"/>
                <a:gd name="connsiteY14" fmla="*/ 5493 h 10000"/>
                <a:gd name="connsiteX15" fmla="*/ 8183 w 10050"/>
                <a:gd name="connsiteY15" fmla="*/ 5663 h 10000"/>
                <a:gd name="connsiteX16" fmla="*/ 8102 w 10050"/>
                <a:gd name="connsiteY16" fmla="*/ 5663 h 10000"/>
                <a:gd name="connsiteX17" fmla="*/ 7837 w 10050"/>
                <a:gd name="connsiteY17" fmla="*/ 5793 h 10000"/>
                <a:gd name="connsiteX18" fmla="*/ 8000 w 10050"/>
                <a:gd name="connsiteY18" fmla="*/ 5952 h 10000"/>
                <a:gd name="connsiteX19" fmla="*/ 8183 w 10050"/>
                <a:gd name="connsiteY19" fmla="*/ 5992 h 10000"/>
                <a:gd name="connsiteX20" fmla="*/ 8244 w 10050"/>
                <a:gd name="connsiteY20" fmla="*/ 6161 h 10000"/>
                <a:gd name="connsiteX21" fmla="*/ 8000 w 10050"/>
                <a:gd name="connsiteY21" fmla="*/ 6700 h 10000"/>
                <a:gd name="connsiteX22" fmla="*/ 8020 w 10050"/>
                <a:gd name="connsiteY22" fmla="*/ 6760 h 10000"/>
                <a:gd name="connsiteX23" fmla="*/ 8102 w 10050"/>
                <a:gd name="connsiteY23" fmla="*/ 6830 h 10000"/>
                <a:gd name="connsiteX24" fmla="*/ 8040 w 10050"/>
                <a:gd name="connsiteY24" fmla="*/ 6899 h 10000"/>
                <a:gd name="connsiteX25" fmla="*/ 8122 w 10050"/>
                <a:gd name="connsiteY25" fmla="*/ 7397 h 10000"/>
                <a:gd name="connsiteX26" fmla="*/ 8081 w 10050"/>
                <a:gd name="connsiteY26" fmla="*/ 7457 h 10000"/>
                <a:gd name="connsiteX27" fmla="*/ 8347 w 10050"/>
                <a:gd name="connsiteY27" fmla="*/ 8215 h 10000"/>
                <a:gd name="connsiteX28" fmla="*/ 8388 w 10050"/>
                <a:gd name="connsiteY28" fmla="*/ 8265 h 10000"/>
                <a:gd name="connsiteX29" fmla="*/ 8388 w 10050"/>
                <a:gd name="connsiteY29" fmla="*/ 8295 h 10000"/>
                <a:gd name="connsiteX30" fmla="*/ 8428 w 10050"/>
                <a:gd name="connsiteY30" fmla="*/ 8335 h 10000"/>
                <a:gd name="connsiteX31" fmla="*/ 8428 w 10050"/>
                <a:gd name="connsiteY31" fmla="*/ 8384 h 10000"/>
                <a:gd name="connsiteX32" fmla="*/ 8449 w 10050"/>
                <a:gd name="connsiteY32" fmla="*/ 8434 h 10000"/>
                <a:gd name="connsiteX33" fmla="*/ 8490 w 10050"/>
                <a:gd name="connsiteY33" fmla="*/ 8484 h 10000"/>
                <a:gd name="connsiteX34" fmla="*/ 8449 w 10050"/>
                <a:gd name="connsiteY34" fmla="*/ 8515 h 10000"/>
                <a:gd name="connsiteX35" fmla="*/ 8530 w 10050"/>
                <a:gd name="connsiteY35" fmla="*/ 8555 h 10000"/>
                <a:gd name="connsiteX36" fmla="*/ 8551 w 10050"/>
                <a:gd name="connsiteY36" fmla="*/ 8764 h 10000"/>
                <a:gd name="connsiteX37" fmla="*/ 8530 w 10050"/>
                <a:gd name="connsiteY37" fmla="*/ 8764 h 10000"/>
                <a:gd name="connsiteX38" fmla="*/ 8428 w 10050"/>
                <a:gd name="connsiteY38" fmla="*/ 8774 h 10000"/>
                <a:gd name="connsiteX39" fmla="*/ 8388 w 10050"/>
                <a:gd name="connsiteY39" fmla="*/ 8824 h 10000"/>
                <a:gd name="connsiteX40" fmla="*/ 8367 w 10050"/>
                <a:gd name="connsiteY40" fmla="*/ 8933 h 10000"/>
                <a:gd name="connsiteX41" fmla="*/ 8388 w 10050"/>
                <a:gd name="connsiteY41" fmla="*/ 8963 h 10000"/>
                <a:gd name="connsiteX42" fmla="*/ 8388 w 10050"/>
                <a:gd name="connsiteY42" fmla="*/ 9023 h 10000"/>
                <a:gd name="connsiteX43" fmla="*/ 8327 w 10050"/>
                <a:gd name="connsiteY43" fmla="*/ 9053 h 10000"/>
                <a:gd name="connsiteX44" fmla="*/ 8244 w 10050"/>
                <a:gd name="connsiteY44" fmla="*/ 9053 h 10000"/>
                <a:gd name="connsiteX45" fmla="*/ 8244 w 10050"/>
                <a:gd name="connsiteY45" fmla="*/ 9073 h 10000"/>
                <a:gd name="connsiteX46" fmla="*/ 8183 w 10050"/>
                <a:gd name="connsiteY46" fmla="*/ 9073 h 10000"/>
                <a:gd name="connsiteX47" fmla="*/ 8081 w 10050"/>
                <a:gd name="connsiteY47" fmla="*/ 9142 h 10000"/>
                <a:gd name="connsiteX48" fmla="*/ 8020 w 10050"/>
                <a:gd name="connsiteY48" fmla="*/ 9222 h 10000"/>
                <a:gd name="connsiteX49" fmla="*/ 8081 w 10050"/>
                <a:gd name="connsiteY49" fmla="*/ 9232 h 10000"/>
                <a:gd name="connsiteX50" fmla="*/ 8020 w 10050"/>
                <a:gd name="connsiteY50" fmla="*/ 9272 h 10000"/>
                <a:gd name="connsiteX51" fmla="*/ 7939 w 10050"/>
                <a:gd name="connsiteY51" fmla="*/ 9421 h 10000"/>
                <a:gd name="connsiteX52" fmla="*/ 8081 w 10050"/>
                <a:gd name="connsiteY52" fmla="*/ 9522 h 10000"/>
                <a:gd name="connsiteX53" fmla="*/ 8122 w 10050"/>
                <a:gd name="connsiteY53" fmla="*/ 9522 h 10000"/>
                <a:gd name="connsiteX54" fmla="*/ 8203 w 10050"/>
                <a:gd name="connsiteY54" fmla="*/ 9502 h 10000"/>
                <a:gd name="connsiteX55" fmla="*/ 8265 w 10050"/>
                <a:gd name="connsiteY55" fmla="*/ 9502 h 10000"/>
                <a:gd name="connsiteX56" fmla="*/ 8244 w 10050"/>
                <a:gd name="connsiteY56" fmla="*/ 9612 h 10000"/>
                <a:gd name="connsiteX57" fmla="*/ 8286 w 10050"/>
                <a:gd name="connsiteY57" fmla="*/ 9681 h 10000"/>
                <a:gd name="connsiteX58" fmla="*/ 8327 w 10050"/>
                <a:gd name="connsiteY58" fmla="*/ 9781 h 10000"/>
                <a:gd name="connsiteX59" fmla="*/ 8367 w 10050"/>
                <a:gd name="connsiteY59" fmla="*/ 9871 h 10000"/>
                <a:gd name="connsiteX60" fmla="*/ 8428 w 10050"/>
                <a:gd name="connsiteY60" fmla="*/ 9920 h 10000"/>
                <a:gd name="connsiteX61" fmla="*/ 8449 w 10050"/>
                <a:gd name="connsiteY61" fmla="*/ 9970 h 10000"/>
                <a:gd name="connsiteX62" fmla="*/ 8286 w 10050"/>
                <a:gd name="connsiteY62" fmla="*/ 10000 h 10000"/>
                <a:gd name="connsiteX63" fmla="*/ 8102 w 10050"/>
                <a:gd name="connsiteY63" fmla="*/ 9930 h 10000"/>
                <a:gd name="connsiteX64" fmla="*/ 7816 w 10050"/>
                <a:gd name="connsiteY64" fmla="*/ 9811 h 10000"/>
                <a:gd name="connsiteX65" fmla="*/ 7693 w 10050"/>
                <a:gd name="connsiteY65" fmla="*/ 9741 h 10000"/>
                <a:gd name="connsiteX66" fmla="*/ 7612 w 10050"/>
                <a:gd name="connsiteY66" fmla="*/ 9721 h 10000"/>
                <a:gd name="connsiteX67" fmla="*/ 7490 w 10050"/>
                <a:gd name="connsiteY67" fmla="*/ 9632 h 10000"/>
                <a:gd name="connsiteX68" fmla="*/ 7428 w 10050"/>
                <a:gd name="connsiteY68" fmla="*/ 9612 h 10000"/>
                <a:gd name="connsiteX69" fmla="*/ 7327 w 10050"/>
                <a:gd name="connsiteY69" fmla="*/ 9592 h 10000"/>
                <a:gd name="connsiteX70" fmla="*/ 7244 w 10050"/>
                <a:gd name="connsiteY70" fmla="*/ 9562 h 10000"/>
                <a:gd name="connsiteX71" fmla="*/ 7183 w 10050"/>
                <a:gd name="connsiteY71" fmla="*/ 9562 h 10000"/>
                <a:gd name="connsiteX72" fmla="*/ 7061 w 10050"/>
                <a:gd name="connsiteY72" fmla="*/ 9632 h 10000"/>
                <a:gd name="connsiteX73" fmla="*/ 7000 w 10050"/>
                <a:gd name="connsiteY73" fmla="*/ 9681 h 10000"/>
                <a:gd name="connsiteX74" fmla="*/ 6857 w 10050"/>
                <a:gd name="connsiteY74" fmla="*/ 9681 h 10000"/>
                <a:gd name="connsiteX75" fmla="*/ 6776 w 10050"/>
                <a:gd name="connsiteY75" fmla="*/ 9651 h 10000"/>
                <a:gd name="connsiteX76" fmla="*/ 6571 w 10050"/>
                <a:gd name="connsiteY76" fmla="*/ 9661 h 10000"/>
                <a:gd name="connsiteX77" fmla="*/ 6469 w 10050"/>
                <a:gd name="connsiteY77" fmla="*/ 9681 h 10000"/>
                <a:gd name="connsiteX78" fmla="*/ 6490 w 10050"/>
                <a:gd name="connsiteY78" fmla="*/ 9651 h 10000"/>
                <a:gd name="connsiteX79" fmla="*/ 6388 w 10050"/>
                <a:gd name="connsiteY79" fmla="*/ 9681 h 10000"/>
                <a:gd name="connsiteX80" fmla="*/ 6408 w 10050"/>
                <a:gd name="connsiteY80" fmla="*/ 9651 h 10000"/>
                <a:gd name="connsiteX81" fmla="*/ 6183 w 10050"/>
                <a:gd name="connsiteY81" fmla="*/ 9651 h 10000"/>
                <a:gd name="connsiteX82" fmla="*/ 6142 w 10050"/>
                <a:gd name="connsiteY82" fmla="*/ 9661 h 10000"/>
                <a:gd name="connsiteX83" fmla="*/ 6102 w 10050"/>
                <a:gd name="connsiteY83" fmla="*/ 9661 h 10000"/>
                <a:gd name="connsiteX84" fmla="*/ 4817 w 10050"/>
                <a:gd name="connsiteY84" fmla="*/ 9721 h 10000"/>
                <a:gd name="connsiteX85" fmla="*/ 4857 w 10050"/>
                <a:gd name="connsiteY85" fmla="*/ 9681 h 10000"/>
                <a:gd name="connsiteX86" fmla="*/ 4347 w 10050"/>
                <a:gd name="connsiteY86" fmla="*/ 9731 h 10000"/>
                <a:gd name="connsiteX87" fmla="*/ 3878 w 10050"/>
                <a:gd name="connsiteY87" fmla="*/ 9661 h 10000"/>
                <a:gd name="connsiteX88" fmla="*/ 3653 w 10050"/>
                <a:gd name="connsiteY88" fmla="*/ 9691 h 10000"/>
                <a:gd name="connsiteX89" fmla="*/ 3429 w 10050"/>
                <a:gd name="connsiteY89" fmla="*/ 9661 h 10000"/>
                <a:gd name="connsiteX90" fmla="*/ 3204 w 10050"/>
                <a:gd name="connsiteY90" fmla="*/ 9651 h 10000"/>
                <a:gd name="connsiteX91" fmla="*/ 3000 w 10050"/>
                <a:gd name="connsiteY91" fmla="*/ 9622 h 10000"/>
                <a:gd name="connsiteX92" fmla="*/ 2898 w 10050"/>
                <a:gd name="connsiteY92" fmla="*/ 9532 h 10000"/>
                <a:gd name="connsiteX93" fmla="*/ 2837 w 10050"/>
                <a:gd name="connsiteY93" fmla="*/ 9401 h 10000"/>
                <a:gd name="connsiteX94" fmla="*/ 2673 w 10050"/>
                <a:gd name="connsiteY94" fmla="*/ 9242 h 10000"/>
                <a:gd name="connsiteX95" fmla="*/ 2306 w 10050"/>
                <a:gd name="connsiteY95" fmla="*/ 9113 h 10000"/>
                <a:gd name="connsiteX96" fmla="*/ 2061 w 10050"/>
                <a:gd name="connsiteY96" fmla="*/ 9103 h 10000"/>
                <a:gd name="connsiteX97" fmla="*/ 2061 w 10050"/>
                <a:gd name="connsiteY97" fmla="*/ 9133 h 10000"/>
                <a:gd name="connsiteX98" fmla="*/ 2163 w 10050"/>
                <a:gd name="connsiteY98" fmla="*/ 9232 h 10000"/>
                <a:gd name="connsiteX99" fmla="*/ 2081 w 10050"/>
                <a:gd name="connsiteY99" fmla="*/ 9272 h 10000"/>
                <a:gd name="connsiteX100" fmla="*/ 918 w 10050"/>
                <a:gd name="connsiteY100" fmla="*/ 9043 h 10000"/>
                <a:gd name="connsiteX101" fmla="*/ 408 w 10050"/>
                <a:gd name="connsiteY101" fmla="*/ 8983 h 10000"/>
                <a:gd name="connsiteX102" fmla="*/ 388 w 10050"/>
                <a:gd name="connsiteY102" fmla="*/ 8953 h 10000"/>
                <a:gd name="connsiteX103" fmla="*/ 306 w 10050"/>
                <a:gd name="connsiteY103" fmla="*/ 8874 h 10000"/>
                <a:gd name="connsiteX104" fmla="*/ 408 w 10050"/>
                <a:gd name="connsiteY104" fmla="*/ 8684 h 10000"/>
                <a:gd name="connsiteX105" fmla="*/ 612 w 10050"/>
                <a:gd name="connsiteY105" fmla="*/ 8664 h 10000"/>
                <a:gd name="connsiteX106" fmla="*/ 653 w 10050"/>
                <a:gd name="connsiteY106" fmla="*/ 8644 h 10000"/>
                <a:gd name="connsiteX107" fmla="*/ 693 w 10050"/>
                <a:gd name="connsiteY107" fmla="*/ 8464 h 10000"/>
                <a:gd name="connsiteX108" fmla="*/ 408 w 10050"/>
                <a:gd name="connsiteY108" fmla="*/ 8355 h 10000"/>
                <a:gd name="connsiteX109" fmla="*/ 408 w 10050"/>
                <a:gd name="connsiteY109" fmla="*/ 8285 h 10000"/>
                <a:gd name="connsiteX110" fmla="*/ 327 w 10050"/>
                <a:gd name="connsiteY110" fmla="*/ 8255 h 10000"/>
                <a:gd name="connsiteX111" fmla="*/ 81 w 10050"/>
                <a:gd name="connsiteY111" fmla="*/ 8275 h 10000"/>
                <a:gd name="connsiteX112" fmla="*/ 41 w 10050"/>
                <a:gd name="connsiteY112" fmla="*/ 8265 h 10000"/>
                <a:gd name="connsiteX113" fmla="*/ 0 w 10050"/>
                <a:gd name="connsiteY113" fmla="*/ 8215 h 10000"/>
                <a:gd name="connsiteX114" fmla="*/ 0 w 10050"/>
                <a:gd name="connsiteY114" fmla="*/ 8155 h 10000"/>
                <a:gd name="connsiteX115" fmla="*/ 122 w 10050"/>
                <a:gd name="connsiteY115" fmla="*/ 8056 h 10000"/>
                <a:gd name="connsiteX116" fmla="*/ 81 w 10050"/>
                <a:gd name="connsiteY116" fmla="*/ 7956 h 10000"/>
                <a:gd name="connsiteX117" fmla="*/ 0 w 10050"/>
                <a:gd name="connsiteY117" fmla="*/ 7906 h 10000"/>
                <a:gd name="connsiteX118" fmla="*/ 61 w 10050"/>
                <a:gd name="connsiteY118" fmla="*/ 7857 h 10000"/>
                <a:gd name="connsiteX119" fmla="*/ 183 w 10050"/>
                <a:gd name="connsiteY119" fmla="*/ 7827 h 10000"/>
                <a:gd name="connsiteX120" fmla="*/ 490 w 10050"/>
                <a:gd name="connsiteY120" fmla="*/ 7877 h 10000"/>
                <a:gd name="connsiteX121" fmla="*/ 551 w 10050"/>
                <a:gd name="connsiteY121" fmla="*/ 7877 h 10000"/>
                <a:gd name="connsiteX122" fmla="*/ 653 w 10050"/>
                <a:gd name="connsiteY122" fmla="*/ 7837 h 10000"/>
                <a:gd name="connsiteX123" fmla="*/ 653 w 10050"/>
                <a:gd name="connsiteY123" fmla="*/ 7407 h 10000"/>
                <a:gd name="connsiteX124" fmla="*/ 796 w 10050"/>
                <a:gd name="connsiteY124" fmla="*/ 7218 h 10000"/>
                <a:gd name="connsiteX125" fmla="*/ 857 w 10050"/>
                <a:gd name="connsiteY125" fmla="*/ 7188 h 10000"/>
                <a:gd name="connsiteX126" fmla="*/ 980 w 10050"/>
                <a:gd name="connsiteY126" fmla="*/ 7158 h 10000"/>
                <a:gd name="connsiteX127" fmla="*/ 1000 w 10050"/>
                <a:gd name="connsiteY127" fmla="*/ 7168 h 10000"/>
                <a:gd name="connsiteX128" fmla="*/ 1143 w 10050"/>
                <a:gd name="connsiteY128" fmla="*/ 7158 h 10000"/>
                <a:gd name="connsiteX129" fmla="*/ 1224 w 10050"/>
                <a:gd name="connsiteY129" fmla="*/ 7158 h 10000"/>
                <a:gd name="connsiteX130" fmla="*/ 1286 w 10050"/>
                <a:gd name="connsiteY130" fmla="*/ 7138 h 10000"/>
                <a:gd name="connsiteX131" fmla="*/ 1551 w 10050"/>
                <a:gd name="connsiteY131" fmla="*/ 7198 h 10000"/>
                <a:gd name="connsiteX132" fmla="*/ 1653 w 10050"/>
                <a:gd name="connsiteY132" fmla="*/ 7188 h 10000"/>
                <a:gd name="connsiteX133" fmla="*/ 1776 w 10050"/>
                <a:gd name="connsiteY133" fmla="*/ 7089 h 10000"/>
                <a:gd name="connsiteX134" fmla="*/ 2183 w 10050"/>
                <a:gd name="connsiteY134" fmla="*/ 7069 h 10000"/>
                <a:gd name="connsiteX135" fmla="*/ 2244 w 10050"/>
                <a:gd name="connsiteY135" fmla="*/ 6870 h 10000"/>
                <a:gd name="connsiteX136" fmla="*/ 2306 w 10050"/>
                <a:gd name="connsiteY136" fmla="*/ 6840 h 10000"/>
                <a:gd name="connsiteX137" fmla="*/ 2266 w 10050"/>
                <a:gd name="connsiteY137" fmla="*/ 6820 h 10000"/>
                <a:gd name="connsiteX138" fmla="*/ 2183 w 10050"/>
                <a:gd name="connsiteY138" fmla="*/ 6820 h 10000"/>
                <a:gd name="connsiteX139" fmla="*/ 2061 w 10050"/>
                <a:gd name="connsiteY139" fmla="*/ 6750 h 10000"/>
                <a:gd name="connsiteX140" fmla="*/ 1857 w 10050"/>
                <a:gd name="connsiteY140" fmla="*/ 6650 h 10000"/>
                <a:gd name="connsiteX141" fmla="*/ 1796 w 10050"/>
                <a:gd name="connsiteY141" fmla="*/ 6640 h 10000"/>
                <a:gd name="connsiteX142" fmla="*/ 1714 w 10050"/>
                <a:gd name="connsiteY142" fmla="*/ 6621 h 10000"/>
                <a:gd name="connsiteX143" fmla="*/ 1673 w 10050"/>
                <a:gd name="connsiteY143" fmla="*/ 6470 h 10000"/>
                <a:gd name="connsiteX144" fmla="*/ 1653 w 10050"/>
                <a:gd name="connsiteY144" fmla="*/ 6301 h 10000"/>
                <a:gd name="connsiteX145" fmla="*/ 1776 w 10050"/>
                <a:gd name="connsiteY145" fmla="*/ 6131 h 10000"/>
                <a:gd name="connsiteX146" fmla="*/ 1878 w 10050"/>
                <a:gd name="connsiteY146" fmla="*/ 6052 h 10000"/>
                <a:gd name="connsiteX147" fmla="*/ 1756 w 10050"/>
                <a:gd name="connsiteY147" fmla="*/ 5942 h 10000"/>
                <a:gd name="connsiteX148" fmla="*/ 1673 w 10050"/>
                <a:gd name="connsiteY148" fmla="*/ 5803 h 10000"/>
                <a:gd name="connsiteX149" fmla="*/ 1408 w 10050"/>
                <a:gd name="connsiteY149" fmla="*/ 5783 h 10000"/>
                <a:gd name="connsiteX150" fmla="*/ 1368 w 10050"/>
                <a:gd name="connsiteY150" fmla="*/ 5753 h 10000"/>
                <a:gd name="connsiteX151" fmla="*/ 1408 w 10050"/>
                <a:gd name="connsiteY151" fmla="*/ 5653 h 10000"/>
                <a:gd name="connsiteX152" fmla="*/ 1673 w 10050"/>
                <a:gd name="connsiteY152" fmla="*/ 5604 h 10000"/>
                <a:gd name="connsiteX153" fmla="*/ 1857 w 10050"/>
                <a:gd name="connsiteY153" fmla="*/ 5604 h 10000"/>
                <a:gd name="connsiteX154" fmla="*/ 1959 w 10050"/>
                <a:gd name="connsiteY154" fmla="*/ 5604 h 10000"/>
                <a:gd name="connsiteX155" fmla="*/ 2061 w 10050"/>
                <a:gd name="connsiteY155" fmla="*/ 5554 h 10000"/>
                <a:gd name="connsiteX156" fmla="*/ 2081 w 10050"/>
                <a:gd name="connsiteY156" fmla="*/ 5493 h 10000"/>
                <a:gd name="connsiteX157" fmla="*/ 2183 w 10050"/>
                <a:gd name="connsiteY157" fmla="*/ 5443 h 10000"/>
                <a:gd name="connsiteX158" fmla="*/ 2347 w 10050"/>
                <a:gd name="connsiteY158" fmla="*/ 5433 h 10000"/>
                <a:gd name="connsiteX159" fmla="*/ 2551 w 10050"/>
                <a:gd name="connsiteY159" fmla="*/ 5354 h 10000"/>
                <a:gd name="connsiteX160" fmla="*/ 2673 w 10050"/>
                <a:gd name="connsiteY160" fmla="*/ 5304 h 10000"/>
                <a:gd name="connsiteX161" fmla="*/ 2898 w 10050"/>
                <a:gd name="connsiteY161" fmla="*/ 5264 h 10000"/>
                <a:gd name="connsiteX162" fmla="*/ 3142 w 10050"/>
                <a:gd name="connsiteY162" fmla="*/ 5264 h 10000"/>
                <a:gd name="connsiteX163" fmla="*/ 3163 w 10050"/>
                <a:gd name="connsiteY163" fmla="*/ 5244 h 10000"/>
                <a:gd name="connsiteX164" fmla="*/ 3142 w 10050"/>
                <a:gd name="connsiteY164" fmla="*/ 5224 h 10000"/>
                <a:gd name="connsiteX165" fmla="*/ 3142 w 10050"/>
                <a:gd name="connsiteY165" fmla="*/ 5115 h 10000"/>
                <a:gd name="connsiteX166" fmla="*/ 3163 w 10050"/>
                <a:gd name="connsiteY166" fmla="*/ 5065 h 10000"/>
                <a:gd name="connsiteX167" fmla="*/ 3163 w 10050"/>
                <a:gd name="connsiteY167" fmla="*/ 4995 h 10000"/>
                <a:gd name="connsiteX168" fmla="*/ 3163 w 10050"/>
                <a:gd name="connsiteY168" fmla="*/ 4915 h 10000"/>
                <a:gd name="connsiteX169" fmla="*/ 3306 w 10050"/>
                <a:gd name="connsiteY169" fmla="*/ 4866 h 10000"/>
                <a:gd name="connsiteX170" fmla="*/ 3347 w 10050"/>
                <a:gd name="connsiteY170" fmla="*/ 4796 h 10000"/>
                <a:gd name="connsiteX171" fmla="*/ 3429 w 10050"/>
                <a:gd name="connsiteY171" fmla="*/ 4796 h 10000"/>
                <a:gd name="connsiteX172" fmla="*/ 3571 w 10050"/>
                <a:gd name="connsiteY172" fmla="*/ 4796 h 10000"/>
                <a:gd name="connsiteX173" fmla="*/ 3734 w 10050"/>
                <a:gd name="connsiteY173" fmla="*/ 4826 h 10000"/>
                <a:gd name="connsiteX174" fmla="*/ 3959 w 10050"/>
                <a:gd name="connsiteY174" fmla="*/ 4756 h 10000"/>
                <a:gd name="connsiteX175" fmla="*/ 4020 w 10050"/>
                <a:gd name="connsiteY175" fmla="*/ 4756 h 10000"/>
                <a:gd name="connsiteX176" fmla="*/ 4878 w 10050"/>
                <a:gd name="connsiteY176" fmla="*/ 4406 h 10000"/>
                <a:gd name="connsiteX177" fmla="*/ 5653 w 10050"/>
                <a:gd name="connsiteY177" fmla="*/ 4108 h 10000"/>
                <a:gd name="connsiteX178" fmla="*/ 5653 w 10050"/>
                <a:gd name="connsiteY178" fmla="*/ 3998 h 10000"/>
                <a:gd name="connsiteX179" fmla="*/ 5183 w 10050"/>
                <a:gd name="connsiteY179" fmla="*/ 3978 h 10000"/>
                <a:gd name="connsiteX180" fmla="*/ 5122 w 10050"/>
                <a:gd name="connsiteY180" fmla="*/ 3839 h 10000"/>
                <a:gd name="connsiteX181" fmla="*/ 5081 w 10050"/>
                <a:gd name="connsiteY181" fmla="*/ 3719 h 10000"/>
                <a:gd name="connsiteX182" fmla="*/ 5081 w 10050"/>
                <a:gd name="connsiteY182" fmla="*/ 3170 h 10000"/>
                <a:gd name="connsiteX183" fmla="*/ 5041 w 10050"/>
                <a:gd name="connsiteY183" fmla="*/ 3041 h 10000"/>
                <a:gd name="connsiteX184" fmla="*/ 4817 w 10050"/>
                <a:gd name="connsiteY184" fmla="*/ 3001 h 10000"/>
                <a:gd name="connsiteX185" fmla="*/ 4490 w 10050"/>
                <a:gd name="connsiteY185" fmla="*/ 2991 h 10000"/>
                <a:gd name="connsiteX186" fmla="*/ 4408 w 10050"/>
                <a:gd name="connsiteY186" fmla="*/ 2991 h 10000"/>
                <a:gd name="connsiteX187" fmla="*/ 4244 w 10050"/>
                <a:gd name="connsiteY187" fmla="*/ 3031 h 10000"/>
                <a:gd name="connsiteX188" fmla="*/ 4183 w 10050"/>
                <a:gd name="connsiteY188" fmla="*/ 3051 h 10000"/>
                <a:gd name="connsiteX189" fmla="*/ 4081 w 10050"/>
                <a:gd name="connsiteY189" fmla="*/ 3111 h 10000"/>
                <a:gd name="connsiteX190" fmla="*/ 4020 w 10050"/>
                <a:gd name="connsiteY190" fmla="*/ 3091 h 10000"/>
                <a:gd name="connsiteX191" fmla="*/ 3796 w 10050"/>
                <a:gd name="connsiteY191" fmla="*/ 2931 h 10000"/>
                <a:gd name="connsiteX192" fmla="*/ 3530 w 10050"/>
                <a:gd name="connsiteY192" fmla="*/ 2931 h 10000"/>
                <a:gd name="connsiteX193" fmla="*/ 3204 w 10050"/>
                <a:gd name="connsiteY193" fmla="*/ 2941 h 10000"/>
                <a:gd name="connsiteX194" fmla="*/ 3102 w 10050"/>
                <a:gd name="connsiteY194" fmla="*/ 2712 h 10000"/>
                <a:gd name="connsiteX195" fmla="*/ 3000 w 10050"/>
                <a:gd name="connsiteY195" fmla="*/ 2692 h 10000"/>
                <a:gd name="connsiteX196" fmla="*/ 2776 w 10050"/>
                <a:gd name="connsiteY196" fmla="*/ 2563 h 10000"/>
                <a:gd name="connsiteX197" fmla="*/ 2673 w 10050"/>
                <a:gd name="connsiteY197" fmla="*/ 2533 h 10000"/>
                <a:gd name="connsiteX198" fmla="*/ 2592 w 10050"/>
                <a:gd name="connsiteY198" fmla="*/ 2492 h 10000"/>
                <a:gd name="connsiteX199" fmla="*/ 2449 w 10050"/>
                <a:gd name="connsiteY199" fmla="*/ 2482 h 10000"/>
                <a:gd name="connsiteX200" fmla="*/ 2368 w 10050"/>
                <a:gd name="connsiteY200" fmla="*/ 2333 h 10000"/>
                <a:gd name="connsiteX201" fmla="*/ 2429 w 10050"/>
                <a:gd name="connsiteY201" fmla="*/ 2143 h 10000"/>
                <a:gd name="connsiteX202" fmla="*/ 2244 w 10050"/>
                <a:gd name="connsiteY202" fmla="*/ 2104 h 10000"/>
                <a:gd name="connsiteX203" fmla="*/ 2327 w 10050"/>
                <a:gd name="connsiteY203" fmla="*/ 1944 h 10000"/>
                <a:gd name="connsiteX204" fmla="*/ 1796 w 10050"/>
                <a:gd name="connsiteY204" fmla="*/ 1865 h 10000"/>
                <a:gd name="connsiteX205" fmla="*/ 1592 w 10050"/>
                <a:gd name="connsiteY205" fmla="*/ 1865 h 10000"/>
                <a:gd name="connsiteX206" fmla="*/ 1490 w 10050"/>
                <a:gd name="connsiteY206" fmla="*/ 1835 h 10000"/>
                <a:gd name="connsiteX207" fmla="*/ 1551 w 10050"/>
                <a:gd name="connsiteY207" fmla="*/ 1635 h 10000"/>
                <a:gd name="connsiteX208" fmla="*/ 1673 w 10050"/>
                <a:gd name="connsiteY208" fmla="*/ 1546 h 10000"/>
                <a:gd name="connsiteX209" fmla="*/ 1693 w 10050"/>
                <a:gd name="connsiteY209" fmla="*/ 1516 h 10000"/>
                <a:gd name="connsiteX210" fmla="*/ 1612 w 10050"/>
                <a:gd name="connsiteY210" fmla="*/ 1475 h 10000"/>
                <a:gd name="connsiteX211" fmla="*/ 1571 w 10050"/>
                <a:gd name="connsiteY211" fmla="*/ 1445 h 10000"/>
                <a:gd name="connsiteX212" fmla="*/ 1244 w 10050"/>
                <a:gd name="connsiteY212" fmla="*/ 1385 h 10000"/>
                <a:gd name="connsiteX213" fmla="*/ 1286 w 10050"/>
                <a:gd name="connsiteY213" fmla="*/ 1286 h 10000"/>
                <a:gd name="connsiteX214" fmla="*/ 1449 w 10050"/>
                <a:gd name="connsiteY214" fmla="*/ 1216 h 10000"/>
                <a:gd name="connsiteX215" fmla="*/ 1469 w 10050"/>
                <a:gd name="connsiteY215" fmla="*/ 1097 h 10000"/>
                <a:gd name="connsiteX216" fmla="*/ 1449 w 10050"/>
                <a:gd name="connsiteY216" fmla="*/ 1067 h 10000"/>
                <a:gd name="connsiteX217" fmla="*/ 1449 w 10050"/>
                <a:gd name="connsiteY217" fmla="*/ 1047 h 10000"/>
                <a:gd name="connsiteX218" fmla="*/ 1388 w 10050"/>
                <a:gd name="connsiteY218" fmla="*/ 1017 h 10000"/>
                <a:gd name="connsiteX219" fmla="*/ 1224 w 10050"/>
                <a:gd name="connsiteY219" fmla="*/ 778 h 10000"/>
                <a:gd name="connsiteX220" fmla="*/ 1122 w 10050"/>
                <a:gd name="connsiteY220" fmla="*/ 478 h 10000"/>
                <a:gd name="connsiteX221" fmla="*/ 837 w 10050"/>
                <a:gd name="connsiteY221" fmla="*/ 418 h 10000"/>
                <a:gd name="connsiteX222" fmla="*/ 714 w 10050"/>
                <a:gd name="connsiteY222" fmla="*/ 249 h 10000"/>
                <a:gd name="connsiteX223" fmla="*/ 1163 w 10050"/>
                <a:gd name="connsiteY223" fmla="*/ 0 h 10000"/>
                <a:gd name="connsiteX224" fmla="*/ 1244 w 10050"/>
                <a:gd name="connsiteY224" fmla="*/ 30 h 10000"/>
                <a:gd name="connsiteX225" fmla="*/ 1653 w 10050"/>
                <a:gd name="connsiteY225" fmla="*/ 149 h 10000"/>
                <a:gd name="connsiteX226" fmla="*/ 2061 w 10050"/>
                <a:gd name="connsiteY226" fmla="*/ 398 h 10000"/>
                <a:gd name="connsiteX227" fmla="*/ 2244 w 10050"/>
                <a:gd name="connsiteY227" fmla="*/ 828 h 10000"/>
                <a:gd name="connsiteX228" fmla="*/ 2368 w 10050"/>
                <a:gd name="connsiteY228" fmla="*/ 1306 h 10000"/>
                <a:gd name="connsiteX229" fmla="*/ 2857 w 10050"/>
                <a:gd name="connsiteY229" fmla="*/ 1596 h 10000"/>
                <a:gd name="connsiteX230" fmla="*/ 3183 w 10050"/>
                <a:gd name="connsiteY230" fmla="*/ 2074 h 10000"/>
                <a:gd name="connsiteX231" fmla="*/ 3755 w 10050"/>
                <a:gd name="connsiteY231" fmla="*/ 2392 h 10000"/>
                <a:gd name="connsiteX232" fmla="*/ 4591 w 10050"/>
                <a:gd name="connsiteY232" fmla="*/ 2503 h 10000"/>
                <a:gd name="connsiteX233" fmla="*/ 4591 w 10050"/>
                <a:gd name="connsiteY233" fmla="*/ 2563 h 10000"/>
                <a:gd name="connsiteX234" fmla="*/ 4817 w 10050"/>
                <a:gd name="connsiteY234" fmla="*/ 2652 h 10000"/>
                <a:gd name="connsiteX235" fmla="*/ 5122 w 10050"/>
                <a:gd name="connsiteY235" fmla="*/ 2632 h 10000"/>
                <a:gd name="connsiteX236" fmla="*/ 6020 w 10050"/>
                <a:gd name="connsiteY236" fmla="*/ 2862 h 10000"/>
                <a:gd name="connsiteX237" fmla="*/ 6183 w 10050"/>
                <a:gd name="connsiteY237" fmla="*/ 2862 h 10000"/>
                <a:gd name="connsiteX238" fmla="*/ 6266 w 10050"/>
                <a:gd name="connsiteY238" fmla="*/ 2951 h 10000"/>
                <a:gd name="connsiteX239" fmla="*/ 7591 w 10050"/>
                <a:gd name="connsiteY239" fmla="*/ 2951 h 10000"/>
                <a:gd name="connsiteX240" fmla="*/ 8589 w 10050"/>
                <a:gd name="connsiteY240" fmla="*/ 2946 h 10000"/>
                <a:gd name="connsiteX241" fmla="*/ 8816 w 10050"/>
                <a:gd name="connsiteY241" fmla="*/ 3147 h 10000"/>
                <a:gd name="connsiteX242" fmla="*/ 9437 w 10050"/>
                <a:gd name="connsiteY242" fmla="*/ 3187 h 10000"/>
                <a:gd name="connsiteX243" fmla="*/ 9849 w 10050"/>
                <a:gd name="connsiteY243" fmla="*/ 3119 h 10000"/>
                <a:gd name="connsiteX0" fmla="*/ 9899 w 9899"/>
                <a:gd name="connsiteY0" fmla="*/ 3119 h 10000"/>
                <a:gd name="connsiteX1" fmla="*/ 9898 w 9899"/>
                <a:gd name="connsiteY1" fmla="*/ 3409 h 10000"/>
                <a:gd name="connsiteX2" fmla="*/ 9857 w 9899"/>
                <a:gd name="connsiteY2" fmla="*/ 3510 h 10000"/>
                <a:gd name="connsiteX3" fmla="*/ 9857 w 9899"/>
                <a:gd name="connsiteY3" fmla="*/ 3600 h 10000"/>
                <a:gd name="connsiteX4" fmla="*/ 9714 w 9899"/>
                <a:gd name="connsiteY4" fmla="*/ 3968 h 10000"/>
                <a:gd name="connsiteX5" fmla="*/ 9551 w 9899"/>
                <a:gd name="connsiteY5" fmla="*/ 4078 h 10000"/>
                <a:gd name="connsiteX6" fmla="*/ 9265 w 9899"/>
                <a:gd name="connsiteY6" fmla="*/ 4347 h 10000"/>
                <a:gd name="connsiteX7" fmla="*/ 8898 w 9899"/>
                <a:gd name="connsiteY7" fmla="*/ 4706 h 10000"/>
                <a:gd name="connsiteX8" fmla="*/ 8693 w 9899"/>
                <a:gd name="connsiteY8" fmla="*/ 5035 h 10000"/>
                <a:gd name="connsiteX9" fmla="*/ 8632 w 9899"/>
                <a:gd name="connsiteY9" fmla="*/ 5025 h 10000"/>
                <a:gd name="connsiteX10" fmla="*/ 8428 w 9899"/>
                <a:gd name="connsiteY10" fmla="*/ 5085 h 10000"/>
                <a:gd name="connsiteX11" fmla="*/ 8388 w 9899"/>
                <a:gd name="connsiteY11" fmla="*/ 5115 h 10000"/>
                <a:gd name="connsiteX12" fmla="*/ 8244 w 9899"/>
                <a:gd name="connsiteY12" fmla="*/ 5304 h 10000"/>
                <a:gd name="connsiteX13" fmla="*/ 8244 w 9899"/>
                <a:gd name="connsiteY13" fmla="*/ 5354 h 10000"/>
                <a:gd name="connsiteX14" fmla="*/ 8244 w 9899"/>
                <a:gd name="connsiteY14" fmla="*/ 5493 h 10000"/>
                <a:gd name="connsiteX15" fmla="*/ 8183 w 9899"/>
                <a:gd name="connsiteY15" fmla="*/ 5663 h 10000"/>
                <a:gd name="connsiteX16" fmla="*/ 8102 w 9899"/>
                <a:gd name="connsiteY16" fmla="*/ 5663 h 10000"/>
                <a:gd name="connsiteX17" fmla="*/ 7837 w 9899"/>
                <a:gd name="connsiteY17" fmla="*/ 5793 h 10000"/>
                <a:gd name="connsiteX18" fmla="*/ 8000 w 9899"/>
                <a:gd name="connsiteY18" fmla="*/ 5952 h 10000"/>
                <a:gd name="connsiteX19" fmla="*/ 8183 w 9899"/>
                <a:gd name="connsiteY19" fmla="*/ 5992 h 10000"/>
                <a:gd name="connsiteX20" fmla="*/ 8244 w 9899"/>
                <a:gd name="connsiteY20" fmla="*/ 6161 h 10000"/>
                <a:gd name="connsiteX21" fmla="*/ 8000 w 9899"/>
                <a:gd name="connsiteY21" fmla="*/ 6700 h 10000"/>
                <a:gd name="connsiteX22" fmla="*/ 8020 w 9899"/>
                <a:gd name="connsiteY22" fmla="*/ 6760 h 10000"/>
                <a:gd name="connsiteX23" fmla="*/ 8102 w 9899"/>
                <a:gd name="connsiteY23" fmla="*/ 6830 h 10000"/>
                <a:gd name="connsiteX24" fmla="*/ 8040 w 9899"/>
                <a:gd name="connsiteY24" fmla="*/ 6899 h 10000"/>
                <a:gd name="connsiteX25" fmla="*/ 8122 w 9899"/>
                <a:gd name="connsiteY25" fmla="*/ 7397 h 10000"/>
                <a:gd name="connsiteX26" fmla="*/ 8081 w 9899"/>
                <a:gd name="connsiteY26" fmla="*/ 7457 h 10000"/>
                <a:gd name="connsiteX27" fmla="*/ 8347 w 9899"/>
                <a:gd name="connsiteY27" fmla="*/ 8215 h 10000"/>
                <a:gd name="connsiteX28" fmla="*/ 8388 w 9899"/>
                <a:gd name="connsiteY28" fmla="*/ 8265 h 10000"/>
                <a:gd name="connsiteX29" fmla="*/ 8388 w 9899"/>
                <a:gd name="connsiteY29" fmla="*/ 8295 h 10000"/>
                <a:gd name="connsiteX30" fmla="*/ 8428 w 9899"/>
                <a:gd name="connsiteY30" fmla="*/ 8335 h 10000"/>
                <a:gd name="connsiteX31" fmla="*/ 8428 w 9899"/>
                <a:gd name="connsiteY31" fmla="*/ 8384 h 10000"/>
                <a:gd name="connsiteX32" fmla="*/ 8449 w 9899"/>
                <a:gd name="connsiteY32" fmla="*/ 8434 h 10000"/>
                <a:gd name="connsiteX33" fmla="*/ 8490 w 9899"/>
                <a:gd name="connsiteY33" fmla="*/ 8484 h 10000"/>
                <a:gd name="connsiteX34" fmla="*/ 8449 w 9899"/>
                <a:gd name="connsiteY34" fmla="*/ 8515 h 10000"/>
                <a:gd name="connsiteX35" fmla="*/ 8530 w 9899"/>
                <a:gd name="connsiteY35" fmla="*/ 8555 h 10000"/>
                <a:gd name="connsiteX36" fmla="*/ 8551 w 9899"/>
                <a:gd name="connsiteY36" fmla="*/ 8764 h 10000"/>
                <a:gd name="connsiteX37" fmla="*/ 8530 w 9899"/>
                <a:gd name="connsiteY37" fmla="*/ 8764 h 10000"/>
                <a:gd name="connsiteX38" fmla="*/ 8428 w 9899"/>
                <a:gd name="connsiteY38" fmla="*/ 8774 h 10000"/>
                <a:gd name="connsiteX39" fmla="*/ 8388 w 9899"/>
                <a:gd name="connsiteY39" fmla="*/ 8824 h 10000"/>
                <a:gd name="connsiteX40" fmla="*/ 8367 w 9899"/>
                <a:gd name="connsiteY40" fmla="*/ 8933 h 10000"/>
                <a:gd name="connsiteX41" fmla="*/ 8388 w 9899"/>
                <a:gd name="connsiteY41" fmla="*/ 8963 h 10000"/>
                <a:gd name="connsiteX42" fmla="*/ 8388 w 9899"/>
                <a:gd name="connsiteY42" fmla="*/ 9023 h 10000"/>
                <a:gd name="connsiteX43" fmla="*/ 8327 w 9899"/>
                <a:gd name="connsiteY43" fmla="*/ 9053 h 10000"/>
                <a:gd name="connsiteX44" fmla="*/ 8244 w 9899"/>
                <a:gd name="connsiteY44" fmla="*/ 9053 h 10000"/>
                <a:gd name="connsiteX45" fmla="*/ 8244 w 9899"/>
                <a:gd name="connsiteY45" fmla="*/ 9073 h 10000"/>
                <a:gd name="connsiteX46" fmla="*/ 8183 w 9899"/>
                <a:gd name="connsiteY46" fmla="*/ 9073 h 10000"/>
                <a:gd name="connsiteX47" fmla="*/ 8081 w 9899"/>
                <a:gd name="connsiteY47" fmla="*/ 9142 h 10000"/>
                <a:gd name="connsiteX48" fmla="*/ 8020 w 9899"/>
                <a:gd name="connsiteY48" fmla="*/ 9222 h 10000"/>
                <a:gd name="connsiteX49" fmla="*/ 8081 w 9899"/>
                <a:gd name="connsiteY49" fmla="*/ 9232 h 10000"/>
                <a:gd name="connsiteX50" fmla="*/ 8020 w 9899"/>
                <a:gd name="connsiteY50" fmla="*/ 9272 h 10000"/>
                <a:gd name="connsiteX51" fmla="*/ 7939 w 9899"/>
                <a:gd name="connsiteY51" fmla="*/ 9421 h 10000"/>
                <a:gd name="connsiteX52" fmla="*/ 8081 w 9899"/>
                <a:gd name="connsiteY52" fmla="*/ 9522 h 10000"/>
                <a:gd name="connsiteX53" fmla="*/ 8122 w 9899"/>
                <a:gd name="connsiteY53" fmla="*/ 9522 h 10000"/>
                <a:gd name="connsiteX54" fmla="*/ 8203 w 9899"/>
                <a:gd name="connsiteY54" fmla="*/ 9502 h 10000"/>
                <a:gd name="connsiteX55" fmla="*/ 8265 w 9899"/>
                <a:gd name="connsiteY55" fmla="*/ 9502 h 10000"/>
                <a:gd name="connsiteX56" fmla="*/ 8244 w 9899"/>
                <a:gd name="connsiteY56" fmla="*/ 9612 h 10000"/>
                <a:gd name="connsiteX57" fmla="*/ 8286 w 9899"/>
                <a:gd name="connsiteY57" fmla="*/ 9681 h 10000"/>
                <a:gd name="connsiteX58" fmla="*/ 8327 w 9899"/>
                <a:gd name="connsiteY58" fmla="*/ 9781 h 10000"/>
                <a:gd name="connsiteX59" fmla="*/ 8367 w 9899"/>
                <a:gd name="connsiteY59" fmla="*/ 9871 h 10000"/>
                <a:gd name="connsiteX60" fmla="*/ 8428 w 9899"/>
                <a:gd name="connsiteY60" fmla="*/ 9920 h 10000"/>
                <a:gd name="connsiteX61" fmla="*/ 8449 w 9899"/>
                <a:gd name="connsiteY61" fmla="*/ 9970 h 10000"/>
                <a:gd name="connsiteX62" fmla="*/ 8286 w 9899"/>
                <a:gd name="connsiteY62" fmla="*/ 10000 h 10000"/>
                <a:gd name="connsiteX63" fmla="*/ 8102 w 9899"/>
                <a:gd name="connsiteY63" fmla="*/ 9930 h 10000"/>
                <a:gd name="connsiteX64" fmla="*/ 7816 w 9899"/>
                <a:gd name="connsiteY64" fmla="*/ 9811 h 10000"/>
                <a:gd name="connsiteX65" fmla="*/ 7693 w 9899"/>
                <a:gd name="connsiteY65" fmla="*/ 9741 h 10000"/>
                <a:gd name="connsiteX66" fmla="*/ 7612 w 9899"/>
                <a:gd name="connsiteY66" fmla="*/ 9721 h 10000"/>
                <a:gd name="connsiteX67" fmla="*/ 7490 w 9899"/>
                <a:gd name="connsiteY67" fmla="*/ 9632 h 10000"/>
                <a:gd name="connsiteX68" fmla="*/ 7428 w 9899"/>
                <a:gd name="connsiteY68" fmla="*/ 9612 h 10000"/>
                <a:gd name="connsiteX69" fmla="*/ 7327 w 9899"/>
                <a:gd name="connsiteY69" fmla="*/ 9592 h 10000"/>
                <a:gd name="connsiteX70" fmla="*/ 7244 w 9899"/>
                <a:gd name="connsiteY70" fmla="*/ 9562 h 10000"/>
                <a:gd name="connsiteX71" fmla="*/ 7183 w 9899"/>
                <a:gd name="connsiteY71" fmla="*/ 9562 h 10000"/>
                <a:gd name="connsiteX72" fmla="*/ 7061 w 9899"/>
                <a:gd name="connsiteY72" fmla="*/ 9632 h 10000"/>
                <a:gd name="connsiteX73" fmla="*/ 7000 w 9899"/>
                <a:gd name="connsiteY73" fmla="*/ 9681 h 10000"/>
                <a:gd name="connsiteX74" fmla="*/ 6857 w 9899"/>
                <a:gd name="connsiteY74" fmla="*/ 9681 h 10000"/>
                <a:gd name="connsiteX75" fmla="*/ 6776 w 9899"/>
                <a:gd name="connsiteY75" fmla="*/ 9651 h 10000"/>
                <a:gd name="connsiteX76" fmla="*/ 6571 w 9899"/>
                <a:gd name="connsiteY76" fmla="*/ 9661 h 10000"/>
                <a:gd name="connsiteX77" fmla="*/ 6469 w 9899"/>
                <a:gd name="connsiteY77" fmla="*/ 9681 h 10000"/>
                <a:gd name="connsiteX78" fmla="*/ 6490 w 9899"/>
                <a:gd name="connsiteY78" fmla="*/ 9651 h 10000"/>
                <a:gd name="connsiteX79" fmla="*/ 6388 w 9899"/>
                <a:gd name="connsiteY79" fmla="*/ 9681 h 10000"/>
                <a:gd name="connsiteX80" fmla="*/ 6408 w 9899"/>
                <a:gd name="connsiteY80" fmla="*/ 9651 h 10000"/>
                <a:gd name="connsiteX81" fmla="*/ 6183 w 9899"/>
                <a:gd name="connsiteY81" fmla="*/ 9651 h 10000"/>
                <a:gd name="connsiteX82" fmla="*/ 6142 w 9899"/>
                <a:gd name="connsiteY82" fmla="*/ 9661 h 10000"/>
                <a:gd name="connsiteX83" fmla="*/ 6102 w 9899"/>
                <a:gd name="connsiteY83" fmla="*/ 9661 h 10000"/>
                <a:gd name="connsiteX84" fmla="*/ 4817 w 9899"/>
                <a:gd name="connsiteY84" fmla="*/ 9721 h 10000"/>
                <a:gd name="connsiteX85" fmla="*/ 4857 w 9899"/>
                <a:gd name="connsiteY85" fmla="*/ 9681 h 10000"/>
                <a:gd name="connsiteX86" fmla="*/ 4347 w 9899"/>
                <a:gd name="connsiteY86" fmla="*/ 9731 h 10000"/>
                <a:gd name="connsiteX87" fmla="*/ 3878 w 9899"/>
                <a:gd name="connsiteY87" fmla="*/ 9661 h 10000"/>
                <a:gd name="connsiteX88" fmla="*/ 3653 w 9899"/>
                <a:gd name="connsiteY88" fmla="*/ 9691 h 10000"/>
                <a:gd name="connsiteX89" fmla="*/ 3429 w 9899"/>
                <a:gd name="connsiteY89" fmla="*/ 9661 h 10000"/>
                <a:gd name="connsiteX90" fmla="*/ 3204 w 9899"/>
                <a:gd name="connsiteY90" fmla="*/ 9651 h 10000"/>
                <a:gd name="connsiteX91" fmla="*/ 3000 w 9899"/>
                <a:gd name="connsiteY91" fmla="*/ 9622 h 10000"/>
                <a:gd name="connsiteX92" fmla="*/ 2898 w 9899"/>
                <a:gd name="connsiteY92" fmla="*/ 9532 h 10000"/>
                <a:gd name="connsiteX93" fmla="*/ 2837 w 9899"/>
                <a:gd name="connsiteY93" fmla="*/ 9401 h 10000"/>
                <a:gd name="connsiteX94" fmla="*/ 2673 w 9899"/>
                <a:gd name="connsiteY94" fmla="*/ 9242 h 10000"/>
                <a:gd name="connsiteX95" fmla="*/ 2306 w 9899"/>
                <a:gd name="connsiteY95" fmla="*/ 9113 h 10000"/>
                <a:gd name="connsiteX96" fmla="*/ 2061 w 9899"/>
                <a:gd name="connsiteY96" fmla="*/ 9103 h 10000"/>
                <a:gd name="connsiteX97" fmla="*/ 2061 w 9899"/>
                <a:gd name="connsiteY97" fmla="*/ 9133 h 10000"/>
                <a:gd name="connsiteX98" fmla="*/ 2163 w 9899"/>
                <a:gd name="connsiteY98" fmla="*/ 9232 h 10000"/>
                <a:gd name="connsiteX99" fmla="*/ 2081 w 9899"/>
                <a:gd name="connsiteY99" fmla="*/ 9272 h 10000"/>
                <a:gd name="connsiteX100" fmla="*/ 918 w 9899"/>
                <a:gd name="connsiteY100" fmla="*/ 9043 h 10000"/>
                <a:gd name="connsiteX101" fmla="*/ 408 w 9899"/>
                <a:gd name="connsiteY101" fmla="*/ 8983 h 10000"/>
                <a:gd name="connsiteX102" fmla="*/ 388 w 9899"/>
                <a:gd name="connsiteY102" fmla="*/ 8953 h 10000"/>
                <a:gd name="connsiteX103" fmla="*/ 306 w 9899"/>
                <a:gd name="connsiteY103" fmla="*/ 8874 h 10000"/>
                <a:gd name="connsiteX104" fmla="*/ 408 w 9899"/>
                <a:gd name="connsiteY104" fmla="*/ 8684 h 10000"/>
                <a:gd name="connsiteX105" fmla="*/ 612 w 9899"/>
                <a:gd name="connsiteY105" fmla="*/ 8664 h 10000"/>
                <a:gd name="connsiteX106" fmla="*/ 653 w 9899"/>
                <a:gd name="connsiteY106" fmla="*/ 8644 h 10000"/>
                <a:gd name="connsiteX107" fmla="*/ 693 w 9899"/>
                <a:gd name="connsiteY107" fmla="*/ 8464 h 10000"/>
                <a:gd name="connsiteX108" fmla="*/ 408 w 9899"/>
                <a:gd name="connsiteY108" fmla="*/ 8355 h 10000"/>
                <a:gd name="connsiteX109" fmla="*/ 408 w 9899"/>
                <a:gd name="connsiteY109" fmla="*/ 8285 h 10000"/>
                <a:gd name="connsiteX110" fmla="*/ 327 w 9899"/>
                <a:gd name="connsiteY110" fmla="*/ 8255 h 10000"/>
                <a:gd name="connsiteX111" fmla="*/ 81 w 9899"/>
                <a:gd name="connsiteY111" fmla="*/ 8275 h 10000"/>
                <a:gd name="connsiteX112" fmla="*/ 41 w 9899"/>
                <a:gd name="connsiteY112" fmla="*/ 8265 h 10000"/>
                <a:gd name="connsiteX113" fmla="*/ 0 w 9899"/>
                <a:gd name="connsiteY113" fmla="*/ 8215 h 10000"/>
                <a:gd name="connsiteX114" fmla="*/ 0 w 9899"/>
                <a:gd name="connsiteY114" fmla="*/ 8155 h 10000"/>
                <a:gd name="connsiteX115" fmla="*/ 122 w 9899"/>
                <a:gd name="connsiteY115" fmla="*/ 8056 h 10000"/>
                <a:gd name="connsiteX116" fmla="*/ 81 w 9899"/>
                <a:gd name="connsiteY116" fmla="*/ 7956 h 10000"/>
                <a:gd name="connsiteX117" fmla="*/ 0 w 9899"/>
                <a:gd name="connsiteY117" fmla="*/ 7906 h 10000"/>
                <a:gd name="connsiteX118" fmla="*/ 61 w 9899"/>
                <a:gd name="connsiteY118" fmla="*/ 7857 h 10000"/>
                <a:gd name="connsiteX119" fmla="*/ 183 w 9899"/>
                <a:gd name="connsiteY119" fmla="*/ 7827 h 10000"/>
                <a:gd name="connsiteX120" fmla="*/ 490 w 9899"/>
                <a:gd name="connsiteY120" fmla="*/ 7877 h 10000"/>
                <a:gd name="connsiteX121" fmla="*/ 551 w 9899"/>
                <a:gd name="connsiteY121" fmla="*/ 7877 h 10000"/>
                <a:gd name="connsiteX122" fmla="*/ 653 w 9899"/>
                <a:gd name="connsiteY122" fmla="*/ 7837 h 10000"/>
                <a:gd name="connsiteX123" fmla="*/ 653 w 9899"/>
                <a:gd name="connsiteY123" fmla="*/ 7407 h 10000"/>
                <a:gd name="connsiteX124" fmla="*/ 796 w 9899"/>
                <a:gd name="connsiteY124" fmla="*/ 7218 h 10000"/>
                <a:gd name="connsiteX125" fmla="*/ 857 w 9899"/>
                <a:gd name="connsiteY125" fmla="*/ 7188 h 10000"/>
                <a:gd name="connsiteX126" fmla="*/ 980 w 9899"/>
                <a:gd name="connsiteY126" fmla="*/ 7158 h 10000"/>
                <a:gd name="connsiteX127" fmla="*/ 1000 w 9899"/>
                <a:gd name="connsiteY127" fmla="*/ 7168 h 10000"/>
                <a:gd name="connsiteX128" fmla="*/ 1143 w 9899"/>
                <a:gd name="connsiteY128" fmla="*/ 7158 h 10000"/>
                <a:gd name="connsiteX129" fmla="*/ 1224 w 9899"/>
                <a:gd name="connsiteY129" fmla="*/ 7158 h 10000"/>
                <a:gd name="connsiteX130" fmla="*/ 1286 w 9899"/>
                <a:gd name="connsiteY130" fmla="*/ 7138 h 10000"/>
                <a:gd name="connsiteX131" fmla="*/ 1551 w 9899"/>
                <a:gd name="connsiteY131" fmla="*/ 7198 h 10000"/>
                <a:gd name="connsiteX132" fmla="*/ 1653 w 9899"/>
                <a:gd name="connsiteY132" fmla="*/ 7188 h 10000"/>
                <a:gd name="connsiteX133" fmla="*/ 1776 w 9899"/>
                <a:gd name="connsiteY133" fmla="*/ 7089 h 10000"/>
                <a:gd name="connsiteX134" fmla="*/ 2183 w 9899"/>
                <a:gd name="connsiteY134" fmla="*/ 7069 h 10000"/>
                <a:gd name="connsiteX135" fmla="*/ 2244 w 9899"/>
                <a:gd name="connsiteY135" fmla="*/ 6870 h 10000"/>
                <a:gd name="connsiteX136" fmla="*/ 2306 w 9899"/>
                <a:gd name="connsiteY136" fmla="*/ 6840 h 10000"/>
                <a:gd name="connsiteX137" fmla="*/ 2266 w 9899"/>
                <a:gd name="connsiteY137" fmla="*/ 6820 h 10000"/>
                <a:gd name="connsiteX138" fmla="*/ 2183 w 9899"/>
                <a:gd name="connsiteY138" fmla="*/ 6820 h 10000"/>
                <a:gd name="connsiteX139" fmla="*/ 2061 w 9899"/>
                <a:gd name="connsiteY139" fmla="*/ 6750 h 10000"/>
                <a:gd name="connsiteX140" fmla="*/ 1857 w 9899"/>
                <a:gd name="connsiteY140" fmla="*/ 6650 h 10000"/>
                <a:gd name="connsiteX141" fmla="*/ 1796 w 9899"/>
                <a:gd name="connsiteY141" fmla="*/ 6640 h 10000"/>
                <a:gd name="connsiteX142" fmla="*/ 1714 w 9899"/>
                <a:gd name="connsiteY142" fmla="*/ 6621 h 10000"/>
                <a:gd name="connsiteX143" fmla="*/ 1673 w 9899"/>
                <a:gd name="connsiteY143" fmla="*/ 6470 h 10000"/>
                <a:gd name="connsiteX144" fmla="*/ 1653 w 9899"/>
                <a:gd name="connsiteY144" fmla="*/ 6301 h 10000"/>
                <a:gd name="connsiteX145" fmla="*/ 1776 w 9899"/>
                <a:gd name="connsiteY145" fmla="*/ 6131 h 10000"/>
                <a:gd name="connsiteX146" fmla="*/ 1878 w 9899"/>
                <a:gd name="connsiteY146" fmla="*/ 6052 h 10000"/>
                <a:gd name="connsiteX147" fmla="*/ 1756 w 9899"/>
                <a:gd name="connsiteY147" fmla="*/ 5942 h 10000"/>
                <a:gd name="connsiteX148" fmla="*/ 1673 w 9899"/>
                <a:gd name="connsiteY148" fmla="*/ 5803 h 10000"/>
                <a:gd name="connsiteX149" fmla="*/ 1408 w 9899"/>
                <a:gd name="connsiteY149" fmla="*/ 5783 h 10000"/>
                <a:gd name="connsiteX150" fmla="*/ 1368 w 9899"/>
                <a:gd name="connsiteY150" fmla="*/ 5753 h 10000"/>
                <a:gd name="connsiteX151" fmla="*/ 1408 w 9899"/>
                <a:gd name="connsiteY151" fmla="*/ 5653 h 10000"/>
                <a:gd name="connsiteX152" fmla="*/ 1673 w 9899"/>
                <a:gd name="connsiteY152" fmla="*/ 5604 h 10000"/>
                <a:gd name="connsiteX153" fmla="*/ 1857 w 9899"/>
                <a:gd name="connsiteY153" fmla="*/ 5604 h 10000"/>
                <a:gd name="connsiteX154" fmla="*/ 1959 w 9899"/>
                <a:gd name="connsiteY154" fmla="*/ 5604 h 10000"/>
                <a:gd name="connsiteX155" fmla="*/ 2061 w 9899"/>
                <a:gd name="connsiteY155" fmla="*/ 5554 h 10000"/>
                <a:gd name="connsiteX156" fmla="*/ 2081 w 9899"/>
                <a:gd name="connsiteY156" fmla="*/ 5493 h 10000"/>
                <a:gd name="connsiteX157" fmla="*/ 2183 w 9899"/>
                <a:gd name="connsiteY157" fmla="*/ 5443 h 10000"/>
                <a:gd name="connsiteX158" fmla="*/ 2347 w 9899"/>
                <a:gd name="connsiteY158" fmla="*/ 5433 h 10000"/>
                <a:gd name="connsiteX159" fmla="*/ 2551 w 9899"/>
                <a:gd name="connsiteY159" fmla="*/ 5354 h 10000"/>
                <a:gd name="connsiteX160" fmla="*/ 2673 w 9899"/>
                <a:gd name="connsiteY160" fmla="*/ 5304 h 10000"/>
                <a:gd name="connsiteX161" fmla="*/ 2898 w 9899"/>
                <a:gd name="connsiteY161" fmla="*/ 5264 h 10000"/>
                <a:gd name="connsiteX162" fmla="*/ 3142 w 9899"/>
                <a:gd name="connsiteY162" fmla="*/ 5264 h 10000"/>
                <a:gd name="connsiteX163" fmla="*/ 3163 w 9899"/>
                <a:gd name="connsiteY163" fmla="*/ 5244 h 10000"/>
                <a:gd name="connsiteX164" fmla="*/ 3142 w 9899"/>
                <a:gd name="connsiteY164" fmla="*/ 5224 h 10000"/>
                <a:gd name="connsiteX165" fmla="*/ 3142 w 9899"/>
                <a:gd name="connsiteY165" fmla="*/ 5115 h 10000"/>
                <a:gd name="connsiteX166" fmla="*/ 3163 w 9899"/>
                <a:gd name="connsiteY166" fmla="*/ 5065 h 10000"/>
                <a:gd name="connsiteX167" fmla="*/ 3163 w 9899"/>
                <a:gd name="connsiteY167" fmla="*/ 4995 h 10000"/>
                <a:gd name="connsiteX168" fmla="*/ 3163 w 9899"/>
                <a:gd name="connsiteY168" fmla="*/ 4915 h 10000"/>
                <a:gd name="connsiteX169" fmla="*/ 3306 w 9899"/>
                <a:gd name="connsiteY169" fmla="*/ 4866 h 10000"/>
                <a:gd name="connsiteX170" fmla="*/ 3347 w 9899"/>
                <a:gd name="connsiteY170" fmla="*/ 4796 h 10000"/>
                <a:gd name="connsiteX171" fmla="*/ 3429 w 9899"/>
                <a:gd name="connsiteY171" fmla="*/ 4796 h 10000"/>
                <a:gd name="connsiteX172" fmla="*/ 3571 w 9899"/>
                <a:gd name="connsiteY172" fmla="*/ 4796 h 10000"/>
                <a:gd name="connsiteX173" fmla="*/ 3734 w 9899"/>
                <a:gd name="connsiteY173" fmla="*/ 4826 h 10000"/>
                <a:gd name="connsiteX174" fmla="*/ 3959 w 9899"/>
                <a:gd name="connsiteY174" fmla="*/ 4756 h 10000"/>
                <a:gd name="connsiteX175" fmla="*/ 4020 w 9899"/>
                <a:gd name="connsiteY175" fmla="*/ 4756 h 10000"/>
                <a:gd name="connsiteX176" fmla="*/ 4878 w 9899"/>
                <a:gd name="connsiteY176" fmla="*/ 4406 h 10000"/>
                <a:gd name="connsiteX177" fmla="*/ 5653 w 9899"/>
                <a:gd name="connsiteY177" fmla="*/ 4108 h 10000"/>
                <a:gd name="connsiteX178" fmla="*/ 5653 w 9899"/>
                <a:gd name="connsiteY178" fmla="*/ 3998 h 10000"/>
                <a:gd name="connsiteX179" fmla="*/ 5183 w 9899"/>
                <a:gd name="connsiteY179" fmla="*/ 3978 h 10000"/>
                <a:gd name="connsiteX180" fmla="*/ 5122 w 9899"/>
                <a:gd name="connsiteY180" fmla="*/ 3839 h 10000"/>
                <a:gd name="connsiteX181" fmla="*/ 5081 w 9899"/>
                <a:gd name="connsiteY181" fmla="*/ 3719 h 10000"/>
                <a:gd name="connsiteX182" fmla="*/ 5081 w 9899"/>
                <a:gd name="connsiteY182" fmla="*/ 3170 h 10000"/>
                <a:gd name="connsiteX183" fmla="*/ 5041 w 9899"/>
                <a:gd name="connsiteY183" fmla="*/ 3041 h 10000"/>
                <a:gd name="connsiteX184" fmla="*/ 4817 w 9899"/>
                <a:gd name="connsiteY184" fmla="*/ 3001 h 10000"/>
                <a:gd name="connsiteX185" fmla="*/ 4490 w 9899"/>
                <a:gd name="connsiteY185" fmla="*/ 2991 h 10000"/>
                <a:gd name="connsiteX186" fmla="*/ 4408 w 9899"/>
                <a:gd name="connsiteY186" fmla="*/ 2991 h 10000"/>
                <a:gd name="connsiteX187" fmla="*/ 4244 w 9899"/>
                <a:gd name="connsiteY187" fmla="*/ 3031 h 10000"/>
                <a:gd name="connsiteX188" fmla="*/ 4183 w 9899"/>
                <a:gd name="connsiteY188" fmla="*/ 3051 h 10000"/>
                <a:gd name="connsiteX189" fmla="*/ 4081 w 9899"/>
                <a:gd name="connsiteY189" fmla="*/ 3111 h 10000"/>
                <a:gd name="connsiteX190" fmla="*/ 4020 w 9899"/>
                <a:gd name="connsiteY190" fmla="*/ 3091 h 10000"/>
                <a:gd name="connsiteX191" fmla="*/ 3796 w 9899"/>
                <a:gd name="connsiteY191" fmla="*/ 2931 h 10000"/>
                <a:gd name="connsiteX192" fmla="*/ 3530 w 9899"/>
                <a:gd name="connsiteY192" fmla="*/ 2931 h 10000"/>
                <a:gd name="connsiteX193" fmla="*/ 3204 w 9899"/>
                <a:gd name="connsiteY193" fmla="*/ 2941 h 10000"/>
                <a:gd name="connsiteX194" fmla="*/ 3102 w 9899"/>
                <a:gd name="connsiteY194" fmla="*/ 2712 h 10000"/>
                <a:gd name="connsiteX195" fmla="*/ 3000 w 9899"/>
                <a:gd name="connsiteY195" fmla="*/ 2692 h 10000"/>
                <a:gd name="connsiteX196" fmla="*/ 2776 w 9899"/>
                <a:gd name="connsiteY196" fmla="*/ 2563 h 10000"/>
                <a:gd name="connsiteX197" fmla="*/ 2673 w 9899"/>
                <a:gd name="connsiteY197" fmla="*/ 2533 h 10000"/>
                <a:gd name="connsiteX198" fmla="*/ 2592 w 9899"/>
                <a:gd name="connsiteY198" fmla="*/ 2492 h 10000"/>
                <a:gd name="connsiteX199" fmla="*/ 2449 w 9899"/>
                <a:gd name="connsiteY199" fmla="*/ 2482 h 10000"/>
                <a:gd name="connsiteX200" fmla="*/ 2368 w 9899"/>
                <a:gd name="connsiteY200" fmla="*/ 2333 h 10000"/>
                <a:gd name="connsiteX201" fmla="*/ 2429 w 9899"/>
                <a:gd name="connsiteY201" fmla="*/ 2143 h 10000"/>
                <a:gd name="connsiteX202" fmla="*/ 2244 w 9899"/>
                <a:gd name="connsiteY202" fmla="*/ 2104 h 10000"/>
                <a:gd name="connsiteX203" fmla="*/ 2327 w 9899"/>
                <a:gd name="connsiteY203" fmla="*/ 1944 h 10000"/>
                <a:gd name="connsiteX204" fmla="*/ 1796 w 9899"/>
                <a:gd name="connsiteY204" fmla="*/ 1865 h 10000"/>
                <a:gd name="connsiteX205" fmla="*/ 1592 w 9899"/>
                <a:gd name="connsiteY205" fmla="*/ 1865 h 10000"/>
                <a:gd name="connsiteX206" fmla="*/ 1490 w 9899"/>
                <a:gd name="connsiteY206" fmla="*/ 1835 h 10000"/>
                <a:gd name="connsiteX207" fmla="*/ 1551 w 9899"/>
                <a:gd name="connsiteY207" fmla="*/ 1635 h 10000"/>
                <a:gd name="connsiteX208" fmla="*/ 1673 w 9899"/>
                <a:gd name="connsiteY208" fmla="*/ 1546 h 10000"/>
                <a:gd name="connsiteX209" fmla="*/ 1693 w 9899"/>
                <a:gd name="connsiteY209" fmla="*/ 1516 h 10000"/>
                <a:gd name="connsiteX210" fmla="*/ 1612 w 9899"/>
                <a:gd name="connsiteY210" fmla="*/ 1475 h 10000"/>
                <a:gd name="connsiteX211" fmla="*/ 1571 w 9899"/>
                <a:gd name="connsiteY211" fmla="*/ 1445 h 10000"/>
                <a:gd name="connsiteX212" fmla="*/ 1244 w 9899"/>
                <a:gd name="connsiteY212" fmla="*/ 1385 h 10000"/>
                <a:gd name="connsiteX213" fmla="*/ 1286 w 9899"/>
                <a:gd name="connsiteY213" fmla="*/ 1286 h 10000"/>
                <a:gd name="connsiteX214" fmla="*/ 1449 w 9899"/>
                <a:gd name="connsiteY214" fmla="*/ 1216 h 10000"/>
                <a:gd name="connsiteX215" fmla="*/ 1469 w 9899"/>
                <a:gd name="connsiteY215" fmla="*/ 1097 h 10000"/>
                <a:gd name="connsiteX216" fmla="*/ 1449 w 9899"/>
                <a:gd name="connsiteY216" fmla="*/ 1067 h 10000"/>
                <a:gd name="connsiteX217" fmla="*/ 1449 w 9899"/>
                <a:gd name="connsiteY217" fmla="*/ 1047 h 10000"/>
                <a:gd name="connsiteX218" fmla="*/ 1388 w 9899"/>
                <a:gd name="connsiteY218" fmla="*/ 1017 h 10000"/>
                <a:gd name="connsiteX219" fmla="*/ 1224 w 9899"/>
                <a:gd name="connsiteY219" fmla="*/ 778 h 10000"/>
                <a:gd name="connsiteX220" fmla="*/ 1122 w 9899"/>
                <a:gd name="connsiteY220" fmla="*/ 478 h 10000"/>
                <a:gd name="connsiteX221" fmla="*/ 837 w 9899"/>
                <a:gd name="connsiteY221" fmla="*/ 418 h 10000"/>
                <a:gd name="connsiteX222" fmla="*/ 714 w 9899"/>
                <a:gd name="connsiteY222" fmla="*/ 249 h 10000"/>
                <a:gd name="connsiteX223" fmla="*/ 1163 w 9899"/>
                <a:gd name="connsiteY223" fmla="*/ 0 h 10000"/>
                <a:gd name="connsiteX224" fmla="*/ 1244 w 9899"/>
                <a:gd name="connsiteY224" fmla="*/ 30 h 10000"/>
                <a:gd name="connsiteX225" fmla="*/ 1653 w 9899"/>
                <a:gd name="connsiteY225" fmla="*/ 149 h 10000"/>
                <a:gd name="connsiteX226" fmla="*/ 2061 w 9899"/>
                <a:gd name="connsiteY226" fmla="*/ 398 h 10000"/>
                <a:gd name="connsiteX227" fmla="*/ 2244 w 9899"/>
                <a:gd name="connsiteY227" fmla="*/ 828 h 10000"/>
                <a:gd name="connsiteX228" fmla="*/ 2368 w 9899"/>
                <a:gd name="connsiteY228" fmla="*/ 1306 h 10000"/>
                <a:gd name="connsiteX229" fmla="*/ 2857 w 9899"/>
                <a:gd name="connsiteY229" fmla="*/ 1596 h 10000"/>
                <a:gd name="connsiteX230" fmla="*/ 3183 w 9899"/>
                <a:gd name="connsiteY230" fmla="*/ 2074 h 10000"/>
                <a:gd name="connsiteX231" fmla="*/ 3755 w 9899"/>
                <a:gd name="connsiteY231" fmla="*/ 2392 h 10000"/>
                <a:gd name="connsiteX232" fmla="*/ 4591 w 9899"/>
                <a:gd name="connsiteY232" fmla="*/ 2503 h 10000"/>
                <a:gd name="connsiteX233" fmla="*/ 4591 w 9899"/>
                <a:gd name="connsiteY233" fmla="*/ 2563 h 10000"/>
                <a:gd name="connsiteX234" fmla="*/ 4817 w 9899"/>
                <a:gd name="connsiteY234" fmla="*/ 2652 h 10000"/>
                <a:gd name="connsiteX235" fmla="*/ 5122 w 9899"/>
                <a:gd name="connsiteY235" fmla="*/ 2632 h 10000"/>
                <a:gd name="connsiteX236" fmla="*/ 6020 w 9899"/>
                <a:gd name="connsiteY236" fmla="*/ 2862 h 10000"/>
                <a:gd name="connsiteX237" fmla="*/ 6183 w 9899"/>
                <a:gd name="connsiteY237" fmla="*/ 2862 h 10000"/>
                <a:gd name="connsiteX238" fmla="*/ 6266 w 9899"/>
                <a:gd name="connsiteY238" fmla="*/ 2951 h 10000"/>
                <a:gd name="connsiteX239" fmla="*/ 7591 w 9899"/>
                <a:gd name="connsiteY239" fmla="*/ 2951 h 10000"/>
                <a:gd name="connsiteX240" fmla="*/ 8589 w 9899"/>
                <a:gd name="connsiteY240" fmla="*/ 2946 h 10000"/>
                <a:gd name="connsiteX241" fmla="*/ 8816 w 9899"/>
                <a:gd name="connsiteY241" fmla="*/ 3147 h 10000"/>
                <a:gd name="connsiteX242" fmla="*/ 9437 w 9899"/>
                <a:gd name="connsiteY242" fmla="*/ 3187 h 10000"/>
                <a:gd name="connsiteX243" fmla="*/ 9849 w 9899"/>
                <a:gd name="connsiteY243" fmla="*/ 311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</a:cxnLst>
              <a:rect l="l" t="t" r="r" b="b"/>
              <a:pathLst>
                <a:path w="9899" h="10000">
                  <a:moveTo>
                    <a:pt x="9899" y="3119"/>
                  </a:moveTo>
                  <a:cubicBezTo>
                    <a:pt x="9899" y="3216"/>
                    <a:pt x="9898" y="3312"/>
                    <a:pt x="9898" y="3409"/>
                  </a:cubicBezTo>
                  <a:cubicBezTo>
                    <a:pt x="9884" y="3442"/>
                    <a:pt x="9871" y="3476"/>
                    <a:pt x="9857" y="3510"/>
                  </a:cubicBezTo>
                  <a:lnTo>
                    <a:pt x="9857" y="3600"/>
                  </a:lnTo>
                  <a:cubicBezTo>
                    <a:pt x="9810" y="3723"/>
                    <a:pt x="9762" y="3845"/>
                    <a:pt x="9714" y="3968"/>
                  </a:cubicBezTo>
                  <a:cubicBezTo>
                    <a:pt x="9660" y="4005"/>
                    <a:pt x="9605" y="4041"/>
                    <a:pt x="9551" y="4078"/>
                  </a:cubicBezTo>
                  <a:lnTo>
                    <a:pt x="9265" y="4347"/>
                  </a:lnTo>
                  <a:lnTo>
                    <a:pt x="8898" y="4706"/>
                  </a:lnTo>
                  <a:cubicBezTo>
                    <a:pt x="8830" y="4816"/>
                    <a:pt x="8761" y="4925"/>
                    <a:pt x="8693" y="5035"/>
                  </a:cubicBezTo>
                  <a:cubicBezTo>
                    <a:pt x="8673" y="5032"/>
                    <a:pt x="8652" y="5028"/>
                    <a:pt x="8632" y="5025"/>
                  </a:cubicBezTo>
                  <a:lnTo>
                    <a:pt x="8428" y="5085"/>
                  </a:lnTo>
                  <a:cubicBezTo>
                    <a:pt x="8415" y="5095"/>
                    <a:pt x="8401" y="5105"/>
                    <a:pt x="8388" y="5115"/>
                  </a:cubicBezTo>
                  <a:lnTo>
                    <a:pt x="8244" y="5304"/>
                  </a:lnTo>
                  <a:lnTo>
                    <a:pt x="8244" y="5354"/>
                  </a:lnTo>
                  <a:lnTo>
                    <a:pt x="8244" y="5493"/>
                  </a:lnTo>
                  <a:cubicBezTo>
                    <a:pt x="8224" y="5550"/>
                    <a:pt x="8203" y="5607"/>
                    <a:pt x="8183" y="5663"/>
                  </a:cubicBezTo>
                  <a:lnTo>
                    <a:pt x="8102" y="5663"/>
                  </a:lnTo>
                  <a:lnTo>
                    <a:pt x="7837" y="5793"/>
                  </a:lnTo>
                  <a:lnTo>
                    <a:pt x="8000" y="5952"/>
                  </a:lnTo>
                  <a:lnTo>
                    <a:pt x="8183" y="5992"/>
                  </a:lnTo>
                  <a:cubicBezTo>
                    <a:pt x="8203" y="6048"/>
                    <a:pt x="8224" y="6105"/>
                    <a:pt x="8244" y="6161"/>
                  </a:cubicBezTo>
                  <a:cubicBezTo>
                    <a:pt x="8163" y="6341"/>
                    <a:pt x="8081" y="6520"/>
                    <a:pt x="8000" y="6700"/>
                  </a:cubicBezTo>
                  <a:cubicBezTo>
                    <a:pt x="8007" y="6720"/>
                    <a:pt x="8013" y="6740"/>
                    <a:pt x="8020" y="6760"/>
                  </a:cubicBezTo>
                  <a:lnTo>
                    <a:pt x="8102" y="6830"/>
                  </a:lnTo>
                  <a:cubicBezTo>
                    <a:pt x="8081" y="6853"/>
                    <a:pt x="8061" y="6876"/>
                    <a:pt x="8040" y="6899"/>
                  </a:cubicBezTo>
                  <a:cubicBezTo>
                    <a:pt x="8067" y="7065"/>
                    <a:pt x="8095" y="7231"/>
                    <a:pt x="8122" y="7397"/>
                  </a:cubicBezTo>
                  <a:cubicBezTo>
                    <a:pt x="8108" y="7417"/>
                    <a:pt x="8095" y="7437"/>
                    <a:pt x="8081" y="7457"/>
                  </a:cubicBezTo>
                  <a:lnTo>
                    <a:pt x="8347" y="8215"/>
                  </a:lnTo>
                  <a:lnTo>
                    <a:pt x="8388" y="8265"/>
                  </a:lnTo>
                  <a:lnTo>
                    <a:pt x="8388" y="8295"/>
                  </a:lnTo>
                  <a:lnTo>
                    <a:pt x="8428" y="8335"/>
                  </a:lnTo>
                  <a:lnTo>
                    <a:pt x="8428" y="8384"/>
                  </a:lnTo>
                  <a:cubicBezTo>
                    <a:pt x="8435" y="8401"/>
                    <a:pt x="8442" y="8417"/>
                    <a:pt x="8449" y="8434"/>
                  </a:cubicBezTo>
                  <a:lnTo>
                    <a:pt x="8490" y="8484"/>
                  </a:lnTo>
                  <a:cubicBezTo>
                    <a:pt x="8476" y="8494"/>
                    <a:pt x="8463" y="8505"/>
                    <a:pt x="8449" y="8515"/>
                  </a:cubicBezTo>
                  <a:cubicBezTo>
                    <a:pt x="8476" y="8528"/>
                    <a:pt x="8503" y="8542"/>
                    <a:pt x="8530" y="8555"/>
                  </a:cubicBezTo>
                  <a:cubicBezTo>
                    <a:pt x="8537" y="8625"/>
                    <a:pt x="8544" y="8694"/>
                    <a:pt x="8551" y="8764"/>
                  </a:cubicBezTo>
                  <a:lnTo>
                    <a:pt x="8530" y="8764"/>
                  </a:lnTo>
                  <a:lnTo>
                    <a:pt x="8428" y="8774"/>
                  </a:lnTo>
                  <a:cubicBezTo>
                    <a:pt x="8415" y="8791"/>
                    <a:pt x="8401" y="8807"/>
                    <a:pt x="8388" y="8824"/>
                  </a:cubicBezTo>
                  <a:cubicBezTo>
                    <a:pt x="8381" y="8860"/>
                    <a:pt x="8374" y="8897"/>
                    <a:pt x="8367" y="8933"/>
                  </a:cubicBezTo>
                  <a:lnTo>
                    <a:pt x="8388" y="8963"/>
                  </a:lnTo>
                  <a:lnTo>
                    <a:pt x="8388" y="9023"/>
                  </a:lnTo>
                  <a:lnTo>
                    <a:pt x="8327" y="9053"/>
                  </a:lnTo>
                  <a:lnTo>
                    <a:pt x="8244" y="9053"/>
                  </a:lnTo>
                  <a:lnTo>
                    <a:pt x="8244" y="9073"/>
                  </a:lnTo>
                  <a:lnTo>
                    <a:pt x="8183" y="9073"/>
                  </a:lnTo>
                  <a:lnTo>
                    <a:pt x="8081" y="9142"/>
                  </a:lnTo>
                  <a:cubicBezTo>
                    <a:pt x="8061" y="9169"/>
                    <a:pt x="8040" y="9195"/>
                    <a:pt x="8020" y="9222"/>
                  </a:cubicBezTo>
                  <a:cubicBezTo>
                    <a:pt x="8040" y="9225"/>
                    <a:pt x="8061" y="9229"/>
                    <a:pt x="8081" y="9232"/>
                  </a:cubicBezTo>
                  <a:lnTo>
                    <a:pt x="8020" y="9272"/>
                  </a:lnTo>
                  <a:cubicBezTo>
                    <a:pt x="7993" y="9322"/>
                    <a:pt x="7966" y="9371"/>
                    <a:pt x="7939" y="9421"/>
                  </a:cubicBezTo>
                  <a:cubicBezTo>
                    <a:pt x="7986" y="9455"/>
                    <a:pt x="8034" y="9488"/>
                    <a:pt x="8081" y="9522"/>
                  </a:cubicBezTo>
                  <a:lnTo>
                    <a:pt x="8122" y="9522"/>
                  </a:lnTo>
                  <a:cubicBezTo>
                    <a:pt x="8149" y="9515"/>
                    <a:pt x="8176" y="9509"/>
                    <a:pt x="8203" y="9502"/>
                  </a:cubicBezTo>
                  <a:lnTo>
                    <a:pt x="8265" y="9502"/>
                  </a:lnTo>
                  <a:cubicBezTo>
                    <a:pt x="8258" y="9539"/>
                    <a:pt x="8252" y="9575"/>
                    <a:pt x="8244" y="9612"/>
                  </a:cubicBezTo>
                  <a:cubicBezTo>
                    <a:pt x="8259" y="9635"/>
                    <a:pt x="8272" y="9658"/>
                    <a:pt x="8286" y="9681"/>
                  </a:cubicBezTo>
                  <a:cubicBezTo>
                    <a:pt x="8300" y="9714"/>
                    <a:pt x="8313" y="9748"/>
                    <a:pt x="8327" y="9781"/>
                  </a:cubicBezTo>
                  <a:cubicBezTo>
                    <a:pt x="8340" y="9811"/>
                    <a:pt x="8354" y="9841"/>
                    <a:pt x="8367" y="9871"/>
                  </a:cubicBezTo>
                  <a:lnTo>
                    <a:pt x="8428" y="9920"/>
                  </a:lnTo>
                  <a:cubicBezTo>
                    <a:pt x="8435" y="9937"/>
                    <a:pt x="8442" y="9953"/>
                    <a:pt x="8449" y="9970"/>
                  </a:cubicBezTo>
                  <a:lnTo>
                    <a:pt x="8286" y="10000"/>
                  </a:lnTo>
                  <a:lnTo>
                    <a:pt x="8102" y="9930"/>
                  </a:lnTo>
                  <a:lnTo>
                    <a:pt x="7816" y="9811"/>
                  </a:lnTo>
                  <a:lnTo>
                    <a:pt x="7693" y="9741"/>
                  </a:lnTo>
                  <a:cubicBezTo>
                    <a:pt x="7666" y="9734"/>
                    <a:pt x="7639" y="9728"/>
                    <a:pt x="7612" y="9721"/>
                  </a:cubicBezTo>
                  <a:lnTo>
                    <a:pt x="7490" y="9632"/>
                  </a:lnTo>
                  <a:cubicBezTo>
                    <a:pt x="7469" y="9625"/>
                    <a:pt x="7449" y="9619"/>
                    <a:pt x="7428" y="9612"/>
                  </a:cubicBezTo>
                  <a:lnTo>
                    <a:pt x="7327" y="9592"/>
                  </a:lnTo>
                  <a:lnTo>
                    <a:pt x="7244" y="9562"/>
                  </a:lnTo>
                  <a:lnTo>
                    <a:pt x="7183" y="9562"/>
                  </a:lnTo>
                  <a:cubicBezTo>
                    <a:pt x="7142" y="9585"/>
                    <a:pt x="7102" y="9609"/>
                    <a:pt x="7061" y="9632"/>
                  </a:cubicBezTo>
                  <a:lnTo>
                    <a:pt x="7000" y="9681"/>
                  </a:lnTo>
                  <a:lnTo>
                    <a:pt x="6857" y="9681"/>
                  </a:lnTo>
                  <a:lnTo>
                    <a:pt x="6776" y="9651"/>
                  </a:lnTo>
                  <a:lnTo>
                    <a:pt x="6571" y="9661"/>
                  </a:lnTo>
                  <a:lnTo>
                    <a:pt x="6469" y="9681"/>
                  </a:lnTo>
                  <a:lnTo>
                    <a:pt x="6490" y="9651"/>
                  </a:lnTo>
                  <a:lnTo>
                    <a:pt x="6388" y="9681"/>
                  </a:lnTo>
                  <a:cubicBezTo>
                    <a:pt x="6395" y="9671"/>
                    <a:pt x="6401" y="9661"/>
                    <a:pt x="6408" y="9651"/>
                  </a:cubicBezTo>
                  <a:lnTo>
                    <a:pt x="6183" y="9651"/>
                  </a:lnTo>
                  <a:cubicBezTo>
                    <a:pt x="6169" y="9654"/>
                    <a:pt x="6156" y="9658"/>
                    <a:pt x="6142" y="9661"/>
                  </a:cubicBezTo>
                  <a:lnTo>
                    <a:pt x="6102" y="9661"/>
                  </a:lnTo>
                  <a:lnTo>
                    <a:pt x="4817" y="9721"/>
                  </a:lnTo>
                  <a:lnTo>
                    <a:pt x="4857" y="9681"/>
                  </a:lnTo>
                  <a:lnTo>
                    <a:pt x="4347" y="9731"/>
                  </a:lnTo>
                  <a:lnTo>
                    <a:pt x="3878" y="9661"/>
                  </a:lnTo>
                  <a:lnTo>
                    <a:pt x="3653" y="9691"/>
                  </a:lnTo>
                  <a:lnTo>
                    <a:pt x="3429" y="9661"/>
                  </a:lnTo>
                  <a:lnTo>
                    <a:pt x="3204" y="9651"/>
                  </a:lnTo>
                  <a:lnTo>
                    <a:pt x="3000" y="9622"/>
                  </a:lnTo>
                  <a:lnTo>
                    <a:pt x="2898" y="9532"/>
                  </a:lnTo>
                  <a:cubicBezTo>
                    <a:pt x="2878" y="9488"/>
                    <a:pt x="2857" y="9444"/>
                    <a:pt x="2837" y="9401"/>
                  </a:cubicBezTo>
                  <a:lnTo>
                    <a:pt x="2673" y="9242"/>
                  </a:lnTo>
                  <a:lnTo>
                    <a:pt x="2306" y="9113"/>
                  </a:lnTo>
                  <a:lnTo>
                    <a:pt x="2061" y="9103"/>
                  </a:lnTo>
                  <a:lnTo>
                    <a:pt x="2061" y="9133"/>
                  </a:lnTo>
                  <a:lnTo>
                    <a:pt x="2163" y="9232"/>
                  </a:lnTo>
                  <a:lnTo>
                    <a:pt x="2081" y="9272"/>
                  </a:lnTo>
                  <a:lnTo>
                    <a:pt x="918" y="9043"/>
                  </a:lnTo>
                  <a:lnTo>
                    <a:pt x="408" y="8983"/>
                  </a:lnTo>
                  <a:cubicBezTo>
                    <a:pt x="401" y="8973"/>
                    <a:pt x="395" y="8963"/>
                    <a:pt x="388" y="8953"/>
                  </a:cubicBezTo>
                  <a:lnTo>
                    <a:pt x="306" y="8874"/>
                  </a:lnTo>
                  <a:lnTo>
                    <a:pt x="408" y="8684"/>
                  </a:lnTo>
                  <a:lnTo>
                    <a:pt x="612" y="8664"/>
                  </a:lnTo>
                  <a:cubicBezTo>
                    <a:pt x="626" y="8657"/>
                    <a:pt x="639" y="8651"/>
                    <a:pt x="653" y="8644"/>
                  </a:cubicBezTo>
                  <a:cubicBezTo>
                    <a:pt x="666" y="8584"/>
                    <a:pt x="680" y="8525"/>
                    <a:pt x="693" y="8464"/>
                  </a:cubicBezTo>
                  <a:lnTo>
                    <a:pt x="408" y="8355"/>
                  </a:lnTo>
                  <a:lnTo>
                    <a:pt x="408" y="8285"/>
                  </a:lnTo>
                  <a:lnTo>
                    <a:pt x="327" y="8255"/>
                  </a:lnTo>
                  <a:lnTo>
                    <a:pt x="81" y="8275"/>
                  </a:lnTo>
                  <a:cubicBezTo>
                    <a:pt x="68" y="8272"/>
                    <a:pt x="54" y="8268"/>
                    <a:pt x="41" y="8265"/>
                  </a:cubicBezTo>
                  <a:lnTo>
                    <a:pt x="0" y="8215"/>
                  </a:lnTo>
                  <a:lnTo>
                    <a:pt x="0" y="8155"/>
                  </a:lnTo>
                  <a:lnTo>
                    <a:pt x="122" y="8056"/>
                  </a:lnTo>
                  <a:cubicBezTo>
                    <a:pt x="108" y="8023"/>
                    <a:pt x="95" y="7989"/>
                    <a:pt x="81" y="7956"/>
                  </a:cubicBezTo>
                  <a:cubicBezTo>
                    <a:pt x="54" y="7939"/>
                    <a:pt x="27" y="7923"/>
                    <a:pt x="0" y="7906"/>
                  </a:cubicBezTo>
                  <a:lnTo>
                    <a:pt x="61" y="7857"/>
                  </a:lnTo>
                  <a:lnTo>
                    <a:pt x="183" y="7827"/>
                  </a:lnTo>
                  <a:lnTo>
                    <a:pt x="490" y="7877"/>
                  </a:lnTo>
                  <a:lnTo>
                    <a:pt x="551" y="7877"/>
                  </a:lnTo>
                  <a:lnTo>
                    <a:pt x="653" y="7837"/>
                  </a:lnTo>
                  <a:lnTo>
                    <a:pt x="653" y="7407"/>
                  </a:lnTo>
                  <a:lnTo>
                    <a:pt x="796" y="7218"/>
                  </a:lnTo>
                  <a:lnTo>
                    <a:pt x="857" y="7188"/>
                  </a:lnTo>
                  <a:lnTo>
                    <a:pt x="980" y="7158"/>
                  </a:lnTo>
                  <a:cubicBezTo>
                    <a:pt x="987" y="7161"/>
                    <a:pt x="993" y="7165"/>
                    <a:pt x="1000" y="7168"/>
                  </a:cubicBezTo>
                  <a:lnTo>
                    <a:pt x="1143" y="7158"/>
                  </a:lnTo>
                  <a:lnTo>
                    <a:pt x="1224" y="7158"/>
                  </a:lnTo>
                  <a:cubicBezTo>
                    <a:pt x="1244" y="7151"/>
                    <a:pt x="1266" y="7145"/>
                    <a:pt x="1286" y="7138"/>
                  </a:cubicBezTo>
                  <a:lnTo>
                    <a:pt x="1551" y="7198"/>
                  </a:lnTo>
                  <a:lnTo>
                    <a:pt x="1653" y="7188"/>
                  </a:lnTo>
                  <a:lnTo>
                    <a:pt x="1776" y="7089"/>
                  </a:lnTo>
                  <a:lnTo>
                    <a:pt x="2183" y="7069"/>
                  </a:lnTo>
                  <a:cubicBezTo>
                    <a:pt x="2203" y="7003"/>
                    <a:pt x="2224" y="6936"/>
                    <a:pt x="2244" y="6870"/>
                  </a:cubicBezTo>
                  <a:lnTo>
                    <a:pt x="2306" y="6840"/>
                  </a:lnTo>
                  <a:cubicBezTo>
                    <a:pt x="2293" y="6833"/>
                    <a:pt x="2279" y="6827"/>
                    <a:pt x="2266" y="6820"/>
                  </a:cubicBezTo>
                  <a:lnTo>
                    <a:pt x="2183" y="6820"/>
                  </a:lnTo>
                  <a:cubicBezTo>
                    <a:pt x="2142" y="6797"/>
                    <a:pt x="2102" y="6773"/>
                    <a:pt x="2061" y="6750"/>
                  </a:cubicBezTo>
                  <a:lnTo>
                    <a:pt x="1857" y="6650"/>
                  </a:lnTo>
                  <a:cubicBezTo>
                    <a:pt x="1837" y="6647"/>
                    <a:pt x="1816" y="6643"/>
                    <a:pt x="1796" y="6640"/>
                  </a:cubicBezTo>
                  <a:lnTo>
                    <a:pt x="1714" y="6621"/>
                  </a:lnTo>
                  <a:cubicBezTo>
                    <a:pt x="1700" y="6571"/>
                    <a:pt x="1687" y="6521"/>
                    <a:pt x="1673" y="6470"/>
                  </a:cubicBezTo>
                  <a:cubicBezTo>
                    <a:pt x="1666" y="6414"/>
                    <a:pt x="1660" y="6357"/>
                    <a:pt x="1653" y="6301"/>
                  </a:cubicBezTo>
                  <a:lnTo>
                    <a:pt x="1776" y="6131"/>
                  </a:lnTo>
                  <a:lnTo>
                    <a:pt x="1878" y="6052"/>
                  </a:lnTo>
                  <a:lnTo>
                    <a:pt x="1756" y="5942"/>
                  </a:lnTo>
                  <a:cubicBezTo>
                    <a:pt x="1728" y="5896"/>
                    <a:pt x="1701" y="5849"/>
                    <a:pt x="1673" y="5803"/>
                  </a:cubicBezTo>
                  <a:lnTo>
                    <a:pt x="1408" y="5783"/>
                  </a:lnTo>
                  <a:cubicBezTo>
                    <a:pt x="1395" y="5773"/>
                    <a:pt x="1381" y="5763"/>
                    <a:pt x="1368" y="5753"/>
                  </a:cubicBezTo>
                  <a:cubicBezTo>
                    <a:pt x="1381" y="5720"/>
                    <a:pt x="1395" y="5686"/>
                    <a:pt x="1408" y="5653"/>
                  </a:cubicBezTo>
                  <a:lnTo>
                    <a:pt x="1673" y="5604"/>
                  </a:lnTo>
                  <a:lnTo>
                    <a:pt x="1857" y="5604"/>
                  </a:lnTo>
                  <a:lnTo>
                    <a:pt x="1959" y="5604"/>
                  </a:lnTo>
                  <a:lnTo>
                    <a:pt x="2061" y="5554"/>
                  </a:lnTo>
                  <a:cubicBezTo>
                    <a:pt x="2068" y="5534"/>
                    <a:pt x="2074" y="5514"/>
                    <a:pt x="2081" y="5493"/>
                  </a:cubicBezTo>
                  <a:lnTo>
                    <a:pt x="2183" y="5443"/>
                  </a:lnTo>
                  <a:lnTo>
                    <a:pt x="2347" y="5433"/>
                  </a:lnTo>
                  <a:lnTo>
                    <a:pt x="2551" y="5354"/>
                  </a:lnTo>
                  <a:lnTo>
                    <a:pt x="2673" y="5304"/>
                  </a:lnTo>
                  <a:lnTo>
                    <a:pt x="2898" y="5264"/>
                  </a:lnTo>
                  <a:lnTo>
                    <a:pt x="3142" y="5264"/>
                  </a:lnTo>
                  <a:cubicBezTo>
                    <a:pt x="3149" y="5257"/>
                    <a:pt x="3156" y="5251"/>
                    <a:pt x="3163" y="5244"/>
                  </a:cubicBezTo>
                  <a:cubicBezTo>
                    <a:pt x="3156" y="5237"/>
                    <a:pt x="3149" y="5231"/>
                    <a:pt x="3142" y="5224"/>
                  </a:cubicBezTo>
                  <a:lnTo>
                    <a:pt x="3142" y="5115"/>
                  </a:lnTo>
                  <a:cubicBezTo>
                    <a:pt x="3149" y="5098"/>
                    <a:pt x="3156" y="5082"/>
                    <a:pt x="3163" y="5065"/>
                  </a:cubicBezTo>
                  <a:lnTo>
                    <a:pt x="3163" y="4995"/>
                  </a:lnTo>
                  <a:lnTo>
                    <a:pt x="3163" y="4915"/>
                  </a:lnTo>
                  <a:lnTo>
                    <a:pt x="3306" y="4866"/>
                  </a:lnTo>
                  <a:cubicBezTo>
                    <a:pt x="3320" y="4843"/>
                    <a:pt x="3333" y="4819"/>
                    <a:pt x="3347" y="4796"/>
                  </a:cubicBezTo>
                  <a:lnTo>
                    <a:pt x="3429" y="4796"/>
                  </a:lnTo>
                  <a:lnTo>
                    <a:pt x="3571" y="4796"/>
                  </a:lnTo>
                  <a:lnTo>
                    <a:pt x="3734" y="4826"/>
                  </a:lnTo>
                  <a:lnTo>
                    <a:pt x="3959" y="4756"/>
                  </a:lnTo>
                  <a:lnTo>
                    <a:pt x="4020" y="4756"/>
                  </a:lnTo>
                  <a:lnTo>
                    <a:pt x="4878" y="4406"/>
                  </a:lnTo>
                  <a:lnTo>
                    <a:pt x="5653" y="4108"/>
                  </a:lnTo>
                  <a:lnTo>
                    <a:pt x="5653" y="3998"/>
                  </a:lnTo>
                  <a:lnTo>
                    <a:pt x="5183" y="3978"/>
                  </a:lnTo>
                  <a:cubicBezTo>
                    <a:pt x="5163" y="3932"/>
                    <a:pt x="5142" y="3885"/>
                    <a:pt x="5122" y="3839"/>
                  </a:cubicBezTo>
                  <a:cubicBezTo>
                    <a:pt x="5108" y="3799"/>
                    <a:pt x="5095" y="3759"/>
                    <a:pt x="5081" y="3719"/>
                  </a:cubicBezTo>
                  <a:lnTo>
                    <a:pt x="5081" y="3170"/>
                  </a:lnTo>
                  <a:cubicBezTo>
                    <a:pt x="5068" y="3127"/>
                    <a:pt x="5054" y="3084"/>
                    <a:pt x="5041" y="3041"/>
                  </a:cubicBezTo>
                  <a:lnTo>
                    <a:pt x="4817" y="3001"/>
                  </a:lnTo>
                  <a:lnTo>
                    <a:pt x="4490" y="2991"/>
                  </a:lnTo>
                  <a:lnTo>
                    <a:pt x="4408" y="2991"/>
                  </a:lnTo>
                  <a:lnTo>
                    <a:pt x="4244" y="3031"/>
                  </a:lnTo>
                  <a:cubicBezTo>
                    <a:pt x="4224" y="3038"/>
                    <a:pt x="4203" y="3044"/>
                    <a:pt x="4183" y="3051"/>
                  </a:cubicBezTo>
                  <a:lnTo>
                    <a:pt x="4081" y="3111"/>
                  </a:lnTo>
                  <a:cubicBezTo>
                    <a:pt x="4061" y="3104"/>
                    <a:pt x="4040" y="3098"/>
                    <a:pt x="4020" y="3091"/>
                  </a:cubicBezTo>
                  <a:lnTo>
                    <a:pt x="3796" y="2931"/>
                  </a:lnTo>
                  <a:lnTo>
                    <a:pt x="3530" y="2931"/>
                  </a:lnTo>
                  <a:lnTo>
                    <a:pt x="3204" y="2941"/>
                  </a:lnTo>
                  <a:lnTo>
                    <a:pt x="3102" y="2712"/>
                  </a:lnTo>
                  <a:lnTo>
                    <a:pt x="3000" y="2692"/>
                  </a:lnTo>
                  <a:lnTo>
                    <a:pt x="2776" y="2563"/>
                  </a:lnTo>
                  <a:lnTo>
                    <a:pt x="2673" y="2533"/>
                  </a:lnTo>
                  <a:cubicBezTo>
                    <a:pt x="2646" y="2520"/>
                    <a:pt x="2619" y="2506"/>
                    <a:pt x="2592" y="2492"/>
                  </a:cubicBezTo>
                  <a:lnTo>
                    <a:pt x="2449" y="2482"/>
                  </a:lnTo>
                  <a:cubicBezTo>
                    <a:pt x="2422" y="2432"/>
                    <a:pt x="2395" y="2383"/>
                    <a:pt x="2368" y="2333"/>
                  </a:cubicBezTo>
                  <a:cubicBezTo>
                    <a:pt x="2388" y="2270"/>
                    <a:pt x="2409" y="2206"/>
                    <a:pt x="2429" y="2143"/>
                  </a:cubicBezTo>
                  <a:lnTo>
                    <a:pt x="2244" y="2104"/>
                  </a:lnTo>
                  <a:cubicBezTo>
                    <a:pt x="2272" y="2051"/>
                    <a:pt x="2300" y="1997"/>
                    <a:pt x="2327" y="1944"/>
                  </a:cubicBezTo>
                  <a:lnTo>
                    <a:pt x="1796" y="1865"/>
                  </a:lnTo>
                  <a:lnTo>
                    <a:pt x="1592" y="1865"/>
                  </a:lnTo>
                  <a:lnTo>
                    <a:pt x="1490" y="1835"/>
                  </a:lnTo>
                  <a:cubicBezTo>
                    <a:pt x="1510" y="1768"/>
                    <a:pt x="1531" y="1702"/>
                    <a:pt x="1551" y="1635"/>
                  </a:cubicBezTo>
                  <a:lnTo>
                    <a:pt x="1673" y="1546"/>
                  </a:lnTo>
                  <a:cubicBezTo>
                    <a:pt x="1680" y="1536"/>
                    <a:pt x="1686" y="1526"/>
                    <a:pt x="1693" y="1516"/>
                  </a:cubicBezTo>
                  <a:cubicBezTo>
                    <a:pt x="1666" y="1503"/>
                    <a:pt x="1639" y="1488"/>
                    <a:pt x="1612" y="1475"/>
                  </a:cubicBezTo>
                  <a:cubicBezTo>
                    <a:pt x="1598" y="1465"/>
                    <a:pt x="1585" y="1455"/>
                    <a:pt x="1571" y="1445"/>
                  </a:cubicBezTo>
                  <a:lnTo>
                    <a:pt x="1244" y="1385"/>
                  </a:lnTo>
                  <a:cubicBezTo>
                    <a:pt x="1259" y="1352"/>
                    <a:pt x="1272" y="1319"/>
                    <a:pt x="1286" y="1286"/>
                  </a:cubicBezTo>
                  <a:lnTo>
                    <a:pt x="1449" y="1216"/>
                  </a:lnTo>
                  <a:cubicBezTo>
                    <a:pt x="1456" y="1176"/>
                    <a:pt x="1462" y="1137"/>
                    <a:pt x="1469" y="1097"/>
                  </a:cubicBezTo>
                  <a:cubicBezTo>
                    <a:pt x="1462" y="1087"/>
                    <a:pt x="1456" y="1077"/>
                    <a:pt x="1449" y="1067"/>
                  </a:cubicBezTo>
                  <a:lnTo>
                    <a:pt x="1449" y="1047"/>
                  </a:lnTo>
                  <a:lnTo>
                    <a:pt x="1388" y="1017"/>
                  </a:lnTo>
                  <a:cubicBezTo>
                    <a:pt x="1334" y="937"/>
                    <a:pt x="1279" y="858"/>
                    <a:pt x="1224" y="778"/>
                  </a:cubicBezTo>
                  <a:lnTo>
                    <a:pt x="1122" y="478"/>
                  </a:lnTo>
                  <a:lnTo>
                    <a:pt x="837" y="418"/>
                  </a:lnTo>
                  <a:cubicBezTo>
                    <a:pt x="796" y="362"/>
                    <a:pt x="756" y="305"/>
                    <a:pt x="714" y="249"/>
                  </a:cubicBezTo>
                  <a:lnTo>
                    <a:pt x="1163" y="0"/>
                  </a:lnTo>
                  <a:lnTo>
                    <a:pt x="1244" y="30"/>
                  </a:lnTo>
                  <a:lnTo>
                    <a:pt x="1653" y="149"/>
                  </a:lnTo>
                  <a:lnTo>
                    <a:pt x="2061" y="398"/>
                  </a:lnTo>
                  <a:lnTo>
                    <a:pt x="2244" y="828"/>
                  </a:lnTo>
                  <a:cubicBezTo>
                    <a:pt x="2285" y="987"/>
                    <a:pt x="2327" y="1147"/>
                    <a:pt x="2368" y="1306"/>
                  </a:cubicBezTo>
                  <a:lnTo>
                    <a:pt x="2857" y="1596"/>
                  </a:lnTo>
                  <a:lnTo>
                    <a:pt x="3183" y="2074"/>
                  </a:lnTo>
                  <a:lnTo>
                    <a:pt x="3755" y="2392"/>
                  </a:lnTo>
                  <a:lnTo>
                    <a:pt x="4591" y="2503"/>
                  </a:lnTo>
                  <a:lnTo>
                    <a:pt x="4591" y="2563"/>
                  </a:lnTo>
                  <a:lnTo>
                    <a:pt x="4817" y="2652"/>
                  </a:lnTo>
                  <a:lnTo>
                    <a:pt x="5122" y="2632"/>
                  </a:lnTo>
                  <a:lnTo>
                    <a:pt x="6020" y="2862"/>
                  </a:lnTo>
                  <a:lnTo>
                    <a:pt x="6183" y="2862"/>
                  </a:lnTo>
                  <a:cubicBezTo>
                    <a:pt x="6210" y="2892"/>
                    <a:pt x="6238" y="2921"/>
                    <a:pt x="6266" y="2951"/>
                  </a:cubicBezTo>
                  <a:lnTo>
                    <a:pt x="7591" y="2951"/>
                  </a:lnTo>
                  <a:lnTo>
                    <a:pt x="8589" y="2946"/>
                  </a:lnTo>
                  <a:cubicBezTo>
                    <a:pt x="8664" y="3051"/>
                    <a:pt x="8740" y="3042"/>
                    <a:pt x="8816" y="3147"/>
                  </a:cubicBezTo>
                  <a:lnTo>
                    <a:pt x="9437" y="3187"/>
                  </a:lnTo>
                  <a:lnTo>
                    <a:pt x="9849" y="3119"/>
                  </a:lnTo>
                </a:path>
              </a:pathLst>
            </a:custGeom>
            <a:solidFill>
              <a:srgbClr val="ED7D31"/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3483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Freeform 26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2844568" y="3686381"/>
              <a:ext cx="763913" cy="867473"/>
            </a:xfrm>
            <a:custGeom>
              <a:avLst/>
              <a:gdLst>
                <a:gd name="T0" fmla="*/ 2147483647 w 579"/>
                <a:gd name="T1" fmla="*/ 2147483647 h 738"/>
                <a:gd name="T2" fmla="*/ 2147483647 w 579"/>
                <a:gd name="T3" fmla="*/ 2147483647 h 738"/>
                <a:gd name="T4" fmla="*/ 2147483647 w 579"/>
                <a:gd name="T5" fmla="*/ 2147483647 h 738"/>
                <a:gd name="T6" fmla="*/ 2147483647 w 579"/>
                <a:gd name="T7" fmla="*/ 2147483647 h 738"/>
                <a:gd name="T8" fmla="*/ 2147483647 w 579"/>
                <a:gd name="T9" fmla="*/ 2147483647 h 738"/>
                <a:gd name="T10" fmla="*/ 2147483647 w 579"/>
                <a:gd name="T11" fmla="*/ 2147483647 h 738"/>
                <a:gd name="T12" fmla="*/ 2147483647 w 579"/>
                <a:gd name="T13" fmla="*/ 2147483647 h 738"/>
                <a:gd name="T14" fmla="*/ 2147483647 w 579"/>
                <a:gd name="T15" fmla="*/ 2147483647 h 738"/>
                <a:gd name="T16" fmla="*/ 2147483647 w 579"/>
                <a:gd name="T17" fmla="*/ 2147483647 h 738"/>
                <a:gd name="T18" fmla="*/ 2147483647 w 579"/>
                <a:gd name="T19" fmla="*/ 2147483647 h 738"/>
                <a:gd name="T20" fmla="*/ 2147483647 w 579"/>
                <a:gd name="T21" fmla="*/ 2147483647 h 738"/>
                <a:gd name="T22" fmla="*/ 2147483647 w 579"/>
                <a:gd name="T23" fmla="*/ 2147483647 h 738"/>
                <a:gd name="T24" fmla="*/ 2147483647 w 579"/>
                <a:gd name="T25" fmla="*/ 2147483647 h 738"/>
                <a:gd name="T26" fmla="*/ 2147483647 w 579"/>
                <a:gd name="T27" fmla="*/ 2147483647 h 738"/>
                <a:gd name="T28" fmla="*/ 2147483647 w 579"/>
                <a:gd name="T29" fmla="*/ 2147483647 h 738"/>
                <a:gd name="T30" fmla="*/ 2147483647 w 579"/>
                <a:gd name="T31" fmla="*/ 2147483647 h 738"/>
                <a:gd name="T32" fmla="*/ 2147483647 w 579"/>
                <a:gd name="T33" fmla="*/ 2147483647 h 738"/>
                <a:gd name="T34" fmla="*/ 2147483647 w 579"/>
                <a:gd name="T35" fmla="*/ 2147483647 h 738"/>
                <a:gd name="T36" fmla="*/ 2147483647 w 579"/>
                <a:gd name="T37" fmla="*/ 2147483647 h 738"/>
                <a:gd name="T38" fmla="*/ 2147483647 w 579"/>
                <a:gd name="T39" fmla="*/ 2147483647 h 738"/>
                <a:gd name="T40" fmla="*/ 2147483647 w 579"/>
                <a:gd name="T41" fmla="*/ 2147483647 h 738"/>
                <a:gd name="T42" fmla="*/ 2147483647 w 579"/>
                <a:gd name="T43" fmla="*/ 2147483647 h 738"/>
                <a:gd name="T44" fmla="*/ 2147483647 w 579"/>
                <a:gd name="T45" fmla="*/ 2147483647 h 738"/>
                <a:gd name="T46" fmla="*/ 2147483647 w 579"/>
                <a:gd name="T47" fmla="*/ 2147483647 h 738"/>
                <a:gd name="T48" fmla="*/ 2147483647 w 579"/>
                <a:gd name="T49" fmla="*/ 2147483647 h 738"/>
                <a:gd name="T50" fmla="*/ 2147483647 w 579"/>
                <a:gd name="T51" fmla="*/ 2147483647 h 738"/>
                <a:gd name="T52" fmla="*/ 2147483647 w 579"/>
                <a:gd name="T53" fmla="*/ 2147483647 h 738"/>
                <a:gd name="T54" fmla="*/ 2147483647 w 579"/>
                <a:gd name="T55" fmla="*/ 2147483647 h 738"/>
                <a:gd name="T56" fmla="*/ 2147483647 w 579"/>
                <a:gd name="T57" fmla="*/ 2147483647 h 738"/>
                <a:gd name="T58" fmla="*/ 2147483647 w 579"/>
                <a:gd name="T59" fmla="*/ 2147483647 h 738"/>
                <a:gd name="T60" fmla="*/ 2147483647 w 579"/>
                <a:gd name="T61" fmla="*/ 2147483647 h 738"/>
                <a:gd name="T62" fmla="*/ 2147483647 w 579"/>
                <a:gd name="T63" fmla="*/ 2147483647 h 738"/>
                <a:gd name="T64" fmla="*/ 2147483647 w 579"/>
                <a:gd name="T65" fmla="*/ 2147483647 h 738"/>
                <a:gd name="T66" fmla="*/ 2147483647 w 579"/>
                <a:gd name="T67" fmla="*/ 2147483647 h 738"/>
                <a:gd name="T68" fmla="*/ 2147483647 w 579"/>
                <a:gd name="T69" fmla="*/ 2147483647 h 738"/>
                <a:gd name="T70" fmla="*/ 2147483647 w 579"/>
                <a:gd name="T71" fmla="*/ 2147483647 h 738"/>
                <a:gd name="T72" fmla="*/ 2147483647 w 579"/>
                <a:gd name="T73" fmla="*/ 2147483647 h 738"/>
                <a:gd name="T74" fmla="*/ 2147483647 w 579"/>
                <a:gd name="T75" fmla="*/ 2147483647 h 738"/>
                <a:gd name="T76" fmla="*/ 2147483647 w 579"/>
                <a:gd name="T77" fmla="*/ 2147483647 h 738"/>
                <a:gd name="T78" fmla="*/ 2147483647 w 579"/>
                <a:gd name="T79" fmla="*/ 2147483647 h 738"/>
                <a:gd name="T80" fmla="*/ 2147483647 w 579"/>
                <a:gd name="T81" fmla="*/ 2147483647 h 738"/>
                <a:gd name="T82" fmla="*/ 2147483647 w 579"/>
                <a:gd name="T83" fmla="*/ 2147483647 h 738"/>
                <a:gd name="T84" fmla="*/ 2147483647 w 579"/>
                <a:gd name="T85" fmla="*/ 2147483647 h 738"/>
                <a:gd name="T86" fmla="*/ 2147483647 w 579"/>
                <a:gd name="T87" fmla="*/ 2147483647 h 738"/>
                <a:gd name="T88" fmla="*/ 2147483647 w 579"/>
                <a:gd name="T89" fmla="*/ 2147483647 h 738"/>
                <a:gd name="T90" fmla="*/ 2147483647 w 579"/>
                <a:gd name="T91" fmla="*/ 2147483647 h 738"/>
                <a:gd name="T92" fmla="*/ 2147483647 w 579"/>
                <a:gd name="T93" fmla="*/ 2147483647 h 738"/>
                <a:gd name="T94" fmla="*/ 2147483647 w 579"/>
                <a:gd name="T95" fmla="*/ 2147483647 h 738"/>
                <a:gd name="T96" fmla="*/ 2147483647 w 579"/>
                <a:gd name="T97" fmla="*/ 2147483647 h 738"/>
                <a:gd name="T98" fmla="*/ 2147483647 w 579"/>
                <a:gd name="T99" fmla="*/ 2147483647 h 738"/>
                <a:gd name="T100" fmla="*/ 2147483647 w 579"/>
                <a:gd name="T101" fmla="*/ 2147483647 h 738"/>
                <a:gd name="T102" fmla="*/ 2147483647 w 579"/>
                <a:gd name="T103" fmla="*/ 2147483647 h 738"/>
                <a:gd name="T104" fmla="*/ 2147483647 w 579"/>
                <a:gd name="T105" fmla="*/ 2147483647 h 738"/>
                <a:gd name="T106" fmla="*/ 2147483647 w 579"/>
                <a:gd name="T107" fmla="*/ 2147483647 h 738"/>
                <a:gd name="T108" fmla="*/ 2147483647 w 579"/>
                <a:gd name="T109" fmla="*/ 2147483647 h 738"/>
                <a:gd name="T110" fmla="*/ 2147483647 w 579"/>
                <a:gd name="T111" fmla="*/ 2147483647 h 738"/>
                <a:gd name="T112" fmla="*/ 2147483647 w 579"/>
                <a:gd name="T113" fmla="*/ 2147483647 h 738"/>
                <a:gd name="T114" fmla="*/ 2147483647 w 579"/>
                <a:gd name="T115" fmla="*/ 2147483647 h 738"/>
                <a:gd name="T116" fmla="*/ 2147483647 w 579"/>
                <a:gd name="T117" fmla="*/ 2147483647 h 738"/>
                <a:gd name="T118" fmla="*/ 2147483647 w 579"/>
                <a:gd name="T119" fmla="*/ 2147483647 h 738"/>
                <a:gd name="T120" fmla="*/ 2147483647 w 579"/>
                <a:gd name="T121" fmla="*/ 2147483647 h 7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9"/>
                <a:gd name="T184" fmla="*/ 0 h 738"/>
                <a:gd name="T185" fmla="*/ 579 w 579"/>
                <a:gd name="T186" fmla="*/ 738 h 7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9" h="738">
                  <a:moveTo>
                    <a:pt x="0" y="453"/>
                  </a:moveTo>
                  <a:lnTo>
                    <a:pt x="1" y="468"/>
                  </a:lnTo>
                  <a:lnTo>
                    <a:pt x="3" y="491"/>
                  </a:lnTo>
                  <a:lnTo>
                    <a:pt x="48" y="491"/>
                  </a:lnTo>
                  <a:lnTo>
                    <a:pt x="56" y="492"/>
                  </a:lnTo>
                  <a:lnTo>
                    <a:pt x="56" y="479"/>
                  </a:lnTo>
                  <a:lnTo>
                    <a:pt x="41" y="472"/>
                  </a:lnTo>
                  <a:lnTo>
                    <a:pt x="40" y="434"/>
                  </a:lnTo>
                  <a:lnTo>
                    <a:pt x="42" y="431"/>
                  </a:lnTo>
                  <a:lnTo>
                    <a:pt x="83" y="442"/>
                  </a:lnTo>
                  <a:lnTo>
                    <a:pt x="83" y="463"/>
                  </a:lnTo>
                  <a:lnTo>
                    <a:pt x="68" y="469"/>
                  </a:lnTo>
                  <a:lnTo>
                    <a:pt x="71" y="485"/>
                  </a:lnTo>
                  <a:lnTo>
                    <a:pt x="67" y="485"/>
                  </a:lnTo>
                  <a:lnTo>
                    <a:pt x="65" y="487"/>
                  </a:lnTo>
                  <a:lnTo>
                    <a:pt x="68" y="494"/>
                  </a:lnTo>
                  <a:lnTo>
                    <a:pt x="67" y="532"/>
                  </a:lnTo>
                  <a:lnTo>
                    <a:pt x="73" y="527"/>
                  </a:lnTo>
                  <a:lnTo>
                    <a:pt x="79" y="510"/>
                  </a:lnTo>
                  <a:lnTo>
                    <a:pt x="79" y="506"/>
                  </a:lnTo>
                  <a:lnTo>
                    <a:pt x="82" y="492"/>
                  </a:lnTo>
                  <a:lnTo>
                    <a:pt x="86" y="467"/>
                  </a:lnTo>
                  <a:lnTo>
                    <a:pt x="89" y="466"/>
                  </a:lnTo>
                  <a:lnTo>
                    <a:pt x="94" y="468"/>
                  </a:lnTo>
                  <a:lnTo>
                    <a:pt x="109" y="471"/>
                  </a:lnTo>
                  <a:lnTo>
                    <a:pt x="108" y="474"/>
                  </a:lnTo>
                  <a:lnTo>
                    <a:pt x="114" y="477"/>
                  </a:lnTo>
                  <a:lnTo>
                    <a:pt x="109" y="497"/>
                  </a:lnTo>
                  <a:lnTo>
                    <a:pt x="99" y="524"/>
                  </a:lnTo>
                  <a:lnTo>
                    <a:pt x="100" y="548"/>
                  </a:lnTo>
                  <a:lnTo>
                    <a:pt x="119" y="552"/>
                  </a:lnTo>
                  <a:lnTo>
                    <a:pt x="125" y="549"/>
                  </a:lnTo>
                  <a:lnTo>
                    <a:pt x="126" y="548"/>
                  </a:lnTo>
                  <a:lnTo>
                    <a:pt x="130" y="543"/>
                  </a:lnTo>
                  <a:lnTo>
                    <a:pt x="136" y="533"/>
                  </a:lnTo>
                  <a:lnTo>
                    <a:pt x="136" y="527"/>
                  </a:lnTo>
                  <a:lnTo>
                    <a:pt x="135" y="519"/>
                  </a:lnTo>
                  <a:lnTo>
                    <a:pt x="135" y="508"/>
                  </a:lnTo>
                  <a:lnTo>
                    <a:pt x="145" y="496"/>
                  </a:lnTo>
                  <a:lnTo>
                    <a:pt x="151" y="494"/>
                  </a:lnTo>
                  <a:lnTo>
                    <a:pt x="171" y="494"/>
                  </a:lnTo>
                  <a:lnTo>
                    <a:pt x="180" y="498"/>
                  </a:lnTo>
                  <a:lnTo>
                    <a:pt x="184" y="498"/>
                  </a:lnTo>
                  <a:lnTo>
                    <a:pt x="193" y="505"/>
                  </a:lnTo>
                  <a:lnTo>
                    <a:pt x="194" y="515"/>
                  </a:lnTo>
                  <a:lnTo>
                    <a:pt x="191" y="524"/>
                  </a:lnTo>
                  <a:lnTo>
                    <a:pt x="181" y="541"/>
                  </a:lnTo>
                  <a:lnTo>
                    <a:pt x="176" y="559"/>
                  </a:lnTo>
                  <a:lnTo>
                    <a:pt x="174" y="564"/>
                  </a:lnTo>
                  <a:lnTo>
                    <a:pt x="175" y="572"/>
                  </a:lnTo>
                  <a:lnTo>
                    <a:pt x="171" y="581"/>
                  </a:lnTo>
                  <a:lnTo>
                    <a:pt x="168" y="583"/>
                  </a:lnTo>
                  <a:lnTo>
                    <a:pt x="162" y="583"/>
                  </a:lnTo>
                  <a:lnTo>
                    <a:pt x="161" y="582"/>
                  </a:lnTo>
                  <a:lnTo>
                    <a:pt x="145" y="589"/>
                  </a:lnTo>
                  <a:lnTo>
                    <a:pt x="131" y="607"/>
                  </a:lnTo>
                  <a:lnTo>
                    <a:pt x="123" y="606"/>
                  </a:lnTo>
                  <a:lnTo>
                    <a:pt x="116" y="607"/>
                  </a:lnTo>
                  <a:lnTo>
                    <a:pt x="112" y="602"/>
                  </a:lnTo>
                  <a:lnTo>
                    <a:pt x="108" y="607"/>
                  </a:lnTo>
                  <a:lnTo>
                    <a:pt x="111" y="620"/>
                  </a:lnTo>
                  <a:lnTo>
                    <a:pt x="110" y="626"/>
                  </a:lnTo>
                  <a:lnTo>
                    <a:pt x="106" y="625"/>
                  </a:lnTo>
                  <a:lnTo>
                    <a:pt x="104" y="622"/>
                  </a:lnTo>
                  <a:lnTo>
                    <a:pt x="101" y="624"/>
                  </a:lnTo>
                  <a:lnTo>
                    <a:pt x="105" y="632"/>
                  </a:lnTo>
                  <a:lnTo>
                    <a:pt x="104" y="640"/>
                  </a:lnTo>
                  <a:lnTo>
                    <a:pt x="101" y="643"/>
                  </a:lnTo>
                  <a:lnTo>
                    <a:pt x="104" y="645"/>
                  </a:lnTo>
                  <a:lnTo>
                    <a:pt x="109" y="649"/>
                  </a:lnTo>
                  <a:lnTo>
                    <a:pt x="100" y="659"/>
                  </a:lnTo>
                  <a:lnTo>
                    <a:pt x="95" y="653"/>
                  </a:lnTo>
                  <a:lnTo>
                    <a:pt x="93" y="662"/>
                  </a:lnTo>
                  <a:lnTo>
                    <a:pt x="89" y="660"/>
                  </a:lnTo>
                  <a:lnTo>
                    <a:pt x="82" y="664"/>
                  </a:lnTo>
                  <a:lnTo>
                    <a:pt x="82" y="672"/>
                  </a:lnTo>
                  <a:lnTo>
                    <a:pt x="77" y="682"/>
                  </a:lnTo>
                  <a:lnTo>
                    <a:pt x="72" y="701"/>
                  </a:lnTo>
                  <a:lnTo>
                    <a:pt x="68" y="706"/>
                  </a:lnTo>
                  <a:lnTo>
                    <a:pt x="82" y="710"/>
                  </a:lnTo>
                  <a:lnTo>
                    <a:pt x="106" y="708"/>
                  </a:lnTo>
                  <a:lnTo>
                    <a:pt x="107" y="715"/>
                  </a:lnTo>
                  <a:lnTo>
                    <a:pt x="109" y="719"/>
                  </a:lnTo>
                  <a:lnTo>
                    <a:pt x="150" y="724"/>
                  </a:lnTo>
                  <a:lnTo>
                    <a:pt x="155" y="735"/>
                  </a:lnTo>
                  <a:lnTo>
                    <a:pt x="174" y="734"/>
                  </a:lnTo>
                  <a:lnTo>
                    <a:pt x="183" y="731"/>
                  </a:lnTo>
                  <a:lnTo>
                    <a:pt x="199" y="737"/>
                  </a:lnTo>
                  <a:lnTo>
                    <a:pt x="211" y="737"/>
                  </a:lnTo>
                  <a:lnTo>
                    <a:pt x="211" y="727"/>
                  </a:lnTo>
                  <a:lnTo>
                    <a:pt x="206" y="709"/>
                  </a:lnTo>
                  <a:lnTo>
                    <a:pt x="213" y="700"/>
                  </a:lnTo>
                  <a:lnTo>
                    <a:pt x="224" y="705"/>
                  </a:lnTo>
                  <a:lnTo>
                    <a:pt x="239" y="705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69" y="692"/>
                  </a:lnTo>
                  <a:lnTo>
                    <a:pt x="270" y="682"/>
                  </a:lnTo>
                  <a:lnTo>
                    <a:pt x="274" y="680"/>
                  </a:lnTo>
                  <a:lnTo>
                    <a:pt x="278" y="684"/>
                  </a:lnTo>
                  <a:lnTo>
                    <a:pt x="278" y="692"/>
                  </a:lnTo>
                  <a:lnTo>
                    <a:pt x="280" y="691"/>
                  </a:lnTo>
                  <a:lnTo>
                    <a:pt x="284" y="680"/>
                  </a:lnTo>
                  <a:lnTo>
                    <a:pt x="284" y="664"/>
                  </a:lnTo>
                  <a:lnTo>
                    <a:pt x="279" y="661"/>
                  </a:lnTo>
                  <a:lnTo>
                    <a:pt x="274" y="659"/>
                  </a:lnTo>
                  <a:lnTo>
                    <a:pt x="265" y="649"/>
                  </a:lnTo>
                  <a:lnTo>
                    <a:pt x="261" y="642"/>
                  </a:lnTo>
                  <a:lnTo>
                    <a:pt x="253" y="639"/>
                  </a:lnTo>
                  <a:lnTo>
                    <a:pt x="236" y="624"/>
                  </a:lnTo>
                  <a:lnTo>
                    <a:pt x="231" y="614"/>
                  </a:lnTo>
                  <a:lnTo>
                    <a:pt x="231" y="589"/>
                  </a:lnTo>
                  <a:lnTo>
                    <a:pt x="233" y="577"/>
                  </a:lnTo>
                  <a:lnTo>
                    <a:pt x="240" y="565"/>
                  </a:lnTo>
                  <a:lnTo>
                    <a:pt x="252" y="556"/>
                  </a:lnTo>
                  <a:lnTo>
                    <a:pt x="271" y="546"/>
                  </a:lnTo>
                  <a:lnTo>
                    <a:pt x="278" y="540"/>
                  </a:lnTo>
                  <a:lnTo>
                    <a:pt x="284" y="535"/>
                  </a:lnTo>
                  <a:lnTo>
                    <a:pt x="293" y="522"/>
                  </a:lnTo>
                  <a:lnTo>
                    <a:pt x="299" y="525"/>
                  </a:lnTo>
                  <a:lnTo>
                    <a:pt x="302" y="524"/>
                  </a:lnTo>
                  <a:lnTo>
                    <a:pt x="310" y="519"/>
                  </a:lnTo>
                  <a:lnTo>
                    <a:pt x="319" y="514"/>
                  </a:lnTo>
                  <a:lnTo>
                    <a:pt x="324" y="511"/>
                  </a:lnTo>
                  <a:lnTo>
                    <a:pt x="333" y="511"/>
                  </a:lnTo>
                  <a:lnTo>
                    <a:pt x="335" y="507"/>
                  </a:lnTo>
                  <a:lnTo>
                    <a:pt x="341" y="504"/>
                  </a:lnTo>
                  <a:lnTo>
                    <a:pt x="347" y="493"/>
                  </a:lnTo>
                  <a:lnTo>
                    <a:pt x="350" y="491"/>
                  </a:lnTo>
                  <a:lnTo>
                    <a:pt x="354" y="491"/>
                  </a:lnTo>
                  <a:lnTo>
                    <a:pt x="364" y="505"/>
                  </a:lnTo>
                  <a:lnTo>
                    <a:pt x="380" y="511"/>
                  </a:lnTo>
                  <a:lnTo>
                    <a:pt x="380" y="516"/>
                  </a:lnTo>
                  <a:lnTo>
                    <a:pt x="383" y="522"/>
                  </a:lnTo>
                  <a:lnTo>
                    <a:pt x="389" y="529"/>
                  </a:lnTo>
                  <a:lnTo>
                    <a:pt x="397" y="539"/>
                  </a:lnTo>
                  <a:lnTo>
                    <a:pt x="401" y="545"/>
                  </a:lnTo>
                  <a:lnTo>
                    <a:pt x="397" y="554"/>
                  </a:lnTo>
                  <a:lnTo>
                    <a:pt x="401" y="561"/>
                  </a:lnTo>
                  <a:lnTo>
                    <a:pt x="409" y="563"/>
                  </a:lnTo>
                  <a:lnTo>
                    <a:pt x="417" y="570"/>
                  </a:lnTo>
                  <a:lnTo>
                    <a:pt x="423" y="573"/>
                  </a:lnTo>
                  <a:lnTo>
                    <a:pt x="427" y="574"/>
                  </a:lnTo>
                  <a:lnTo>
                    <a:pt x="436" y="570"/>
                  </a:lnTo>
                  <a:lnTo>
                    <a:pt x="441" y="567"/>
                  </a:lnTo>
                  <a:lnTo>
                    <a:pt x="446" y="568"/>
                  </a:lnTo>
                  <a:lnTo>
                    <a:pt x="454" y="575"/>
                  </a:lnTo>
                  <a:lnTo>
                    <a:pt x="467" y="581"/>
                  </a:lnTo>
                  <a:lnTo>
                    <a:pt x="475" y="592"/>
                  </a:lnTo>
                  <a:lnTo>
                    <a:pt x="482" y="594"/>
                  </a:lnTo>
                  <a:lnTo>
                    <a:pt x="494" y="594"/>
                  </a:lnTo>
                  <a:lnTo>
                    <a:pt x="501" y="587"/>
                  </a:lnTo>
                  <a:lnTo>
                    <a:pt x="504" y="581"/>
                  </a:lnTo>
                  <a:lnTo>
                    <a:pt x="515" y="561"/>
                  </a:lnTo>
                  <a:lnTo>
                    <a:pt x="516" y="539"/>
                  </a:lnTo>
                  <a:lnTo>
                    <a:pt x="519" y="532"/>
                  </a:lnTo>
                  <a:lnTo>
                    <a:pt x="520" y="513"/>
                  </a:lnTo>
                  <a:lnTo>
                    <a:pt x="517" y="510"/>
                  </a:lnTo>
                  <a:lnTo>
                    <a:pt x="515" y="508"/>
                  </a:lnTo>
                  <a:lnTo>
                    <a:pt x="509" y="503"/>
                  </a:lnTo>
                  <a:lnTo>
                    <a:pt x="502" y="493"/>
                  </a:lnTo>
                  <a:lnTo>
                    <a:pt x="502" y="485"/>
                  </a:lnTo>
                  <a:lnTo>
                    <a:pt x="507" y="482"/>
                  </a:lnTo>
                  <a:lnTo>
                    <a:pt x="515" y="474"/>
                  </a:lnTo>
                  <a:lnTo>
                    <a:pt x="517" y="462"/>
                  </a:lnTo>
                  <a:lnTo>
                    <a:pt x="515" y="453"/>
                  </a:lnTo>
                  <a:lnTo>
                    <a:pt x="515" y="445"/>
                  </a:lnTo>
                  <a:lnTo>
                    <a:pt x="513" y="440"/>
                  </a:lnTo>
                  <a:lnTo>
                    <a:pt x="508" y="440"/>
                  </a:lnTo>
                  <a:lnTo>
                    <a:pt x="501" y="437"/>
                  </a:lnTo>
                  <a:lnTo>
                    <a:pt x="494" y="427"/>
                  </a:lnTo>
                  <a:lnTo>
                    <a:pt x="488" y="426"/>
                  </a:lnTo>
                  <a:lnTo>
                    <a:pt x="485" y="443"/>
                  </a:lnTo>
                  <a:lnTo>
                    <a:pt x="478" y="452"/>
                  </a:lnTo>
                  <a:lnTo>
                    <a:pt x="464" y="465"/>
                  </a:lnTo>
                  <a:lnTo>
                    <a:pt x="460" y="469"/>
                  </a:lnTo>
                  <a:lnTo>
                    <a:pt x="452" y="471"/>
                  </a:lnTo>
                  <a:lnTo>
                    <a:pt x="440" y="465"/>
                  </a:lnTo>
                  <a:lnTo>
                    <a:pt x="437" y="466"/>
                  </a:lnTo>
                  <a:lnTo>
                    <a:pt x="437" y="476"/>
                  </a:lnTo>
                  <a:lnTo>
                    <a:pt x="433" y="479"/>
                  </a:lnTo>
                  <a:lnTo>
                    <a:pt x="427" y="473"/>
                  </a:lnTo>
                  <a:lnTo>
                    <a:pt x="422" y="460"/>
                  </a:lnTo>
                  <a:lnTo>
                    <a:pt x="404" y="443"/>
                  </a:lnTo>
                  <a:lnTo>
                    <a:pt x="393" y="440"/>
                  </a:lnTo>
                  <a:lnTo>
                    <a:pt x="388" y="433"/>
                  </a:lnTo>
                  <a:lnTo>
                    <a:pt x="380" y="434"/>
                  </a:lnTo>
                  <a:lnTo>
                    <a:pt x="374" y="429"/>
                  </a:lnTo>
                  <a:lnTo>
                    <a:pt x="373" y="427"/>
                  </a:lnTo>
                  <a:lnTo>
                    <a:pt x="368" y="427"/>
                  </a:lnTo>
                  <a:lnTo>
                    <a:pt x="354" y="412"/>
                  </a:lnTo>
                  <a:lnTo>
                    <a:pt x="351" y="404"/>
                  </a:lnTo>
                  <a:lnTo>
                    <a:pt x="349" y="398"/>
                  </a:lnTo>
                  <a:lnTo>
                    <a:pt x="347" y="362"/>
                  </a:lnTo>
                  <a:lnTo>
                    <a:pt x="346" y="356"/>
                  </a:lnTo>
                  <a:lnTo>
                    <a:pt x="338" y="353"/>
                  </a:lnTo>
                  <a:lnTo>
                    <a:pt x="331" y="350"/>
                  </a:lnTo>
                  <a:lnTo>
                    <a:pt x="329" y="344"/>
                  </a:lnTo>
                  <a:lnTo>
                    <a:pt x="330" y="343"/>
                  </a:lnTo>
                  <a:lnTo>
                    <a:pt x="341" y="334"/>
                  </a:lnTo>
                  <a:lnTo>
                    <a:pt x="347" y="330"/>
                  </a:lnTo>
                  <a:lnTo>
                    <a:pt x="350" y="325"/>
                  </a:lnTo>
                  <a:lnTo>
                    <a:pt x="360" y="320"/>
                  </a:lnTo>
                  <a:lnTo>
                    <a:pt x="375" y="316"/>
                  </a:lnTo>
                  <a:lnTo>
                    <a:pt x="390" y="314"/>
                  </a:lnTo>
                  <a:lnTo>
                    <a:pt x="408" y="309"/>
                  </a:lnTo>
                  <a:lnTo>
                    <a:pt x="431" y="302"/>
                  </a:lnTo>
                  <a:lnTo>
                    <a:pt x="436" y="299"/>
                  </a:lnTo>
                  <a:lnTo>
                    <a:pt x="476" y="252"/>
                  </a:lnTo>
                  <a:lnTo>
                    <a:pt x="484" y="241"/>
                  </a:lnTo>
                  <a:lnTo>
                    <a:pt x="519" y="208"/>
                  </a:lnTo>
                  <a:lnTo>
                    <a:pt x="519" y="205"/>
                  </a:lnTo>
                  <a:lnTo>
                    <a:pt x="513" y="181"/>
                  </a:lnTo>
                  <a:lnTo>
                    <a:pt x="512" y="171"/>
                  </a:lnTo>
                  <a:lnTo>
                    <a:pt x="513" y="168"/>
                  </a:lnTo>
                  <a:lnTo>
                    <a:pt x="516" y="164"/>
                  </a:lnTo>
                  <a:lnTo>
                    <a:pt x="536" y="167"/>
                  </a:lnTo>
                  <a:lnTo>
                    <a:pt x="543" y="157"/>
                  </a:lnTo>
                  <a:lnTo>
                    <a:pt x="543" y="148"/>
                  </a:lnTo>
                  <a:lnTo>
                    <a:pt x="547" y="132"/>
                  </a:lnTo>
                  <a:lnTo>
                    <a:pt x="552" y="126"/>
                  </a:lnTo>
                  <a:lnTo>
                    <a:pt x="566" y="117"/>
                  </a:lnTo>
                  <a:lnTo>
                    <a:pt x="574" y="115"/>
                  </a:lnTo>
                  <a:lnTo>
                    <a:pt x="578" y="111"/>
                  </a:lnTo>
                  <a:lnTo>
                    <a:pt x="574" y="106"/>
                  </a:lnTo>
                  <a:lnTo>
                    <a:pt x="571" y="104"/>
                  </a:lnTo>
                  <a:lnTo>
                    <a:pt x="571" y="97"/>
                  </a:lnTo>
                  <a:lnTo>
                    <a:pt x="571" y="96"/>
                  </a:lnTo>
                  <a:lnTo>
                    <a:pt x="569" y="93"/>
                  </a:lnTo>
                  <a:lnTo>
                    <a:pt x="561" y="96"/>
                  </a:lnTo>
                  <a:lnTo>
                    <a:pt x="557" y="100"/>
                  </a:lnTo>
                  <a:lnTo>
                    <a:pt x="547" y="99"/>
                  </a:lnTo>
                  <a:lnTo>
                    <a:pt x="534" y="90"/>
                  </a:lnTo>
                  <a:lnTo>
                    <a:pt x="516" y="66"/>
                  </a:lnTo>
                  <a:lnTo>
                    <a:pt x="505" y="51"/>
                  </a:lnTo>
                  <a:lnTo>
                    <a:pt x="502" y="51"/>
                  </a:lnTo>
                  <a:lnTo>
                    <a:pt x="498" y="52"/>
                  </a:lnTo>
                  <a:lnTo>
                    <a:pt x="480" y="54"/>
                  </a:lnTo>
                  <a:lnTo>
                    <a:pt x="475" y="55"/>
                  </a:lnTo>
                  <a:lnTo>
                    <a:pt x="468" y="61"/>
                  </a:lnTo>
                  <a:lnTo>
                    <a:pt x="462" y="58"/>
                  </a:lnTo>
                  <a:lnTo>
                    <a:pt x="457" y="58"/>
                  </a:lnTo>
                  <a:lnTo>
                    <a:pt x="453" y="53"/>
                  </a:lnTo>
                  <a:lnTo>
                    <a:pt x="452" y="49"/>
                  </a:lnTo>
                  <a:lnTo>
                    <a:pt x="453" y="43"/>
                  </a:lnTo>
                  <a:lnTo>
                    <a:pt x="451" y="39"/>
                  </a:lnTo>
                  <a:lnTo>
                    <a:pt x="450" y="35"/>
                  </a:lnTo>
                  <a:lnTo>
                    <a:pt x="449" y="34"/>
                  </a:lnTo>
                  <a:lnTo>
                    <a:pt x="443" y="36"/>
                  </a:lnTo>
                  <a:lnTo>
                    <a:pt x="437" y="39"/>
                  </a:lnTo>
                  <a:lnTo>
                    <a:pt x="436" y="39"/>
                  </a:lnTo>
                  <a:lnTo>
                    <a:pt x="433" y="36"/>
                  </a:lnTo>
                  <a:lnTo>
                    <a:pt x="431" y="29"/>
                  </a:lnTo>
                  <a:lnTo>
                    <a:pt x="428" y="24"/>
                  </a:lnTo>
                  <a:lnTo>
                    <a:pt x="421" y="20"/>
                  </a:lnTo>
                  <a:lnTo>
                    <a:pt x="408" y="20"/>
                  </a:lnTo>
                  <a:lnTo>
                    <a:pt x="392" y="11"/>
                  </a:lnTo>
                  <a:lnTo>
                    <a:pt x="383" y="11"/>
                  </a:lnTo>
                  <a:lnTo>
                    <a:pt x="377" y="10"/>
                  </a:lnTo>
                  <a:lnTo>
                    <a:pt x="367" y="7"/>
                  </a:lnTo>
                  <a:lnTo>
                    <a:pt x="356" y="3"/>
                  </a:lnTo>
                  <a:lnTo>
                    <a:pt x="330" y="0"/>
                  </a:lnTo>
                  <a:lnTo>
                    <a:pt x="285" y="5"/>
                  </a:lnTo>
                  <a:lnTo>
                    <a:pt x="275" y="7"/>
                  </a:lnTo>
                  <a:lnTo>
                    <a:pt x="269" y="11"/>
                  </a:lnTo>
                  <a:lnTo>
                    <a:pt x="275" y="21"/>
                  </a:lnTo>
                  <a:lnTo>
                    <a:pt x="285" y="43"/>
                  </a:lnTo>
                  <a:lnTo>
                    <a:pt x="295" y="53"/>
                  </a:lnTo>
                  <a:lnTo>
                    <a:pt x="306" y="77"/>
                  </a:lnTo>
                  <a:lnTo>
                    <a:pt x="310" y="111"/>
                  </a:lnTo>
                  <a:lnTo>
                    <a:pt x="308" y="135"/>
                  </a:lnTo>
                  <a:lnTo>
                    <a:pt x="303" y="140"/>
                  </a:lnTo>
                  <a:lnTo>
                    <a:pt x="293" y="138"/>
                  </a:lnTo>
                  <a:lnTo>
                    <a:pt x="279" y="141"/>
                  </a:lnTo>
                  <a:lnTo>
                    <a:pt x="269" y="140"/>
                  </a:lnTo>
                  <a:lnTo>
                    <a:pt x="257" y="142"/>
                  </a:lnTo>
                  <a:lnTo>
                    <a:pt x="248" y="146"/>
                  </a:lnTo>
                  <a:lnTo>
                    <a:pt x="238" y="141"/>
                  </a:lnTo>
                  <a:lnTo>
                    <a:pt x="211" y="141"/>
                  </a:lnTo>
                  <a:lnTo>
                    <a:pt x="193" y="135"/>
                  </a:lnTo>
                  <a:lnTo>
                    <a:pt x="175" y="134"/>
                  </a:lnTo>
                  <a:lnTo>
                    <a:pt x="158" y="131"/>
                  </a:lnTo>
                  <a:lnTo>
                    <a:pt x="140" y="134"/>
                  </a:lnTo>
                  <a:lnTo>
                    <a:pt x="136" y="140"/>
                  </a:lnTo>
                  <a:lnTo>
                    <a:pt x="136" y="151"/>
                  </a:lnTo>
                  <a:lnTo>
                    <a:pt x="131" y="155"/>
                  </a:lnTo>
                  <a:lnTo>
                    <a:pt x="111" y="170"/>
                  </a:lnTo>
                  <a:lnTo>
                    <a:pt x="108" y="176"/>
                  </a:lnTo>
                  <a:lnTo>
                    <a:pt x="98" y="191"/>
                  </a:lnTo>
                  <a:lnTo>
                    <a:pt x="93" y="191"/>
                  </a:lnTo>
                  <a:lnTo>
                    <a:pt x="73" y="199"/>
                  </a:lnTo>
                  <a:lnTo>
                    <a:pt x="69" y="205"/>
                  </a:lnTo>
                  <a:lnTo>
                    <a:pt x="61" y="230"/>
                  </a:lnTo>
                  <a:lnTo>
                    <a:pt x="64" y="245"/>
                  </a:lnTo>
                  <a:lnTo>
                    <a:pt x="61" y="259"/>
                  </a:lnTo>
                  <a:lnTo>
                    <a:pt x="67" y="269"/>
                  </a:lnTo>
                  <a:lnTo>
                    <a:pt x="65" y="271"/>
                  </a:lnTo>
                  <a:lnTo>
                    <a:pt x="47" y="272"/>
                  </a:lnTo>
                  <a:lnTo>
                    <a:pt x="41" y="277"/>
                  </a:lnTo>
                  <a:lnTo>
                    <a:pt x="41" y="287"/>
                  </a:lnTo>
                  <a:lnTo>
                    <a:pt x="25" y="293"/>
                  </a:lnTo>
                  <a:lnTo>
                    <a:pt x="22" y="297"/>
                  </a:lnTo>
                  <a:lnTo>
                    <a:pt x="15" y="321"/>
                  </a:lnTo>
                  <a:lnTo>
                    <a:pt x="16" y="344"/>
                  </a:lnTo>
                  <a:lnTo>
                    <a:pt x="13" y="350"/>
                  </a:lnTo>
                  <a:lnTo>
                    <a:pt x="5" y="360"/>
                  </a:lnTo>
                  <a:lnTo>
                    <a:pt x="0" y="453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Freeform 34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258914" y="1950201"/>
              <a:ext cx="816736" cy="1031590"/>
            </a:xfrm>
            <a:custGeom>
              <a:avLst/>
              <a:gdLst>
                <a:gd name="T0" fmla="*/ 2147483647 w 618"/>
                <a:gd name="T1" fmla="*/ 2147483647 h 880"/>
                <a:gd name="T2" fmla="*/ 2147483647 w 618"/>
                <a:gd name="T3" fmla="*/ 2147483647 h 880"/>
                <a:gd name="T4" fmla="*/ 2147483647 w 618"/>
                <a:gd name="T5" fmla="*/ 2147483647 h 880"/>
                <a:gd name="T6" fmla="*/ 2147483647 w 618"/>
                <a:gd name="T7" fmla="*/ 2147483647 h 880"/>
                <a:gd name="T8" fmla="*/ 2147483647 w 618"/>
                <a:gd name="T9" fmla="*/ 2147483647 h 880"/>
                <a:gd name="T10" fmla="*/ 2147483647 w 618"/>
                <a:gd name="T11" fmla="*/ 2147483647 h 880"/>
                <a:gd name="T12" fmla="*/ 2147483647 w 618"/>
                <a:gd name="T13" fmla="*/ 2147483647 h 880"/>
                <a:gd name="T14" fmla="*/ 2147483647 w 618"/>
                <a:gd name="T15" fmla="*/ 2147483647 h 880"/>
                <a:gd name="T16" fmla="*/ 2147483647 w 618"/>
                <a:gd name="T17" fmla="*/ 2147483647 h 880"/>
                <a:gd name="T18" fmla="*/ 2147483647 w 618"/>
                <a:gd name="T19" fmla="*/ 2147483647 h 880"/>
                <a:gd name="T20" fmla="*/ 2147483647 w 618"/>
                <a:gd name="T21" fmla="*/ 2147483647 h 880"/>
                <a:gd name="T22" fmla="*/ 2147483647 w 618"/>
                <a:gd name="T23" fmla="*/ 2147483647 h 880"/>
                <a:gd name="T24" fmla="*/ 2147483647 w 618"/>
                <a:gd name="T25" fmla="*/ 2147483647 h 880"/>
                <a:gd name="T26" fmla="*/ 2147483647 w 618"/>
                <a:gd name="T27" fmla="*/ 2147483647 h 880"/>
                <a:gd name="T28" fmla="*/ 2147483647 w 618"/>
                <a:gd name="T29" fmla="*/ 2147483647 h 880"/>
                <a:gd name="T30" fmla="*/ 2147483647 w 618"/>
                <a:gd name="T31" fmla="*/ 2147483647 h 880"/>
                <a:gd name="T32" fmla="*/ 2147483647 w 618"/>
                <a:gd name="T33" fmla="*/ 2147483647 h 880"/>
                <a:gd name="T34" fmla="*/ 2147483647 w 618"/>
                <a:gd name="T35" fmla="*/ 2147483647 h 880"/>
                <a:gd name="T36" fmla="*/ 2147483647 w 618"/>
                <a:gd name="T37" fmla="*/ 2147483647 h 880"/>
                <a:gd name="T38" fmla="*/ 2147483647 w 618"/>
                <a:gd name="T39" fmla="*/ 2147483647 h 880"/>
                <a:gd name="T40" fmla="*/ 2147483647 w 618"/>
                <a:gd name="T41" fmla="*/ 2147483647 h 880"/>
                <a:gd name="T42" fmla="*/ 2147483647 w 618"/>
                <a:gd name="T43" fmla="*/ 2147483647 h 880"/>
                <a:gd name="T44" fmla="*/ 2147483647 w 618"/>
                <a:gd name="T45" fmla="*/ 2147483647 h 880"/>
                <a:gd name="T46" fmla="*/ 2147483647 w 618"/>
                <a:gd name="T47" fmla="*/ 2147483647 h 880"/>
                <a:gd name="T48" fmla="*/ 2147483647 w 618"/>
                <a:gd name="T49" fmla="*/ 2147483647 h 880"/>
                <a:gd name="T50" fmla="*/ 2147483647 w 618"/>
                <a:gd name="T51" fmla="*/ 2147483647 h 880"/>
                <a:gd name="T52" fmla="*/ 2147483647 w 618"/>
                <a:gd name="T53" fmla="*/ 2147483647 h 880"/>
                <a:gd name="T54" fmla="*/ 2147483647 w 618"/>
                <a:gd name="T55" fmla="*/ 2147483647 h 880"/>
                <a:gd name="T56" fmla="*/ 2147483647 w 618"/>
                <a:gd name="T57" fmla="*/ 2147483647 h 880"/>
                <a:gd name="T58" fmla="*/ 2147483647 w 618"/>
                <a:gd name="T59" fmla="*/ 2147483647 h 880"/>
                <a:gd name="T60" fmla="*/ 2147483647 w 618"/>
                <a:gd name="T61" fmla="*/ 2147483647 h 880"/>
                <a:gd name="T62" fmla="*/ 2147483647 w 618"/>
                <a:gd name="T63" fmla="*/ 2147483647 h 880"/>
                <a:gd name="T64" fmla="*/ 2147483647 w 618"/>
                <a:gd name="T65" fmla="*/ 2147483647 h 880"/>
                <a:gd name="T66" fmla="*/ 2147483647 w 618"/>
                <a:gd name="T67" fmla="*/ 2147483647 h 880"/>
                <a:gd name="T68" fmla="*/ 2147483647 w 618"/>
                <a:gd name="T69" fmla="*/ 2147483647 h 880"/>
                <a:gd name="T70" fmla="*/ 2147483647 w 618"/>
                <a:gd name="T71" fmla="*/ 2147483647 h 880"/>
                <a:gd name="T72" fmla="*/ 2147483647 w 618"/>
                <a:gd name="T73" fmla="*/ 2147483647 h 880"/>
                <a:gd name="T74" fmla="*/ 2147483647 w 618"/>
                <a:gd name="T75" fmla="*/ 2147483647 h 880"/>
                <a:gd name="T76" fmla="*/ 2147483647 w 618"/>
                <a:gd name="T77" fmla="*/ 2147483647 h 880"/>
                <a:gd name="T78" fmla="*/ 2147483647 w 618"/>
                <a:gd name="T79" fmla="*/ 2147483647 h 880"/>
                <a:gd name="T80" fmla="*/ 2147483647 w 618"/>
                <a:gd name="T81" fmla="*/ 2147483647 h 880"/>
                <a:gd name="T82" fmla="*/ 2147483647 w 618"/>
                <a:gd name="T83" fmla="*/ 2147483647 h 880"/>
                <a:gd name="T84" fmla="*/ 2147483647 w 618"/>
                <a:gd name="T85" fmla="*/ 2147483647 h 880"/>
                <a:gd name="T86" fmla="*/ 2147483647 w 618"/>
                <a:gd name="T87" fmla="*/ 2147483647 h 880"/>
                <a:gd name="T88" fmla="*/ 2147483647 w 618"/>
                <a:gd name="T89" fmla="*/ 2147483647 h 8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8"/>
                <a:gd name="T136" fmla="*/ 0 h 880"/>
                <a:gd name="T137" fmla="*/ 618 w 618"/>
                <a:gd name="T138" fmla="*/ 880 h 8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8" h="880">
                  <a:moveTo>
                    <a:pt x="18" y="17"/>
                  </a:moveTo>
                  <a:lnTo>
                    <a:pt x="0" y="0"/>
                  </a:lnTo>
                  <a:lnTo>
                    <a:pt x="159" y="1"/>
                  </a:lnTo>
                  <a:lnTo>
                    <a:pt x="372" y="4"/>
                  </a:lnTo>
                  <a:lnTo>
                    <a:pt x="377" y="4"/>
                  </a:lnTo>
                  <a:lnTo>
                    <a:pt x="360" y="29"/>
                  </a:lnTo>
                  <a:lnTo>
                    <a:pt x="338" y="49"/>
                  </a:lnTo>
                  <a:lnTo>
                    <a:pt x="322" y="72"/>
                  </a:lnTo>
                  <a:lnTo>
                    <a:pt x="320" y="93"/>
                  </a:lnTo>
                  <a:lnTo>
                    <a:pt x="316" y="90"/>
                  </a:lnTo>
                  <a:lnTo>
                    <a:pt x="311" y="93"/>
                  </a:lnTo>
                  <a:lnTo>
                    <a:pt x="312" y="124"/>
                  </a:lnTo>
                  <a:lnTo>
                    <a:pt x="310" y="132"/>
                  </a:lnTo>
                  <a:lnTo>
                    <a:pt x="303" y="132"/>
                  </a:lnTo>
                  <a:lnTo>
                    <a:pt x="311" y="144"/>
                  </a:lnTo>
                  <a:lnTo>
                    <a:pt x="317" y="146"/>
                  </a:lnTo>
                  <a:lnTo>
                    <a:pt x="331" y="164"/>
                  </a:lnTo>
                  <a:lnTo>
                    <a:pt x="336" y="170"/>
                  </a:lnTo>
                  <a:lnTo>
                    <a:pt x="336" y="180"/>
                  </a:lnTo>
                  <a:lnTo>
                    <a:pt x="339" y="189"/>
                  </a:lnTo>
                  <a:lnTo>
                    <a:pt x="339" y="198"/>
                  </a:lnTo>
                  <a:lnTo>
                    <a:pt x="333" y="201"/>
                  </a:lnTo>
                  <a:lnTo>
                    <a:pt x="329" y="210"/>
                  </a:lnTo>
                  <a:lnTo>
                    <a:pt x="329" y="223"/>
                  </a:lnTo>
                  <a:lnTo>
                    <a:pt x="326" y="233"/>
                  </a:lnTo>
                  <a:lnTo>
                    <a:pt x="320" y="274"/>
                  </a:lnTo>
                  <a:lnTo>
                    <a:pt x="322" y="290"/>
                  </a:lnTo>
                  <a:lnTo>
                    <a:pt x="328" y="298"/>
                  </a:lnTo>
                  <a:lnTo>
                    <a:pt x="328" y="313"/>
                  </a:lnTo>
                  <a:lnTo>
                    <a:pt x="342" y="325"/>
                  </a:lnTo>
                  <a:lnTo>
                    <a:pt x="346" y="387"/>
                  </a:lnTo>
                  <a:lnTo>
                    <a:pt x="351" y="409"/>
                  </a:lnTo>
                  <a:lnTo>
                    <a:pt x="351" y="432"/>
                  </a:lnTo>
                  <a:lnTo>
                    <a:pt x="345" y="465"/>
                  </a:lnTo>
                  <a:lnTo>
                    <a:pt x="355" y="485"/>
                  </a:lnTo>
                  <a:lnTo>
                    <a:pt x="366" y="500"/>
                  </a:lnTo>
                  <a:lnTo>
                    <a:pt x="380" y="512"/>
                  </a:lnTo>
                  <a:lnTo>
                    <a:pt x="379" y="536"/>
                  </a:lnTo>
                  <a:lnTo>
                    <a:pt x="387" y="546"/>
                  </a:lnTo>
                  <a:lnTo>
                    <a:pt x="397" y="536"/>
                  </a:lnTo>
                  <a:lnTo>
                    <a:pt x="406" y="542"/>
                  </a:lnTo>
                  <a:lnTo>
                    <a:pt x="418" y="559"/>
                  </a:lnTo>
                  <a:lnTo>
                    <a:pt x="461" y="606"/>
                  </a:lnTo>
                  <a:lnTo>
                    <a:pt x="475" y="623"/>
                  </a:lnTo>
                  <a:lnTo>
                    <a:pt x="486" y="651"/>
                  </a:lnTo>
                  <a:lnTo>
                    <a:pt x="496" y="661"/>
                  </a:lnTo>
                  <a:lnTo>
                    <a:pt x="500" y="678"/>
                  </a:lnTo>
                  <a:lnTo>
                    <a:pt x="501" y="692"/>
                  </a:lnTo>
                  <a:lnTo>
                    <a:pt x="508" y="708"/>
                  </a:lnTo>
                  <a:lnTo>
                    <a:pt x="511" y="698"/>
                  </a:lnTo>
                  <a:lnTo>
                    <a:pt x="520" y="700"/>
                  </a:lnTo>
                  <a:lnTo>
                    <a:pt x="526" y="731"/>
                  </a:lnTo>
                  <a:lnTo>
                    <a:pt x="537" y="723"/>
                  </a:lnTo>
                  <a:lnTo>
                    <a:pt x="549" y="728"/>
                  </a:lnTo>
                  <a:lnTo>
                    <a:pt x="561" y="763"/>
                  </a:lnTo>
                  <a:lnTo>
                    <a:pt x="565" y="787"/>
                  </a:lnTo>
                  <a:lnTo>
                    <a:pt x="581" y="796"/>
                  </a:lnTo>
                  <a:lnTo>
                    <a:pt x="595" y="795"/>
                  </a:lnTo>
                  <a:lnTo>
                    <a:pt x="598" y="803"/>
                  </a:lnTo>
                  <a:lnTo>
                    <a:pt x="593" y="826"/>
                  </a:lnTo>
                  <a:lnTo>
                    <a:pt x="600" y="837"/>
                  </a:lnTo>
                  <a:lnTo>
                    <a:pt x="605" y="847"/>
                  </a:lnTo>
                  <a:lnTo>
                    <a:pt x="605" y="867"/>
                  </a:lnTo>
                  <a:lnTo>
                    <a:pt x="617" y="879"/>
                  </a:lnTo>
                  <a:lnTo>
                    <a:pt x="600" y="876"/>
                  </a:lnTo>
                  <a:lnTo>
                    <a:pt x="550" y="873"/>
                  </a:lnTo>
                  <a:lnTo>
                    <a:pt x="431" y="863"/>
                  </a:lnTo>
                  <a:lnTo>
                    <a:pt x="390" y="854"/>
                  </a:lnTo>
                  <a:lnTo>
                    <a:pt x="392" y="850"/>
                  </a:lnTo>
                  <a:lnTo>
                    <a:pt x="398" y="851"/>
                  </a:lnTo>
                  <a:lnTo>
                    <a:pt x="403" y="841"/>
                  </a:lnTo>
                  <a:lnTo>
                    <a:pt x="407" y="832"/>
                  </a:lnTo>
                  <a:lnTo>
                    <a:pt x="404" y="819"/>
                  </a:lnTo>
                  <a:lnTo>
                    <a:pt x="393" y="813"/>
                  </a:lnTo>
                  <a:lnTo>
                    <a:pt x="400" y="805"/>
                  </a:lnTo>
                  <a:lnTo>
                    <a:pt x="410" y="789"/>
                  </a:lnTo>
                  <a:lnTo>
                    <a:pt x="416" y="778"/>
                  </a:lnTo>
                  <a:lnTo>
                    <a:pt x="407" y="756"/>
                  </a:lnTo>
                  <a:lnTo>
                    <a:pt x="406" y="742"/>
                  </a:lnTo>
                  <a:lnTo>
                    <a:pt x="393" y="740"/>
                  </a:lnTo>
                  <a:lnTo>
                    <a:pt x="384" y="724"/>
                  </a:lnTo>
                  <a:lnTo>
                    <a:pt x="376" y="711"/>
                  </a:lnTo>
                  <a:lnTo>
                    <a:pt x="371" y="697"/>
                  </a:lnTo>
                  <a:lnTo>
                    <a:pt x="359" y="685"/>
                  </a:lnTo>
                  <a:lnTo>
                    <a:pt x="346" y="688"/>
                  </a:lnTo>
                  <a:lnTo>
                    <a:pt x="343" y="680"/>
                  </a:lnTo>
                  <a:lnTo>
                    <a:pt x="341" y="666"/>
                  </a:lnTo>
                  <a:lnTo>
                    <a:pt x="331" y="657"/>
                  </a:lnTo>
                  <a:lnTo>
                    <a:pt x="326" y="645"/>
                  </a:lnTo>
                  <a:lnTo>
                    <a:pt x="316" y="638"/>
                  </a:lnTo>
                  <a:lnTo>
                    <a:pt x="304" y="621"/>
                  </a:lnTo>
                  <a:lnTo>
                    <a:pt x="295" y="609"/>
                  </a:lnTo>
                  <a:lnTo>
                    <a:pt x="282" y="597"/>
                  </a:lnTo>
                  <a:lnTo>
                    <a:pt x="258" y="587"/>
                  </a:lnTo>
                  <a:lnTo>
                    <a:pt x="251" y="575"/>
                  </a:lnTo>
                  <a:lnTo>
                    <a:pt x="238" y="567"/>
                  </a:lnTo>
                  <a:lnTo>
                    <a:pt x="227" y="556"/>
                  </a:lnTo>
                  <a:lnTo>
                    <a:pt x="212" y="550"/>
                  </a:lnTo>
                  <a:lnTo>
                    <a:pt x="208" y="542"/>
                  </a:lnTo>
                  <a:lnTo>
                    <a:pt x="195" y="535"/>
                  </a:lnTo>
                  <a:lnTo>
                    <a:pt x="184" y="522"/>
                  </a:lnTo>
                  <a:lnTo>
                    <a:pt x="186" y="489"/>
                  </a:lnTo>
                  <a:lnTo>
                    <a:pt x="175" y="483"/>
                  </a:lnTo>
                  <a:lnTo>
                    <a:pt x="177" y="445"/>
                  </a:lnTo>
                  <a:lnTo>
                    <a:pt x="172" y="416"/>
                  </a:lnTo>
                  <a:lnTo>
                    <a:pt x="157" y="393"/>
                  </a:lnTo>
                  <a:lnTo>
                    <a:pt x="145" y="397"/>
                  </a:lnTo>
                  <a:lnTo>
                    <a:pt x="145" y="393"/>
                  </a:lnTo>
                  <a:lnTo>
                    <a:pt x="141" y="385"/>
                  </a:lnTo>
                  <a:lnTo>
                    <a:pt x="147" y="361"/>
                  </a:lnTo>
                  <a:lnTo>
                    <a:pt x="148" y="342"/>
                  </a:lnTo>
                  <a:lnTo>
                    <a:pt x="134" y="317"/>
                  </a:lnTo>
                  <a:lnTo>
                    <a:pt x="125" y="304"/>
                  </a:lnTo>
                  <a:lnTo>
                    <a:pt x="114" y="293"/>
                  </a:lnTo>
                  <a:lnTo>
                    <a:pt x="107" y="289"/>
                  </a:lnTo>
                  <a:lnTo>
                    <a:pt x="108" y="268"/>
                  </a:lnTo>
                  <a:lnTo>
                    <a:pt x="110" y="249"/>
                  </a:lnTo>
                  <a:lnTo>
                    <a:pt x="101" y="236"/>
                  </a:lnTo>
                  <a:lnTo>
                    <a:pt x="75" y="202"/>
                  </a:lnTo>
                  <a:lnTo>
                    <a:pt x="50" y="181"/>
                  </a:lnTo>
                  <a:lnTo>
                    <a:pt x="56" y="161"/>
                  </a:lnTo>
                  <a:lnTo>
                    <a:pt x="47" y="144"/>
                  </a:lnTo>
                  <a:lnTo>
                    <a:pt x="65" y="151"/>
                  </a:lnTo>
                  <a:lnTo>
                    <a:pt x="65" y="136"/>
                  </a:lnTo>
                  <a:lnTo>
                    <a:pt x="60" y="126"/>
                  </a:lnTo>
                  <a:lnTo>
                    <a:pt x="35" y="102"/>
                  </a:lnTo>
                  <a:lnTo>
                    <a:pt x="31" y="80"/>
                  </a:lnTo>
                  <a:lnTo>
                    <a:pt x="39" y="66"/>
                  </a:lnTo>
                  <a:lnTo>
                    <a:pt x="38" y="54"/>
                  </a:lnTo>
                  <a:lnTo>
                    <a:pt x="36" y="50"/>
                  </a:lnTo>
                  <a:lnTo>
                    <a:pt x="33" y="48"/>
                  </a:lnTo>
                  <a:lnTo>
                    <a:pt x="27" y="46"/>
                  </a:lnTo>
                  <a:lnTo>
                    <a:pt x="25" y="44"/>
                  </a:lnTo>
                  <a:lnTo>
                    <a:pt x="19" y="26"/>
                  </a:lnTo>
                  <a:lnTo>
                    <a:pt x="18" y="17"/>
                  </a:lnTo>
                </a:path>
              </a:pathLst>
            </a:custGeom>
            <a:solidFill>
              <a:srgbClr val="ED7D31"/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Freeform 35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69084" y="2938602"/>
              <a:ext cx="1118781" cy="1163622"/>
            </a:xfrm>
            <a:custGeom>
              <a:avLst/>
              <a:gdLst>
                <a:gd name="T0" fmla="*/ 2147483647 w 850"/>
                <a:gd name="T1" fmla="*/ 2147483647 h 996"/>
                <a:gd name="T2" fmla="*/ 2147483647 w 850"/>
                <a:gd name="T3" fmla="*/ 2147483647 h 996"/>
                <a:gd name="T4" fmla="*/ 2147483647 w 850"/>
                <a:gd name="T5" fmla="*/ 2147483647 h 996"/>
                <a:gd name="T6" fmla="*/ 2147483647 w 850"/>
                <a:gd name="T7" fmla="*/ 0 h 996"/>
                <a:gd name="T8" fmla="*/ 2147483647 w 850"/>
                <a:gd name="T9" fmla="*/ 2147483647 h 996"/>
                <a:gd name="T10" fmla="*/ 2147483647 w 850"/>
                <a:gd name="T11" fmla="*/ 2147483647 h 996"/>
                <a:gd name="T12" fmla="*/ 2147483647 w 850"/>
                <a:gd name="T13" fmla="*/ 2147483647 h 996"/>
                <a:gd name="T14" fmla="*/ 2147483647 w 850"/>
                <a:gd name="T15" fmla="*/ 2147483647 h 996"/>
                <a:gd name="T16" fmla="*/ 2147483647 w 850"/>
                <a:gd name="T17" fmla="*/ 2147483647 h 996"/>
                <a:gd name="T18" fmla="*/ 2147483647 w 850"/>
                <a:gd name="T19" fmla="*/ 2147483647 h 996"/>
                <a:gd name="T20" fmla="*/ 2147483647 w 850"/>
                <a:gd name="T21" fmla="*/ 2147483647 h 996"/>
                <a:gd name="T22" fmla="*/ 2147483647 w 850"/>
                <a:gd name="T23" fmla="*/ 2147483647 h 996"/>
                <a:gd name="T24" fmla="*/ 2147483647 w 850"/>
                <a:gd name="T25" fmla="*/ 2147483647 h 996"/>
                <a:gd name="T26" fmla="*/ 2147483647 w 850"/>
                <a:gd name="T27" fmla="*/ 2147483647 h 996"/>
                <a:gd name="T28" fmla="*/ 2147483647 w 850"/>
                <a:gd name="T29" fmla="*/ 2147483647 h 996"/>
                <a:gd name="T30" fmla="*/ 2147483647 w 850"/>
                <a:gd name="T31" fmla="*/ 2147483647 h 996"/>
                <a:gd name="T32" fmla="*/ 2147483647 w 850"/>
                <a:gd name="T33" fmla="*/ 2147483647 h 996"/>
                <a:gd name="T34" fmla="*/ 2147483647 w 850"/>
                <a:gd name="T35" fmla="*/ 2147483647 h 996"/>
                <a:gd name="T36" fmla="*/ 2147483647 w 850"/>
                <a:gd name="T37" fmla="*/ 2147483647 h 996"/>
                <a:gd name="T38" fmla="*/ 2147483647 w 850"/>
                <a:gd name="T39" fmla="*/ 2147483647 h 996"/>
                <a:gd name="T40" fmla="*/ 2147483647 w 850"/>
                <a:gd name="T41" fmla="*/ 2147483647 h 996"/>
                <a:gd name="T42" fmla="*/ 2147483647 w 850"/>
                <a:gd name="T43" fmla="*/ 2147483647 h 996"/>
                <a:gd name="T44" fmla="*/ 2147483647 w 850"/>
                <a:gd name="T45" fmla="*/ 2147483647 h 996"/>
                <a:gd name="T46" fmla="*/ 2147483647 w 850"/>
                <a:gd name="T47" fmla="*/ 2147483647 h 996"/>
                <a:gd name="T48" fmla="*/ 2147483647 w 850"/>
                <a:gd name="T49" fmla="*/ 2147483647 h 996"/>
                <a:gd name="T50" fmla="*/ 2147483647 w 850"/>
                <a:gd name="T51" fmla="*/ 2147483647 h 996"/>
                <a:gd name="T52" fmla="*/ 2147483647 w 850"/>
                <a:gd name="T53" fmla="*/ 2147483647 h 996"/>
                <a:gd name="T54" fmla="*/ 2147483647 w 850"/>
                <a:gd name="T55" fmla="*/ 2147483647 h 996"/>
                <a:gd name="T56" fmla="*/ 2147483647 w 850"/>
                <a:gd name="T57" fmla="*/ 2147483647 h 996"/>
                <a:gd name="T58" fmla="*/ 2147483647 w 850"/>
                <a:gd name="T59" fmla="*/ 2147483647 h 996"/>
                <a:gd name="T60" fmla="*/ 2147483647 w 850"/>
                <a:gd name="T61" fmla="*/ 2147483647 h 996"/>
                <a:gd name="T62" fmla="*/ 2147483647 w 850"/>
                <a:gd name="T63" fmla="*/ 2147483647 h 996"/>
                <a:gd name="T64" fmla="*/ 2147483647 w 850"/>
                <a:gd name="T65" fmla="*/ 2147483647 h 996"/>
                <a:gd name="T66" fmla="*/ 2147483647 w 850"/>
                <a:gd name="T67" fmla="*/ 2147483647 h 996"/>
                <a:gd name="T68" fmla="*/ 2147483647 w 850"/>
                <a:gd name="T69" fmla="*/ 2147483647 h 996"/>
                <a:gd name="T70" fmla="*/ 2147483647 w 850"/>
                <a:gd name="T71" fmla="*/ 2147483647 h 996"/>
                <a:gd name="T72" fmla="*/ 2147483647 w 850"/>
                <a:gd name="T73" fmla="*/ 2147483647 h 996"/>
                <a:gd name="T74" fmla="*/ 2147483647 w 850"/>
                <a:gd name="T75" fmla="*/ 2147483647 h 996"/>
                <a:gd name="T76" fmla="*/ 2147483647 w 850"/>
                <a:gd name="T77" fmla="*/ 2147483647 h 996"/>
                <a:gd name="T78" fmla="*/ 2147483647 w 850"/>
                <a:gd name="T79" fmla="*/ 2147483647 h 996"/>
                <a:gd name="T80" fmla="*/ 2147483647 w 850"/>
                <a:gd name="T81" fmla="*/ 2147483647 h 996"/>
                <a:gd name="T82" fmla="*/ 2147483647 w 850"/>
                <a:gd name="T83" fmla="*/ 2147483647 h 996"/>
                <a:gd name="T84" fmla="*/ 2147483647 w 850"/>
                <a:gd name="T85" fmla="*/ 2147483647 h 996"/>
                <a:gd name="T86" fmla="*/ 2147483647 w 850"/>
                <a:gd name="T87" fmla="*/ 2147483647 h 996"/>
                <a:gd name="T88" fmla="*/ 2147483647 w 850"/>
                <a:gd name="T89" fmla="*/ 2147483647 h 996"/>
                <a:gd name="T90" fmla="*/ 2147483647 w 850"/>
                <a:gd name="T91" fmla="*/ 2147483647 h 996"/>
                <a:gd name="T92" fmla="*/ 2147483647 w 850"/>
                <a:gd name="T93" fmla="*/ 2147483647 h 996"/>
                <a:gd name="T94" fmla="*/ 2147483647 w 850"/>
                <a:gd name="T95" fmla="*/ 2147483647 h 996"/>
                <a:gd name="T96" fmla="*/ 2147483647 w 850"/>
                <a:gd name="T97" fmla="*/ 2147483647 h 996"/>
                <a:gd name="T98" fmla="*/ 2147483647 w 850"/>
                <a:gd name="T99" fmla="*/ 2147483647 h 996"/>
                <a:gd name="T100" fmla="*/ 2147483647 w 850"/>
                <a:gd name="T101" fmla="*/ 2147483647 h 996"/>
                <a:gd name="T102" fmla="*/ 2147483647 w 850"/>
                <a:gd name="T103" fmla="*/ 2147483647 h 996"/>
                <a:gd name="T104" fmla="*/ 2147483647 w 850"/>
                <a:gd name="T105" fmla="*/ 2147483647 h 996"/>
                <a:gd name="T106" fmla="*/ 2147483647 w 850"/>
                <a:gd name="T107" fmla="*/ 2147483647 h 996"/>
                <a:gd name="T108" fmla="*/ 2147483647 w 850"/>
                <a:gd name="T109" fmla="*/ 2147483647 h 9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50"/>
                <a:gd name="T166" fmla="*/ 0 h 996"/>
                <a:gd name="T167" fmla="*/ 850 w 850"/>
                <a:gd name="T168" fmla="*/ 996 h 9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50" h="996">
                  <a:moveTo>
                    <a:pt x="0" y="21"/>
                  </a:moveTo>
                  <a:lnTo>
                    <a:pt x="9" y="20"/>
                  </a:lnTo>
                  <a:lnTo>
                    <a:pt x="20" y="21"/>
                  </a:lnTo>
                  <a:lnTo>
                    <a:pt x="28" y="19"/>
                  </a:lnTo>
                  <a:lnTo>
                    <a:pt x="35" y="20"/>
                  </a:lnTo>
                  <a:lnTo>
                    <a:pt x="43" y="15"/>
                  </a:lnTo>
                  <a:lnTo>
                    <a:pt x="55" y="23"/>
                  </a:lnTo>
                  <a:lnTo>
                    <a:pt x="92" y="24"/>
                  </a:lnTo>
                  <a:lnTo>
                    <a:pt x="114" y="16"/>
                  </a:lnTo>
                  <a:lnTo>
                    <a:pt x="122" y="13"/>
                  </a:lnTo>
                  <a:lnTo>
                    <a:pt x="122" y="5"/>
                  </a:lnTo>
                  <a:lnTo>
                    <a:pt x="141" y="0"/>
                  </a:lnTo>
                  <a:lnTo>
                    <a:pt x="150" y="1"/>
                  </a:lnTo>
                  <a:lnTo>
                    <a:pt x="155" y="10"/>
                  </a:lnTo>
                  <a:lnTo>
                    <a:pt x="196" y="20"/>
                  </a:lnTo>
                  <a:lnTo>
                    <a:pt x="316" y="29"/>
                  </a:lnTo>
                  <a:lnTo>
                    <a:pt x="366" y="32"/>
                  </a:lnTo>
                  <a:lnTo>
                    <a:pt x="381" y="34"/>
                  </a:lnTo>
                  <a:lnTo>
                    <a:pt x="399" y="63"/>
                  </a:lnTo>
                  <a:lnTo>
                    <a:pt x="407" y="93"/>
                  </a:lnTo>
                  <a:lnTo>
                    <a:pt x="426" y="129"/>
                  </a:lnTo>
                  <a:lnTo>
                    <a:pt x="425" y="138"/>
                  </a:lnTo>
                  <a:lnTo>
                    <a:pt x="436" y="170"/>
                  </a:lnTo>
                  <a:lnTo>
                    <a:pt x="442" y="169"/>
                  </a:lnTo>
                  <a:lnTo>
                    <a:pt x="442" y="178"/>
                  </a:lnTo>
                  <a:lnTo>
                    <a:pt x="477" y="205"/>
                  </a:lnTo>
                  <a:lnTo>
                    <a:pt x="472" y="219"/>
                  </a:lnTo>
                  <a:lnTo>
                    <a:pt x="479" y="243"/>
                  </a:lnTo>
                  <a:lnTo>
                    <a:pt x="488" y="241"/>
                  </a:lnTo>
                  <a:lnTo>
                    <a:pt x="496" y="238"/>
                  </a:lnTo>
                  <a:lnTo>
                    <a:pt x="533" y="271"/>
                  </a:lnTo>
                  <a:lnTo>
                    <a:pt x="533" y="290"/>
                  </a:lnTo>
                  <a:lnTo>
                    <a:pt x="546" y="321"/>
                  </a:lnTo>
                  <a:lnTo>
                    <a:pt x="552" y="318"/>
                  </a:lnTo>
                  <a:lnTo>
                    <a:pt x="554" y="323"/>
                  </a:lnTo>
                  <a:lnTo>
                    <a:pt x="552" y="344"/>
                  </a:lnTo>
                  <a:lnTo>
                    <a:pt x="557" y="355"/>
                  </a:lnTo>
                  <a:lnTo>
                    <a:pt x="558" y="383"/>
                  </a:lnTo>
                  <a:lnTo>
                    <a:pt x="564" y="383"/>
                  </a:lnTo>
                  <a:lnTo>
                    <a:pt x="567" y="399"/>
                  </a:lnTo>
                  <a:lnTo>
                    <a:pt x="559" y="427"/>
                  </a:lnTo>
                  <a:lnTo>
                    <a:pt x="568" y="437"/>
                  </a:lnTo>
                  <a:lnTo>
                    <a:pt x="566" y="441"/>
                  </a:lnTo>
                  <a:lnTo>
                    <a:pt x="587" y="495"/>
                  </a:lnTo>
                  <a:lnTo>
                    <a:pt x="607" y="508"/>
                  </a:lnTo>
                  <a:lnTo>
                    <a:pt x="606" y="521"/>
                  </a:lnTo>
                  <a:lnTo>
                    <a:pt x="612" y="527"/>
                  </a:lnTo>
                  <a:lnTo>
                    <a:pt x="611" y="563"/>
                  </a:lnTo>
                  <a:lnTo>
                    <a:pt x="621" y="578"/>
                  </a:lnTo>
                  <a:lnTo>
                    <a:pt x="638" y="591"/>
                  </a:lnTo>
                  <a:lnTo>
                    <a:pt x="653" y="629"/>
                  </a:lnTo>
                  <a:lnTo>
                    <a:pt x="653" y="648"/>
                  </a:lnTo>
                  <a:lnTo>
                    <a:pt x="642" y="667"/>
                  </a:lnTo>
                  <a:lnTo>
                    <a:pt x="641" y="696"/>
                  </a:lnTo>
                  <a:lnTo>
                    <a:pt x="648" y="708"/>
                  </a:lnTo>
                  <a:lnTo>
                    <a:pt x="647" y="721"/>
                  </a:lnTo>
                  <a:lnTo>
                    <a:pt x="657" y="742"/>
                  </a:lnTo>
                  <a:lnTo>
                    <a:pt x="680" y="751"/>
                  </a:lnTo>
                  <a:lnTo>
                    <a:pt x="702" y="746"/>
                  </a:lnTo>
                  <a:lnTo>
                    <a:pt x="710" y="734"/>
                  </a:lnTo>
                  <a:lnTo>
                    <a:pt x="719" y="721"/>
                  </a:lnTo>
                  <a:lnTo>
                    <a:pt x="731" y="724"/>
                  </a:lnTo>
                  <a:lnTo>
                    <a:pt x="732" y="728"/>
                  </a:lnTo>
                  <a:lnTo>
                    <a:pt x="740" y="732"/>
                  </a:lnTo>
                  <a:lnTo>
                    <a:pt x="746" y="753"/>
                  </a:lnTo>
                  <a:lnTo>
                    <a:pt x="763" y="759"/>
                  </a:lnTo>
                  <a:lnTo>
                    <a:pt x="769" y="784"/>
                  </a:lnTo>
                  <a:lnTo>
                    <a:pt x="791" y="784"/>
                  </a:lnTo>
                  <a:lnTo>
                    <a:pt x="797" y="820"/>
                  </a:lnTo>
                  <a:lnTo>
                    <a:pt x="801" y="826"/>
                  </a:lnTo>
                  <a:lnTo>
                    <a:pt x="806" y="831"/>
                  </a:lnTo>
                  <a:lnTo>
                    <a:pt x="805" y="840"/>
                  </a:lnTo>
                  <a:lnTo>
                    <a:pt x="800" y="849"/>
                  </a:lnTo>
                  <a:lnTo>
                    <a:pt x="806" y="852"/>
                  </a:lnTo>
                  <a:lnTo>
                    <a:pt x="818" y="869"/>
                  </a:lnTo>
                  <a:lnTo>
                    <a:pt x="831" y="870"/>
                  </a:lnTo>
                  <a:lnTo>
                    <a:pt x="837" y="877"/>
                  </a:lnTo>
                  <a:lnTo>
                    <a:pt x="845" y="882"/>
                  </a:lnTo>
                  <a:lnTo>
                    <a:pt x="844" y="897"/>
                  </a:lnTo>
                  <a:lnTo>
                    <a:pt x="849" y="908"/>
                  </a:lnTo>
                  <a:lnTo>
                    <a:pt x="847" y="922"/>
                  </a:lnTo>
                  <a:lnTo>
                    <a:pt x="838" y="945"/>
                  </a:lnTo>
                  <a:lnTo>
                    <a:pt x="827" y="958"/>
                  </a:lnTo>
                  <a:lnTo>
                    <a:pt x="818" y="964"/>
                  </a:lnTo>
                  <a:lnTo>
                    <a:pt x="799" y="970"/>
                  </a:lnTo>
                  <a:lnTo>
                    <a:pt x="773" y="989"/>
                  </a:lnTo>
                  <a:lnTo>
                    <a:pt x="766" y="989"/>
                  </a:lnTo>
                  <a:lnTo>
                    <a:pt x="765" y="993"/>
                  </a:lnTo>
                  <a:lnTo>
                    <a:pt x="754" y="995"/>
                  </a:lnTo>
                  <a:lnTo>
                    <a:pt x="742" y="989"/>
                  </a:lnTo>
                  <a:lnTo>
                    <a:pt x="727" y="964"/>
                  </a:lnTo>
                  <a:lnTo>
                    <a:pt x="726" y="955"/>
                  </a:lnTo>
                  <a:lnTo>
                    <a:pt x="722" y="944"/>
                  </a:lnTo>
                  <a:lnTo>
                    <a:pt x="723" y="938"/>
                  </a:lnTo>
                  <a:lnTo>
                    <a:pt x="720" y="930"/>
                  </a:lnTo>
                  <a:lnTo>
                    <a:pt x="722" y="926"/>
                  </a:lnTo>
                  <a:lnTo>
                    <a:pt x="719" y="921"/>
                  </a:lnTo>
                  <a:lnTo>
                    <a:pt x="713" y="907"/>
                  </a:lnTo>
                  <a:lnTo>
                    <a:pt x="701" y="881"/>
                  </a:lnTo>
                  <a:lnTo>
                    <a:pt x="689" y="855"/>
                  </a:lnTo>
                  <a:lnTo>
                    <a:pt x="662" y="845"/>
                  </a:lnTo>
                  <a:lnTo>
                    <a:pt x="652" y="845"/>
                  </a:lnTo>
                  <a:lnTo>
                    <a:pt x="626" y="810"/>
                  </a:lnTo>
                  <a:lnTo>
                    <a:pt x="626" y="798"/>
                  </a:lnTo>
                  <a:lnTo>
                    <a:pt x="609" y="786"/>
                  </a:lnTo>
                  <a:lnTo>
                    <a:pt x="560" y="741"/>
                  </a:lnTo>
                  <a:lnTo>
                    <a:pt x="562" y="735"/>
                  </a:lnTo>
                  <a:lnTo>
                    <a:pt x="554" y="734"/>
                  </a:lnTo>
                  <a:lnTo>
                    <a:pt x="485" y="709"/>
                  </a:lnTo>
                  <a:lnTo>
                    <a:pt x="469" y="680"/>
                  </a:lnTo>
                  <a:lnTo>
                    <a:pt x="454" y="677"/>
                  </a:lnTo>
                  <a:lnTo>
                    <a:pt x="456" y="651"/>
                  </a:lnTo>
                  <a:lnTo>
                    <a:pt x="434" y="635"/>
                  </a:lnTo>
                  <a:lnTo>
                    <a:pt x="416" y="641"/>
                  </a:lnTo>
                  <a:lnTo>
                    <a:pt x="411" y="639"/>
                  </a:lnTo>
                  <a:lnTo>
                    <a:pt x="412" y="621"/>
                  </a:lnTo>
                  <a:lnTo>
                    <a:pt x="406" y="603"/>
                  </a:lnTo>
                  <a:lnTo>
                    <a:pt x="411" y="572"/>
                  </a:lnTo>
                  <a:lnTo>
                    <a:pt x="426" y="539"/>
                  </a:lnTo>
                  <a:lnTo>
                    <a:pt x="429" y="512"/>
                  </a:lnTo>
                  <a:lnTo>
                    <a:pt x="439" y="505"/>
                  </a:lnTo>
                  <a:lnTo>
                    <a:pt x="436" y="496"/>
                  </a:lnTo>
                  <a:lnTo>
                    <a:pt x="430" y="480"/>
                  </a:lnTo>
                  <a:lnTo>
                    <a:pt x="427" y="413"/>
                  </a:lnTo>
                  <a:lnTo>
                    <a:pt x="423" y="390"/>
                  </a:lnTo>
                  <a:lnTo>
                    <a:pt x="415" y="385"/>
                  </a:lnTo>
                  <a:lnTo>
                    <a:pt x="394" y="352"/>
                  </a:lnTo>
                  <a:lnTo>
                    <a:pt x="384" y="344"/>
                  </a:lnTo>
                  <a:lnTo>
                    <a:pt x="373" y="348"/>
                  </a:lnTo>
                  <a:lnTo>
                    <a:pt x="359" y="343"/>
                  </a:lnTo>
                  <a:lnTo>
                    <a:pt x="360" y="336"/>
                  </a:lnTo>
                  <a:lnTo>
                    <a:pt x="356" y="332"/>
                  </a:lnTo>
                  <a:lnTo>
                    <a:pt x="347" y="334"/>
                  </a:lnTo>
                  <a:lnTo>
                    <a:pt x="341" y="326"/>
                  </a:lnTo>
                  <a:lnTo>
                    <a:pt x="325" y="320"/>
                  </a:lnTo>
                  <a:lnTo>
                    <a:pt x="323" y="311"/>
                  </a:lnTo>
                  <a:lnTo>
                    <a:pt x="332" y="307"/>
                  </a:lnTo>
                  <a:lnTo>
                    <a:pt x="329" y="304"/>
                  </a:lnTo>
                  <a:lnTo>
                    <a:pt x="305" y="296"/>
                  </a:lnTo>
                  <a:lnTo>
                    <a:pt x="300" y="288"/>
                  </a:lnTo>
                  <a:lnTo>
                    <a:pt x="300" y="280"/>
                  </a:lnTo>
                  <a:lnTo>
                    <a:pt x="290" y="238"/>
                  </a:lnTo>
                  <a:lnTo>
                    <a:pt x="280" y="233"/>
                  </a:lnTo>
                  <a:lnTo>
                    <a:pt x="254" y="230"/>
                  </a:lnTo>
                  <a:lnTo>
                    <a:pt x="224" y="228"/>
                  </a:lnTo>
                  <a:lnTo>
                    <a:pt x="204" y="237"/>
                  </a:lnTo>
                  <a:lnTo>
                    <a:pt x="198" y="236"/>
                  </a:lnTo>
                  <a:lnTo>
                    <a:pt x="198" y="226"/>
                  </a:lnTo>
                  <a:lnTo>
                    <a:pt x="187" y="219"/>
                  </a:lnTo>
                  <a:lnTo>
                    <a:pt x="180" y="198"/>
                  </a:lnTo>
                  <a:lnTo>
                    <a:pt x="160" y="188"/>
                  </a:lnTo>
                  <a:lnTo>
                    <a:pt x="141" y="186"/>
                  </a:lnTo>
                  <a:lnTo>
                    <a:pt x="120" y="150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4" y="140"/>
                  </a:lnTo>
                  <a:lnTo>
                    <a:pt x="77" y="139"/>
                  </a:lnTo>
                  <a:lnTo>
                    <a:pt x="72" y="130"/>
                  </a:lnTo>
                  <a:lnTo>
                    <a:pt x="73" y="92"/>
                  </a:lnTo>
                  <a:lnTo>
                    <a:pt x="50" y="75"/>
                  </a:lnTo>
                  <a:lnTo>
                    <a:pt x="41" y="75"/>
                  </a:lnTo>
                  <a:lnTo>
                    <a:pt x="30" y="53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13" y="44"/>
                  </a:lnTo>
                  <a:lnTo>
                    <a:pt x="9" y="46"/>
                  </a:lnTo>
                  <a:lnTo>
                    <a:pt x="0" y="21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Freeform 36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1832789" y="2246352"/>
              <a:ext cx="1291125" cy="1314216"/>
            </a:xfrm>
            <a:custGeom>
              <a:avLst/>
              <a:gdLst>
                <a:gd name="T0" fmla="*/ 2147483647 w 975"/>
                <a:gd name="T1" fmla="*/ 0 h 1121"/>
                <a:gd name="T2" fmla="*/ 2147483647 w 975"/>
                <a:gd name="T3" fmla="*/ 2147483647 h 1121"/>
                <a:gd name="T4" fmla="*/ 2147483647 w 975"/>
                <a:gd name="T5" fmla="*/ 2147483647 h 1121"/>
                <a:gd name="T6" fmla="*/ 2147483647 w 975"/>
                <a:gd name="T7" fmla="*/ 2147483647 h 1121"/>
                <a:gd name="T8" fmla="*/ 2147483647 w 975"/>
                <a:gd name="T9" fmla="*/ 2147483647 h 1121"/>
                <a:gd name="T10" fmla="*/ 2147483647 w 975"/>
                <a:gd name="T11" fmla="*/ 2147483647 h 1121"/>
                <a:gd name="T12" fmla="*/ 2147483647 w 975"/>
                <a:gd name="T13" fmla="*/ 2147483647 h 1121"/>
                <a:gd name="T14" fmla="*/ 2147483647 w 975"/>
                <a:gd name="T15" fmla="*/ 2147483647 h 1121"/>
                <a:gd name="T16" fmla="*/ 2147483647 w 975"/>
                <a:gd name="T17" fmla="*/ 2147483647 h 1121"/>
                <a:gd name="T18" fmla="*/ 2147483647 w 975"/>
                <a:gd name="T19" fmla="*/ 2147483647 h 1121"/>
                <a:gd name="T20" fmla="*/ 2147483647 w 975"/>
                <a:gd name="T21" fmla="*/ 2147483647 h 1121"/>
                <a:gd name="T22" fmla="*/ 2147483647 w 975"/>
                <a:gd name="T23" fmla="*/ 2147483647 h 1121"/>
                <a:gd name="T24" fmla="*/ 2147483647 w 975"/>
                <a:gd name="T25" fmla="*/ 2147483647 h 1121"/>
                <a:gd name="T26" fmla="*/ 2147483647 w 975"/>
                <a:gd name="T27" fmla="*/ 2147483647 h 1121"/>
                <a:gd name="T28" fmla="*/ 2147483647 w 975"/>
                <a:gd name="T29" fmla="*/ 2147483647 h 1121"/>
                <a:gd name="T30" fmla="*/ 2147483647 w 975"/>
                <a:gd name="T31" fmla="*/ 2147483647 h 1121"/>
                <a:gd name="T32" fmla="*/ 2147483647 w 975"/>
                <a:gd name="T33" fmla="*/ 2147483647 h 1121"/>
                <a:gd name="T34" fmla="*/ 2147483647 w 975"/>
                <a:gd name="T35" fmla="*/ 2147483647 h 1121"/>
                <a:gd name="T36" fmla="*/ 2147483647 w 975"/>
                <a:gd name="T37" fmla="*/ 2147483647 h 1121"/>
                <a:gd name="T38" fmla="*/ 2147483647 w 975"/>
                <a:gd name="T39" fmla="*/ 2147483647 h 1121"/>
                <a:gd name="T40" fmla="*/ 2147483647 w 975"/>
                <a:gd name="T41" fmla="*/ 2147483647 h 1121"/>
                <a:gd name="T42" fmla="*/ 2147483647 w 975"/>
                <a:gd name="T43" fmla="*/ 2147483647 h 1121"/>
                <a:gd name="T44" fmla="*/ 2147483647 w 975"/>
                <a:gd name="T45" fmla="*/ 2147483647 h 1121"/>
                <a:gd name="T46" fmla="*/ 2147483647 w 975"/>
                <a:gd name="T47" fmla="*/ 2147483647 h 1121"/>
                <a:gd name="T48" fmla="*/ 2147483647 w 975"/>
                <a:gd name="T49" fmla="*/ 2147483647 h 1121"/>
                <a:gd name="T50" fmla="*/ 2147483647 w 975"/>
                <a:gd name="T51" fmla="*/ 2147483647 h 1121"/>
                <a:gd name="T52" fmla="*/ 2147483647 w 975"/>
                <a:gd name="T53" fmla="*/ 2147483647 h 1121"/>
                <a:gd name="T54" fmla="*/ 2147483647 w 975"/>
                <a:gd name="T55" fmla="*/ 2147483647 h 1121"/>
                <a:gd name="T56" fmla="*/ 2147483647 w 975"/>
                <a:gd name="T57" fmla="*/ 2147483647 h 1121"/>
                <a:gd name="T58" fmla="*/ 2147483647 w 975"/>
                <a:gd name="T59" fmla="*/ 2147483647 h 1121"/>
                <a:gd name="T60" fmla="*/ 2147483647 w 975"/>
                <a:gd name="T61" fmla="*/ 2147483647 h 1121"/>
                <a:gd name="T62" fmla="*/ 2147483647 w 975"/>
                <a:gd name="T63" fmla="*/ 2147483647 h 1121"/>
                <a:gd name="T64" fmla="*/ 2147483647 w 975"/>
                <a:gd name="T65" fmla="*/ 2147483647 h 1121"/>
                <a:gd name="T66" fmla="*/ 2147483647 w 975"/>
                <a:gd name="T67" fmla="*/ 2147483647 h 1121"/>
                <a:gd name="T68" fmla="*/ 2147483647 w 975"/>
                <a:gd name="T69" fmla="*/ 2147483647 h 1121"/>
                <a:gd name="T70" fmla="*/ 2147483647 w 975"/>
                <a:gd name="T71" fmla="*/ 2147483647 h 1121"/>
                <a:gd name="T72" fmla="*/ 2147483647 w 975"/>
                <a:gd name="T73" fmla="*/ 2147483647 h 1121"/>
                <a:gd name="T74" fmla="*/ 2147483647 w 975"/>
                <a:gd name="T75" fmla="*/ 2147483647 h 1121"/>
                <a:gd name="T76" fmla="*/ 2147483647 w 975"/>
                <a:gd name="T77" fmla="*/ 2147483647 h 1121"/>
                <a:gd name="T78" fmla="*/ 2147483647 w 975"/>
                <a:gd name="T79" fmla="*/ 2147483647 h 1121"/>
                <a:gd name="T80" fmla="*/ 2147483647 w 975"/>
                <a:gd name="T81" fmla="*/ 2147483647 h 1121"/>
                <a:gd name="T82" fmla="*/ 2147483647 w 975"/>
                <a:gd name="T83" fmla="*/ 2147483647 h 1121"/>
                <a:gd name="T84" fmla="*/ 2147483647 w 975"/>
                <a:gd name="T85" fmla="*/ 2147483647 h 1121"/>
                <a:gd name="T86" fmla="*/ 2147483647 w 975"/>
                <a:gd name="T87" fmla="*/ 2147483647 h 1121"/>
                <a:gd name="T88" fmla="*/ 2147483647 w 975"/>
                <a:gd name="T89" fmla="*/ 2147483647 h 1121"/>
                <a:gd name="T90" fmla="*/ 2147483647 w 975"/>
                <a:gd name="T91" fmla="*/ 2147483647 h 1121"/>
                <a:gd name="T92" fmla="*/ 2147483647 w 975"/>
                <a:gd name="T93" fmla="*/ 2147483647 h 1121"/>
                <a:gd name="T94" fmla="*/ 2147483647 w 975"/>
                <a:gd name="T95" fmla="*/ 2147483647 h 1121"/>
                <a:gd name="T96" fmla="*/ 2147483647 w 975"/>
                <a:gd name="T97" fmla="*/ 2147483647 h 1121"/>
                <a:gd name="T98" fmla="*/ 2147483647 w 975"/>
                <a:gd name="T99" fmla="*/ 2147483647 h 1121"/>
                <a:gd name="T100" fmla="*/ 2147483647 w 975"/>
                <a:gd name="T101" fmla="*/ 2147483647 h 1121"/>
                <a:gd name="T102" fmla="*/ 2147483647 w 975"/>
                <a:gd name="T103" fmla="*/ 2147483647 h 1121"/>
                <a:gd name="T104" fmla="*/ 2147483647 w 975"/>
                <a:gd name="T105" fmla="*/ 2147483647 h 1121"/>
                <a:gd name="T106" fmla="*/ 2147483647 w 975"/>
                <a:gd name="T107" fmla="*/ 2147483647 h 1121"/>
                <a:gd name="T108" fmla="*/ 2147483647 w 975"/>
                <a:gd name="T109" fmla="*/ 2147483647 h 11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75"/>
                <a:gd name="T166" fmla="*/ 0 h 1121"/>
                <a:gd name="T167" fmla="*/ 975 w 975"/>
                <a:gd name="T168" fmla="*/ 1121 h 1121"/>
                <a:gd name="connsiteX0" fmla="*/ 4636 w 9990"/>
                <a:gd name="connsiteY0" fmla="*/ 107 h 9991"/>
                <a:gd name="connsiteX1" fmla="*/ 3374 w 9990"/>
                <a:gd name="connsiteY1" fmla="*/ 54 h 9991"/>
                <a:gd name="connsiteX2" fmla="*/ 1908 w 9990"/>
                <a:gd name="connsiteY2" fmla="*/ 0 h 9991"/>
                <a:gd name="connsiteX3" fmla="*/ 1856 w 9990"/>
                <a:gd name="connsiteY3" fmla="*/ 714 h 9991"/>
                <a:gd name="connsiteX4" fmla="*/ 790 w 9990"/>
                <a:gd name="connsiteY4" fmla="*/ 651 h 9991"/>
                <a:gd name="connsiteX5" fmla="*/ 667 w 9990"/>
                <a:gd name="connsiteY5" fmla="*/ 830 h 9991"/>
                <a:gd name="connsiteX6" fmla="*/ 759 w 9990"/>
                <a:gd name="connsiteY6" fmla="*/ 812 h 9991"/>
                <a:gd name="connsiteX7" fmla="*/ 790 w 9990"/>
                <a:gd name="connsiteY7" fmla="*/ 1070 h 9991"/>
                <a:gd name="connsiteX8" fmla="*/ 933 w 9990"/>
                <a:gd name="connsiteY8" fmla="*/ 1775 h 9991"/>
                <a:gd name="connsiteX9" fmla="*/ 1087 w 9990"/>
                <a:gd name="connsiteY9" fmla="*/ 2132 h 9991"/>
                <a:gd name="connsiteX10" fmla="*/ 1149 w 9990"/>
                <a:gd name="connsiteY10" fmla="*/ 2632 h 9991"/>
                <a:gd name="connsiteX11" fmla="*/ 1005 w 9990"/>
                <a:gd name="connsiteY11" fmla="*/ 3764 h 9991"/>
                <a:gd name="connsiteX12" fmla="*/ 862 w 9990"/>
                <a:gd name="connsiteY12" fmla="*/ 3738 h 9991"/>
                <a:gd name="connsiteX13" fmla="*/ 913 w 9990"/>
                <a:gd name="connsiteY13" fmla="*/ 3979 h 9991"/>
                <a:gd name="connsiteX14" fmla="*/ 944 w 9990"/>
                <a:gd name="connsiteY14" fmla="*/ 4318 h 9991"/>
                <a:gd name="connsiteX15" fmla="*/ 1005 w 9990"/>
                <a:gd name="connsiteY15" fmla="*/ 4621 h 9991"/>
                <a:gd name="connsiteX16" fmla="*/ 974 w 9990"/>
                <a:gd name="connsiteY16" fmla="*/ 4808 h 9991"/>
                <a:gd name="connsiteX17" fmla="*/ 913 w 9990"/>
                <a:gd name="connsiteY17" fmla="*/ 4960 h 9991"/>
                <a:gd name="connsiteX18" fmla="*/ 964 w 9990"/>
                <a:gd name="connsiteY18" fmla="*/ 5129 h 9991"/>
                <a:gd name="connsiteX19" fmla="*/ 954 w 9990"/>
                <a:gd name="connsiteY19" fmla="*/ 5254 h 9991"/>
                <a:gd name="connsiteX20" fmla="*/ 954 w 9990"/>
                <a:gd name="connsiteY20" fmla="*/ 5352 h 9991"/>
                <a:gd name="connsiteX21" fmla="*/ 995 w 9990"/>
                <a:gd name="connsiteY21" fmla="*/ 5468 h 9991"/>
                <a:gd name="connsiteX22" fmla="*/ 995 w 9990"/>
                <a:gd name="connsiteY22" fmla="*/ 5513 h 9991"/>
                <a:gd name="connsiteX23" fmla="*/ 831 w 9990"/>
                <a:gd name="connsiteY23" fmla="*/ 5620 h 9991"/>
                <a:gd name="connsiteX24" fmla="*/ 646 w 9990"/>
                <a:gd name="connsiteY24" fmla="*/ 5531 h 9991"/>
                <a:gd name="connsiteX25" fmla="*/ 533 w 9990"/>
                <a:gd name="connsiteY25" fmla="*/ 5522 h 9991"/>
                <a:gd name="connsiteX26" fmla="*/ 328 w 9990"/>
                <a:gd name="connsiteY26" fmla="*/ 5522 h 9991"/>
                <a:gd name="connsiteX27" fmla="*/ 256 w 9990"/>
                <a:gd name="connsiteY27" fmla="*/ 5513 h 9991"/>
                <a:gd name="connsiteX28" fmla="*/ 215 w 9990"/>
                <a:gd name="connsiteY28" fmla="*/ 5486 h 9991"/>
                <a:gd name="connsiteX29" fmla="*/ 174 w 9990"/>
                <a:gd name="connsiteY29" fmla="*/ 5477 h 9991"/>
                <a:gd name="connsiteX30" fmla="*/ 133 w 9990"/>
                <a:gd name="connsiteY30" fmla="*/ 5486 h 9991"/>
                <a:gd name="connsiteX31" fmla="*/ 113 w 9990"/>
                <a:gd name="connsiteY31" fmla="*/ 5513 h 9991"/>
                <a:gd name="connsiteX32" fmla="*/ 31 w 9990"/>
                <a:gd name="connsiteY32" fmla="*/ 5549 h 9991"/>
                <a:gd name="connsiteX33" fmla="*/ 0 w 9990"/>
                <a:gd name="connsiteY33" fmla="*/ 5593 h 9991"/>
                <a:gd name="connsiteX34" fmla="*/ 10 w 9990"/>
                <a:gd name="connsiteY34" fmla="*/ 5647 h 9991"/>
                <a:gd name="connsiteX35" fmla="*/ 10 w 9990"/>
                <a:gd name="connsiteY35" fmla="*/ 5727 h 9991"/>
                <a:gd name="connsiteX36" fmla="*/ 82 w 9990"/>
                <a:gd name="connsiteY36" fmla="*/ 5879 h 9991"/>
                <a:gd name="connsiteX37" fmla="*/ 113 w 9990"/>
                <a:gd name="connsiteY37" fmla="*/ 5932 h 9991"/>
                <a:gd name="connsiteX38" fmla="*/ 123 w 9990"/>
                <a:gd name="connsiteY38" fmla="*/ 5968 h 9991"/>
                <a:gd name="connsiteX39" fmla="*/ 195 w 9990"/>
                <a:gd name="connsiteY39" fmla="*/ 5977 h 9991"/>
                <a:gd name="connsiteX40" fmla="*/ 236 w 9990"/>
                <a:gd name="connsiteY40" fmla="*/ 6012 h 9991"/>
                <a:gd name="connsiteX41" fmla="*/ 308 w 9990"/>
                <a:gd name="connsiteY41" fmla="*/ 6093 h 9991"/>
                <a:gd name="connsiteX42" fmla="*/ 390 w 9990"/>
                <a:gd name="connsiteY42" fmla="*/ 6325 h 9991"/>
                <a:gd name="connsiteX43" fmla="*/ 574 w 9990"/>
                <a:gd name="connsiteY43" fmla="*/ 6512 h 9991"/>
                <a:gd name="connsiteX44" fmla="*/ 574 w 9990"/>
                <a:gd name="connsiteY44" fmla="*/ 6583 h 9991"/>
                <a:gd name="connsiteX45" fmla="*/ 605 w 9990"/>
                <a:gd name="connsiteY45" fmla="*/ 6637 h 9991"/>
                <a:gd name="connsiteX46" fmla="*/ 718 w 9990"/>
                <a:gd name="connsiteY46" fmla="*/ 6726 h 9991"/>
                <a:gd name="connsiteX47" fmla="*/ 769 w 9990"/>
                <a:gd name="connsiteY47" fmla="*/ 6869 h 9991"/>
                <a:gd name="connsiteX48" fmla="*/ 841 w 9990"/>
                <a:gd name="connsiteY48" fmla="*/ 7038 h 9991"/>
                <a:gd name="connsiteX49" fmla="*/ 718 w 9990"/>
                <a:gd name="connsiteY49" fmla="*/ 7128 h 9991"/>
                <a:gd name="connsiteX50" fmla="*/ 667 w 9990"/>
                <a:gd name="connsiteY50" fmla="*/ 7199 h 9991"/>
                <a:gd name="connsiteX51" fmla="*/ 646 w 9990"/>
                <a:gd name="connsiteY51" fmla="*/ 7244 h 9991"/>
                <a:gd name="connsiteX52" fmla="*/ 656 w 9990"/>
                <a:gd name="connsiteY52" fmla="*/ 7360 h 9991"/>
                <a:gd name="connsiteX53" fmla="*/ 718 w 9990"/>
                <a:gd name="connsiteY53" fmla="*/ 7458 h 9991"/>
                <a:gd name="connsiteX54" fmla="*/ 831 w 9990"/>
                <a:gd name="connsiteY54" fmla="*/ 7502 h 9991"/>
                <a:gd name="connsiteX55" fmla="*/ 923 w 9990"/>
                <a:gd name="connsiteY55" fmla="*/ 7591 h 9991"/>
                <a:gd name="connsiteX56" fmla="*/ 1087 w 9990"/>
                <a:gd name="connsiteY56" fmla="*/ 7493 h 9991"/>
                <a:gd name="connsiteX57" fmla="*/ 1138 w 9990"/>
                <a:gd name="connsiteY57" fmla="*/ 7511 h 9991"/>
                <a:gd name="connsiteX58" fmla="*/ 1179 w 9990"/>
                <a:gd name="connsiteY58" fmla="*/ 7511 h 9991"/>
                <a:gd name="connsiteX59" fmla="*/ 1251 w 9990"/>
                <a:gd name="connsiteY59" fmla="*/ 7511 h 9991"/>
                <a:gd name="connsiteX60" fmla="*/ 1303 w 9990"/>
                <a:gd name="connsiteY60" fmla="*/ 7529 h 9991"/>
                <a:gd name="connsiteX61" fmla="*/ 1436 w 9990"/>
                <a:gd name="connsiteY61" fmla="*/ 7618 h 9991"/>
                <a:gd name="connsiteX62" fmla="*/ 1569 w 9990"/>
                <a:gd name="connsiteY62" fmla="*/ 7663 h 9991"/>
                <a:gd name="connsiteX63" fmla="*/ 1651 w 9990"/>
                <a:gd name="connsiteY63" fmla="*/ 7788 h 9991"/>
                <a:gd name="connsiteX64" fmla="*/ 1662 w 9990"/>
                <a:gd name="connsiteY64" fmla="*/ 7877 h 9991"/>
                <a:gd name="connsiteX65" fmla="*/ 1723 w 9990"/>
                <a:gd name="connsiteY65" fmla="*/ 7993 h 9991"/>
                <a:gd name="connsiteX66" fmla="*/ 1764 w 9990"/>
                <a:gd name="connsiteY66" fmla="*/ 8180 h 9991"/>
                <a:gd name="connsiteX67" fmla="*/ 1846 w 9990"/>
                <a:gd name="connsiteY67" fmla="*/ 8332 h 9991"/>
                <a:gd name="connsiteX68" fmla="*/ 1908 w 9990"/>
                <a:gd name="connsiteY68" fmla="*/ 8608 h 9991"/>
                <a:gd name="connsiteX69" fmla="*/ 1908 w 9990"/>
                <a:gd name="connsiteY69" fmla="*/ 8742 h 9991"/>
                <a:gd name="connsiteX70" fmla="*/ 1949 w 9990"/>
                <a:gd name="connsiteY70" fmla="*/ 8956 h 9991"/>
                <a:gd name="connsiteX71" fmla="*/ 2010 w 9990"/>
                <a:gd name="connsiteY71" fmla="*/ 8992 h 9991"/>
                <a:gd name="connsiteX72" fmla="*/ 2031 w 9990"/>
                <a:gd name="connsiteY72" fmla="*/ 9028 h 9991"/>
                <a:gd name="connsiteX73" fmla="*/ 2103 w 9990"/>
                <a:gd name="connsiteY73" fmla="*/ 9072 h 9991"/>
                <a:gd name="connsiteX74" fmla="*/ 2174 w 9990"/>
                <a:gd name="connsiteY74" fmla="*/ 9072 h 9991"/>
                <a:gd name="connsiteX75" fmla="*/ 2369 w 9990"/>
                <a:gd name="connsiteY75" fmla="*/ 9117 h 9991"/>
                <a:gd name="connsiteX76" fmla="*/ 2513 w 9990"/>
                <a:gd name="connsiteY76" fmla="*/ 9135 h 9991"/>
                <a:gd name="connsiteX77" fmla="*/ 2595 w 9990"/>
                <a:gd name="connsiteY77" fmla="*/ 9135 h 9991"/>
                <a:gd name="connsiteX78" fmla="*/ 2687 w 9990"/>
                <a:gd name="connsiteY78" fmla="*/ 9170 h 9991"/>
                <a:gd name="connsiteX79" fmla="*/ 2708 w 9990"/>
                <a:gd name="connsiteY79" fmla="*/ 9242 h 9991"/>
                <a:gd name="connsiteX80" fmla="*/ 2728 w 9990"/>
                <a:gd name="connsiteY80" fmla="*/ 9420 h 9991"/>
                <a:gd name="connsiteX81" fmla="*/ 2769 w 9990"/>
                <a:gd name="connsiteY81" fmla="*/ 9500 h 9991"/>
                <a:gd name="connsiteX82" fmla="*/ 2882 w 9990"/>
                <a:gd name="connsiteY82" fmla="*/ 9527 h 9991"/>
                <a:gd name="connsiteX83" fmla="*/ 3036 w 9990"/>
                <a:gd name="connsiteY83" fmla="*/ 9697 h 9991"/>
                <a:gd name="connsiteX84" fmla="*/ 3108 w 9990"/>
                <a:gd name="connsiteY84" fmla="*/ 9786 h 9991"/>
                <a:gd name="connsiteX85" fmla="*/ 3138 w 9990"/>
                <a:gd name="connsiteY85" fmla="*/ 9946 h 9991"/>
                <a:gd name="connsiteX86" fmla="*/ 3405 w 9990"/>
                <a:gd name="connsiteY86" fmla="*/ 9964 h 9991"/>
                <a:gd name="connsiteX87" fmla="*/ 3528 w 9990"/>
                <a:gd name="connsiteY87" fmla="*/ 9955 h 9991"/>
                <a:gd name="connsiteX88" fmla="*/ 3590 w 9990"/>
                <a:gd name="connsiteY88" fmla="*/ 9973 h 9991"/>
                <a:gd name="connsiteX89" fmla="*/ 3672 w 9990"/>
                <a:gd name="connsiteY89" fmla="*/ 9991 h 9991"/>
                <a:gd name="connsiteX90" fmla="*/ 3918 w 9990"/>
                <a:gd name="connsiteY90" fmla="*/ 9929 h 9991"/>
                <a:gd name="connsiteX91" fmla="*/ 4072 w 9990"/>
                <a:gd name="connsiteY91" fmla="*/ 9848 h 9991"/>
                <a:gd name="connsiteX92" fmla="*/ 4103 w 9990"/>
                <a:gd name="connsiteY92" fmla="*/ 9411 h 9991"/>
                <a:gd name="connsiteX93" fmla="*/ 4133 w 9990"/>
                <a:gd name="connsiteY93" fmla="*/ 9349 h 9991"/>
                <a:gd name="connsiteX94" fmla="*/ 4246 w 9990"/>
                <a:gd name="connsiteY94" fmla="*/ 9277 h 9991"/>
                <a:gd name="connsiteX95" fmla="*/ 4297 w 9990"/>
                <a:gd name="connsiteY95" fmla="*/ 9215 h 9991"/>
                <a:gd name="connsiteX96" fmla="*/ 4297 w 9990"/>
                <a:gd name="connsiteY96" fmla="*/ 9135 h 9991"/>
                <a:gd name="connsiteX97" fmla="*/ 4236 w 9990"/>
                <a:gd name="connsiteY97" fmla="*/ 8956 h 9991"/>
                <a:gd name="connsiteX98" fmla="*/ 4236 w 9990"/>
                <a:gd name="connsiteY98" fmla="*/ 8894 h 9991"/>
                <a:gd name="connsiteX99" fmla="*/ 4267 w 9990"/>
                <a:gd name="connsiteY99" fmla="*/ 8876 h 9991"/>
                <a:gd name="connsiteX100" fmla="*/ 4328 w 9990"/>
                <a:gd name="connsiteY100" fmla="*/ 8858 h 9991"/>
                <a:gd name="connsiteX101" fmla="*/ 4400 w 9990"/>
                <a:gd name="connsiteY101" fmla="*/ 8858 h 9991"/>
                <a:gd name="connsiteX102" fmla="*/ 4554 w 9990"/>
                <a:gd name="connsiteY102" fmla="*/ 8849 h 9991"/>
                <a:gd name="connsiteX103" fmla="*/ 4646 w 9990"/>
                <a:gd name="connsiteY103" fmla="*/ 8814 h 9991"/>
                <a:gd name="connsiteX104" fmla="*/ 4677 w 9990"/>
                <a:gd name="connsiteY104" fmla="*/ 8715 h 9991"/>
                <a:gd name="connsiteX105" fmla="*/ 4646 w 9990"/>
                <a:gd name="connsiteY105" fmla="*/ 8483 h 9991"/>
                <a:gd name="connsiteX106" fmla="*/ 4759 w 9990"/>
                <a:gd name="connsiteY106" fmla="*/ 8368 h 9991"/>
                <a:gd name="connsiteX107" fmla="*/ 4831 w 9990"/>
                <a:gd name="connsiteY107" fmla="*/ 8278 h 9991"/>
                <a:gd name="connsiteX108" fmla="*/ 4862 w 9990"/>
                <a:gd name="connsiteY108" fmla="*/ 8314 h 9991"/>
                <a:gd name="connsiteX109" fmla="*/ 4944 w 9990"/>
                <a:gd name="connsiteY109" fmla="*/ 8314 h 9991"/>
                <a:gd name="connsiteX110" fmla="*/ 4995 w 9990"/>
                <a:gd name="connsiteY110" fmla="*/ 8216 h 9991"/>
                <a:gd name="connsiteX111" fmla="*/ 5036 w 9990"/>
                <a:gd name="connsiteY111" fmla="*/ 8180 h 9991"/>
                <a:gd name="connsiteX112" fmla="*/ 5087 w 9990"/>
                <a:gd name="connsiteY112" fmla="*/ 8180 h 9991"/>
                <a:gd name="connsiteX113" fmla="*/ 5149 w 9990"/>
                <a:gd name="connsiteY113" fmla="*/ 8207 h 9991"/>
                <a:gd name="connsiteX114" fmla="*/ 5313 w 9990"/>
                <a:gd name="connsiteY114" fmla="*/ 8368 h 9991"/>
                <a:gd name="connsiteX115" fmla="*/ 5344 w 9990"/>
                <a:gd name="connsiteY115" fmla="*/ 8394 h 9991"/>
                <a:gd name="connsiteX116" fmla="*/ 5549 w 9990"/>
                <a:gd name="connsiteY116" fmla="*/ 8475 h 9991"/>
                <a:gd name="connsiteX117" fmla="*/ 5651 w 9990"/>
                <a:gd name="connsiteY117" fmla="*/ 8492 h 9991"/>
                <a:gd name="connsiteX118" fmla="*/ 5723 w 9990"/>
                <a:gd name="connsiteY118" fmla="*/ 8528 h 9991"/>
                <a:gd name="connsiteX119" fmla="*/ 5990 w 9990"/>
                <a:gd name="connsiteY119" fmla="*/ 8760 h 9991"/>
                <a:gd name="connsiteX120" fmla="*/ 6103 w 9990"/>
                <a:gd name="connsiteY120" fmla="*/ 8822 h 9991"/>
                <a:gd name="connsiteX121" fmla="*/ 6297 w 9990"/>
                <a:gd name="connsiteY121" fmla="*/ 8885 h 9991"/>
                <a:gd name="connsiteX122" fmla="*/ 6338 w 9990"/>
                <a:gd name="connsiteY122" fmla="*/ 8867 h 9991"/>
                <a:gd name="connsiteX123" fmla="*/ 6369 w 9990"/>
                <a:gd name="connsiteY123" fmla="*/ 8796 h 9991"/>
                <a:gd name="connsiteX124" fmla="*/ 6441 w 9990"/>
                <a:gd name="connsiteY124" fmla="*/ 8778 h 9991"/>
                <a:gd name="connsiteX125" fmla="*/ 6544 w 9990"/>
                <a:gd name="connsiteY125" fmla="*/ 8778 h 9991"/>
                <a:gd name="connsiteX126" fmla="*/ 6615 w 9990"/>
                <a:gd name="connsiteY126" fmla="*/ 8796 h 9991"/>
                <a:gd name="connsiteX127" fmla="*/ 6738 w 9990"/>
                <a:gd name="connsiteY127" fmla="*/ 8876 h 9991"/>
                <a:gd name="connsiteX128" fmla="*/ 6954 w 9990"/>
                <a:gd name="connsiteY128" fmla="*/ 8796 h 9991"/>
                <a:gd name="connsiteX129" fmla="*/ 7015 w 9990"/>
                <a:gd name="connsiteY129" fmla="*/ 8787 h 9991"/>
                <a:gd name="connsiteX130" fmla="*/ 7313 w 9990"/>
                <a:gd name="connsiteY130" fmla="*/ 8876 h 9991"/>
                <a:gd name="connsiteX131" fmla="*/ 7323 w 9990"/>
                <a:gd name="connsiteY131" fmla="*/ 8885 h 9991"/>
                <a:gd name="connsiteX132" fmla="*/ 7405 w 9990"/>
                <a:gd name="connsiteY132" fmla="*/ 9028 h 9991"/>
                <a:gd name="connsiteX133" fmla="*/ 7590 w 9990"/>
                <a:gd name="connsiteY133" fmla="*/ 9045 h 9991"/>
                <a:gd name="connsiteX134" fmla="*/ 7826 w 9990"/>
                <a:gd name="connsiteY134" fmla="*/ 8778 h 9991"/>
                <a:gd name="connsiteX135" fmla="*/ 7928 w 9990"/>
                <a:gd name="connsiteY135" fmla="*/ 8617 h 9991"/>
                <a:gd name="connsiteX136" fmla="*/ 8144 w 9990"/>
                <a:gd name="connsiteY136" fmla="*/ 8475 h 9991"/>
                <a:gd name="connsiteX137" fmla="*/ 8472 w 9990"/>
                <a:gd name="connsiteY137" fmla="*/ 8466 h 9991"/>
                <a:gd name="connsiteX138" fmla="*/ 8595 w 9990"/>
                <a:gd name="connsiteY138" fmla="*/ 8501 h 9991"/>
                <a:gd name="connsiteX139" fmla="*/ 9067 w 9990"/>
                <a:gd name="connsiteY139" fmla="*/ 8573 h 9991"/>
                <a:gd name="connsiteX140" fmla="*/ 9036 w 9990"/>
                <a:gd name="connsiteY140" fmla="*/ 8368 h 9991"/>
                <a:gd name="connsiteX141" fmla="*/ 8667 w 9990"/>
                <a:gd name="connsiteY141" fmla="*/ 7074 h 9991"/>
                <a:gd name="connsiteX142" fmla="*/ 8585 w 9990"/>
                <a:gd name="connsiteY142" fmla="*/ 6726 h 9991"/>
                <a:gd name="connsiteX143" fmla="*/ 9990 w 9990"/>
                <a:gd name="connsiteY143" fmla="*/ 4755 h 9991"/>
                <a:gd name="connsiteX144" fmla="*/ 9635 w 9990"/>
                <a:gd name="connsiteY144" fmla="*/ 4545 h 9991"/>
                <a:gd name="connsiteX145" fmla="*/ 9374 w 9990"/>
                <a:gd name="connsiteY145" fmla="*/ 4487 h 9991"/>
                <a:gd name="connsiteX146" fmla="*/ 8995 w 9990"/>
                <a:gd name="connsiteY146" fmla="*/ 4335 h 9991"/>
                <a:gd name="connsiteX147" fmla="*/ 8923 w 9990"/>
                <a:gd name="connsiteY147" fmla="*/ 4255 h 9991"/>
                <a:gd name="connsiteX148" fmla="*/ 8595 w 9990"/>
                <a:gd name="connsiteY148" fmla="*/ 4184 h 9991"/>
                <a:gd name="connsiteX149" fmla="*/ 8400 w 9990"/>
                <a:gd name="connsiteY149" fmla="*/ 4068 h 9991"/>
                <a:gd name="connsiteX150" fmla="*/ 8185 w 9990"/>
                <a:gd name="connsiteY150" fmla="*/ 3863 h 9991"/>
                <a:gd name="connsiteX151" fmla="*/ 7785 w 9990"/>
                <a:gd name="connsiteY151" fmla="*/ 3640 h 9991"/>
                <a:gd name="connsiteX152" fmla="*/ 7508 w 9990"/>
                <a:gd name="connsiteY152" fmla="*/ 3042 h 9991"/>
                <a:gd name="connsiteX153" fmla="*/ 7456 w 9990"/>
                <a:gd name="connsiteY153" fmla="*/ 2649 h 9991"/>
                <a:gd name="connsiteX154" fmla="*/ 7210 w 9990"/>
                <a:gd name="connsiteY154" fmla="*/ 2203 h 9991"/>
                <a:gd name="connsiteX155" fmla="*/ 7067 w 9990"/>
                <a:gd name="connsiteY155" fmla="*/ 2034 h 9991"/>
                <a:gd name="connsiteX156" fmla="*/ 7036 w 9990"/>
                <a:gd name="connsiteY156" fmla="*/ 1954 h 9991"/>
                <a:gd name="connsiteX157" fmla="*/ 6431 w 9990"/>
                <a:gd name="connsiteY157" fmla="*/ 1668 h 9991"/>
                <a:gd name="connsiteX158" fmla="*/ 6031 w 9990"/>
                <a:gd name="connsiteY158" fmla="*/ 1258 h 9991"/>
                <a:gd name="connsiteX159" fmla="*/ 5826 w 9990"/>
                <a:gd name="connsiteY159" fmla="*/ 1142 h 9991"/>
                <a:gd name="connsiteX160" fmla="*/ 5456 w 9990"/>
                <a:gd name="connsiteY160" fmla="*/ 776 h 9991"/>
                <a:gd name="connsiteX161" fmla="*/ 5251 w 9990"/>
                <a:gd name="connsiteY161" fmla="*/ 705 h 9991"/>
                <a:gd name="connsiteX162" fmla="*/ 5097 w 9990"/>
                <a:gd name="connsiteY162" fmla="*/ 571 h 9991"/>
                <a:gd name="connsiteX163" fmla="*/ 4810 w 9990"/>
                <a:gd name="connsiteY163" fmla="*/ 161 h 9991"/>
                <a:gd name="connsiteX164" fmla="*/ 4677 w 9990"/>
                <a:gd name="connsiteY164" fmla="*/ 152 h 9991"/>
                <a:gd name="connsiteX165" fmla="*/ 4636 w 9990"/>
                <a:gd name="connsiteY165" fmla="*/ 107 h 9991"/>
                <a:gd name="connsiteX0" fmla="*/ 4641 w 10076"/>
                <a:gd name="connsiteY0" fmla="*/ 107 h 10000"/>
                <a:gd name="connsiteX1" fmla="*/ 3377 w 10076"/>
                <a:gd name="connsiteY1" fmla="*/ 54 h 10000"/>
                <a:gd name="connsiteX2" fmla="*/ 1910 w 10076"/>
                <a:gd name="connsiteY2" fmla="*/ 0 h 10000"/>
                <a:gd name="connsiteX3" fmla="*/ 1858 w 10076"/>
                <a:gd name="connsiteY3" fmla="*/ 715 h 10000"/>
                <a:gd name="connsiteX4" fmla="*/ 791 w 10076"/>
                <a:gd name="connsiteY4" fmla="*/ 652 h 10000"/>
                <a:gd name="connsiteX5" fmla="*/ 668 w 10076"/>
                <a:gd name="connsiteY5" fmla="*/ 831 h 10000"/>
                <a:gd name="connsiteX6" fmla="*/ 760 w 10076"/>
                <a:gd name="connsiteY6" fmla="*/ 813 h 10000"/>
                <a:gd name="connsiteX7" fmla="*/ 791 w 10076"/>
                <a:gd name="connsiteY7" fmla="*/ 1071 h 10000"/>
                <a:gd name="connsiteX8" fmla="*/ 934 w 10076"/>
                <a:gd name="connsiteY8" fmla="*/ 1777 h 10000"/>
                <a:gd name="connsiteX9" fmla="*/ 1088 w 10076"/>
                <a:gd name="connsiteY9" fmla="*/ 2134 h 10000"/>
                <a:gd name="connsiteX10" fmla="*/ 1150 w 10076"/>
                <a:gd name="connsiteY10" fmla="*/ 2634 h 10000"/>
                <a:gd name="connsiteX11" fmla="*/ 1006 w 10076"/>
                <a:gd name="connsiteY11" fmla="*/ 3767 h 10000"/>
                <a:gd name="connsiteX12" fmla="*/ 863 w 10076"/>
                <a:gd name="connsiteY12" fmla="*/ 3741 h 10000"/>
                <a:gd name="connsiteX13" fmla="*/ 914 w 10076"/>
                <a:gd name="connsiteY13" fmla="*/ 3983 h 10000"/>
                <a:gd name="connsiteX14" fmla="*/ 945 w 10076"/>
                <a:gd name="connsiteY14" fmla="*/ 4322 h 10000"/>
                <a:gd name="connsiteX15" fmla="*/ 1006 w 10076"/>
                <a:gd name="connsiteY15" fmla="*/ 4625 h 10000"/>
                <a:gd name="connsiteX16" fmla="*/ 975 w 10076"/>
                <a:gd name="connsiteY16" fmla="*/ 4812 h 10000"/>
                <a:gd name="connsiteX17" fmla="*/ 914 w 10076"/>
                <a:gd name="connsiteY17" fmla="*/ 4964 h 10000"/>
                <a:gd name="connsiteX18" fmla="*/ 965 w 10076"/>
                <a:gd name="connsiteY18" fmla="*/ 5134 h 10000"/>
                <a:gd name="connsiteX19" fmla="*/ 955 w 10076"/>
                <a:gd name="connsiteY19" fmla="*/ 5259 h 10000"/>
                <a:gd name="connsiteX20" fmla="*/ 955 w 10076"/>
                <a:gd name="connsiteY20" fmla="*/ 5357 h 10000"/>
                <a:gd name="connsiteX21" fmla="*/ 996 w 10076"/>
                <a:gd name="connsiteY21" fmla="*/ 5473 h 10000"/>
                <a:gd name="connsiteX22" fmla="*/ 996 w 10076"/>
                <a:gd name="connsiteY22" fmla="*/ 5518 h 10000"/>
                <a:gd name="connsiteX23" fmla="*/ 832 w 10076"/>
                <a:gd name="connsiteY23" fmla="*/ 5625 h 10000"/>
                <a:gd name="connsiteX24" fmla="*/ 647 w 10076"/>
                <a:gd name="connsiteY24" fmla="*/ 5536 h 10000"/>
                <a:gd name="connsiteX25" fmla="*/ 534 w 10076"/>
                <a:gd name="connsiteY25" fmla="*/ 5527 h 10000"/>
                <a:gd name="connsiteX26" fmla="*/ 328 w 10076"/>
                <a:gd name="connsiteY26" fmla="*/ 5527 h 10000"/>
                <a:gd name="connsiteX27" fmla="*/ 256 w 10076"/>
                <a:gd name="connsiteY27" fmla="*/ 5518 h 10000"/>
                <a:gd name="connsiteX28" fmla="*/ 215 w 10076"/>
                <a:gd name="connsiteY28" fmla="*/ 5491 h 10000"/>
                <a:gd name="connsiteX29" fmla="*/ 174 w 10076"/>
                <a:gd name="connsiteY29" fmla="*/ 5482 h 10000"/>
                <a:gd name="connsiteX30" fmla="*/ 133 w 10076"/>
                <a:gd name="connsiteY30" fmla="*/ 5491 h 10000"/>
                <a:gd name="connsiteX31" fmla="*/ 113 w 10076"/>
                <a:gd name="connsiteY31" fmla="*/ 5518 h 10000"/>
                <a:gd name="connsiteX32" fmla="*/ 31 w 10076"/>
                <a:gd name="connsiteY32" fmla="*/ 5554 h 10000"/>
                <a:gd name="connsiteX33" fmla="*/ 0 w 10076"/>
                <a:gd name="connsiteY33" fmla="*/ 5598 h 10000"/>
                <a:gd name="connsiteX34" fmla="*/ 10 w 10076"/>
                <a:gd name="connsiteY34" fmla="*/ 5652 h 10000"/>
                <a:gd name="connsiteX35" fmla="*/ 10 w 10076"/>
                <a:gd name="connsiteY35" fmla="*/ 5732 h 10000"/>
                <a:gd name="connsiteX36" fmla="*/ 82 w 10076"/>
                <a:gd name="connsiteY36" fmla="*/ 5884 h 10000"/>
                <a:gd name="connsiteX37" fmla="*/ 113 w 10076"/>
                <a:gd name="connsiteY37" fmla="*/ 5937 h 10000"/>
                <a:gd name="connsiteX38" fmla="*/ 123 w 10076"/>
                <a:gd name="connsiteY38" fmla="*/ 5973 h 10000"/>
                <a:gd name="connsiteX39" fmla="*/ 195 w 10076"/>
                <a:gd name="connsiteY39" fmla="*/ 5982 h 10000"/>
                <a:gd name="connsiteX40" fmla="*/ 236 w 10076"/>
                <a:gd name="connsiteY40" fmla="*/ 6017 h 10000"/>
                <a:gd name="connsiteX41" fmla="*/ 308 w 10076"/>
                <a:gd name="connsiteY41" fmla="*/ 6098 h 10000"/>
                <a:gd name="connsiteX42" fmla="*/ 390 w 10076"/>
                <a:gd name="connsiteY42" fmla="*/ 6331 h 10000"/>
                <a:gd name="connsiteX43" fmla="*/ 575 w 10076"/>
                <a:gd name="connsiteY43" fmla="*/ 6518 h 10000"/>
                <a:gd name="connsiteX44" fmla="*/ 575 w 10076"/>
                <a:gd name="connsiteY44" fmla="*/ 6589 h 10000"/>
                <a:gd name="connsiteX45" fmla="*/ 606 w 10076"/>
                <a:gd name="connsiteY45" fmla="*/ 6643 h 10000"/>
                <a:gd name="connsiteX46" fmla="*/ 719 w 10076"/>
                <a:gd name="connsiteY46" fmla="*/ 6732 h 10000"/>
                <a:gd name="connsiteX47" fmla="*/ 770 w 10076"/>
                <a:gd name="connsiteY47" fmla="*/ 6875 h 10000"/>
                <a:gd name="connsiteX48" fmla="*/ 842 w 10076"/>
                <a:gd name="connsiteY48" fmla="*/ 7044 h 10000"/>
                <a:gd name="connsiteX49" fmla="*/ 719 w 10076"/>
                <a:gd name="connsiteY49" fmla="*/ 7134 h 10000"/>
                <a:gd name="connsiteX50" fmla="*/ 668 w 10076"/>
                <a:gd name="connsiteY50" fmla="*/ 7205 h 10000"/>
                <a:gd name="connsiteX51" fmla="*/ 647 w 10076"/>
                <a:gd name="connsiteY51" fmla="*/ 7251 h 10000"/>
                <a:gd name="connsiteX52" fmla="*/ 657 w 10076"/>
                <a:gd name="connsiteY52" fmla="*/ 7367 h 10000"/>
                <a:gd name="connsiteX53" fmla="*/ 719 w 10076"/>
                <a:gd name="connsiteY53" fmla="*/ 7465 h 10000"/>
                <a:gd name="connsiteX54" fmla="*/ 832 w 10076"/>
                <a:gd name="connsiteY54" fmla="*/ 7509 h 10000"/>
                <a:gd name="connsiteX55" fmla="*/ 924 w 10076"/>
                <a:gd name="connsiteY55" fmla="*/ 7598 h 10000"/>
                <a:gd name="connsiteX56" fmla="*/ 1088 w 10076"/>
                <a:gd name="connsiteY56" fmla="*/ 7500 h 10000"/>
                <a:gd name="connsiteX57" fmla="*/ 1139 w 10076"/>
                <a:gd name="connsiteY57" fmla="*/ 7518 h 10000"/>
                <a:gd name="connsiteX58" fmla="*/ 1180 w 10076"/>
                <a:gd name="connsiteY58" fmla="*/ 7518 h 10000"/>
                <a:gd name="connsiteX59" fmla="*/ 1252 w 10076"/>
                <a:gd name="connsiteY59" fmla="*/ 7518 h 10000"/>
                <a:gd name="connsiteX60" fmla="*/ 1304 w 10076"/>
                <a:gd name="connsiteY60" fmla="*/ 7536 h 10000"/>
                <a:gd name="connsiteX61" fmla="*/ 1437 w 10076"/>
                <a:gd name="connsiteY61" fmla="*/ 7625 h 10000"/>
                <a:gd name="connsiteX62" fmla="*/ 1571 w 10076"/>
                <a:gd name="connsiteY62" fmla="*/ 7670 h 10000"/>
                <a:gd name="connsiteX63" fmla="*/ 1653 w 10076"/>
                <a:gd name="connsiteY63" fmla="*/ 7795 h 10000"/>
                <a:gd name="connsiteX64" fmla="*/ 1664 w 10076"/>
                <a:gd name="connsiteY64" fmla="*/ 7884 h 10000"/>
                <a:gd name="connsiteX65" fmla="*/ 1725 w 10076"/>
                <a:gd name="connsiteY65" fmla="*/ 8000 h 10000"/>
                <a:gd name="connsiteX66" fmla="*/ 1766 w 10076"/>
                <a:gd name="connsiteY66" fmla="*/ 8187 h 10000"/>
                <a:gd name="connsiteX67" fmla="*/ 1848 w 10076"/>
                <a:gd name="connsiteY67" fmla="*/ 8340 h 10000"/>
                <a:gd name="connsiteX68" fmla="*/ 1910 w 10076"/>
                <a:gd name="connsiteY68" fmla="*/ 8616 h 10000"/>
                <a:gd name="connsiteX69" fmla="*/ 1910 w 10076"/>
                <a:gd name="connsiteY69" fmla="*/ 8750 h 10000"/>
                <a:gd name="connsiteX70" fmla="*/ 1951 w 10076"/>
                <a:gd name="connsiteY70" fmla="*/ 8964 h 10000"/>
                <a:gd name="connsiteX71" fmla="*/ 2012 w 10076"/>
                <a:gd name="connsiteY71" fmla="*/ 9000 h 10000"/>
                <a:gd name="connsiteX72" fmla="*/ 2033 w 10076"/>
                <a:gd name="connsiteY72" fmla="*/ 9036 h 10000"/>
                <a:gd name="connsiteX73" fmla="*/ 2105 w 10076"/>
                <a:gd name="connsiteY73" fmla="*/ 9080 h 10000"/>
                <a:gd name="connsiteX74" fmla="*/ 2176 w 10076"/>
                <a:gd name="connsiteY74" fmla="*/ 9080 h 10000"/>
                <a:gd name="connsiteX75" fmla="*/ 2371 w 10076"/>
                <a:gd name="connsiteY75" fmla="*/ 9125 h 10000"/>
                <a:gd name="connsiteX76" fmla="*/ 2516 w 10076"/>
                <a:gd name="connsiteY76" fmla="*/ 9143 h 10000"/>
                <a:gd name="connsiteX77" fmla="*/ 2598 w 10076"/>
                <a:gd name="connsiteY77" fmla="*/ 9143 h 10000"/>
                <a:gd name="connsiteX78" fmla="*/ 2690 w 10076"/>
                <a:gd name="connsiteY78" fmla="*/ 9178 h 10000"/>
                <a:gd name="connsiteX79" fmla="*/ 2711 w 10076"/>
                <a:gd name="connsiteY79" fmla="*/ 9250 h 10000"/>
                <a:gd name="connsiteX80" fmla="*/ 2731 w 10076"/>
                <a:gd name="connsiteY80" fmla="*/ 9428 h 10000"/>
                <a:gd name="connsiteX81" fmla="*/ 2772 w 10076"/>
                <a:gd name="connsiteY81" fmla="*/ 9509 h 10000"/>
                <a:gd name="connsiteX82" fmla="*/ 2885 w 10076"/>
                <a:gd name="connsiteY82" fmla="*/ 9536 h 10000"/>
                <a:gd name="connsiteX83" fmla="*/ 3039 w 10076"/>
                <a:gd name="connsiteY83" fmla="*/ 9706 h 10000"/>
                <a:gd name="connsiteX84" fmla="*/ 3111 w 10076"/>
                <a:gd name="connsiteY84" fmla="*/ 9795 h 10000"/>
                <a:gd name="connsiteX85" fmla="*/ 3141 w 10076"/>
                <a:gd name="connsiteY85" fmla="*/ 9955 h 10000"/>
                <a:gd name="connsiteX86" fmla="*/ 3408 w 10076"/>
                <a:gd name="connsiteY86" fmla="*/ 9973 h 10000"/>
                <a:gd name="connsiteX87" fmla="*/ 3532 w 10076"/>
                <a:gd name="connsiteY87" fmla="*/ 9964 h 10000"/>
                <a:gd name="connsiteX88" fmla="*/ 3594 w 10076"/>
                <a:gd name="connsiteY88" fmla="*/ 9982 h 10000"/>
                <a:gd name="connsiteX89" fmla="*/ 3676 w 10076"/>
                <a:gd name="connsiteY89" fmla="*/ 10000 h 10000"/>
                <a:gd name="connsiteX90" fmla="*/ 3922 w 10076"/>
                <a:gd name="connsiteY90" fmla="*/ 9938 h 10000"/>
                <a:gd name="connsiteX91" fmla="*/ 4076 w 10076"/>
                <a:gd name="connsiteY91" fmla="*/ 9857 h 10000"/>
                <a:gd name="connsiteX92" fmla="*/ 4107 w 10076"/>
                <a:gd name="connsiteY92" fmla="*/ 9419 h 10000"/>
                <a:gd name="connsiteX93" fmla="*/ 4137 w 10076"/>
                <a:gd name="connsiteY93" fmla="*/ 9357 h 10000"/>
                <a:gd name="connsiteX94" fmla="*/ 4250 w 10076"/>
                <a:gd name="connsiteY94" fmla="*/ 9285 h 10000"/>
                <a:gd name="connsiteX95" fmla="*/ 4301 w 10076"/>
                <a:gd name="connsiteY95" fmla="*/ 9223 h 10000"/>
                <a:gd name="connsiteX96" fmla="*/ 4301 w 10076"/>
                <a:gd name="connsiteY96" fmla="*/ 9143 h 10000"/>
                <a:gd name="connsiteX97" fmla="*/ 4240 w 10076"/>
                <a:gd name="connsiteY97" fmla="*/ 8964 h 10000"/>
                <a:gd name="connsiteX98" fmla="*/ 4240 w 10076"/>
                <a:gd name="connsiteY98" fmla="*/ 8902 h 10000"/>
                <a:gd name="connsiteX99" fmla="*/ 4271 w 10076"/>
                <a:gd name="connsiteY99" fmla="*/ 8884 h 10000"/>
                <a:gd name="connsiteX100" fmla="*/ 4332 w 10076"/>
                <a:gd name="connsiteY100" fmla="*/ 8866 h 10000"/>
                <a:gd name="connsiteX101" fmla="*/ 4404 w 10076"/>
                <a:gd name="connsiteY101" fmla="*/ 8866 h 10000"/>
                <a:gd name="connsiteX102" fmla="*/ 4559 w 10076"/>
                <a:gd name="connsiteY102" fmla="*/ 8857 h 10000"/>
                <a:gd name="connsiteX103" fmla="*/ 4651 w 10076"/>
                <a:gd name="connsiteY103" fmla="*/ 8822 h 10000"/>
                <a:gd name="connsiteX104" fmla="*/ 4682 w 10076"/>
                <a:gd name="connsiteY104" fmla="*/ 8723 h 10000"/>
                <a:gd name="connsiteX105" fmla="*/ 4651 w 10076"/>
                <a:gd name="connsiteY105" fmla="*/ 8491 h 10000"/>
                <a:gd name="connsiteX106" fmla="*/ 4764 w 10076"/>
                <a:gd name="connsiteY106" fmla="*/ 8376 h 10000"/>
                <a:gd name="connsiteX107" fmla="*/ 4836 w 10076"/>
                <a:gd name="connsiteY107" fmla="*/ 8285 h 10000"/>
                <a:gd name="connsiteX108" fmla="*/ 4867 w 10076"/>
                <a:gd name="connsiteY108" fmla="*/ 8321 h 10000"/>
                <a:gd name="connsiteX109" fmla="*/ 4949 w 10076"/>
                <a:gd name="connsiteY109" fmla="*/ 8321 h 10000"/>
                <a:gd name="connsiteX110" fmla="*/ 5000 w 10076"/>
                <a:gd name="connsiteY110" fmla="*/ 8223 h 10000"/>
                <a:gd name="connsiteX111" fmla="*/ 5041 w 10076"/>
                <a:gd name="connsiteY111" fmla="*/ 8187 h 10000"/>
                <a:gd name="connsiteX112" fmla="*/ 5092 w 10076"/>
                <a:gd name="connsiteY112" fmla="*/ 8187 h 10000"/>
                <a:gd name="connsiteX113" fmla="*/ 5154 w 10076"/>
                <a:gd name="connsiteY113" fmla="*/ 8214 h 10000"/>
                <a:gd name="connsiteX114" fmla="*/ 5318 w 10076"/>
                <a:gd name="connsiteY114" fmla="*/ 8376 h 10000"/>
                <a:gd name="connsiteX115" fmla="*/ 5349 w 10076"/>
                <a:gd name="connsiteY115" fmla="*/ 8402 h 10000"/>
                <a:gd name="connsiteX116" fmla="*/ 5555 w 10076"/>
                <a:gd name="connsiteY116" fmla="*/ 8483 h 10000"/>
                <a:gd name="connsiteX117" fmla="*/ 5657 w 10076"/>
                <a:gd name="connsiteY117" fmla="*/ 8500 h 10000"/>
                <a:gd name="connsiteX118" fmla="*/ 5729 w 10076"/>
                <a:gd name="connsiteY118" fmla="*/ 8536 h 10000"/>
                <a:gd name="connsiteX119" fmla="*/ 5996 w 10076"/>
                <a:gd name="connsiteY119" fmla="*/ 8768 h 10000"/>
                <a:gd name="connsiteX120" fmla="*/ 6109 w 10076"/>
                <a:gd name="connsiteY120" fmla="*/ 8830 h 10000"/>
                <a:gd name="connsiteX121" fmla="*/ 6303 w 10076"/>
                <a:gd name="connsiteY121" fmla="*/ 8893 h 10000"/>
                <a:gd name="connsiteX122" fmla="*/ 6344 w 10076"/>
                <a:gd name="connsiteY122" fmla="*/ 8875 h 10000"/>
                <a:gd name="connsiteX123" fmla="*/ 6375 w 10076"/>
                <a:gd name="connsiteY123" fmla="*/ 8804 h 10000"/>
                <a:gd name="connsiteX124" fmla="*/ 6447 w 10076"/>
                <a:gd name="connsiteY124" fmla="*/ 8786 h 10000"/>
                <a:gd name="connsiteX125" fmla="*/ 6551 w 10076"/>
                <a:gd name="connsiteY125" fmla="*/ 8786 h 10000"/>
                <a:gd name="connsiteX126" fmla="*/ 6622 w 10076"/>
                <a:gd name="connsiteY126" fmla="*/ 8804 h 10000"/>
                <a:gd name="connsiteX127" fmla="*/ 6745 w 10076"/>
                <a:gd name="connsiteY127" fmla="*/ 8884 h 10000"/>
                <a:gd name="connsiteX128" fmla="*/ 6961 w 10076"/>
                <a:gd name="connsiteY128" fmla="*/ 8804 h 10000"/>
                <a:gd name="connsiteX129" fmla="*/ 7022 w 10076"/>
                <a:gd name="connsiteY129" fmla="*/ 8795 h 10000"/>
                <a:gd name="connsiteX130" fmla="*/ 7320 w 10076"/>
                <a:gd name="connsiteY130" fmla="*/ 8884 h 10000"/>
                <a:gd name="connsiteX131" fmla="*/ 7330 w 10076"/>
                <a:gd name="connsiteY131" fmla="*/ 8893 h 10000"/>
                <a:gd name="connsiteX132" fmla="*/ 7412 w 10076"/>
                <a:gd name="connsiteY132" fmla="*/ 9036 h 10000"/>
                <a:gd name="connsiteX133" fmla="*/ 7598 w 10076"/>
                <a:gd name="connsiteY133" fmla="*/ 9053 h 10000"/>
                <a:gd name="connsiteX134" fmla="*/ 7834 w 10076"/>
                <a:gd name="connsiteY134" fmla="*/ 8786 h 10000"/>
                <a:gd name="connsiteX135" fmla="*/ 7936 w 10076"/>
                <a:gd name="connsiteY135" fmla="*/ 8625 h 10000"/>
                <a:gd name="connsiteX136" fmla="*/ 8152 w 10076"/>
                <a:gd name="connsiteY136" fmla="*/ 8483 h 10000"/>
                <a:gd name="connsiteX137" fmla="*/ 8480 w 10076"/>
                <a:gd name="connsiteY137" fmla="*/ 8474 h 10000"/>
                <a:gd name="connsiteX138" fmla="*/ 8604 w 10076"/>
                <a:gd name="connsiteY138" fmla="*/ 8509 h 10000"/>
                <a:gd name="connsiteX139" fmla="*/ 9076 w 10076"/>
                <a:gd name="connsiteY139" fmla="*/ 8581 h 10000"/>
                <a:gd name="connsiteX140" fmla="*/ 9045 w 10076"/>
                <a:gd name="connsiteY140" fmla="*/ 8376 h 10000"/>
                <a:gd name="connsiteX141" fmla="*/ 8676 w 10076"/>
                <a:gd name="connsiteY141" fmla="*/ 7080 h 10000"/>
                <a:gd name="connsiteX142" fmla="*/ 8594 w 10076"/>
                <a:gd name="connsiteY142" fmla="*/ 6732 h 10000"/>
                <a:gd name="connsiteX143" fmla="*/ 10076 w 10076"/>
                <a:gd name="connsiteY143" fmla="*/ 4618 h 10000"/>
                <a:gd name="connsiteX144" fmla="*/ 9645 w 10076"/>
                <a:gd name="connsiteY144" fmla="*/ 4549 h 10000"/>
                <a:gd name="connsiteX145" fmla="*/ 9383 w 10076"/>
                <a:gd name="connsiteY145" fmla="*/ 4491 h 10000"/>
                <a:gd name="connsiteX146" fmla="*/ 9004 w 10076"/>
                <a:gd name="connsiteY146" fmla="*/ 4339 h 10000"/>
                <a:gd name="connsiteX147" fmla="*/ 8932 w 10076"/>
                <a:gd name="connsiteY147" fmla="*/ 4259 h 10000"/>
                <a:gd name="connsiteX148" fmla="*/ 8604 w 10076"/>
                <a:gd name="connsiteY148" fmla="*/ 4188 h 10000"/>
                <a:gd name="connsiteX149" fmla="*/ 8408 w 10076"/>
                <a:gd name="connsiteY149" fmla="*/ 4072 h 10000"/>
                <a:gd name="connsiteX150" fmla="*/ 8193 w 10076"/>
                <a:gd name="connsiteY150" fmla="*/ 3866 h 10000"/>
                <a:gd name="connsiteX151" fmla="*/ 7793 w 10076"/>
                <a:gd name="connsiteY151" fmla="*/ 3643 h 10000"/>
                <a:gd name="connsiteX152" fmla="*/ 7516 w 10076"/>
                <a:gd name="connsiteY152" fmla="*/ 3045 h 10000"/>
                <a:gd name="connsiteX153" fmla="*/ 7463 w 10076"/>
                <a:gd name="connsiteY153" fmla="*/ 2651 h 10000"/>
                <a:gd name="connsiteX154" fmla="*/ 7217 w 10076"/>
                <a:gd name="connsiteY154" fmla="*/ 2205 h 10000"/>
                <a:gd name="connsiteX155" fmla="*/ 7074 w 10076"/>
                <a:gd name="connsiteY155" fmla="*/ 2036 h 10000"/>
                <a:gd name="connsiteX156" fmla="*/ 7043 w 10076"/>
                <a:gd name="connsiteY156" fmla="*/ 1956 h 10000"/>
                <a:gd name="connsiteX157" fmla="*/ 6437 w 10076"/>
                <a:gd name="connsiteY157" fmla="*/ 1670 h 10000"/>
                <a:gd name="connsiteX158" fmla="*/ 6037 w 10076"/>
                <a:gd name="connsiteY158" fmla="*/ 1259 h 10000"/>
                <a:gd name="connsiteX159" fmla="*/ 5832 w 10076"/>
                <a:gd name="connsiteY159" fmla="*/ 1143 h 10000"/>
                <a:gd name="connsiteX160" fmla="*/ 5461 w 10076"/>
                <a:gd name="connsiteY160" fmla="*/ 777 h 10000"/>
                <a:gd name="connsiteX161" fmla="*/ 5256 w 10076"/>
                <a:gd name="connsiteY161" fmla="*/ 706 h 10000"/>
                <a:gd name="connsiteX162" fmla="*/ 5102 w 10076"/>
                <a:gd name="connsiteY162" fmla="*/ 572 h 10000"/>
                <a:gd name="connsiteX163" fmla="*/ 4815 w 10076"/>
                <a:gd name="connsiteY163" fmla="*/ 161 h 10000"/>
                <a:gd name="connsiteX164" fmla="*/ 4682 w 10076"/>
                <a:gd name="connsiteY164" fmla="*/ 152 h 10000"/>
                <a:gd name="connsiteX165" fmla="*/ 4641 w 10076"/>
                <a:gd name="connsiteY165" fmla="*/ 107 h 10000"/>
                <a:gd name="connsiteX0" fmla="*/ 4641 w 10076"/>
                <a:gd name="connsiteY0" fmla="*/ 107 h 10000"/>
                <a:gd name="connsiteX1" fmla="*/ 3377 w 10076"/>
                <a:gd name="connsiteY1" fmla="*/ 54 h 10000"/>
                <a:gd name="connsiteX2" fmla="*/ 1910 w 10076"/>
                <a:gd name="connsiteY2" fmla="*/ 0 h 10000"/>
                <a:gd name="connsiteX3" fmla="*/ 1858 w 10076"/>
                <a:gd name="connsiteY3" fmla="*/ 715 h 10000"/>
                <a:gd name="connsiteX4" fmla="*/ 808 w 10076"/>
                <a:gd name="connsiteY4" fmla="*/ 611 h 10000"/>
                <a:gd name="connsiteX5" fmla="*/ 668 w 10076"/>
                <a:gd name="connsiteY5" fmla="*/ 831 h 10000"/>
                <a:gd name="connsiteX6" fmla="*/ 760 w 10076"/>
                <a:gd name="connsiteY6" fmla="*/ 813 h 10000"/>
                <a:gd name="connsiteX7" fmla="*/ 791 w 10076"/>
                <a:gd name="connsiteY7" fmla="*/ 1071 h 10000"/>
                <a:gd name="connsiteX8" fmla="*/ 934 w 10076"/>
                <a:gd name="connsiteY8" fmla="*/ 1777 h 10000"/>
                <a:gd name="connsiteX9" fmla="*/ 1088 w 10076"/>
                <a:gd name="connsiteY9" fmla="*/ 2134 h 10000"/>
                <a:gd name="connsiteX10" fmla="*/ 1150 w 10076"/>
                <a:gd name="connsiteY10" fmla="*/ 2634 h 10000"/>
                <a:gd name="connsiteX11" fmla="*/ 1006 w 10076"/>
                <a:gd name="connsiteY11" fmla="*/ 3767 h 10000"/>
                <a:gd name="connsiteX12" fmla="*/ 863 w 10076"/>
                <a:gd name="connsiteY12" fmla="*/ 3741 h 10000"/>
                <a:gd name="connsiteX13" fmla="*/ 914 w 10076"/>
                <a:gd name="connsiteY13" fmla="*/ 3983 h 10000"/>
                <a:gd name="connsiteX14" fmla="*/ 945 w 10076"/>
                <a:gd name="connsiteY14" fmla="*/ 4322 h 10000"/>
                <a:gd name="connsiteX15" fmla="*/ 1006 w 10076"/>
                <a:gd name="connsiteY15" fmla="*/ 4625 h 10000"/>
                <a:gd name="connsiteX16" fmla="*/ 975 w 10076"/>
                <a:gd name="connsiteY16" fmla="*/ 4812 h 10000"/>
                <a:gd name="connsiteX17" fmla="*/ 914 w 10076"/>
                <a:gd name="connsiteY17" fmla="*/ 4964 h 10000"/>
                <a:gd name="connsiteX18" fmla="*/ 965 w 10076"/>
                <a:gd name="connsiteY18" fmla="*/ 5134 h 10000"/>
                <a:gd name="connsiteX19" fmla="*/ 955 w 10076"/>
                <a:gd name="connsiteY19" fmla="*/ 5259 h 10000"/>
                <a:gd name="connsiteX20" fmla="*/ 955 w 10076"/>
                <a:gd name="connsiteY20" fmla="*/ 5357 h 10000"/>
                <a:gd name="connsiteX21" fmla="*/ 996 w 10076"/>
                <a:gd name="connsiteY21" fmla="*/ 5473 h 10000"/>
                <a:gd name="connsiteX22" fmla="*/ 996 w 10076"/>
                <a:gd name="connsiteY22" fmla="*/ 5518 h 10000"/>
                <a:gd name="connsiteX23" fmla="*/ 832 w 10076"/>
                <a:gd name="connsiteY23" fmla="*/ 5625 h 10000"/>
                <a:gd name="connsiteX24" fmla="*/ 647 w 10076"/>
                <a:gd name="connsiteY24" fmla="*/ 5536 h 10000"/>
                <a:gd name="connsiteX25" fmla="*/ 534 w 10076"/>
                <a:gd name="connsiteY25" fmla="*/ 5527 h 10000"/>
                <a:gd name="connsiteX26" fmla="*/ 328 w 10076"/>
                <a:gd name="connsiteY26" fmla="*/ 5527 h 10000"/>
                <a:gd name="connsiteX27" fmla="*/ 256 w 10076"/>
                <a:gd name="connsiteY27" fmla="*/ 5518 h 10000"/>
                <a:gd name="connsiteX28" fmla="*/ 215 w 10076"/>
                <a:gd name="connsiteY28" fmla="*/ 5491 h 10000"/>
                <a:gd name="connsiteX29" fmla="*/ 174 w 10076"/>
                <a:gd name="connsiteY29" fmla="*/ 5482 h 10000"/>
                <a:gd name="connsiteX30" fmla="*/ 133 w 10076"/>
                <a:gd name="connsiteY30" fmla="*/ 5491 h 10000"/>
                <a:gd name="connsiteX31" fmla="*/ 113 w 10076"/>
                <a:gd name="connsiteY31" fmla="*/ 5518 h 10000"/>
                <a:gd name="connsiteX32" fmla="*/ 31 w 10076"/>
                <a:gd name="connsiteY32" fmla="*/ 5554 h 10000"/>
                <a:gd name="connsiteX33" fmla="*/ 0 w 10076"/>
                <a:gd name="connsiteY33" fmla="*/ 5598 h 10000"/>
                <a:gd name="connsiteX34" fmla="*/ 10 w 10076"/>
                <a:gd name="connsiteY34" fmla="*/ 5652 h 10000"/>
                <a:gd name="connsiteX35" fmla="*/ 10 w 10076"/>
                <a:gd name="connsiteY35" fmla="*/ 5732 h 10000"/>
                <a:gd name="connsiteX36" fmla="*/ 82 w 10076"/>
                <a:gd name="connsiteY36" fmla="*/ 5884 h 10000"/>
                <a:gd name="connsiteX37" fmla="*/ 113 w 10076"/>
                <a:gd name="connsiteY37" fmla="*/ 5937 h 10000"/>
                <a:gd name="connsiteX38" fmla="*/ 123 w 10076"/>
                <a:gd name="connsiteY38" fmla="*/ 5973 h 10000"/>
                <a:gd name="connsiteX39" fmla="*/ 195 w 10076"/>
                <a:gd name="connsiteY39" fmla="*/ 5982 h 10000"/>
                <a:gd name="connsiteX40" fmla="*/ 236 w 10076"/>
                <a:gd name="connsiteY40" fmla="*/ 6017 h 10000"/>
                <a:gd name="connsiteX41" fmla="*/ 308 w 10076"/>
                <a:gd name="connsiteY41" fmla="*/ 6098 h 10000"/>
                <a:gd name="connsiteX42" fmla="*/ 390 w 10076"/>
                <a:gd name="connsiteY42" fmla="*/ 6331 h 10000"/>
                <a:gd name="connsiteX43" fmla="*/ 575 w 10076"/>
                <a:gd name="connsiteY43" fmla="*/ 6518 h 10000"/>
                <a:gd name="connsiteX44" fmla="*/ 575 w 10076"/>
                <a:gd name="connsiteY44" fmla="*/ 6589 h 10000"/>
                <a:gd name="connsiteX45" fmla="*/ 606 w 10076"/>
                <a:gd name="connsiteY45" fmla="*/ 6643 h 10000"/>
                <a:gd name="connsiteX46" fmla="*/ 719 w 10076"/>
                <a:gd name="connsiteY46" fmla="*/ 6732 h 10000"/>
                <a:gd name="connsiteX47" fmla="*/ 770 w 10076"/>
                <a:gd name="connsiteY47" fmla="*/ 6875 h 10000"/>
                <a:gd name="connsiteX48" fmla="*/ 842 w 10076"/>
                <a:gd name="connsiteY48" fmla="*/ 7044 h 10000"/>
                <a:gd name="connsiteX49" fmla="*/ 719 w 10076"/>
                <a:gd name="connsiteY49" fmla="*/ 7134 h 10000"/>
                <a:gd name="connsiteX50" fmla="*/ 668 w 10076"/>
                <a:gd name="connsiteY50" fmla="*/ 7205 h 10000"/>
                <a:gd name="connsiteX51" fmla="*/ 647 w 10076"/>
                <a:gd name="connsiteY51" fmla="*/ 7251 h 10000"/>
                <a:gd name="connsiteX52" fmla="*/ 657 w 10076"/>
                <a:gd name="connsiteY52" fmla="*/ 7367 h 10000"/>
                <a:gd name="connsiteX53" fmla="*/ 719 w 10076"/>
                <a:gd name="connsiteY53" fmla="*/ 7465 h 10000"/>
                <a:gd name="connsiteX54" fmla="*/ 832 w 10076"/>
                <a:gd name="connsiteY54" fmla="*/ 7509 h 10000"/>
                <a:gd name="connsiteX55" fmla="*/ 924 w 10076"/>
                <a:gd name="connsiteY55" fmla="*/ 7598 h 10000"/>
                <a:gd name="connsiteX56" fmla="*/ 1088 w 10076"/>
                <a:gd name="connsiteY56" fmla="*/ 7500 h 10000"/>
                <a:gd name="connsiteX57" fmla="*/ 1139 w 10076"/>
                <a:gd name="connsiteY57" fmla="*/ 7518 h 10000"/>
                <a:gd name="connsiteX58" fmla="*/ 1180 w 10076"/>
                <a:gd name="connsiteY58" fmla="*/ 7518 h 10000"/>
                <a:gd name="connsiteX59" fmla="*/ 1252 w 10076"/>
                <a:gd name="connsiteY59" fmla="*/ 7518 h 10000"/>
                <a:gd name="connsiteX60" fmla="*/ 1304 w 10076"/>
                <a:gd name="connsiteY60" fmla="*/ 7536 h 10000"/>
                <a:gd name="connsiteX61" fmla="*/ 1437 w 10076"/>
                <a:gd name="connsiteY61" fmla="*/ 7625 h 10000"/>
                <a:gd name="connsiteX62" fmla="*/ 1571 w 10076"/>
                <a:gd name="connsiteY62" fmla="*/ 7670 h 10000"/>
                <a:gd name="connsiteX63" fmla="*/ 1653 w 10076"/>
                <a:gd name="connsiteY63" fmla="*/ 7795 h 10000"/>
                <a:gd name="connsiteX64" fmla="*/ 1664 w 10076"/>
                <a:gd name="connsiteY64" fmla="*/ 7884 h 10000"/>
                <a:gd name="connsiteX65" fmla="*/ 1725 w 10076"/>
                <a:gd name="connsiteY65" fmla="*/ 8000 h 10000"/>
                <a:gd name="connsiteX66" fmla="*/ 1766 w 10076"/>
                <a:gd name="connsiteY66" fmla="*/ 8187 h 10000"/>
                <a:gd name="connsiteX67" fmla="*/ 1848 w 10076"/>
                <a:gd name="connsiteY67" fmla="*/ 8340 h 10000"/>
                <a:gd name="connsiteX68" fmla="*/ 1910 w 10076"/>
                <a:gd name="connsiteY68" fmla="*/ 8616 h 10000"/>
                <a:gd name="connsiteX69" fmla="*/ 1910 w 10076"/>
                <a:gd name="connsiteY69" fmla="*/ 8750 h 10000"/>
                <a:gd name="connsiteX70" fmla="*/ 1951 w 10076"/>
                <a:gd name="connsiteY70" fmla="*/ 8964 h 10000"/>
                <a:gd name="connsiteX71" fmla="*/ 2012 w 10076"/>
                <a:gd name="connsiteY71" fmla="*/ 9000 h 10000"/>
                <a:gd name="connsiteX72" fmla="*/ 2033 w 10076"/>
                <a:gd name="connsiteY72" fmla="*/ 9036 h 10000"/>
                <a:gd name="connsiteX73" fmla="*/ 2105 w 10076"/>
                <a:gd name="connsiteY73" fmla="*/ 9080 h 10000"/>
                <a:gd name="connsiteX74" fmla="*/ 2176 w 10076"/>
                <a:gd name="connsiteY74" fmla="*/ 9080 h 10000"/>
                <a:gd name="connsiteX75" fmla="*/ 2371 w 10076"/>
                <a:gd name="connsiteY75" fmla="*/ 9125 h 10000"/>
                <a:gd name="connsiteX76" fmla="*/ 2516 w 10076"/>
                <a:gd name="connsiteY76" fmla="*/ 9143 h 10000"/>
                <a:gd name="connsiteX77" fmla="*/ 2598 w 10076"/>
                <a:gd name="connsiteY77" fmla="*/ 9143 h 10000"/>
                <a:gd name="connsiteX78" fmla="*/ 2690 w 10076"/>
                <a:gd name="connsiteY78" fmla="*/ 9178 h 10000"/>
                <a:gd name="connsiteX79" fmla="*/ 2711 w 10076"/>
                <a:gd name="connsiteY79" fmla="*/ 9250 h 10000"/>
                <a:gd name="connsiteX80" fmla="*/ 2731 w 10076"/>
                <a:gd name="connsiteY80" fmla="*/ 9428 h 10000"/>
                <a:gd name="connsiteX81" fmla="*/ 2772 w 10076"/>
                <a:gd name="connsiteY81" fmla="*/ 9509 h 10000"/>
                <a:gd name="connsiteX82" fmla="*/ 2885 w 10076"/>
                <a:gd name="connsiteY82" fmla="*/ 9536 h 10000"/>
                <a:gd name="connsiteX83" fmla="*/ 3039 w 10076"/>
                <a:gd name="connsiteY83" fmla="*/ 9706 h 10000"/>
                <a:gd name="connsiteX84" fmla="*/ 3111 w 10076"/>
                <a:gd name="connsiteY84" fmla="*/ 9795 h 10000"/>
                <a:gd name="connsiteX85" fmla="*/ 3141 w 10076"/>
                <a:gd name="connsiteY85" fmla="*/ 9955 h 10000"/>
                <a:gd name="connsiteX86" fmla="*/ 3408 w 10076"/>
                <a:gd name="connsiteY86" fmla="*/ 9973 h 10000"/>
                <a:gd name="connsiteX87" fmla="*/ 3532 w 10076"/>
                <a:gd name="connsiteY87" fmla="*/ 9964 h 10000"/>
                <a:gd name="connsiteX88" fmla="*/ 3594 w 10076"/>
                <a:gd name="connsiteY88" fmla="*/ 9982 h 10000"/>
                <a:gd name="connsiteX89" fmla="*/ 3676 w 10076"/>
                <a:gd name="connsiteY89" fmla="*/ 10000 h 10000"/>
                <a:gd name="connsiteX90" fmla="*/ 3922 w 10076"/>
                <a:gd name="connsiteY90" fmla="*/ 9938 h 10000"/>
                <a:gd name="connsiteX91" fmla="*/ 4076 w 10076"/>
                <a:gd name="connsiteY91" fmla="*/ 9857 h 10000"/>
                <a:gd name="connsiteX92" fmla="*/ 4107 w 10076"/>
                <a:gd name="connsiteY92" fmla="*/ 9419 h 10000"/>
                <a:gd name="connsiteX93" fmla="*/ 4137 w 10076"/>
                <a:gd name="connsiteY93" fmla="*/ 9357 h 10000"/>
                <a:gd name="connsiteX94" fmla="*/ 4250 w 10076"/>
                <a:gd name="connsiteY94" fmla="*/ 9285 h 10000"/>
                <a:gd name="connsiteX95" fmla="*/ 4301 w 10076"/>
                <a:gd name="connsiteY95" fmla="*/ 9223 h 10000"/>
                <a:gd name="connsiteX96" fmla="*/ 4301 w 10076"/>
                <a:gd name="connsiteY96" fmla="*/ 9143 h 10000"/>
                <a:gd name="connsiteX97" fmla="*/ 4240 w 10076"/>
                <a:gd name="connsiteY97" fmla="*/ 8964 h 10000"/>
                <a:gd name="connsiteX98" fmla="*/ 4240 w 10076"/>
                <a:gd name="connsiteY98" fmla="*/ 8902 h 10000"/>
                <a:gd name="connsiteX99" fmla="*/ 4271 w 10076"/>
                <a:gd name="connsiteY99" fmla="*/ 8884 h 10000"/>
                <a:gd name="connsiteX100" fmla="*/ 4332 w 10076"/>
                <a:gd name="connsiteY100" fmla="*/ 8866 h 10000"/>
                <a:gd name="connsiteX101" fmla="*/ 4404 w 10076"/>
                <a:gd name="connsiteY101" fmla="*/ 8866 h 10000"/>
                <a:gd name="connsiteX102" fmla="*/ 4559 w 10076"/>
                <a:gd name="connsiteY102" fmla="*/ 8857 h 10000"/>
                <a:gd name="connsiteX103" fmla="*/ 4651 w 10076"/>
                <a:gd name="connsiteY103" fmla="*/ 8822 h 10000"/>
                <a:gd name="connsiteX104" fmla="*/ 4682 w 10076"/>
                <a:gd name="connsiteY104" fmla="*/ 8723 h 10000"/>
                <a:gd name="connsiteX105" fmla="*/ 4651 w 10076"/>
                <a:gd name="connsiteY105" fmla="*/ 8491 h 10000"/>
                <a:gd name="connsiteX106" fmla="*/ 4764 w 10076"/>
                <a:gd name="connsiteY106" fmla="*/ 8376 h 10000"/>
                <a:gd name="connsiteX107" fmla="*/ 4836 w 10076"/>
                <a:gd name="connsiteY107" fmla="*/ 8285 h 10000"/>
                <a:gd name="connsiteX108" fmla="*/ 4867 w 10076"/>
                <a:gd name="connsiteY108" fmla="*/ 8321 h 10000"/>
                <a:gd name="connsiteX109" fmla="*/ 4949 w 10076"/>
                <a:gd name="connsiteY109" fmla="*/ 8321 h 10000"/>
                <a:gd name="connsiteX110" fmla="*/ 5000 w 10076"/>
                <a:gd name="connsiteY110" fmla="*/ 8223 h 10000"/>
                <a:gd name="connsiteX111" fmla="*/ 5041 w 10076"/>
                <a:gd name="connsiteY111" fmla="*/ 8187 h 10000"/>
                <a:gd name="connsiteX112" fmla="*/ 5092 w 10076"/>
                <a:gd name="connsiteY112" fmla="*/ 8187 h 10000"/>
                <a:gd name="connsiteX113" fmla="*/ 5154 w 10076"/>
                <a:gd name="connsiteY113" fmla="*/ 8214 h 10000"/>
                <a:gd name="connsiteX114" fmla="*/ 5318 w 10076"/>
                <a:gd name="connsiteY114" fmla="*/ 8376 h 10000"/>
                <a:gd name="connsiteX115" fmla="*/ 5349 w 10076"/>
                <a:gd name="connsiteY115" fmla="*/ 8402 h 10000"/>
                <a:gd name="connsiteX116" fmla="*/ 5555 w 10076"/>
                <a:gd name="connsiteY116" fmla="*/ 8483 h 10000"/>
                <a:gd name="connsiteX117" fmla="*/ 5657 w 10076"/>
                <a:gd name="connsiteY117" fmla="*/ 8500 h 10000"/>
                <a:gd name="connsiteX118" fmla="*/ 5729 w 10076"/>
                <a:gd name="connsiteY118" fmla="*/ 8536 h 10000"/>
                <a:gd name="connsiteX119" fmla="*/ 5996 w 10076"/>
                <a:gd name="connsiteY119" fmla="*/ 8768 h 10000"/>
                <a:gd name="connsiteX120" fmla="*/ 6109 w 10076"/>
                <a:gd name="connsiteY120" fmla="*/ 8830 h 10000"/>
                <a:gd name="connsiteX121" fmla="*/ 6303 w 10076"/>
                <a:gd name="connsiteY121" fmla="*/ 8893 h 10000"/>
                <a:gd name="connsiteX122" fmla="*/ 6344 w 10076"/>
                <a:gd name="connsiteY122" fmla="*/ 8875 h 10000"/>
                <a:gd name="connsiteX123" fmla="*/ 6375 w 10076"/>
                <a:gd name="connsiteY123" fmla="*/ 8804 h 10000"/>
                <a:gd name="connsiteX124" fmla="*/ 6447 w 10076"/>
                <a:gd name="connsiteY124" fmla="*/ 8786 h 10000"/>
                <a:gd name="connsiteX125" fmla="*/ 6551 w 10076"/>
                <a:gd name="connsiteY125" fmla="*/ 8786 h 10000"/>
                <a:gd name="connsiteX126" fmla="*/ 6622 w 10076"/>
                <a:gd name="connsiteY126" fmla="*/ 8804 h 10000"/>
                <a:gd name="connsiteX127" fmla="*/ 6745 w 10076"/>
                <a:gd name="connsiteY127" fmla="*/ 8884 h 10000"/>
                <a:gd name="connsiteX128" fmla="*/ 6961 w 10076"/>
                <a:gd name="connsiteY128" fmla="*/ 8804 h 10000"/>
                <a:gd name="connsiteX129" fmla="*/ 7022 w 10076"/>
                <a:gd name="connsiteY129" fmla="*/ 8795 h 10000"/>
                <a:gd name="connsiteX130" fmla="*/ 7320 w 10076"/>
                <a:gd name="connsiteY130" fmla="*/ 8884 h 10000"/>
                <a:gd name="connsiteX131" fmla="*/ 7330 w 10076"/>
                <a:gd name="connsiteY131" fmla="*/ 8893 h 10000"/>
                <a:gd name="connsiteX132" fmla="*/ 7412 w 10076"/>
                <a:gd name="connsiteY132" fmla="*/ 9036 h 10000"/>
                <a:gd name="connsiteX133" fmla="*/ 7598 w 10076"/>
                <a:gd name="connsiteY133" fmla="*/ 9053 h 10000"/>
                <a:gd name="connsiteX134" fmla="*/ 7834 w 10076"/>
                <a:gd name="connsiteY134" fmla="*/ 8786 h 10000"/>
                <a:gd name="connsiteX135" fmla="*/ 7936 w 10076"/>
                <a:gd name="connsiteY135" fmla="*/ 8625 h 10000"/>
                <a:gd name="connsiteX136" fmla="*/ 8152 w 10076"/>
                <a:gd name="connsiteY136" fmla="*/ 8483 h 10000"/>
                <a:gd name="connsiteX137" fmla="*/ 8480 w 10076"/>
                <a:gd name="connsiteY137" fmla="*/ 8474 h 10000"/>
                <a:gd name="connsiteX138" fmla="*/ 8604 w 10076"/>
                <a:gd name="connsiteY138" fmla="*/ 8509 h 10000"/>
                <a:gd name="connsiteX139" fmla="*/ 9076 w 10076"/>
                <a:gd name="connsiteY139" fmla="*/ 8581 h 10000"/>
                <a:gd name="connsiteX140" fmla="*/ 9045 w 10076"/>
                <a:gd name="connsiteY140" fmla="*/ 8376 h 10000"/>
                <a:gd name="connsiteX141" fmla="*/ 8676 w 10076"/>
                <a:gd name="connsiteY141" fmla="*/ 7080 h 10000"/>
                <a:gd name="connsiteX142" fmla="*/ 8594 w 10076"/>
                <a:gd name="connsiteY142" fmla="*/ 6732 h 10000"/>
                <a:gd name="connsiteX143" fmla="*/ 10076 w 10076"/>
                <a:gd name="connsiteY143" fmla="*/ 4618 h 10000"/>
                <a:gd name="connsiteX144" fmla="*/ 9645 w 10076"/>
                <a:gd name="connsiteY144" fmla="*/ 4549 h 10000"/>
                <a:gd name="connsiteX145" fmla="*/ 9383 w 10076"/>
                <a:gd name="connsiteY145" fmla="*/ 4491 h 10000"/>
                <a:gd name="connsiteX146" fmla="*/ 9004 w 10076"/>
                <a:gd name="connsiteY146" fmla="*/ 4339 h 10000"/>
                <a:gd name="connsiteX147" fmla="*/ 8932 w 10076"/>
                <a:gd name="connsiteY147" fmla="*/ 4259 h 10000"/>
                <a:gd name="connsiteX148" fmla="*/ 8604 w 10076"/>
                <a:gd name="connsiteY148" fmla="*/ 4188 h 10000"/>
                <a:gd name="connsiteX149" fmla="*/ 8408 w 10076"/>
                <a:gd name="connsiteY149" fmla="*/ 4072 h 10000"/>
                <a:gd name="connsiteX150" fmla="*/ 8193 w 10076"/>
                <a:gd name="connsiteY150" fmla="*/ 3866 h 10000"/>
                <a:gd name="connsiteX151" fmla="*/ 7793 w 10076"/>
                <a:gd name="connsiteY151" fmla="*/ 3643 h 10000"/>
                <a:gd name="connsiteX152" fmla="*/ 7516 w 10076"/>
                <a:gd name="connsiteY152" fmla="*/ 3045 h 10000"/>
                <a:gd name="connsiteX153" fmla="*/ 7463 w 10076"/>
                <a:gd name="connsiteY153" fmla="*/ 2651 h 10000"/>
                <a:gd name="connsiteX154" fmla="*/ 7217 w 10076"/>
                <a:gd name="connsiteY154" fmla="*/ 2205 h 10000"/>
                <a:gd name="connsiteX155" fmla="*/ 7074 w 10076"/>
                <a:gd name="connsiteY155" fmla="*/ 2036 h 10000"/>
                <a:gd name="connsiteX156" fmla="*/ 7043 w 10076"/>
                <a:gd name="connsiteY156" fmla="*/ 1956 h 10000"/>
                <a:gd name="connsiteX157" fmla="*/ 6437 w 10076"/>
                <a:gd name="connsiteY157" fmla="*/ 1670 h 10000"/>
                <a:gd name="connsiteX158" fmla="*/ 6037 w 10076"/>
                <a:gd name="connsiteY158" fmla="*/ 1259 h 10000"/>
                <a:gd name="connsiteX159" fmla="*/ 5832 w 10076"/>
                <a:gd name="connsiteY159" fmla="*/ 1143 h 10000"/>
                <a:gd name="connsiteX160" fmla="*/ 5461 w 10076"/>
                <a:gd name="connsiteY160" fmla="*/ 777 h 10000"/>
                <a:gd name="connsiteX161" fmla="*/ 5256 w 10076"/>
                <a:gd name="connsiteY161" fmla="*/ 706 h 10000"/>
                <a:gd name="connsiteX162" fmla="*/ 5102 w 10076"/>
                <a:gd name="connsiteY162" fmla="*/ 572 h 10000"/>
                <a:gd name="connsiteX163" fmla="*/ 4815 w 10076"/>
                <a:gd name="connsiteY163" fmla="*/ 161 h 10000"/>
                <a:gd name="connsiteX164" fmla="*/ 4682 w 10076"/>
                <a:gd name="connsiteY164" fmla="*/ 152 h 10000"/>
                <a:gd name="connsiteX165" fmla="*/ 4641 w 10076"/>
                <a:gd name="connsiteY165" fmla="*/ 10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0076" h="10000">
                  <a:moveTo>
                    <a:pt x="4641" y="107"/>
                  </a:moveTo>
                  <a:lnTo>
                    <a:pt x="3377" y="54"/>
                  </a:lnTo>
                  <a:lnTo>
                    <a:pt x="1910" y="0"/>
                  </a:lnTo>
                  <a:cubicBezTo>
                    <a:pt x="1893" y="238"/>
                    <a:pt x="1875" y="476"/>
                    <a:pt x="1858" y="715"/>
                  </a:cubicBezTo>
                  <a:lnTo>
                    <a:pt x="808" y="611"/>
                  </a:lnTo>
                  <a:cubicBezTo>
                    <a:pt x="761" y="684"/>
                    <a:pt x="715" y="758"/>
                    <a:pt x="668" y="831"/>
                  </a:cubicBezTo>
                  <a:lnTo>
                    <a:pt x="760" y="813"/>
                  </a:lnTo>
                  <a:cubicBezTo>
                    <a:pt x="770" y="899"/>
                    <a:pt x="781" y="985"/>
                    <a:pt x="791" y="1071"/>
                  </a:cubicBezTo>
                  <a:cubicBezTo>
                    <a:pt x="839" y="1306"/>
                    <a:pt x="886" y="1541"/>
                    <a:pt x="934" y="1777"/>
                  </a:cubicBezTo>
                  <a:cubicBezTo>
                    <a:pt x="985" y="1896"/>
                    <a:pt x="1037" y="2015"/>
                    <a:pt x="1088" y="2134"/>
                  </a:cubicBezTo>
                  <a:cubicBezTo>
                    <a:pt x="1109" y="2301"/>
                    <a:pt x="1129" y="2467"/>
                    <a:pt x="1150" y="2634"/>
                  </a:cubicBezTo>
                  <a:lnTo>
                    <a:pt x="1006" y="3767"/>
                  </a:lnTo>
                  <a:lnTo>
                    <a:pt x="863" y="3741"/>
                  </a:lnTo>
                  <a:cubicBezTo>
                    <a:pt x="880" y="3821"/>
                    <a:pt x="897" y="3903"/>
                    <a:pt x="914" y="3983"/>
                  </a:cubicBezTo>
                  <a:cubicBezTo>
                    <a:pt x="924" y="4096"/>
                    <a:pt x="935" y="4209"/>
                    <a:pt x="945" y="4322"/>
                  </a:cubicBezTo>
                  <a:cubicBezTo>
                    <a:pt x="965" y="4423"/>
                    <a:pt x="986" y="4524"/>
                    <a:pt x="1006" y="4625"/>
                  </a:cubicBezTo>
                  <a:cubicBezTo>
                    <a:pt x="996" y="4687"/>
                    <a:pt x="985" y="4750"/>
                    <a:pt x="975" y="4812"/>
                  </a:cubicBezTo>
                  <a:cubicBezTo>
                    <a:pt x="955" y="4863"/>
                    <a:pt x="934" y="4913"/>
                    <a:pt x="914" y="4964"/>
                  </a:cubicBezTo>
                  <a:cubicBezTo>
                    <a:pt x="931" y="5021"/>
                    <a:pt x="948" y="5078"/>
                    <a:pt x="965" y="5134"/>
                  </a:cubicBezTo>
                  <a:cubicBezTo>
                    <a:pt x="962" y="5176"/>
                    <a:pt x="958" y="5217"/>
                    <a:pt x="955" y="5259"/>
                  </a:cubicBezTo>
                  <a:lnTo>
                    <a:pt x="955" y="5357"/>
                  </a:lnTo>
                  <a:cubicBezTo>
                    <a:pt x="969" y="5396"/>
                    <a:pt x="982" y="5434"/>
                    <a:pt x="996" y="5473"/>
                  </a:cubicBezTo>
                  <a:lnTo>
                    <a:pt x="996" y="5518"/>
                  </a:lnTo>
                  <a:lnTo>
                    <a:pt x="832" y="5625"/>
                  </a:lnTo>
                  <a:lnTo>
                    <a:pt x="647" y="5536"/>
                  </a:lnTo>
                  <a:lnTo>
                    <a:pt x="534" y="5527"/>
                  </a:lnTo>
                  <a:lnTo>
                    <a:pt x="328" y="5527"/>
                  </a:lnTo>
                  <a:lnTo>
                    <a:pt x="256" y="5518"/>
                  </a:lnTo>
                  <a:cubicBezTo>
                    <a:pt x="242" y="5509"/>
                    <a:pt x="229" y="5500"/>
                    <a:pt x="215" y="5491"/>
                  </a:cubicBezTo>
                  <a:lnTo>
                    <a:pt x="174" y="5482"/>
                  </a:lnTo>
                  <a:lnTo>
                    <a:pt x="133" y="5491"/>
                  </a:lnTo>
                  <a:cubicBezTo>
                    <a:pt x="126" y="5500"/>
                    <a:pt x="120" y="5509"/>
                    <a:pt x="113" y="5518"/>
                  </a:cubicBezTo>
                  <a:lnTo>
                    <a:pt x="31" y="5554"/>
                  </a:lnTo>
                  <a:cubicBezTo>
                    <a:pt x="21" y="5569"/>
                    <a:pt x="10" y="5583"/>
                    <a:pt x="0" y="5598"/>
                  </a:cubicBezTo>
                  <a:cubicBezTo>
                    <a:pt x="3" y="5616"/>
                    <a:pt x="7" y="5634"/>
                    <a:pt x="10" y="5652"/>
                  </a:cubicBezTo>
                  <a:lnTo>
                    <a:pt x="10" y="5732"/>
                  </a:lnTo>
                  <a:cubicBezTo>
                    <a:pt x="34" y="5783"/>
                    <a:pt x="58" y="5833"/>
                    <a:pt x="82" y="5884"/>
                  </a:cubicBezTo>
                  <a:cubicBezTo>
                    <a:pt x="92" y="5902"/>
                    <a:pt x="103" y="5919"/>
                    <a:pt x="113" y="5937"/>
                  </a:cubicBezTo>
                  <a:cubicBezTo>
                    <a:pt x="116" y="5949"/>
                    <a:pt x="120" y="5961"/>
                    <a:pt x="123" y="5973"/>
                  </a:cubicBezTo>
                  <a:lnTo>
                    <a:pt x="195" y="5982"/>
                  </a:lnTo>
                  <a:lnTo>
                    <a:pt x="236" y="6017"/>
                  </a:lnTo>
                  <a:lnTo>
                    <a:pt x="308" y="6098"/>
                  </a:lnTo>
                  <a:cubicBezTo>
                    <a:pt x="335" y="6176"/>
                    <a:pt x="363" y="6254"/>
                    <a:pt x="390" y="6331"/>
                  </a:cubicBezTo>
                  <a:cubicBezTo>
                    <a:pt x="452" y="6393"/>
                    <a:pt x="513" y="6456"/>
                    <a:pt x="575" y="6518"/>
                  </a:cubicBezTo>
                  <a:lnTo>
                    <a:pt x="575" y="6589"/>
                  </a:lnTo>
                  <a:cubicBezTo>
                    <a:pt x="585" y="6607"/>
                    <a:pt x="596" y="6625"/>
                    <a:pt x="606" y="6643"/>
                  </a:cubicBezTo>
                  <a:lnTo>
                    <a:pt x="719" y="6732"/>
                  </a:lnTo>
                  <a:cubicBezTo>
                    <a:pt x="736" y="6780"/>
                    <a:pt x="753" y="6827"/>
                    <a:pt x="770" y="6875"/>
                  </a:cubicBezTo>
                  <a:cubicBezTo>
                    <a:pt x="794" y="6931"/>
                    <a:pt x="818" y="6988"/>
                    <a:pt x="842" y="7044"/>
                  </a:cubicBezTo>
                  <a:lnTo>
                    <a:pt x="719" y="7134"/>
                  </a:lnTo>
                  <a:cubicBezTo>
                    <a:pt x="702" y="7158"/>
                    <a:pt x="685" y="7181"/>
                    <a:pt x="668" y="7205"/>
                  </a:cubicBezTo>
                  <a:cubicBezTo>
                    <a:pt x="661" y="7220"/>
                    <a:pt x="654" y="7236"/>
                    <a:pt x="647" y="7251"/>
                  </a:cubicBezTo>
                  <a:cubicBezTo>
                    <a:pt x="650" y="7290"/>
                    <a:pt x="654" y="7328"/>
                    <a:pt x="657" y="7367"/>
                  </a:cubicBezTo>
                  <a:lnTo>
                    <a:pt x="719" y="7465"/>
                  </a:lnTo>
                  <a:lnTo>
                    <a:pt x="832" y="7509"/>
                  </a:lnTo>
                  <a:lnTo>
                    <a:pt x="924" y="7598"/>
                  </a:lnTo>
                  <a:lnTo>
                    <a:pt x="1088" y="7500"/>
                  </a:lnTo>
                  <a:lnTo>
                    <a:pt x="1139" y="7518"/>
                  </a:lnTo>
                  <a:lnTo>
                    <a:pt x="1180" y="7518"/>
                  </a:lnTo>
                  <a:lnTo>
                    <a:pt x="1252" y="7518"/>
                  </a:lnTo>
                  <a:lnTo>
                    <a:pt x="1304" y="7536"/>
                  </a:lnTo>
                  <a:cubicBezTo>
                    <a:pt x="1348" y="7566"/>
                    <a:pt x="1393" y="7595"/>
                    <a:pt x="1437" y="7625"/>
                  </a:cubicBezTo>
                  <a:lnTo>
                    <a:pt x="1571" y="7670"/>
                  </a:lnTo>
                  <a:cubicBezTo>
                    <a:pt x="1598" y="7712"/>
                    <a:pt x="1626" y="7753"/>
                    <a:pt x="1653" y="7795"/>
                  </a:cubicBezTo>
                  <a:cubicBezTo>
                    <a:pt x="1657" y="7825"/>
                    <a:pt x="1660" y="7854"/>
                    <a:pt x="1664" y="7884"/>
                  </a:cubicBezTo>
                  <a:cubicBezTo>
                    <a:pt x="1684" y="7923"/>
                    <a:pt x="1705" y="7961"/>
                    <a:pt x="1725" y="8000"/>
                  </a:cubicBezTo>
                  <a:cubicBezTo>
                    <a:pt x="1739" y="8062"/>
                    <a:pt x="1752" y="8125"/>
                    <a:pt x="1766" y="8187"/>
                  </a:cubicBezTo>
                  <a:cubicBezTo>
                    <a:pt x="1793" y="8238"/>
                    <a:pt x="1821" y="8288"/>
                    <a:pt x="1848" y="8340"/>
                  </a:cubicBezTo>
                  <a:cubicBezTo>
                    <a:pt x="1869" y="8432"/>
                    <a:pt x="1889" y="8524"/>
                    <a:pt x="1910" y="8616"/>
                  </a:cubicBezTo>
                  <a:lnTo>
                    <a:pt x="1910" y="8750"/>
                  </a:lnTo>
                  <a:cubicBezTo>
                    <a:pt x="1924" y="8821"/>
                    <a:pt x="1937" y="8893"/>
                    <a:pt x="1951" y="8964"/>
                  </a:cubicBezTo>
                  <a:lnTo>
                    <a:pt x="2012" y="9000"/>
                  </a:lnTo>
                  <a:lnTo>
                    <a:pt x="2033" y="9036"/>
                  </a:lnTo>
                  <a:cubicBezTo>
                    <a:pt x="2057" y="9051"/>
                    <a:pt x="2081" y="9065"/>
                    <a:pt x="2105" y="9080"/>
                  </a:cubicBezTo>
                  <a:lnTo>
                    <a:pt x="2176" y="9080"/>
                  </a:lnTo>
                  <a:lnTo>
                    <a:pt x="2371" y="9125"/>
                  </a:lnTo>
                  <a:lnTo>
                    <a:pt x="2516" y="9143"/>
                  </a:lnTo>
                  <a:lnTo>
                    <a:pt x="2598" y="9143"/>
                  </a:lnTo>
                  <a:lnTo>
                    <a:pt x="2690" y="9178"/>
                  </a:lnTo>
                  <a:lnTo>
                    <a:pt x="2711" y="9250"/>
                  </a:lnTo>
                  <a:cubicBezTo>
                    <a:pt x="2718" y="9309"/>
                    <a:pt x="2724" y="9369"/>
                    <a:pt x="2731" y="9428"/>
                  </a:cubicBezTo>
                  <a:cubicBezTo>
                    <a:pt x="2745" y="9456"/>
                    <a:pt x="2758" y="9482"/>
                    <a:pt x="2772" y="9509"/>
                  </a:cubicBezTo>
                  <a:lnTo>
                    <a:pt x="2885" y="9536"/>
                  </a:lnTo>
                  <a:cubicBezTo>
                    <a:pt x="2936" y="9593"/>
                    <a:pt x="2988" y="9649"/>
                    <a:pt x="3039" y="9706"/>
                  </a:cubicBezTo>
                  <a:cubicBezTo>
                    <a:pt x="3063" y="9736"/>
                    <a:pt x="3087" y="9765"/>
                    <a:pt x="3111" y="9795"/>
                  </a:cubicBezTo>
                  <a:cubicBezTo>
                    <a:pt x="3121" y="9848"/>
                    <a:pt x="3131" y="9902"/>
                    <a:pt x="3141" y="9955"/>
                  </a:cubicBezTo>
                  <a:lnTo>
                    <a:pt x="3408" y="9973"/>
                  </a:lnTo>
                  <a:lnTo>
                    <a:pt x="3532" y="9964"/>
                  </a:lnTo>
                  <a:lnTo>
                    <a:pt x="3594" y="9982"/>
                  </a:lnTo>
                  <a:lnTo>
                    <a:pt x="3676" y="10000"/>
                  </a:lnTo>
                  <a:lnTo>
                    <a:pt x="3922" y="9938"/>
                  </a:lnTo>
                  <a:lnTo>
                    <a:pt x="4076" y="9857"/>
                  </a:lnTo>
                  <a:cubicBezTo>
                    <a:pt x="4086" y="9711"/>
                    <a:pt x="4097" y="9566"/>
                    <a:pt x="4107" y="9419"/>
                  </a:cubicBezTo>
                  <a:cubicBezTo>
                    <a:pt x="4117" y="9398"/>
                    <a:pt x="4127" y="9378"/>
                    <a:pt x="4137" y="9357"/>
                  </a:cubicBezTo>
                  <a:lnTo>
                    <a:pt x="4250" y="9285"/>
                  </a:lnTo>
                  <a:cubicBezTo>
                    <a:pt x="4267" y="9264"/>
                    <a:pt x="4284" y="9244"/>
                    <a:pt x="4301" y="9223"/>
                  </a:cubicBezTo>
                  <a:lnTo>
                    <a:pt x="4301" y="9143"/>
                  </a:lnTo>
                  <a:cubicBezTo>
                    <a:pt x="4281" y="9083"/>
                    <a:pt x="4260" y="9024"/>
                    <a:pt x="4240" y="8964"/>
                  </a:cubicBezTo>
                  <a:lnTo>
                    <a:pt x="4240" y="8902"/>
                  </a:lnTo>
                  <a:cubicBezTo>
                    <a:pt x="4250" y="8896"/>
                    <a:pt x="4261" y="8890"/>
                    <a:pt x="4271" y="8884"/>
                  </a:cubicBezTo>
                  <a:lnTo>
                    <a:pt x="4332" y="8866"/>
                  </a:lnTo>
                  <a:lnTo>
                    <a:pt x="4404" y="8866"/>
                  </a:lnTo>
                  <a:lnTo>
                    <a:pt x="4559" y="8857"/>
                  </a:lnTo>
                  <a:lnTo>
                    <a:pt x="4651" y="8822"/>
                  </a:lnTo>
                  <a:cubicBezTo>
                    <a:pt x="4661" y="8789"/>
                    <a:pt x="4672" y="8756"/>
                    <a:pt x="4682" y="8723"/>
                  </a:cubicBezTo>
                  <a:cubicBezTo>
                    <a:pt x="4672" y="8646"/>
                    <a:pt x="4661" y="8568"/>
                    <a:pt x="4651" y="8491"/>
                  </a:cubicBezTo>
                  <a:cubicBezTo>
                    <a:pt x="4689" y="8453"/>
                    <a:pt x="4726" y="8414"/>
                    <a:pt x="4764" y="8376"/>
                  </a:cubicBezTo>
                  <a:cubicBezTo>
                    <a:pt x="4788" y="8346"/>
                    <a:pt x="4812" y="8315"/>
                    <a:pt x="4836" y="8285"/>
                  </a:cubicBezTo>
                  <a:cubicBezTo>
                    <a:pt x="4846" y="8297"/>
                    <a:pt x="4857" y="8309"/>
                    <a:pt x="4867" y="8321"/>
                  </a:cubicBezTo>
                  <a:lnTo>
                    <a:pt x="4949" y="8321"/>
                  </a:lnTo>
                  <a:cubicBezTo>
                    <a:pt x="4966" y="8288"/>
                    <a:pt x="4983" y="8256"/>
                    <a:pt x="5000" y="8223"/>
                  </a:cubicBezTo>
                  <a:cubicBezTo>
                    <a:pt x="5014" y="8211"/>
                    <a:pt x="5027" y="8199"/>
                    <a:pt x="5041" y="8187"/>
                  </a:cubicBezTo>
                  <a:lnTo>
                    <a:pt x="5092" y="8187"/>
                  </a:lnTo>
                  <a:lnTo>
                    <a:pt x="5154" y="8214"/>
                  </a:lnTo>
                  <a:lnTo>
                    <a:pt x="5318" y="8376"/>
                  </a:lnTo>
                  <a:cubicBezTo>
                    <a:pt x="5328" y="8385"/>
                    <a:pt x="5339" y="8393"/>
                    <a:pt x="5349" y="8402"/>
                  </a:cubicBezTo>
                  <a:lnTo>
                    <a:pt x="5555" y="8483"/>
                  </a:lnTo>
                  <a:lnTo>
                    <a:pt x="5657" y="8500"/>
                  </a:lnTo>
                  <a:lnTo>
                    <a:pt x="5729" y="8536"/>
                  </a:lnTo>
                  <a:lnTo>
                    <a:pt x="5996" y="8768"/>
                  </a:lnTo>
                  <a:lnTo>
                    <a:pt x="6109" y="8830"/>
                  </a:lnTo>
                  <a:lnTo>
                    <a:pt x="6303" y="8893"/>
                  </a:lnTo>
                  <a:cubicBezTo>
                    <a:pt x="6317" y="8887"/>
                    <a:pt x="6330" y="8881"/>
                    <a:pt x="6344" y="8875"/>
                  </a:cubicBezTo>
                  <a:cubicBezTo>
                    <a:pt x="6354" y="8851"/>
                    <a:pt x="6365" y="8828"/>
                    <a:pt x="6375" y="8804"/>
                  </a:cubicBezTo>
                  <a:lnTo>
                    <a:pt x="6447" y="8786"/>
                  </a:lnTo>
                  <a:lnTo>
                    <a:pt x="6551" y="8786"/>
                  </a:lnTo>
                  <a:lnTo>
                    <a:pt x="6622" y="8804"/>
                  </a:lnTo>
                  <a:lnTo>
                    <a:pt x="6745" y="8884"/>
                  </a:lnTo>
                  <a:lnTo>
                    <a:pt x="6961" y="8804"/>
                  </a:lnTo>
                  <a:lnTo>
                    <a:pt x="7022" y="8795"/>
                  </a:lnTo>
                  <a:lnTo>
                    <a:pt x="7320" y="8884"/>
                  </a:lnTo>
                  <a:cubicBezTo>
                    <a:pt x="7323" y="8887"/>
                    <a:pt x="7327" y="8890"/>
                    <a:pt x="7330" y="8893"/>
                  </a:cubicBezTo>
                  <a:cubicBezTo>
                    <a:pt x="7357" y="8941"/>
                    <a:pt x="7385" y="8988"/>
                    <a:pt x="7412" y="9036"/>
                  </a:cubicBezTo>
                  <a:lnTo>
                    <a:pt x="7598" y="9053"/>
                  </a:lnTo>
                  <a:lnTo>
                    <a:pt x="7834" y="8786"/>
                  </a:lnTo>
                  <a:lnTo>
                    <a:pt x="7936" y="8625"/>
                  </a:lnTo>
                  <a:lnTo>
                    <a:pt x="8152" y="8483"/>
                  </a:lnTo>
                  <a:lnTo>
                    <a:pt x="8480" y="8474"/>
                  </a:lnTo>
                  <a:cubicBezTo>
                    <a:pt x="8521" y="8486"/>
                    <a:pt x="8563" y="8497"/>
                    <a:pt x="8604" y="8509"/>
                  </a:cubicBezTo>
                  <a:lnTo>
                    <a:pt x="9076" y="8581"/>
                  </a:lnTo>
                  <a:cubicBezTo>
                    <a:pt x="9066" y="8513"/>
                    <a:pt x="9055" y="8444"/>
                    <a:pt x="9045" y="8376"/>
                  </a:cubicBezTo>
                  <a:lnTo>
                    <a:pt x="8676" y="7080"/>
                  </a:lnTo>
                  <a:cubicBezTo>
                    <a:pt x="8649" y="6964"/>
                    <a:pt x="8621" y="6848"/>
                    <a:pt x="8594" y="6732"/>
                  </a:cubicBezTo>
                  <a:lnTo>
                    <a:pt x="10076" y="4618"/>
                  </a:lnTo>
                  <a:lnTo>
                    <a:pt x="9645" y="4549"/>
                  </a:lnTo>
                  <a:lnTo>
                    <a:pt x="9383" y="4491"/>
                  </a:lnTo>
                  <a:lnTo>
                    <a:pt x="9004" y="4339"/>
                  </a:lnTo>
                  <a:cubicBezTo>
                    <a:pt x="8980" y="4312"/>
                    <a:pt x="8956" y="4286"/>
                    <a:pt x="8932" y="4259"/>
                  </a:cubicBezTo>
                  <a:lnTo>
                    <a:pt x="8604" y="4188"/>
                  </a:lnTo>
                  <a:lnTo>
                    <a:pt x="8408" y="4072"/>
                  </a:lnTo>
                  <a:lnTo>
                    <a:pt x="8193" y="3866"/>
                  </a:lnTo>
                  <a:lnTo>
                    <a:pt x="7793" y="3643"/>
                  </a:lnTo>
                  <a:lnTo>
                    <a:pt x="7516" y="3045"/>
                  </a:lnTo>
                  <a:cubicBezTo>
                    <a:pt x="7498" y="2914"/>
                    <a:pt x="7480" y="2783"/>
                    <a:pt x="7463" y="2651"/>
                  </a:cubicBezTo>
                  <a:lnTo>
                    <a:pt x="7217" y="2205"/>
                  </a:lnTo>
                  <a:cubicBezTo>
                    <a:pt x="7169" y="2149"/>
                    <a:pt x="7122" y="2092"/>
                    <a:pt x="7074" y="2036"/>
                  </a:cubicBezTo>
                  <a:cubicBezTo>
                    <a:pt x="7064" y="2009"/>
                    <a:pt x="7053" y="1983"/>
                    <a:pt x="7043" y="1956"/>
                  </a:cubicBezTo>
                  <a:lnTo>
                    <a:pt x="6437" y="1670"/>
                  </a:lnTo>
                  <a:lnTo>
                    <a:pt x="6037" y="1259"/>
                  </a:lnTo>
                  <a:lnTo>
                    <a:pt x="5832" y="1143"/>
                  </a:lnTo>
                  <a:lnTo>
                    <a:pt x="5461" y="777"/>
                  </a:lnTo>
                  <a:lnTo>
                    <a:pt x="5256" y="706"/>
                  </a:lnTo>
                  <a:cubicBezTo>
                    <a:pt x="5205" y="661"/>
                    <a:pt x="5153" y="617"/>
                    <a:pt x="5102" y="572"/>
                  </a:cubicBezTo>
                  <a:lnTo>
                    <a:pt x="4815" y="161"/>
                  </a:lnTo>
                  <a:lnTo>
                    <a:pt x="4682" y="152"/>
                  </a:lnTo>
                  <a:cubicBezTo>
                    <a:pt x="4668" y="137"/>
                    <a:pt x="4655" y="122"/>
                    <a:pt x="4641" y="107"/>
                  </a:cubicBezTo>
                </a:path>
              </a:pathLst>
            </a:custGeom>
            <a:solidFill>
              <a:srgbClr val="ED7D31"/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3483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Freeform 38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2223074" y="3319519"/>
              <a:ext cx="1035759" cy="984750"/>
            </a:xfrm>
            <a:custGeom>
              <a:avLst/>
              <a:gdLst>
                <a:gd name="T0" fmla="*/ 2147483647 w 781"/>
                <a:gd name="T1" fmla="*/ 2147483647 h 840"/>
                <a:gd name="T2" fmla="*/ 2147483647 w 781"/>
                <a:gd name="T3" fmla="*/ 2147483647 h 840"/>
                <a:gd name="T4" fmla="*/ 2147483647 w 781"/>
                <a:gd name="T5" fmla="*/ 2147483647 h 840"/>
                <a:gd name="T6" fmla="*/ 2147483647 w 781"/>
                <a:gd name="T7" fmla="*/ 2147483647 h 840"/>
                <a:gd name="T8" fmla="*/ 2147483647 w 781"/>
                <a:gd name="T9" fmla="*/ 2147483647 h 840"/>
                <a:gd name="T10" fmla="*/ 2147483647 w 781"/>
                <a:gd name="T11" fmla="*/ 2147483647 h 840"/>
                <a:gd name="T12" fmla="*/ 2147483647 w 781"/>
                <a:gd name="T13" fmla="*/ 2147483647 h 840"/>
                <a:gd name="T14" fmla="*/ 2147483647 w 781"/>
                <a:gd name="T15" fmla="*/ 2147483647 h 840"/>
                <a:gd name="T16" fmla="*/ 2147483647 w 781"/>
                <a:gd name="T17" fmla="*/ 2147483647 h 840"/>
                <a:gd name="T18" fmla="*/ 2147483647 w 781"/>
                <a:gd name="T19" fmla="*/ 2147483647 h 840"/>
                <a:gd name="T20" fmla="*/ 2147483647 w 781"/>
                <a:gd name="T21" fmla="*/ 2147483647 h 840"/>
                <a:gd name="T22" fmla="*/ 2147483647 w 781"/>
                <a:gd name="T23" fmla="*/ 2147483647 h 840"/>
                <a:gd name="T24" fmla="*/ 2147483647 w 781"/>
                <a:gd name="T25" fmla="*/ 2147483647 h 840"/>
                <a:gd name="T26" fmla="*/ 2147483647 w 781"/>
                <a:gd name="T27" fmla="*/ 2147483647 h 840"/>
                <a:gd name="T28" fmla="*/ 2147483647 w 781"/>
                <a:gd name="T29" fmla="*/ 2147483647 h 840"/>
                <a:gd name="T30" fmla="*/ 2147483647 w 781"/>
                <a:gd name="T31" fmla="*/ 2147483647 h 840"/>
                <a:gd name="T32" fmla="*/ 2147483647 w 781"/>
                <a:gd name="T33" fmla="*/ 2147483647 h 840"/>
                <a:gd name="T34" fmla="*/ 2147483647 w 781"/>
                <a:gd name="T35" fmla="*/ 2147483647 h 840"/>
                <a:gd name="T36" fmla="*/ 2147483647 w 781"/>
                <a:gd name="T37" fmla="*/ 2147483647 h 840"/>
                <a:gd name="T38" fmla="*/ 2147483647 w 781"/>
                <a:gd name="T39" fmla="*/ 2147483647 h 840"/>
                <a:gd name="T40" fmla="*/ 2147483647 w 781"/>
                <a:gd name="T41" fmla="*/ 2147483647 h 840"/>
                <a:gd name="T42" fmla="*/ 2147483647 w 781"/>
                <a:gd name="T43" fmla="*/ 2147483647 h 840"/>
                <a:gd name="T44" fmla="*/ 2147483647 w 781"/>
                <a:gd name="T45" fmla="*/ 2147483647 h 840"/>
                <a:gd name="T46" fmla="*/ 2147483647 w 781"/>
                <a:gd name="T47" fmla="*/ 2147483647 h 840"/>
                <a:gd name="T48" fmla="*/ 2147483647 w 781"/>
                <a:gd name="T49" fmla="*/ 2147483647 h 840"/>
                <a:gd name="T50" fmla="*/ 2147483647 w 781"/>
                <a:gd name="T51" fmla="*/ 2147483647 h 840"/>
                <a:gd name="T52" fmla="*/ 2147483647 w 781"/>
                <a:gd name="T53" fmla="*/ 2147483647 h 840"/>
                <a:gd name="T54" fmla="*/ 2147483647 w 781"/>
                <a:gd name="T55" fmla="*/ 2147483647 h 840"/>
                <a:gd name="T56" fmla="*/ 2147483647 w 781"/>
                <a:gd name="T57" fmla="*/ 2147483647 h 840"/>
                <a:gd name="T58" fmla="*/ 2147483647 w 781"/>
                <a:gd name="T59" fmla="*/ 2147483647 h 840"/>
                <a:gd name="T60" fmla="*/ 2147483647 w 781"/>
                <a:gd name="T61" fmla="*/ 2147483647 h 840"/>
                <a:gd name="T62" fmla="*/ 2147483647 w 781"/>
                <a:gd name="T63" fmla="*/ 2147483647 h 840"/>
                <a:gd name="T64" fmla="*/ 2147483647 w 781"/>
                <a:gd name="T65" fmla="*/ 2147483647 h 840"/>
                <a:gd name="T66" fmla="*/ 2147483647 w 781"/>
                <a:gd name="T67" fmla="*/ 2147483647 h 840"/>
                <a:gd name="T68" fmla="*/ 2147483647 w 781"/>
                <a:gd name="T69" fmla="*/ 2147483647 h 840"/>
                <a:gd name="T70" fmla="*/ 2147483647 w 781"/>
                <a:gd name="T71" fmla="*/ 2147483647 h 840"/>
                <a:gd name="T72" fmla="*/ 2147483647 w 781"/>
                <a:gd name="T73" fmla="*/ 2147483647 h 840"/>
                <a:gd name="T74" fmla="*/ 2147483647 w 781"/>
                <a:gd name="T75" fmla="*/ 2147483647 h 840"/>
                <a:gd name="T76" fmla="*/ 2147483647 w 781"/>
                <a:gd name="T77" fmla="*/ 2147483647 h 840"/>
                <a:gd name="T78" fmla="*/ 2147483647 w 781"/>
                <a:gd name="T79" fmla="*/ 2147483647 h 840"/>
                <a:gd name="T80" fmla="*/ 2147483647 w 781"/>
                <a:gd name="T81" fmla="*/ 2147483647 h 840"/>
                <a:gd name="T82" fmla="*/ 2147483647 w 781"/>
                <a:gd name="T83" fmla="*/ 2147483647 h 840"/>
                <a:gd name="T84" fmla="*/ 2147483647 w 781"/>
                <a:gd name="T85" fmla="*/ 2147483647 h 840"/>
                <a:gd name="T86" fmla="*/ 2147483647 w 781"/>
                <a:gd name="T87" fmla="*/ 2147483647 h 840"/>
                <a:gd name="T88" fmla="*/ 2147483647 w 781"/>
                <a:gd name="T89" fmla="*/ 2147483647 h 840"/>
                <a:gd name="T90" fmla="*/ 2147483647 w 781"/>
                <a:gd name="T91" fmla="*/ 2147483647 h 840"/>
                <a:gd name="T92" fmla="*/ 2147483647 w 781"/>
                <a:gd name="T93" fmla="*/ 0 h 840"/>
                <a:gd name="T94" fmla="*/ 2147483647 w 781"/>
                <a:gd name="T95" fmla="*/ 2147483647 h 840"/>
                <a:gd name="T96" fmla="*/ 2147483647 w 781"/>
                <a:gd name="T97" fmla="*/ 2147483647 h 840"/>
                <a:gd name="T98" fmla="*/ 2147483647 w 781"/>
                <a:gd name="T99" fmla="*/ 2147483647 h 840"/>
                <a:gd name="T100" fmla="*/ 2147483647 w 781"/>
                <a:gd name="T101" fmla="*/ 2147483647 h 840"/>
                <a:gd name="T102" fmla="*/ 2147483647 w 781"/>
                <a:gd name="T103" fmla="*/ 2147483647 h 840"/>
                <a:gd name="T104" fmla="*/ 2147483647 w 781"/>
                <a:gd name="T105" fmla="*/ 2147483647 h 840"/>
                <a:gd name="T106" fmla="*/ 2147483647 w 781"/>
                <a:gd name="T107" fmla="*/ 2147483647 h 840"/>
                <a:gd name="T108" fmla="*/ 2147483647 w 781"/>
                <a:gd name="T109" fmla="*/ 2147483647 h 8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1"/>
                <a:gd name="T166" fmla="*/ 0 h 840"/>
                <a:gd name="T167" fmla="*/ 781 w 781"/>
                <a:gd name="T168" fmla="*/ 840 h 840"/>
                <a:gd name="connsiteX0" fmla="*/ 0 w 9987"/>
                <a:gd name="connsiteY0" fmla="*/ 3202 h 9988"/>
                <a:gd name="connsiteX1" fmla="*/ 26 w 9987"/>
                <a:gd name="connsiteY1" fmla="*/ 3357 h 9988"/>
                <a:gd name="connsiteX2" fmla="*/ 38 w 9987"/>
                <a:gd name="connsiteY2" fmla="*/ 3560 h 9988"/>
                <a:gd name="connsiteX3" fmla="*/ 115 w 9987"/>
                <a:gd name="connsiteY3" fmla="*/ 3786 h 9988"/>
                <a:gd name="connsiteX4" fmla="*/ 192 w 9987"/>
                <a:gd name="connsiteY4" fmla="*/ 3988 h 9988"/>
                <a:gd name="connsiteX5" fmla="*/ 294 w 9987"/>
                <a:gd name="connsiteY5" fmla="*/ 4107 h 9988"/>
                <a:gd name="connsiteX6" fmla="*/ 346 w 9987"/>
                <a:gd name="connsiteY6" fmla="*/ 4119 h 9988"/>
                <a:gd name="connsiteX7" fmla="*/ 397 w 9987"/>
                <a:gd name="connsiteY7" fmla="*/ 4119 h 9988"/>
                <a:gd name="connsiteX8" fmla="*/ 474 w 9987"/>
                <a:gd name="connsiteY8" fmla="*/ 4143 h 9988"/>
                <a:gd name="connsiteX9" fmla="*/ 576 w 9987"/>
                <a:gd name="connsiteY9" fmla="*/ 4274 h 9988"/>
                <a:gd name="connsiteX10" fmla="*/ 653 w 9987"/>
                <a:gd name="connsiteY10" fmla="*/ 4369 h 9988"/>
                <a:gd name="connsiteX11" fmla="*/ 717 w 9987"/>
                <a:gd name="connsiteY11" fmla="*/ 4500 h 9988"/>
                <a:gd name="connsiteX12" fmla="*/ 832 w 9987"/>
                <a:gd name="connsiteY12" fmla="*/ 4655 h 9988"/>
                <a:gd name="connsiteX13" fmla="*/ 896 w 9987"/>
                <a:gd name="connsiteY13" fmla="*/ 4821 h 9988"/>
                <a:gd name="connsiteX14" fmla="*/ 935 w 9987"/>
                <a:gd name="connsiteY14" fmla="*/ 4905 h 9988"/>
                <a:gd name="connsiteX15" fmla="*/ 986 w 9987"/>
                <a:gd name="connsiteY15" fmla="*/ 5024 h 9988"/>
                <a:gd name="connsiteX16" fmla="*/ 1076 w 9987"/>
                <a:gd name="connsiteY16" fmla="*/ 5226 h 9988"/>
                <a:gd name="connsiteX17" fmla="*/ 1204 w 9987"/>
                <a:gd name="connsiteY17" fmla="*/ 5310 h 9988"/>
                <a:gd name="connsiteX18" fmla="*/ 1332 w 9987"/>
                <a:gd name="connsiteY18" fmla="*/ 5286 h 9988"/>
                <a:gd name="connsiteX19" fmla="*/ 1408 w 9987"/>
                <a:gd name="connsiteY19" fmla="*/ 5226 h 9988"/>
                <a:gd name="connsiteX20" fmla="*/ 1511 w 9987"/>
                <a:gd name="connsiteY20" fmla="*/ 5226 h 9988"/>
                <a:gd name="connsiteX21" fmla="*/ 1562 w 9987"/>
                <a:gd name="connsiteY21" fmla="*/ 5202 h 9988"/>
                <a:gd name="connsiteX22" fmla="*/ 1690 w 9987"/>
                <a:gd name="connsiteY22" fmla="*/ 5179 h 9988"/>
                <a:gd name="connsiteX23" fmla="*/ 1767 w 9987"/>
                <a:gd name="connsiteY23" fmla="*/ 5155 h 9988"/>
                <a:gd name="connsiteX24" fmla="*/ 1882 w 9987"/>
                <a:gd name="connsiteY24" fmla="*/ 5250 h 9988"/>
                <a:gd name="connsiteX25" fmla="*/ 1933 w 9987"/>
                <a:gd name="connsiteY25" fmla="*/ 5262 h 9988"/>
                <a:gd name="connsiteX26" fmla="*/ 2061 w 9987"/>
                <a:gd name="connsiteY26" fmla="*/ 5440 h 9988"/>
                <a:gd name="connsiteX27" fmla="*/ 2125 w 9987"/>
                <a:gd name="connsiteY27" fmla="*/ 5488 h 9988"/>
                <a:gd name="connsiteX28" fmla="*/ 2305 w 9987"/>
                <a:gd name="connsiteY28" fmla="*/ 5869 h 9988"/>
                <a:gd name="connsiteX29" fmla="*/ 2292 w 9987"/>
                <a:gd name="connsiteY29" fmla="*/ 5976 h 9988"/>
                <a:gd name="connsiteX30" fmla="*/ 2343 w 9987"/>
                <a:gd name="connsiteY30" fmla="*/ 6107 h 9988"/>
                <a:gd name="connsiteX31" fmla="*/ 2318 w 9987"/>
                <a:gd name="connsiteY31" fmla="*/ 6262 h 9988"/>
                <a:gd name="connsiteX32" fmla="*/ 2407 w 9987"/>
                <a:gd name="connsiteY32" fmla="*/ 6524 h 9988"/>
                <a:gd name="connsiteX33" fmla="*/ 2458 w 9987"/>
                <a:gd name="connsiteY33" fmla="*/ 6655 h 9988"/>
                <a:gd name="connsiteX34" fmla="*/ 2574 w 9987"/>
                <a:gd name="connsiteY34" fmla="*/ 6833 h 9988"/>
                <a:gd name="connsiteX35" fmla="*/ 2625 w 9987"/>
                <a:gd name="connsiteY35" fmla="*/ 7107 h 9988"/>
                <a:gd name="connsiteX36" fmla="*/ 2650 w 9987"/>
                <a:gd name="connsiteY36" fmla="*/ 7155 h 9988"/>
                <a:gd name="connsiteX37" fmla="*/ 2727 w 9987"/>
                <a:gd name="connsiteY37" fmla="*/ 7238 h 9988"/>
                <a:gd name="connsiteX38" fmla="*/ 2740 w 9987"/>
                <a:gd name="connsiteY38" fmla="*/ 7310 h 9988"/>
                <a:gd name="connsiteX39" fmla="*/ 2804 w 9987"/>
                <a:gd name="connsiteY39" fmla="*/ 7345 h 9988"/>
                <a:gd name="connsiteX40" fmla="*/ 2868 w 9987"/>
                <a:gd name="connsiteY40" fmla="*/ 7524 h 9988"/>
                <a:gd name="connsiteX41" fmla="*/ 2919 w 9987"/>
                <a:gd name="connsiteY41" fmla="*/ 7631 h 9988"/>
                <a:gd name="connsiteX42" fmla="*/ 2996 w 9987"/>
                <a:gd name="connsiteY42" fmla="*/ 7714 h 9988"/>
                <a:gd name="connsiteX43" fmla="*/ 2983 w 9987"/>
                <a:gd name="connsiteY43" fmla="*/ 7750 h 9988"/>
                <a:gd name="connsiteX44" fmla="*/ 3035 w 9987"/>
                <a:gd name="connsiteY44" fmla="*/ 7798 h 9988"/>
                <a:gd name="connsiteX45" fmla="*/ 3150 w 9987"/>
                <a:gd name="connsiteY45" fmla="*/ 7798 h 9988"/>
                <a:gd name="connsiteX46" fmla="*/ 3303 w 9987"/>
                <a:gd name="connsiteY46" fmla="*/ 7810 h 9988"/>
                <a:gd name="connsiteX47" fmla="*/ 3393 w 9987"/>
                <a:gd name="connsiteY47" fmla="*/ 7929 h 9988"/>
                <a:gd name="connsiteX48" fmla="*/ 3406 w 9987"/>
                <a:gd name="connsiteY48" fmla="*/ 8060 h 9988"/>
                <a:gd name="connsiteX49" fmla="*/ 3367 w 9987"/>
                <a:gd name="connsiteY49" fmla="*/ 8274 h 9988"/>
                <a:gd name="connsiteX50" fmla="*/ 3393 w 9987"/>
                <a:gd name="connsiteY50" fmla="*/ 8310 h 9988"/>
                <a:gd name="connsiteX51" fmla="*/ 4123 w 9987"/>
                <a:gd name="connsiteY51" fmla="*/ 8417 h 9988"/>
                <a:gd name="connsiteX52" fmla="*/ 4110 w 9987"/>
                <a:gd name="connsiteY52" fmla="*/ 8512 h 9988"/>
                <a:gd name="connsiteX53" fmla="*/ 4136 w 9987"/>
                <a:gd name="connsiteY53" fmla="*/ 8536 h 9988"/>
                <a:gd name="connsiteX54" fmla="*/ 4302 w 9987"/>
                <a:gd name="connsiteY54" fmla="*/ 8869 h 9988"/>
                <a:gd name="connsiteX55" fmla="*/ 4187 w 9987"/>
                <a:gd name="connsiteY55" fmla="*/ 8976 h 9988"/>
                <a:gd name="connsiteX56" fmla="*/ 4136 w 9987"/>
                <a:gd name="connsiteY56" fmla="*/ 9048 h 9988"/>
                <a:gd name="connsiteX57" fmla="*/ 4136 w 9987"/>
                <a:gd name="connsiteY57" fmla="*/ 9095 h 9988"/>
                <a:gd name="connsiteX58" fmla="*/ 4187 w 9987"/>
                <a:gd name="connsiteY58" fmla="*/ 9143 h 9988"/>
                <a:gd name="connsiteX59" fmla="*/ 4341 w 9987"/>
                <a:gd name="connsiteY59" fmla="*/ 9155 h 9988"/>
                <a:gd name="connsiteX60" fmla="*/ 4405 w 9987"/>
                <a:gd name="connsiteY60" fmla="*/ 9143 h 9988"/>
                <a:gd name="connsiteX61" fmla="*/ 4481 w 9987"/>
                <a:gd name="connsiteY61" fmla="*/ 9095 h 9988"/>
                <a:gd name="connsiteX62" fmla="*/ 4648 w 9987"/>
                <a:gd name="connsiteY62" fmla="*/ 9000 h 9988"/>
                <a:gd name="connsiteX63" fmla="*/ 4827 w 9987"/>
                <a:gd name="connsiteY63" fmla="*/ 8976 h 9988"/>
                <a:gd name="connsiteX64" fmla="*/ 4942 w 9987"/>
                <a:gd name="connsiteY64" fmla="*/ 9000 h 9988"/>
                <a:gd name="connsiteX65" fmla="*/ 5032 w 9987"/>
                <a:gd name="connsiteY65" fmla="*/ 9095 h 9988"/>
                <a:gd name="connsiteX66" fmla="*/ 5096 w 9987"/>
                <a:gd name="connsiteY66" fmla="*/ 9333 h 9988"/>
                <a:gd name="connsiteX67" fmla="*/ 5160 w 9987"/>
                <a:gd name="connsiteY67" fmla="*/ 9417 h 9988"/>
                <a:gd name="connsiteX68" fmla="*/ 5262 w 9987"/>
                <a:gd name="connsiteY68" fmla="*/ 9464 h 9988"/>
                <a:gd name="connsiteX69" fmla="*/ 5416 w 9987"/>
                <a:gd name="connsiteY69" fmla="*/ 9500 h 9988"/>
                <a:gd name="connsiteX70" fmla="*/ 5583 w 9987"/>
                <a:gd name="connsiteY70" fmla="*/ 9500 h 9988"/>
                <a:gd name="connsiteX71" fmla="*/ 5608 w 9987"/>
                <a:gd name="connsiteY71" fmla="*/ 9500 h 9988"/>
                <a:gd name="connsiteX72" fmla="*/ 5634 w 9987"/>
                <a:gd name="connsiteY72" fmla="*/ 9500 h 9988"/>
                <a:gd name="connsiteX73" fmla="*/ 5698 w 9987"/>
                <a:gd name="connsiteY73" fmla="*/ 9488 h 9988"/>
                <a:gd name="connsiteX74" fmla="*/ 5813 w 9987"/>
                <a:gd name="connsiteY74" fmla="*/ 9988 h 9988"/>
                <a:gd name="connsiteX75" fmla="*/ 6044 w 9987"/>
                <a:gd name="connsiteY75" fmla="*/ 9583 h 9988"/>
                <a:gd name="connsiteX76" fmla="*/ 6005 w 9987"/>
                <a:gd name="connsiteY76" fmla="*/ 9333 h 9988"/>
                <a:gd name="connsiteX77" fmla="*/ 5992 w 9987"/>
                <a:gd name="connsiteY77" fmla="*/ 9143 h 9988"/>
                <a:gd name="connsiteX78" fmla="*/ 6181 w 9987"/>
                <a:gd name="connsiteY78" fmla="*/ 8058 h 9988"/>
                <a:gd name="connsiteX79" fmla="*/ 6172 w 9987"/>
                <a:gd name="connsiteY79" fmla="*/ 7929 h 9988"/>
                <a:gd name="connsiteX80" fmla="*/ 6197 w 9987"/>
                <a:gd name="connsiteY80" fmla="*/ 7845 h 9988"/>
                <a:gd name="connsiteX81" fmla="*/ 6184 w 9987"/>
                <a:gd name="connsiteY81" fmla="*/ 7583 h 9988"/>
                <a:gd name="connsiteX82" fmla="*/ 6274 w 9987"/>
                <a:gd name="connsiteY82" fmla="*/ 7298 h 9988"/>
                <a:gd name="connsiteX83" fmla="*/ 6325 w 9987"/>
                <a:gd name="connsiteY83" fmla="*/ 7238 h 9988"/>
                <a:gd name="connsiteX84" fmla="*/ 6530 w 9987"/>
                <a:gd name="connsiteY84" fmla="*/ 7155 h 9988"/>
                <a:gd name="connsiteX85" fmla="*/ 6530 w 9987"/>
                <a:gd name="connsiteY85" fmla="*/ 7048 h 9988"/>
                <a:gd name="connsiteX86" fmla="*/ 6594 w 9987"/>
                <a:gd name="connsiteY86" fmla="*/ 7000 h 9988"/>
                <a:gd name="connsiteX87" fmla="*/ 6825 w 9987"/>
                <a:gd name="connsiteY87" fmla="*/ 6988 h 9988"/>
                <a:gd name="connsiteX88" fmla="*/ 6863 w 9987"/>
                <a:gd name="connsiteY88" fmla="*/ 6952 h 9988"/>
                <a:gd name="connsiteX89" fmla="*/ 6786 w 9987"/>
                <a:gd name="connsiteY89" fmla="*/ 6833 h 9988"/>
                <a:gd name="connsiteX90" fmla="*/ 6812 w 9987"/>
                <a:gd name="connsiteY90" fmla="*/ 6667 h 9988"/>
                <a:gd name="connsiteX91" fmla="*/ 6786 w 9987"/>
                <a:gd name="connsiteY91" fmla="*/ 6488 h 9988"/>
                <a:gd name="connsiteX92" fmla="*/ 6889 w 9987"/>
                <a:gd name="connsiteY92" fmla="*/ 6179 h 9988"/>
                <a:gd name="connsiteX93" fmla="*/ 6940 w 9987"/>
                <a:gd name="connsiteY93" fmla="*/ 6119 h 9988"/>
                <a:gd name="connsiteX94" fmla="*/ 7183 w 9987"/>
                <a:gd name="connsiteY94" fmla="*/ 6012 h 9988"/>
                <a:gd name="connsiteX95" fmla="*/ 7260 w 9987"/>
                <a:gd name="connsiteY95" fmla="*/ 6012 h 9988"/>
                <a:gd name="connsiteX96" fmla="*/ 7375 w 9987"/>
                <a:gd name="connsiteY96" fmla="*/ 5845 h 9988"/>
                <a:gd name="connsiteX97" fmla="*/ 7426 w 9987"/>
                <a:gd name="connsiteY97" fmla="*/ 5762 h 9988"/>
                <a:gd name="connsiteX98" fmla="*/ 7682 w 9987"/>
                <a:gd name="connsiteY98" fmla="*/ 5595 h 9988"/>
                <a:gd name="connsiteX99" fmla="*/ 7734 w 9987"/>
                <a:gd name="connsiteY99" fmla="*/ 5548 h 9988"/>
                <a:gd name="connsiteX100" fmla="*/ 7734 w 9987"/>
                <a:gd name="connsiteY100" fmla="*/ 5405 h 9988"/>
                <a:gd name="connsiteX101" fmla="*/ 7798 w 9987"/>
                <a:gd name="connsiteY101" fmla="*/ 5333 h 9988"/>
                <a:gd name="connsiteX102" fmla="*/ 8028 w 9987"/>
                <a:gd name="connsiteY102" fmla="*/ 5310 h 9988"/>
                <a:gd name="connsiteX103" fmla="*/ 8246 w 9987"/>
                <a:gd name="connsiteY103" fmla="*/ 5333 h 9988"/>
                <a:gd name="connsiteX104" fmla="*/ 8464 w 9987"/>
                <a:gd name="connsiteY104" fmla="*/ 5357 h 9988"/>
                <a:gd name="connsiteX105" fmla="*/ 8694 w 9987"/>
                <a:gd name="connsiteY105" fmla="*/ 5429 h 9988"/>
                <a:gd name="connsiteX106" fmla="*/ 9040 w 9987"/>
                <a:gd name="connsiteY106" fmla="*/ 5429 h 9988"/>
                <a:gd name="connsiteX107" fmla="*/ 9181 w 9987"/>
                <a:gd name="connsiteY107" fmla="*/ 5488 h 9988"/>
                <a:gd name="connsiteX108" fmla="*/ 9296 w 9987"/>
                <a:gd name="connsiteY108" fmla="*/ 5429 h 9988"/>
                <a:gd name="connsiteX109" fmla="*/ 9449 w 9987"/>
                <a:gd name="connsiteY109" fmla="*/ 5405 h 9988"/>
                <a:gd name="connsiteX110" fmla="*/ 9577 w 9987"/>
                <a:gd name="connsiteY110" fmla="*/ 5429 h 9988"/>
                <a:gd name="connsiteX111" fmla="*/ 9757 w 9987"/>
                <a:gd name="connsiteY111" fmla="*/ 5381 h 9988"/>
                <a:gd name="connsiteX112" fmla="*/ 9885 w 9987"/>
                <a:gd name="connsiteY112" fmla="*/ 5405 h 9988"/>
                <a:gd name="connsiteX113" fmla="*/ 9949 w 9987"/>
                <a:gd name="connsiteY113" fmla="*/ 5357 h 9988"/>
                <a:gd name="connsiteX114" fmla="*/ 9987 w 9987"/>
                <a:gd name="connsiteY114" fmla="*/ 5060 h 9988"/>
                <a:gd name="connsiteX115" fmla="*/ 9923 w 9987"/>
                <a:gd name="connsiteY115" fmla="*/ 4679 h 9988"/>
                <a:gd name="connsiteX116" fmla="*/ 9770 w 9987"/>
                <a:gd name="connsiteY116" fmla="*/ 4381 h 9988"/>
                <a:gd name="connsiteX117" fmla="*/ 9654 w 9987"/>
                <a:gd name="connsiteY117" fmla="*/ 4250 h 9988"/>
                <a:gd name="connsiteX118" fmla="*/ 9526 w 9987"/>
                <a:gd name="connsiteY118" fmla="*/ 3988 h 9988"/>
                <a:gd name="connsiteX119" fmla="*/ 9449 w 9987"/>
                <a:gd name="connsiteY119" fmla="*/ 3869 h 9988"/>
                <a:gd name="connsiteX120" fmla="*/ 9347 w 9987"/>
                <a:gd name="connsiteY120" fmla="*/ 4071 h 9988"/>
                <a:gd name="connsiteX121" fmla="*/ 9347 w 9987"/>
                <a:gd name="connsiteY121" fmla="*/ 4119 h 9988"/>
                <a:gd name="connsiteX122" fmla="*/ 9296 w 9987"/>
                <a:gd name="connsiteY122" fmla="*/ 4274 h 9988"/>
                <a:gd name="connsiteX123" fmla="*/ 9181 w 9987"/>
                <a:gd name="connsiteY123" fmla="*/ 4464 h 9988"/>
                <a:gd name="connsiteX124" fmla="*/ 9091 w 9987"/>
                <a:gd name="connsiteY124" fmla="*/ 4631 h 9988"/>
                <a:gd name="connsiteX125" fmla="*/ 9014 w 9987"/>
                <a:gd name="connsiteY125" fmla="*/ 4536 h 9988"/>
                <a:gd name="connsiteX126" fmla="*/ 8912 w 9987"/>
                <a:gd name="connsiteY126" fmla="*/ 4524 h 9988"/>
                <a:gd name="connsiteX127" fmla="*/ 8784 w 9987"/>
                <a:gd name="connsiteY127" fmla="*/ 4440 h 9988"/>
                <a:gd name="connsiteX128" fmla="*/ 8604 w 9987"/>
                <a:gd name="connsiteY128" fmla="*/ 4476 h 9988"/>
                <a:gd name="connsiteX129" fmla="*/ 8348 w 9987"/>
                <a:gd name="connsiteY129" fmla="*/ 4476 h 9988"/>
                <a:gd name="connsiteX130" fmla="*/ 8297 w 9987"/>
                <a:gd name="connsiteY130" fmla="*/ 4488 h 9988"/>
                <a:gd name="connsiteX131" fmla="*/ 8271 w 9987"/>
                <a:gd name="connsiteY131" fmla="*/ 4440 h 9988"/>
                <a:gd name="connsiteX132" fmla="*/ 8118 w 9987"/>
                <a:gd name="connsiteY132" fmla="*/ 4321 h 9988"/>
                <a:gd name="connsiteX133" fmla="*/ 8041 w 9987"/>
                <a:gd name="connsiteY133" fmla="*/ 4095 h 9988"/>
                <a:gd name="connsiteX134" fmla="*/ 7990 w 9987"/>
                <a:gd name="connsiteY134" fmla="*/ 4012 h 9988"/>
                <a:gd name="connsiteX135" fmla="*/ 7913 w 9987"/>
                <a:gd name="connsiteY135" fmla="*/ 3893 h 9988"/>
                <a:gd name="connsiteX136" fmla="*/ 7810 w 9987"/>
                <a:gd name="connsiteY136" fmla="*/ 3810 h 9988"/>
                <a:gd name="connsiteX137" fmla="*/ 7721 w 9987"/>
                <a:gd name="connsiteY137" fmla="*/ 3690 h 9988"/>
                <a:gd name="connsiteX138" fmla="*/ 7644 w 9987"/>
                <a:gd name="connsiteY138" fmla="*/ 3631 h 9988"/>
                <a:gd name="connsiteX139" fmla="*/ 7618 w 9987"/>
                <a:gd name="connsiteY139" fmla="*/ 3560 h 9988"/>
                <a:gd name="connsiteX140" fmla="*/ 7618 w 9987"/>
                <a:gd name="connsiteY140" fmla="*/ 3500 h 9988"/>
                <a:gd name="connsiteX141" fmla="*/ 7644 w 9987"/>
                <a:gd name="connsiteY141" fmla="*/ 3417 h 9988"/>
                <a:gd name="connsiteX142" fmla="*/ 7721 w 9987"/>
                <a:gd name="connsiteY142" fmla="*/ 3345 h 9988"/>
                <a:gd name="connsiteX143" fmla="*/ 7849 w 9987"/>
                <a:gd name="connsiteY143" fmla="*/ 3345 h 9988"/>
                <a:gd name="connsiteX144" fmla="*/ 7875 w 9987"/>
                <a:gd name="connsiteY144" fmla="*/ 3333 h 9988"/>
                <a:gd name="connsiteX145" fmla="*/ 7875 w 9987"/>
                <a:gd name="connsiteY145" fmla="*/ 3262 h 9988"/>
                <a:gd name="connsiteX146" fmla="*/ 7746 w 9987"/>
                <a:gd name="connsiteY146" fmla="*/ 3060 h 9988"/>
                <a:gd name="connsiteX147" fmla="*/ 7721 w 9987"/>
                <a:gd name="connsiteY147" fmla="*/ 3036 h 9988"/>
                <a:gd name="connsiteX148" fmla="*/ 7695 w 9987"/>
                <a:gd name="connsiteY148" fmla="*/ 3000 h 9988"/>
                <a:gd name="connsiteX149" fmla="*/ 7695 w 9987"/>
                <a:gd name="connsiteY149" fmla="*/ 2929 h 9988"/>
                <a:gd name="connsiteX150" fmla="*/ 7875 w 9987"/>
                <a:gd name="connsiteY150" fmla="*/ 2607 h 9988"/>
                <a:gd name="connsiteX151" fmla="*/ 7964 w 9987"/>
                <a:gd name="connsiteY151" fmla="*/ 2488 h 9988"/>
                <a:gd name="connsiteX152" fmla="*/ 8028 w 9987"/>
                <a:gd name="connsiteY152" fmla="*/ 2357 h 9988"/>
                <a:gd name="connsiteX153" fmla="*/ 7990 w 9987"/>
                <a:gd name="connsiteY153" fmla="*/ 2238 h 9988"/>
                <a:gd name="connsiteX154" fmla="*/ 7990 w 9987"/>
                <a:gd name="connsiteY154" fmla="*/ 2060 h 9988"/>
                <a:gd name="connsiteX155" fmla="*/ 7977 w 9987"/>
                <a:gd name="connsiteY155" fmla="*/ 1762 h 9988"/>
                <a:gd name="connsiteX156" fmla="*/ 8118 w 9987"/>
                <a:gd name="connsiteY156" fmla="*/ 1429 h 9988"/>
                <a:gd name="connsiteX157" fmla="*/ 8118 w 9987"/>
                <a:gd name="connsiteY157" fmla="*/ 1250 h 9988"/>
                <a:gd name="connsiteX158" fmla="*/ 7810 w 9987"/>
                <a:gd name="connsiteY158" fmla="*/ 821 h 9988"/>
                <a:gd name="connsiteX159" fmla="*/ 7695 w 9987"/>
                <a:gd name="connsiteY159" fmla="*/ 655 h 9988"/>
                <a:gd name="connsiteX160" fmla="*/ 7503 w 9987"/>
                <a:gd name="connsiteY160" fmla="*/ 524 h 9988"/>
                <a:gd name="connsiteX161" fmla="*/ 6927 w 9987"/>
                <a:gd name="connsiteY161" fmla="*/ 417 h 9988"/>
                <a:gd name="connsiteX162" fmla="*/ 6761 w 9987"/>
                <a:gd name="connsiteY162" fmla="*/ 357 h 9988"/>
                <a:gd name="connsiteX163" fmla="*/ 6351 w 9987"/>
                <a:gd name="connsiteY163" fmla="*/ 381 h 9988"/>
                <a:gd name="connsiteX164" fmla="*/ 6082 w 9987"/>
                <a:gd name="connsiteY164" fmla="*/ 583 h 9988"/>
                <a:gd name="connsiteX165" fmla="*/ 5954 w 9987"/>
                <a:gd name="connsiteY165" fmla="*/ 798 h 9988"/>
                <a:gd name="connsiteX166" fmla="*/ 5659 w 9987"/>
                <a:gd name="connsiteY166" fmla="*/ 1143 h 9988"/>
                <a:gd name="connsiteX167" fmla="*/ 5442 w 9987"/>
                <a:gd name="connsiteY167" fmla="*/ 1119 h 9988"/>
                <a:gd name="connsiteX168" fmla="*/ 5327 w 9987"/>
                <a:gd name="connsiteY168" fmla="*/ 917 h 9988"/>
                <a:gd name="connsiteX169" fmla="*/ 5314 w 9987"/>
                <a:gd name="connsiteY169" fmla="*/ 905 h 9988"/>
                <a:gd name="connsiteX170" fmla="*/ 4942 w 9987"/>
                <a:gd name="connsiteY170" fmla="*/ 798 h 9988"/>
                <a:gd name="connsiteX171" fmla="*/ 4878 w 9987"/>
                <a:gd name="connsiteY171" fmla="*/ 810 h 9988"/>
                <a:gd name="connsiteX172" fmla="*/ 4597 w 9987"/>
                <a:gd name="connsiteY172" fmla="*/ 905 h 9988"/>
                <a:gd name="connsiteX173" fmla="*/ 4456 w 9987"/>
                <a:gd name="connsiteY173" fmla="*/ 810 h 9988"/>
                <a:gd name="connsiteX174" fmla="*/ 4366 w 9987"/>
                <a:gd name="connsiteY174" fmla="*/ 798 h 9988"/>
                <a:gd name="connsiteX175" fmla="*/ 4225 w 9987"/>
                <a:gd name="connsiteY175" fmla="*/ 798 h 9988"/>
                <a:gd name="connsiteX176" fmla="*/ 4149 w 9987"/>
                <a:gd name="connsiteY176" fmla="*/ 810 h 9988"/>
                <a:gd name="connsiteX177" fmla="*/ 4110 w 9987"/>
                <a:gd name="connsiteY177" fmla="*/ 905 h 9988"/>
                <a:gd name="connsiteX178" fmla="*/ 4046 w 9987"/>
                <a:gd name="connsiteY178" fmla="*/ 917 h 9988"/>
                <a:gd name="connsiteX179" fmla="*/ 3803 w 9987"/>
                <a:gd name="connsiteY179" fmla="*/ 857 h 9988"/>
                <a:gd name="connsiteX180" fmla="*/ 3662 w 9987"/>
                <a:gd name="connsiteY180" fmla="*/ 762 h 9988"/>
                <a:gd name="connsiteX181" fmla="*/ 3342 w 9987"/>
                <a:gd name="connsiteY181" fmla="*/ 464 h 9988"/>
                <a:gd name="connsiteX182" fmla="*/ 3252 w 9987"/>
                <a:gd name="connsiteY182" fmla="*/ 405 h 9988"/>
                <a:gd name="connsiteX183" fmla="*/ 3111 w 9987"/>
                <a:gd name="connsiteY183" fmla="*/ 381 h 9988"/>
                <a:gd name="connsiteX184" fmla="*/ 2868 w 9987"/>
                <a:gd name="connsiteY184" fmla="*/ 286 h 9988"/>
                <a:gd name="connsiteX185" fmla="*/ 2817 w 9987"/>
                <a:gd name="connsiteY185" fmla="*/ 250 h 9988"/>
                <a:gd name="connsiteX186" fmla="*/ 2625 w 9987"/>
                <a:gd name="connsiteY186" fmla="*/ 12 h 9988"/>
                <a:gd name="connsiteX187" fmla="*/ 2522 w 9987"/>
                <a:gd name="connsiteY187" fmla="*/ 0 h 9988"/>
                <a:gd name="connsiteX188" fmla="*/ 2484 w 9987"/>
                <a:gd name="connsiteY188" fmla="*/ 0 h 9988"/>
                <a:gd name="connsiteX189" fmla="*/ 2433 w 9987"/>
                <a:gd name="connsiteY189" fmla="*/ 36 h 9988"/>
                <a:gd name="connsiteX190" fmla="*/ 2356 w 9987"/>
                <a:gd name="connsiteY190" fmla="*/ 179 h 9988"/>
                <a:gd name="connsiteX191" fmla="*/ 2266 w 9987"/>
                <a:gd name="connsiteY191" fmla="*/ 179 h 9988"/>
                <a:gd name="connsiteX192" fmla="*/ 2228 w 9987"/>
                <a:gd name="connsiteY192" fmla="*/ 119 h 9988"/>
                <a:gd name="connsiteX193" fmla="*/ 2138 w 9987"/>
                <a:gd name="connsiteY193" fmla="*/ 250 h 9988"/>
                <a:gd name="connsiteX194" fmla="*/ 1985 w 9987"/>
                <a:gd name="connsiteY194" fmla="*/ 393 h 9988"/>
                <a:gd name="connsiteX195" fmla="*/ 2036 w 9987"/>
                <a:gd name="connsiteY195" fmla="*/ 690 h 9988"/>
                <a:gd name="connsiteX196" fmla="*/ 1985 w 9987"/>
                <a:gd name="connsiteY196" fmla="*/ 845 h 9988"/>
                <a:gd name="connsiteX197" fmla="*/ 1882 w 9987"/>
                <a:gd name="connsiteY197" fmla="*/ 881 h 9988"/>
                <a:gd name="connsiteX198" fmla="*/ 1690 w 9987"/>
                <a:gd name="connsiteY198" fmla="*/ 881 h 9988"/>
                <a:gd name="connsiteX199" fmla="*/ 1588 w 9987"/>
                <a:gd name="connsiteY199" fmla="*/ 881 h 9988"/>
                <a:gd name="connsiteX200" fmla="*/ 1524 w 9987"/>
                <a:gd name="connsiteY200" fmla="*/ 905 h 9988"/>
                <a:gd name="connsiteX201" fmla="*/ 1485 w 9987"/>
                <a:gd name="connsiteY201" fmla="*/ 940 h 9988"/>
                <a:gd name="connsiteX202" fmla="*/ 1485 w 9987"/>
                <a:gd name="connsiteY202" fmla="*/ 1024 h 9988"/>
                <a:gd name="connsiteX203" fmla="*/ 1562 w 9987"/>
                <a:gd name="connsiteY203" fmla="*/ 1262 h 9988"/>
                <a:gd name="connsiteX204" fmla="*/ 1562 w 9987"/>
                <a:gd name="connsiteY204" fmla="*/ 1369 h 9988"/>
                <a:gd name="connsiteX205" fmla="*/ 1498 w 9987"/>
                <a:gd name="connsiteY205" fmla="*/ 1452 h 9988"/>
                <a:gd name="connsiteX206" fmla="*/ 1357 w 9987"/>
                <a:gd name="connsiteY206" fmla="*/ 1548 h 9988"/>
                <a:gd name="connsiteX207" fmla="*/ 1319 w 9987"/>
                <a:gd name="connsiteY207" fmla="*/ 1643 h 9988"/>
                <a:gd name="connsiteX208" fmla="*/ 1268 w 9987"/>
                <a:gd name="connsiteY208" fmla="*/ 2226 h 9988"/>
                <a:gd name="connsiteX209" fmla="*/ 1076 w 9987"/>
                <a:gd name="connsiteY209" fmla="*/ 2333 h 9988"/>
                <a:gd name="connsiteX210" fmla="*/ 781 w 9987"/>
                <a:gd name="connsiteY210" fmla="*/ 2393 h 9988"/>
                <a:gd name="connsiteX211" fmla="*/ 666 w 9987"/>
                <a:gd name="connsiteY211" fmla="*/ 2381 h 9988"/>
                <a:gd name="connsiteX212" fmla="*/ 602 w 9987"/>
                <a:gd name="connsiteY212" fmla="*/ 2357 h 9988"/>
                <a:gd name="connsiteX213" fmla="*/ 448 w 9987"/>
                <a:gd name="connsiteY213" fmla="*/ 2369 h 9988"/>
                <a:gd name="connsiteX214" fmla="*/ 102 w 9987"/>
                <a:gd name="connsiteY214" fmla="*/ 2345 h 9988"/>
                <a:gd name="connsiteX215" fmla="*/ 90 w 9987"/>
                <a:gd name="connsiteY215" fmla="*/ 2440 h 9988"/>
                <a:gd name="connsiteX216" fmla="*/ 102 w 9987"/>
                <a:gd name="connsiteY216" fmla="*/ 2607 h 9988"/>
                <a:gd name="connsiteX217" fmla="*/ 90 w 9987"/>
                <a:gd name="connsiteY217" fmla="*/ 2786 h 9988"/>
                <a:gd name="connsiteX218" fmla="*/ 51 w 9987"/>
                <a:gd name="connsiteY218" fmla="*/ 2869 h 9988"/>
                <a:gd name="connsiteX219" fmla="*/ 13 w 9987"/>
                <a:gd name="connsiteY219" fmla="*/ 3000 h 9988"/>
                <a:gd name="connsiteX220" fmla="*/ 0 w 9987"/>
                <a:gd name="connsiteY220" fmla="*/ 3202 h 9988"/>
                <a:gd name="connsiteX0" fmla="*/ 0 w 10000"/>
                <a:gd name="connsiteY0" fmla="*/ 3206 h 10000"/>
                <a:gd name="connsiteX1" fmla="*/ 26 w 10000"/>
                <a:gd name="connsiteY1" fmla="*/ 3361 h 10000"/>
                <a:gd name="connsiteX2" fmla="*/ 38 w 10000"/>
                <a:gd name="connsiteY2" fmla="*/ 3564 h 10000"/>
                <a:gd name="connsiteX3" fmla="*/ 115 w 10000"/>
                <a:gd name="connsiteY3" fmla="*/ 3791 h 10000"/>
                <a:gd name="connsiteX4" fmla="*/ 192 w 10000"/>
                <a:gd name="connsiteY4" fmla="*/ 3993 h 10000"/>
                <a:gd name="connsiteX5" fmla="*/ 294 w 10000"/>
                <a:gd name="connsiteY5" fmla="*/ 4112 h 10000"/>
                <a:gd name="connsiteX6" fmla="*/ 346 w 10000"/>
                <a:gd name="connsiteY6" fmla="*/ 4124 h 10000"/>
                <a:gd name="connsiteX7" fmla="*/ 398 w 10000"/>
                <a:gd name="connsiteY7" fmla="*/ 4124 h 10000"/>
                <a:gd name="connsiteX8" fmla="*/ 475 w 10000"/>
                <a:gd name="connsiteY8" fmla="*/ 4148 h 10000"/>
                <a:gd name="connsiteX9" fmla="*/ 577 w 10000"/>
                <a:gd name="connsiteY9" fmla="*/ 4279 h 10000"/>
                <a:gd name="connsiteX10" fmla="*/ 654 w 10000"/>
                <a:gd name="connsiteY10" fmla="*/ 4374 h 10000"/>
                <a:gd name="connsiteX11" fmla="*/ 718 w 10000"/>
                <a:gd name="connsiteY11" fmla="*/ 4505 h 10000"/>
                <a:gd name="connsiteX12" fmla="*/ 833 w 10000"/>
                <a:gd name="connsiteY12" fmla="*/ 4661 h 10000"/>
                <a:gd name="connsiteX13" fmla="*/ 897 w 10000"/>
                <a:gd name="connsiteY13" fmla="*/ 4827 h 10000"/>
                <a:gd name="connsiteX14" fmla="*/ 936 w 10000"/>
                <a:gd name="connsiteY14" fmla="*/ 4911 h 10000"/>
                <a:gd name="connsiteX15" fmla="*/ 987 w 10000"/>
                <a:gd name="connsiteY15" fmla="*/ 5030 h 10000"/>
                <a:gd name="connsiteX16" fmla="*/ 1077 w 10000"/>
                <a:gd name="connsiteY16" fmla="*/ 5232 h 10000"/>
                <a:gd name="connsiteX17" fmla="*/ 1206 w 10000"/>
                <a:gd name="connsiteY17" fmla="*/ 5316 h 10000"/>
                <a:gd name="connsiteX18" fmla="*/ 1334 w 10000"/>
                <a:gd name="connsiteY18" fmla="*/ 5292 h 10000"/>
                <a:gd name="connsiteX19" fmla="*/ 1410 w 10000"/>
                <a:gd name="connsiteY19" fmla="*/ 5232 h 10000"/>
                <a:gd name="connsiteX20" fmla="*/ 1513 w 10000"/>
                <a:gd name="connsiteY20" fmla="*/ 5232 h 10000"/>
                <a:gd name="connsiteX21" fmla="*/ 1564 w 10000"/>
                <a:gd name="connsiteY21" fmla="*/ 5208 h 10000"/>
                <a:gd name="connsiteX22" fmla="*/ 1692 w 10000"/>
                <a:gd name="connsiteY22" fmla="*/ 5185 h 10000"/>
                <a:gd name="connsiteX23" fmla="*/ 1769 w 10000"/>
                <a:gd name="connsiteY23" fmla="*/ 5161 h 10000"/>
                <a:gd name="connsiteX24" fmla="*/ 1884 w 10000"/>
                <a:gd name="connsiteY24" fmla="*/ 5256 h 10000"/>
                <a:gd name="connsiteX25" fmla="*/ 1936 w 10000"/>
                <a:gd name="connsiteY25" fmla="*/ 5268 h 10000"/>
                <a:gd name="connsiteX26" fmla="*/ 2064 w 10000"/>
                <a:gd name="connsiteY26" fmla="*/ 5447 h 10000"/>
                <a:gd name="connsiteX27" fmla="*/ 2128 w 10000"/>
                <a:gd name="connsiteY27" fmla="*/ 5495 h 10000"/>
                <a:gd name="connsiteX28" fmla="*/ 2308 w 10000"/>
                <a:gd name="connsiteY28" fmla="*/ 5876 h 10000"/>
                <a:gd name="connsiteX29" fmla="*/ 2295 w 10000"/>
                <a:gd name="connsiteY29" fmla="*/ 5983 h 10000"/>
                <a:gd name="connsiteX30" fmla="*/ 2346 w 10000"/>
                <a:gd name="connsiteY30" fmla="*/ 6114 h 10000"/>
                <a:gd name="connsiteX31" fmla="*/ 2321 w 10000"/>
                <a:gd name="connsiteY31" fmla="*/ 6270 h 10000"/>
                <a:gd name="connsiteX32" fmla="*/ 2410 w 10000"/>
                <a:gd name="connsiteY32" fmla="*/ 6532 h 10000"/>
                <a:gd name="connsiteX33" fmla="*/ 2461 w 10000"/>
                <a:gd name="connsiteY33" fmla="*/ 6663 h 10000"/>
                <a:gd name="connsiteX34" fmla="*/ 2577 w 10000"/>
                <a:gd name="connsiteY34" fmla="*/ 6841 h 10000"/>
                <a:gd name="connsiteX35" fmla="*/ 2628 w 10000"/>
                <a:gd name="connsiteY35" fmla="*/ 7116 h 10000"/>
                <a:gd name="connsiteX36" fmla="*/ 2653 w 10000"/>
                <a:gd name="connsiteY36" fmla="*/ 7164 h 10000"/>
                <a:gd name="connsiteX37" fmla="*/ 2731 w 10000"/>
                <a:gd name="connsiteY37" fmla="*/ 7247 h 10000"/>
                <a:gd name="connsiteX38" fmla="*/ 2744 w 10000"/>
                <a:gd name="connsiteY38" fmla="*/ 7319 h 10000"/>
                <a:gd name="connsiteX39" fmla="*/ 2808 w 10000"/>
                <a:gd name="connsiteY39" fmla="*/ 7354 h 10000"/>
                <a:gd name="connsiteX40" fmla="*/ 2872 w 10000"/>
                <a:gd name="connsiteY40" fmla="*/ 7533 h 10000"/>
                <a:gd name="connsiteX41" fmla="*/ 2923 w 10000"/>
                <a:gd name="connsiteY41" fmla="*/ 7640 h 10000"/>
                <a:gd name="connsiteX42" fmla="*/ 3000 w 10000"/>
                <a:gd name="connsiteY42" fmla="*/ 7723 h 10000"/>
                <a:gd name="connsiteX43" fmla="*/ 2987 w 10000"/>
                <a:gd name="connsiteY43" fmla="*/ 7759 h 10000"/>
                <a:gd name="connsiteX44" fmla="*/ 3039 w 10000"/>
                <a:gd name="connsiteY44" fmla="*/ 7807 h 10000"/>
                <a:gd name="connsiteX45" fmla="*/ 3154 w 10000"/>
                <a:gd name="connsiteY45" fmla="*/ 7807 h 10000"/>
                <a:gd name="connsiteX46" fmla="*/ 3307 w 10000"/>
                <a:gd name="connsiteY46" fmla="*/ 7819 h 10000"/>
                <a:gd name="connsiteX47" fmla="*/ 3397 w 10000"/>
                <a:gd name="connsiteY47" fmla="*/ 7939 h 10000"/>
                <a:gd name="connsiteX48" fmla="*/ 3410 w 10000"/>
                <a:gd name="connsiteY48" fmla="*/ 8070 h 10000"/>
                <a:gd name="connsiteX49" fmla="*/ 3371 w 10000"/>
                <a:gd name="connsiteY49" fmla="*/ 8284 h 10000"/>
                <a:gd name="connsiteX50" fmla="*/ 3397 w 10000"/>
                <a:gd name="connsiteY50" fmla="*/ 8320 h 10000"/>
                <a:gd name="connsiteX51" fmla="*/ 4128 w 10000"/>
                <a:gd name="connsiteY51" fmla="*/ 8427 h 10000"/>
                <a:gd name="connsiteX52" fmla="*/ 4115 w 10000"/>
                <a:gd name="connsiteY52" fmla="*/ 8522 h 10000"/>
                <a:gd name="connsiteX53" fmla="*/ 4141 w 10000"/>
                <a:gd name="connsiteY53" fmla="*/ 8546 h 10000"/>
                <a:gd name="connsiteX54" fmla="*/ 4308 w 10000"/>
                <a:gd name="connsiteY54" fmla="*/ 8880 h 10000"/>
                <a:gd name="connsiteX55" fmla="*/ 4192 w 10000"/>
                <a:gd name="connsiteY55" fmla="*/ 8987 h 10000"/>
                <a:gd name="connsiteX56" fmla="*/ 4141 w 10000"/>
                <a:gd name="connsiteY56" fmla="*/ 9059 h 10000"/>
                <a:gd name="connsiteX57" fmla="*/ 4141 w 10000"/>
                <a:gd name="connsiteY57" fmla="*/ 9106 h 10000"/>
                <a:gd name="connsiteX58" fmla="*/ 4192 w 10000"/>
                <a:gd name="connsiteY58" fmla="*/ 9154 h 10000"/>
                <a:gd name="connsiteX59" fmla="*/ 4347 w 10000"/>
                <a:gd name="connsiteY59" fmla="*/ 9166 h 10000"/>
                <a:gd name="connsiteX60" fmla="*/ 4411 w 10000"/>
                <a:gd name="connsiteY60" fmla="*/ 9154 h 10000"/>
                <a:gd name="connsiteX61" fmla="*/ 4487 w 10000"/>
                <a:gd name="connsiteY61" fmla="*/ 9106 h 10000"/>
                <a:gd name="connsiteX62" fmla="*/ 4654 w 10000"/>
                <a:gd name="connsiteY62" fmla="*/ 9011 h 10000"/>
                <a:gd name="connsiteX63" fmla="*/ 4833 w 10000"/>
                <a:gd name="connsiteY63" fmla="*/ 8987 h 10000"/>
                <a:gd name="connsiteX64" fmla="*/ 4948 w 10000"/>
                <a:gd name="connsiteY64" fmla="*/ 9011 h 10000"/>
                <a:gd name="connsiteX65" fmla="*/ 5039 w 10000"/>
                <a:gd name="connsiteY65" fmla="*/ 9106 h 10000"/>
                <a:gd name="connsiteX66" fmla="*/ 5103 w 10000"/>
                <a:gd name="connsiteY66" fmla="*/ 9344 h 10000"/>
                <a:gd name="connsiteX67" fmla="*/ 5167 w 10000"/>
                <a:gd name="connsiteY67" fmla="*/ 9428 h 10000"/>
                <a:gd name="connsiteX68" fmla="*/ 5269 w 10000"/>
                <a:gd name="connsiteY68" fmla="*/ 9475 h 10000"/>
                <a:gd name="connsiteX69" fmla="*/ 5423 w 10000"/>
                <a:gd name="connsiteY69" fmla="*/ 9511 h 10000"/>
                <a:gd name="connsiteX70" fmla="*/ 5590 w 10000"/>
                <a:gd name="connsiteY70" fmla="*/ 9511 h 10000"/>
                <a:gd name="connsiteX71" fmla="*/ 5615 w 10000"/>
                <a:gd name="connsiteY71" fmla="*/ 9511 h 10000"/>
                <a:gd name="connsiteX72" fmla="*/ 5641 w 10000"/>
                <a:gd name="connsiteY72" fmla="*/ 9511 h 10000"/>
                <a:gd name="connsiteX73" fmla="*/ 5705 w 10000"/>
                <a:gd name="connsiteY73" fmla="*/ 9499 h 10000"/>
                <a:gd name="connsiteX74" fmla="*/ 5821 w 10000"/>
                <a:gd name="connsiteY74" fmla="*/ 10000 h 10000"/>
                <a:gd name="connsiteX75" fmla="*/ 6052 w 10000"/>
                <a:gd name="connsiteY75" fmla="*/ 9595 h 10000"/>
                <a:gd name="connsiteX76" fmla="*/ 6013 w 10000"/>
                <a:gd name="connsiteY76" fmla="*/ 9344 h 10000"/>
                <a:gd name="connsiteX77" fmla="*/ 6100 w 10000"/>
                <a:gd name="connsiteY77" fmla="*/ 9154 h 10000"/>
                <a:gd name="connsiteX78" fmla="*/ 6189 w 10000"/>
                <a:gd name="connsiteY78" fmla="*/ 8068 h 10000"/>
                <a:gd name="connsiteX79" fmla="*/ 6180 w 10000"/>
                <a:gd name="connsiteY79" fmla="*/ 7939 h 10000"/>
                <a:gd name="connsiteX80" fmla="*/ 6205 w 10000"/>
                <a:gd name="connsiteY80" fmla="*/ 7854 h 10000"/>
                <a:gd name="connsiteX81" fmla="*/ 6192 w 10000"/>
                <a:gd name="connsiteY81" fmla="*/ 7592 h 10000"/>
                <a:gd name="connsiteX82" fmla="*/ 6282 w 10000"/>
                <a:gd name="connsiteY82" fmla="*/ 7307 h 10000"/>
                <a:gd name="connsiteX83" fmla="*/ 6333 w 10000"/>
                <a:gd name="connsiteY83" fmla="*/ 7247 h 10000"/>
                <a:gd name="connsiteX84" fmla="*/ 6539 w 10000"/>
                <a:gd name="connsiteY84" fmla="*/ 7164 h 10000"/>
                <a:gd name="connsiteX85" fmla="*/ 6539 w 10000"/>
                <a:gd name="connsiteY85" fmla="*/ 7056 h 10000"/>
                <a:gd name="connsiteX86" fmla="*/ 6603 w 10000"/>
                <a:gd name="connsiteY86" fmla="*/ 7008 h 10000"/>
                <a:gd name="connsiteX87" fmla="*/ 6834 w 10000"/>
                <a:gd name="connsiteY87" fmla="*/ 6996 h 10000"/>
                <a:gd name="connsiteX88" fmla="*/ 6872 w 10000"/>
                <a:gd name="connsiteY88" fmla="*/ 6960 h 10000"/>
                <a:gd name="connsiteX89" fmla="*/ 6795 w 10000"/>
                <a:gd name="connsiteY89" fmla="*/ 6841 h 10000"/>
                <a:gd name="connsiteX90" fmla="*/ 6821 w 10000"/>
                <a:gd name="connsiteY90" fmla="*/ 6675 h 10000"/>
                <a:gd name="connsiteX91" fmla="*/ 6795 w 10000"/>
                <a:gd name="connsiteY91" fmla="*/ 6496 h 10000"/>
                <a:gd name="connsiteX92" fmla="*/ 6898 w 10000"/>
                <a:gd name="connsiteY92" fmla="*/ 6186 h 10000"/>
                <a:gd name="connsiteX93" fmla="*/ 6949 w 10000"/>
                <a:gd name="connsiteY93" fmla="*/ 6126 h 10000"/>
                <a:gd name="connsiteX94" fmla="*/ 7192 w 10000"/>
                <a:gd name="connsiteY94" fmla="*/ 6019 h 10000"/>
                <a:gd name="connsiteX95" fmla="*/ 7269 w 10000"/>
                <a:gd name="connsiteY95" fmla="*/ 6019 h 10000"/>
                <a:gd name="connsiteX96" fmla="*/ 7385 w 10000"/>
                <a:gd name="connsiteY96" fmla="*/ 5852 h 10000"/>
                <a:gd name="connsiteX97" fmla="*/ 7436 w 10000"/>
                <a:gd name="connsiteY97" fmla="*/ 5769 h 10000"/>
                <a:gd name="connsiteX98" fmla="*/ 7692 w 10000"/>
                <a:gd name="connsiteY98" fmla="*/ 5602 h 10000"/>
                <a:gd name="connsiteX99" fmla="*/ 7744 w 10000"/>
                <a:gd name="connsiteY99" fmla="*/ 5555 h 10000"/>
                <a:gd name="connsiteX100" fmla="*/ 7744 w 10000"/>
                <a:gd name="connsiteY100" fmla="*/ 5411 h 10000"/>
                <a:gd name="connsiteX101" fmla="*/ 7808 w 10000"/>
                <a:gd name="connsiteY101" fmla="*/ 5339 h 10000"/>
                <a:gd name="connsiteX102" fmla="*/ 8038 w 10000"/>
                <a:gd name="connsiteY102" fmla="*/ 5316 h 10000"/>
                <a:gd name="connsiteX103" fmla="*/ 8257 w 10000"/>
                <a:gd name="connsiteY103" fmla="*/ 5339 h 10000"/>
                <a:gd name="connsiteX104" fmla="*/ 8475 w 10000"/>
                <a:gd name="connsiteY104" fmla="*/ 5363 h 10000"/>
                <a:gd name="connsiteX105" fmla="*/ 8705 w 10000"/>
                <a:gd name="connsiteY105" fmla="*/ 5436 h 10000"/>
                <a:gd name="connsiteX106" fmla="*/ 9052 w 10000"/>
                <a:gd name="connsiteY106" fmla="*/ 5436 h 10000"/>
                <a:gd name="connsiteX107" fmla="*/ 9193 w 10000"/>
                <a:gd name="connsiteY107" fmla="*/ 5495 h 10000"/>
                <a:gd name="connsiteX108" fmla="*/ 9308 w 10000"/>
                <a:gd name="connsiteY108" fmla="*/ 5436 h 10000"/>
                <a:gd name="connsiteX109" fmla="*/ 9461 w 10000"/>
                <a:gd name="connsiteY109" fmla="*/ 5411 h 10000"/>
                <a:gd name="connsiteX110" fmla="*/ 9589 w 10000"/>
                <a:gd name="connsiteY110" fmla="*/ 5436 h 10000"/>
                <a:gd name="connsiteX111" fmla="*/ 9770 w 10000"/>
                <a:gd name="connsiteY111" fmla="*/ 5387 h 10000"/>
                <a:gd name="connsiteX112" fmla="*/ 9898 w 10000"/>
                <a:gd name="connsiteY112" fmla="*/ 5411 h 10000"/>
                <a:gd name="connsiteX113" fmla="*/ 9962 w 10000"/>
                <a:gd name="connsiteY113" fmla="*/ 5363 h 10000"/>
                <a:gd name="connsiteX114" fmla="*/ 10000 w 10000"/>
                <a:gd name="connsiteY114" fmla="*/ 5066 h 10000"/>
                <a:gd name="connsiteX115" fmla="*/ 9936 w 10000"/>
                <a:gd name="connsiteY115" fmla="*/ 4685 h 10000"/>
                <a:gd name="connsiteX116" fmla="*/ 9783 w 10000"/>
                <a:gd name="connsiteY116" fmla="*/ 4386 h 10000"/>
                <a:gd name="connsiteX117" fmla="*/ 9667 w 10000"/>
                <a:gd name="connsiteY117" fmla="*/ 4255 h 10000"/>
                <a:gd name="connsiteX118" fmla="*/ 9538 w 10000"/>
                <a:gd name="connsiteY118" fmla="*/ 3993 h 10000"/>
                <a:gd name="connsiteX119" fmla="*/ 9461 w 10000"/>
                <a:gd name="connsiteY119" fmla="*/ 3874 h 10000"/>
                <a:gd name="connsiteX120" fmla="*/ 9359 w 10000"/>
                <a:gd name="connsiteY120" fmla="*/ 4076 h 10000"/>
                <a:gd name="connsiteX121" fmla="*/ 9359 w 10000"/>
                <a:gd name="connsiteY121" fmla="*/ 4124 h 10000"/>
                <a:gd name="connsiteX122" fmla="*/ 9308 w 10000"/>
                <a:gd name="connsiteY122" fmla="*/ 4279 h 10000"/>
                <a:gd name="connsiteX123" fmla="*/ 9193 w 10000"/>
                <a:gd name="connsiteY123" fmla="*/ 4469 h 10000"/>
                <a:gd name="connsiteX124" fmla="*/ 9103 w 10000"/>
                <a:gd name="connsiteY124" fmla="*/ 4637 h 10000"/>
                <a:gd name="connsiteX125" fmla="*/ 9026 w 10000"/>
                <a:gd name="connsiteY125" fmla="*/ 4541 h 10000"/>
                <a:gd name="connsiteX126" fmla="*/ 8924 w 10000"/>
                <a:gd name="connsiteY126" fmla="*/ 4529 h 10000"/>
                <a:gd name="connsiteX127" fmla="*/ 8795 w 10000"/>
                <a:gd name="connsiteY127" fmla="*/ 4445 h 10000"/>
                <a:gd name="connsiteX128" fmla="*/ 8615 w 10000"/>
                <a:gd name="connsiteY128" fmla="*/ 4481 h 10000"/>
                <a:gd name="connsiteX129" fmla="*/ 8359 w 10000"/>
                <a:gd name="connsiteY129" fmla="*/ 4481 h 10000"/>
                <a:gd name="connsiteX130" fmla="*/ 8308 w 10000"/>
                <a:gd name="connsiteY130" fmla="*/ 4493 h 10000"/>
                <a:gd name="connsiteX131" fmla="*/ 8282 w 10000"/>
                <a:gd name="connsiteY131" fmla="*/ 4445 h 10000"/>
                <a:gd name="connsiteX132" fmla="*/ 8129 w 10000"/>
                <a:gd name="connsiteY132" fmla="*/ 4326 h 10000"/>
                <a:gd name="connsiteX133" fmla="*/ 8051 w 10000"/>
                <a:gd name="connsiteY133" fmla="*/ 4100 h 10000"/>
                <a:gd name="connsiteX134" fmla="*/ 8000 w 10000"/>
                <a:gd name="connsiteY134" fmla="*/ 4017 h 10000"/>
                <a:gd name="connsiteX135" fmla="*/ 7923 w 10000"/>
                <a:gd name="connsiteY135" fmla="*/ 3898 h 10000"/>
                <a:gd name="connsiteX136" fmla="*/ 7820 w 10000"/>
                <a:gd name="connsiteY136" fmla="*/ 3815 h 10000"/>
                <a:gd name="connsiteX137" fmla="*/ 7731 w 10000"/>
                <a:gd name="connsiteY137" fmla="*/ 3694 h 10000"/>
                <a:gd name="connsiteX138" fmla="*/ 7654 w 10000"/>
                <a:gd name="connsiteY138" fmla="*/ 3635 h 10000"/>
                <a:gd name="connsiteX139" fmla="*/ 7628 w 10000"/>
                <a:gd name="connsiteY139" fmla="*/ 3564 h 10000"/>
                <a:gd name="connsiteX140" fmla="*/ 7628 w 10000"/>
                <a:gd name="connsiteY140" fmla="*/ 3504 h 10000"/>
                <a:gd name="connsiteX141" fmla="*/ 7654 w 10000"/>
                <a:gd name="connsiteY141" fmla="*/ 3421 h 10000"/>
                <a:gd name="connsiteX142" fmla="*/ 7731 w 10000"/>
                <a:gd name="connsiteY142" fmla="*/ 3349 h 10000"/>
                <a:gd name="connsiteX143" fmla="*/ 7859 w 10000"/>
                <a:gd name="connsiteY143" fmla="*/ 3349 h 10000"/>
                <a:gd name="connsiteX144" fmla="*/ 7885 w 10000"/>
                <a:gd name="connsiteY144" fmla="*/ 3337 h 10000"/>
                <a:gd name="connsiteX145" fmla="*/ 7885 w 10000"/>
                <a:gd name="connsiteY145" fmla="*/ 3266 h 10000"/>
                <a:gd name="connsiteX146" fmla="*/ 7756 w 10000"/>
                <a:gd name="connsiteY146" fmla="*/ 3064 h 10000"/>
                <a:gd name="connsiteX147" fmla="*/ 7731 w 10000"/>
                <a:gd name="connsiteY147" fmla="*/ 3040 h 10000"/>
                <a:gd name="connsiteX148" fmla="*/ 7705 w 10000"/>
                <a:gd name="connsiteY148" fmla="*/ 3004 h 10000"/>
                <a:gd name="connsiteX149" fmla="*/ 7705 w 10000"/>
                <a:gd name="connsiteY149" fmla="*/ 2933 h 10000"/>
                <a:gd name="connsiteX150" fmla="*/ 7885 w 10000"/>
                <a:gd name="connsiteY150" fmla="*/ 2610 h 10000"/>
                <a:gd name="connsiteX151" fmla="*/ 7974 w 10000"/>
                <a:gd name="connsiteY151" fmla="*/ 2491 h 10000"/>
                <a:gd name="connsiteX152" fmla="*/ 8038 w 10000"/>
                <a:gd name="connsiteY152" fmla="*/ 2360 h 10000"/>
                <a:gd name="connsiteX153" fmla="*/ 8000 w 10000"/>
                <a:gd name="connsiteY153" fmla="*/ 2241 h 10000"/>
                <a:gd name="connsiteX154" fmla="*/ 8000 w 10000"/>
                <a:gd name="connsiteY154" fmla="*/ 2062 h 10000"/>
                <a:gd name="connsiteX155" fmla="*/ 7987 w 10000"/>
                <a:gd name="connsiteY155" fmla="*/ 1764 h 10000"/>
                <a:gd name="connsiteX156" fmla="*/ 8129 w 10000"/>
                <a:gd name="connsiteY156" fmla="*/ 1431 h 10000"/>
                <a:gd name="connsiteX157" fmla="*/ 8129 w 10000"/>
                <a:gd name="connsiteY157" fmla="*/ 1252 h 10000"/>
                <a:gd name="connsiteX158" fmla="*/ 7820 w 10000"/>
                <a:gd name="connsiteY158" fmla="*/ 822 h 10000"/>
                <a:gd name="connsiteX159" fmla="*/ 7705 w 10000"/>
                <a:gd name="connsiteY159" fmla="*/ 656 h 10000"/>
                <a:gd name="connsiteX160" fmla="*/ 7513 w 10000"/>
                <a:gd name="connsiteY160" fmla="*/ 525 h 10000"/>
                <a:gd name="connsiteX161" fmla="*/ 6936 w 10000"/>
                <a:gd name="connsiteY161" fmla="*/ 418 h 10000"/>
                <a:gd name="connsiteX162" fmla="*/ 6770 w 10000"/>
                <a:gd name="connsiteY162" fmla="*/ 357 h 10000"/>
                <a:gd name="connsiteX163" fmla="*/ 6359 w 10000"/>
                <a:gd name="connsiteY163" fmla="*/ 381 h 10000"/>
                <a:gd name="connsiteX164" fmla="*/ 6090 w 10000"/>
                <a:gd name="connsiteY164" fmla="*/ 584 h 10000"/>
                <a:gd name="connsiteX165" fmla="*/ 5962 w 10000"/>
                <a:gd name="connsiteY165" fmla="*/ 799 h 10000"/>
                <a:gd name="connsiteX166" fmla="*/ 5666 w 10000"/>
                <a:gd name="connsiteY166" fmla="*/ 1144 h 10000"/>
                <a:gd name="connsiteX167" fmla="*/ 5449 w 10000"/>
                <a:gd name="connsiteY167" fmla="*/ 1120 h 10000"/>
                <a:gd name="connsiteX168" fmla="*/ 5334 w 10000"/>
                <a:gd name="connsiteY168" fmla="*/ 918 h 10000"/>
                <a:gd name="connsiteX169" fmla="*/ 5321 w 10000"/>
                <a:gd name="connsiteY169" fmla="*/ 906 h 10000"/>
                <a:gd name="connsiteX170" fmla="*/ 4948 w 10000"/>
                <a:gd name="connsiteY170" fmla="*/ 799 h 10000"/>
                <a:gd name="connsiteX171" fmla="*/ 4884 w 10000"/>
                <a:gd name="connsiteY171" fmla="*/ 811 h 10000"/>
                <a:gd name="connsiteX172" fmla="*/ 4603 w 10000"/>
                <a:gd name="connsiteY172" fmla="*/ 906 h 10000"/>
                <a:gd name="connsiteX173" fmla="*/ 4462 w 10000"/>
                <a:gd name="connsiteY173" fmla="*/ 811 h 10000"/>
                <a:gd name="connsiteX174" fmla="*/ 4372 w 10000"/>
                <a:gd name="connsiteY174" fmla="*/ 799 h 10000"/>
                <a:gd name="connsiteX175" fmla="*/ 4230 w 10000"/>
                <a:gd name="connsiteY175" fmla="*/ 799 h 10000"/>
                <a:gd name="connsiteX176" fmla="*/ 4154 w 10000"/>
                <a:gd name="connsiteY176" fmla="*/ 811 h 10000"/>
                <a:gd name="connsiteX177" fmla="*/ 4115 w 10000"/>
                <a:gd name="connsiteY177" fmla="*/ 906 h 10000"/>
                <a:gd name="connsiteX178" fmla="*/ 4051 w 10000"/>
                <a:gd name="connsiteY178" fmla="*/ 918 h 10000"/>
                <a:gd name="connsiteX179" fmla="*/ 3808 w 10000"/>
                <a:gd name="connsiteY179" fmla="*/ 858 h 10000"/>
                <a:gd name="connsiteX180" fmla="*/ 3667 w 10000"/>
                <a:gd name="connsiteY180" fmla="*/ 763 h 10000"/>
                <a:gd name="connsiteX181" fmla="*/ 3346 w 10000"/>
                <a:gd name="connsiteY181" fmla="*/ 465 h 10000"/>
                <a:gd name="connsiteX182" fmla="*/ 3256 w 10000"/>
                <a:gd name="connsiteY182" fmla="*/ 405 h 10000"/>
                <a:gd name="connsiteX183" fmla="*/ 3115 w 10000"/>
                <a:gd name="connsiteY183" fmla="*/ 381 h 10000"/>
                <a:gd name="connsiteX184" fmla="*/ 2872 w 10000"/>
                <a:gd name="connsiteY184" fmla="*/ 286 h 10000"/>
                <a:gd name="connsiteX185" fmla="*/ 2821 w 10000"/>
                <a:gd name="connsiteY185" fmla="*/ 250 h 10000"/>
                <a:gd name="connsiteX186" fmla="*/ 2628 w 10000"/>
                <a:gd name="connsiteY186" fmla="*/ 12 h 10000"/>
                <a:gd name="connsiteX187" fmla="*/ 2525 w 10000"/>
                <a:gd name="connsiteY187" fmla="*/ 0 h 10000"/>
                <a:gd name="connsiteX188" fmla="*/ 2487 w 10000"/>
                <a:gd name="connsiteY188" fmla="*/ 0 h 10000"/>
                <a:gd name="connsiteX189" fmla="*/ 2436 w 10000"/>
                <a:gd name="connsiteY189" fmla="*/ 36 h 10000"/>
                <a:gd name="connsiteX190" fmla="*/ 2359 w 10000"/>
                <a:gd name="connsiteY190" fmla="*/ 179 h 10000"/>
                <a:gd name="connsiteX191" fmla="*/ 2269 w 10000"/>
                <a:gd name="connsiteY191" fmla="*/ 179 h 10000"/>
                <a:gd name="connsiteX192" fmla="*/ 2231 w 10000"/>
                <a:gd name="connsiteY192" fmla="*/ 119 h 10000"/>
                <a:gd name="connsiteX193" fmla="*/ 2141 w 10000"/>
                <a:gd name="connsiteY193" fmla="*/ 250 h 10000"/>
                <a:gd name="connsiteX194" fmla="*/ 1988 w 10000"/>
                <a:gd name="connsiteY194" fmla="*/ 393 h 10000"/>
                <a:gd name="connsiteX195" fmla="*/ 2039 w 10000"/>
                <a:gd name="connsiteY195" fmla="*/ 691 h 10000"/>
                <a:gd name="connsiteX196" fmla="*/ 1988 w 10000"/>
                <a:gd name="connsiteY196" fmla="*/ 846 h 10000"/>
                <a:gd name="connsiteX197" fmla="*/ 1884 w 10000"/>
                <a:gd name="connsiteY197" fmla="*/ 882 h 10000"/>
                <a:gd name="connsiteX198" fmla="*/ 1692 w 10000"/>
                <a:gd name="connsiteY198" fmla="*/ 882 h 10000"/>
                <a:gd name="connsiteX199" fmla="*/ 1590 w 10000"/>
                <a:gd name="connsiteY199" fmla="*/ 882 h 10000"/>
                <a:gd name="connsiteX200" fmla="*/ 1526 w 10000"/>
                <a:gd name="connsiteY200" fmla="*/ 906 h 10000"/>
                <a:gd name="connsiteX201" fmla="*/ 1487 w 10000"/>
                <a:gd name="connsiteY201" fmla="*/ 941 h 10000"/>
                <a:gd name="connsiteX202" fmla="*/ 1487 w 10000"/>
                <a:gd name="connsiteY202" fmla="*/ 1025 h 10000"/>
                <a:gd name="connsiteX203" fmla="*/ 1564 w 10000"/>
                <a:gd name="connsiteY203" fmla="*/ 1264 h 10000"/>
                <a:gd name="connsiteX204" fmla="*/ 1564 w 10000"/>
                <a:gd name="connsiteY204" fmla="*/ 1371 h 10000"/>
                <a:gd name="connsiteX205" fmla="*/ 1500 w 10000"/>
                <a:gd name="connsiteY205" fmla="*/ 1454 h 10000"/>
                <a:gd name="connsiteX206" fmla="*/ 1359 w 10000"/>
                <a:gd name="connsiteY206" fmla="*/ 1550 h 10000"/>
                <a:gd name="connsiteX207" fmla="*/ 1321 w 10000"/>
                <a:gd name="connsiteY207" fmla="*/ 1645 h 10000"/>
                <a:gd name="connsiteX208" fmla="*/ 1270 w 10000"/>
                <a:gd name="connsiteY208" fmla="*/ 2229 h 10000"/>
                <a:gd name="connsiteX209" fmla="*/ 1077 w 10000"/>
                <a:gd name="connsiteY209" fmla="*/ 2336 h 10000"/>
                <a:gd name="connsiteX210" fmla="*/ 782 w 10000"/>
                <a:gd name="connsiteY210" fmla="*/ 2396 h 10000"/>
                <a:gd name="connsiteX211" fmla="*/ 667 w 10000"/>
                <a:gd name="connsiteY211" fmla="*/ 2384 h 10000"/>
                <a:gd name="connsiteX212" fmla="*/ 603 w 10000"/>
                <a:gd name="connsiteY212" fmla="*/ 2360 h 10000"/>
                <a:gd name="connsiteX213" fmla="*/ 449 w 10000"/>
                <a:gd name="connsiteY213" fmla="*/ 2372 h 10000"/>
                <a:gd name="connsiteX214" fmla="*/ 102 w 10000"/>
                <a:gd name="connsiteY214" fmla="*/ 2348 h 10000"/>
                <a:gd name="connsiteX215" fmla="*/ 90 w 10000"/>
                <a:gd name="connsiteY215" fmla="*/ 2443 h 10000"/>
                <a:gd name="connsiteX216" fmla="*/ 102 w 10000"/>
                <a:gd name="connsiteY216" fmla="*/ 2610 h 10000"/>
                <a:gd name="connsiteX217" fmla="*/ 90 w 10000"/>
                <a:gd name="connsiteY217" fmla="*/ 2789 h 10000"/>
                <a:gd name="connsiteX218" fmla="*/ 51 w 10000"/>
                <a:gd name="connsiteY218" fmla="*/ 2872 h 10000"/>
                <a:gd name="connsiteX219" fmla="*/ 13 w 10000"/>
                <a:gd name="connsiteY219" fmla="*/ 3004 h 10000"/>
                <a:gd name="connsiteX220" fmla="*/ 0 w 10000"/>
                <a:gd name="connsiteY220" fmla="*/ 3206 h 10000"/>
                <a:gd name="connsiteX0" fmla="*/ 0 w 10000"/>
                <a:gd name="connsiteY0" fmla="*/ 3206 h 10000"/>
                <a:gd name="connsiteX1" fmla="*/ 26 w 10000"/>
                <a:gd name="connsiteY1" fmla="*/ 3361 h 10000"/>
                <a:gd name="connsiteX2" fmla="*/ 38 w 10000"/>
                <a:gd name="connsiteY2" fmla="*/ 3564 h 10000"/>
                <a:gd name="connsiteX3" fmla="*/ 115 w 10000"/>
                <a:gd name="connsiteY3" fmla="*/ 3791 h 10000"/>
                <a:gd name="connsiteX4" fmla="*/ 192 w 10000"/>
                <a:gd name="connsiteY4" fmla="*/ 3993 h 10000"/>
                <a:gd name="connsiteX5" fmla="*/ 294 w 10000"/>
                <a:gd name="connsiteY5" fmla="*/ 4112 h 10000"/>
                <a:gd name="connsiteX6" fmla="*/ 346 w 10000"/>
                <a:gd name="connsiteY6" fmla="*/ 4124 h 10000"/>
                <a:gd name="connsiteX7" fmla="*/ 398 w 10000"/>
                <a:gd name="connsiteY7" fmla="*/ 4124 h 10000"/>
                <a:gd name="connsiteX8" fmla="*/ 475 w 10000"/>
                <a:gd name="connsiteY8" fmla="*/ 4148 h 10000"/>
                <a:gd name="connsiteX9" fmla="*/ 577 w 10000"/>
                <a:gd name="connsiteY9" fmla="*/ 4279 h 10000"/>
                <a:gd name="connsiteX10" fmla="*/ 654 w 10000"/>
                <a:gd name="connsiteY10" fmla="*/ 4374 h 10000"/>
                <a:gd name="connsiteX11" fmla="*/ 718 w 10000"/>
                <a:gd name="connsiteY11" fmla="*/ 4505 h 10000"/>
                <a:gd name="connsiteX12" fmla="*/ 833 w 10000"/>
                <a:gd name="connsiteY12" fmla="*/ 4661 h 10000"/>
                <a:gd name="connsiteX13" fmla="*/ 897 w 10000"/>
                <a:gd name="connsiteY13" fmla="*/ 4827 h 10000"/>
                <a:gd name="connsiteX14" fmla="*/ 936 w 10000"/>
                <a:gd name="connsiteY14" fmla="*/ 4911 h 10000"/>
                <a:gd name="connsiteX15" fmla="*/ 987 w 10000"/>
                <a:gd name="connsiteY15" fmla="*/ 5030 h 10000"/>
                <a:gd name="connsiteX16" fmla="*/ 1077 w 10000"/>
                <a:gd name="connsiteY16" fmla="*/ 5232 h 10000"/>
                <a:gd name="connsiteX17" fmla="*/ 1206 w 10000"/>
                <a:gd name="connsiteY17" fmla="*/ 5316 h 10000"/>
                <a:gd name="connsiteX18" fmla="*/ 1334 w 10000"/>
                <a:gd name="connsiteY18" fmla="*/ 5292 h 10000"/>
                <a:gd name="connsiteX19" fmla="*/ 1410 w 10000"/>
                <a:gd name="connsiteY19" fmla="*/ 5232 h 10000"/>
                <a:gd name="connsiteX20" fmla="*/ 1513 w 10000"/>
                <a:gd name="connsiteY20" fmla="*/ 5232 h 10000"/>
                <a:gd name="connsiteX21" fmla="*/ 1564 w 10000"/>
                <a:gd name="connsiteY21" fmla="*/ 5208 h 10000"/>
                <a:gd name="connsiteX22" fmla="*/ 1692 w 10000"/>
                <a:gd name="connsiteY22" fmla="*/ 5185 h 10000"/>
                <a:gd name="connsiteX23" fmla="*/ 1769 w 10000"/>
                <a:gd name="connsiteY23" fmla="*/ 5161 h 10000"/>
                <a:gd name="connsiteX24" fmla="*/ 1884 w 10000"/>
                <a:gd name="connsiteY24" fmla="*/ 5256 h 10000"/>
                <a:gd name="connsiteX25" fmla="*/ 1936 w 10000"/>
                <a:gd name="connsiteY25" fmla="*/ 5268 h 10000"/>
                <a:gd name="connsiteX26" fmla="*/ 2064 w 10000"/>
                <a:gd name="connsiteY26" fmla="*/ 5447 h 10000"/>
                <a:gd name="connsiteX27" fmla="*/ 2128 w 10000"/>
                <a:gd name="connsiteY27" fmla="*/ 5495 h 10000"/>
                <a:gd name="connsiteX28" fmla="*/ 2308 w 10000"/>
                <a:gd name="connsiteY28" fmla="*/ 5876 h 10000"/>
                <a:gd name="connsiteX29" fmla="*/ 2295 w 10000"/>
                <a:gd name="connsiteY29" fmla="*/ 5983 h 10000"/>
                <a:gd name="connsiteX30" fmla="*/ 2346 w 10000"/>
                <a:gd name="connsiteY30" fmla="*/ 6114 h 10000"/>
                <a:gd name="connsiteX31" fmla="*/ 2321 w 10000"/>
                <a:gd name="connsiteY31" fmla="*/ 6270 h 10000"/>
                <a:gd name="connsiteX32" fmla="*/ 2410 w 10000"/>
                <a:gd name="connsiteY32" fmla="*/ 6532 h 10000"/>
                <a:gd name="connsiteX33" fmla="*/ 2461 w 10000"/>
                <a:gd name="connsiteY33" fmla="*/ 6663 h 10000"/>
                <a:gd name="connsiteX34" fmla="*/ 2577 w 10000"/>
                <a:gd name="connsiteY34" fmla="*/ 6841 h 10000"/>
                <a:gd name="connsiteX35" fmla="*/ 2628 w 10000"/>
                <a:gd name="connsiteY35" fmla="*/ 7116 h 10000"/>
                <a:gd name="connsiteX36" fmla="*/ 2653 w 10000"/>
                <a:gd name="connsiteY36" fmla="*/ 7164 h 10000"/>
                <a:gd name="connsiteX37" fmla="*/ 2731 w 10000"/>
                <a:gd name="connsiteY37" fmla="*/ 7247 h 10000"/>
                <a:gd name="connsiteX38" fmla="*/ 2744 w 10000"/>
                <a:gd name="connsiteY38" fmla="*/ 7319 h 10000"/>
                <a:gd name="connsiteX39" fmla="*/ 2808 w 10000"/>
                <a:gd name="connsiteY39" fmla="*/ 7354 h 10000"/>
                <a:gd name="connsiteX40" fmla="*/ 2872 w 10000"/>
                <a:gd name="connsiteY40" fmla="*/ 7533 h 10000"/>
                <a:gd name="connsiteX41" fmla="*/ 2923 w 10000"/>
                <a:gd name="connsiteY41" fmla="*/ 7640 h 10000"/>
                <a:gd name="connsiteX42" fmla="*/ 3000 w 10000"/>
                <a:gd name="connsiteY42" fmla="*/ 7723 h 10000"/>
                <a:gd name="connsiteX43" fmla="*/ 2987 w 10000"/>
                <a:gd name="connsiteY43" fmla="*/ 7759 h 10000"/>
                <a:gd name="connsiteX44" fmla="*/ 3039 w 10000"/>
                <a:gd name="connsiteY44" fmla="*/ 7807 h 10000"/>
                <a:gd name="connsiteX45" fmla="*/ 3154 w 10000"/>
                <a:gd name="connsiteY45" fmla="*/ 7807 h 10000"/>
                <a:gd name="connsiteX46" fmla="*/ 3307 w 10000"/>
                <a:gd name="connsiteY46" fmla="*/ 7819 h 10000"/>
                <a:gd name="connsiteX47" fmla="*/ 3397 w 10000"/>
                <a:gd name="connsiteY47" fmla="*/ 7939 h 10000"/>
                <a:gd name="connsiteX48" fmla="*/ 3410 w 10000"/>
                <a:gd name="connsiteY48" fmla="*/ 8070 h 10000"/>
                <a:gd name="connsiteX49" fmla="*/ 3371 w 10000"/>
                <a:gd name="connsiteY49" fmla="*/ 8284 h 10000"/>
                <a:gd name="connsiteX50" fmla="*/ 3397 w 10000"/>
                <a:gd name="connsiteY50" fmla="*/ 8320 h 10000"/>
                <a:gd name="connsiteX51" fmla="*/ 4128 w 10000"/>
                <a:gd name="connsiteY51" fmla="*/ 8427 h 10000"/>
                <a:gd name="connsiteX52" fmla="*/ 4115 w 10000"/>
                <a:gd name="connsiteY52" fmla="*/ 8522 h 10000"/>
                <a:gd name="connsiteX53" fmla="*/ 4141 w 10000"/>
                <a:gd name="connsiteY53" fmla="*/ 8546 h 10000"/>
                <a:gd name="connsiteX54" fmla="*/ 4308 w 10000"/>
                <a:gd name="connsiteY54" fmla="*/ 8880 h 10000"/>
                <a:gd name="connsiteX55" fmla="*/ 4192 w 10000"/>
                <a:gd name="connsiteY55" fmla="*/ 8987 h 10000"/>
                <a:gd name="connsiteX56" fmla="*/ 4141 w 10000"/>
                <a:gd name="connsiteY56" fmla="*/ 9059 h 10000"/>
                <a:gd name="connsiteX57" fmla="*/ 4141 w 10000"/>
                <a:gd name="connsiteY57" fmla="*/ 9106 h 10000"/>
                <a:gd name="connsiteX58" fmla="*/ 4192 w 10000"/>
                <a:gd name="connsiteY58" fmla="*/ 9154 h 10000"/>
                <a:gd name="connsiteX59" fmla="*/ 4347 w 10000"/>
                <a:gd name="connsiteY59" fmla="*/ 9166 h 10000"/>
                <a:gd name="connsiteX60" fmla="*/ 4411 w 10000"/>
                <a:gd name="connsiteY60" fmla="*/ 9154 h 10000"/>
                <a:gd name="connsiteX61" fmla="*/ 4487 w 10000"/>
                <a:gd name="connsiteY61" fmla="*/ 9106 h 10000"/>
                <a:gd name="connsiteX62" fmla="*/ 4654 w 10000"/>
                <a:gd name="connsiteY62" fmla="*/ 9011 h 10000"/>
                <a:gd name="connsiteX63" fmla="*/ 4833 w 10000"/>
                <a:gd name="connsiteY63" fmla="*/ 8987 h 10000"/>
                <a:gd name="connsiteX64" fmla="*/ 4948 w 10000"/>
                <a:gd name="connsiteY64" fmla="*/ 9011 h 10000"/>
                <a:gd name="connsiteX65" fmla="*/ 5039 w 10000"/>
                <a:gd name="connsiteY65" fmla="*/ 9106 h 10000"/>
                <a:gd name="connsiteX66" fmla="*/ 5103 w 10000"/>
                <a:gd name="connsiteY66" fmla="*/ 9344 h 10000"/>
                <a:gd name="connsiteX67" fmla="*/ 5167 w 10000"/>
                <a:gd name="connsiteY67" fmla="*/ 9428 h 10000"/>
                <a:gd name="connsiteX68" fmla="*/ 5269 w 10000"/>
                <a:gd name="connsiteY68" fmla="*/ 9475 h 10000"/>
                <a:gd name="connsiteX69" fmla="*/ 5423 w 10000"/>
                <a:gd name="connsiteY69" fmla="*/ 9511 h 10000"/>
                <a:gd name="connsiteX70" fmla="*/ 5590 w 10000"/>
                <a:gd name="connsiteY70" fmla="*/ 9511 h 10000"/>
                <a:gd name="connsiteX71" fmla="*/ 5615 w 10000"/>
                <a:gd name="connsiteY71" fmla="*/ 9511 h 10000"/>
                <a:gd name="connsiteX72" fmla="*/ 5641 w 10000"/>
                <a:gd name="connsiteY72" fmla="*/ 9511 h 10000"/>
                <a:gd name="connsiteX73" fmla="*/ 5705 w 10000"/>
                <a:gd name="connsiteY73" fmla="*/ 9499 h 10000"/>
                <a:gd name="connsiteX74" fmla="*/ 5821 w 10000"/>
                <a:gd name="connsiteY74" fmla="*/ 10000 h 10000"/>
                <a:gd name="connsiteX75" fmla="*/ 6052 w 10000"/>
                <a:gd name="connsiteY75" fmla="*/ 9595 h 10000"/>
                <a:gd name="connsiteX76" fmla="*/ 6013 w 10000"/>
                <a:gd name="connsiteY76" fmla="*/ 9344 h 10000"/>
                <a:gd name="connsiteX77" fmla="*/ 6100 w 10000"/>
                <a:gd name="connsiteY77" fmla="*/ 9154 h 10000"/>
                <a:gd name="connsiteX78" fmla="*/ 6189 w 10000"/>
                <a:gd name="connsiteY78" fmla="*/ 8068 h 10000"/>
                <a:gd name="connsiteX79" fmla="*/ 6180 w 10000"/>
                <a:gd name="connsiteY79" fmla="*/ 7939 h 10000"/>
                <a:gd name="connsiteX80" fmla="*/ 6205 w 10000"/>
                <a:gd name="connsiteY80" fmla="*/ 7854 h 10000"/>
                <a:gd name="connsiteX81" fmla="*/ 6317 w 10000"/>
                <a:gd name="connsiteY81" fmla="*/ 7592 h 10000"/>
                <a:gd name="connsiteX82" fmla="*/ 6282 w 10000"/>
                <a:gd name="connsiteY82" fmla="*/ 7307 h 10000"/>
                <a:gd name="connsiteX83" fmla="*/ 6333 w 10000"/>
                <a:gd name="connsiteY83" fmla="*/ 7247 h 10000"/>
                <a:gd name="connsiteX84" fmla="*/ 6539 w 10000"/>
                <a:gd name="connsiteY84" fmla="*/ 7164 h 10000"/>
                <a:gd name="connsiteX85" fmla="*/ 6539 w 10000"/>
                <a:gd name="connsiteY85" fmla="*/ 7056 h 10000"/>
                <a:gd name="connsiteX86" fmla="*/ 6603 w 10000"/>
                <a:gd name="connsiteY86" fmla="*/ 7008 h 10000"/>
                <a:gd name="connsiteX87" fmla="*/ 6834 w 10000"/>
                <a:gd name="connsiteY87" fmla="*/ 6996 h 10000"/>
                <a:gd name="connsiteX88" fmla="*/ 6872 w 10000"/>
                <a:gd name="connsiteY88" fmla="*/ 6960 h 10000"/>
                <a:gd name="connsiteX89" fmla="*/ 6795 w 10000"/>
                <a:gd name="connsiteY89" fmla="*/ 6841 h 10000"/>
                <a:gd name="connsiteX90" fmla="*/ 6821 w 10000"/>
                <a:gd name="connsiteY90" fmla="*/ 6675 h 10000"/>
                <a:gd name="connsiteX91" fmla="*/ 6795 w 10000"/>
                <a:gd name="connsiteY91" fmla="*/ 6496 h 10000"/>
                <a:gd name="connsiteX92" fmla="*/ 6898 w 10000"/>
                <a:gd name="connsiteY92" fmla="*/ 6186 h 10000"/>
                <a:gd name="connsiteX93" fmla="*/ 6949 w 10000"/>
                <a:gd name="connsiteY93" fmla="*/ 6126 h 10000"/>
                <a:gd name="connsiteX94" fmla="*/ 7192 w 10000"/>
                <a:gd name="connsiteY94" fmla="*/ 6019 h 10000"/>
                <a:gd name="connsiteX95" fmla="*/ 7269 w 10000"/>
                <a:gd name="connsiteY95" fmla="*/ 6019 h 10000"/>
                <a:gd name="connsiteX96" fmla="*/ 7385 w 10000"/>
                <a:gd name="connsiteY96" fmla="*/ 5852 h 10000"/>
                <a:gd name="connsiteX97" fmla="*/ 7436 w 10000"/>
                <a:gd name="connsiteY97" fmla="*/ 5769 h 10000"/>
                <a:gd name="connsiteX98" fmla="*/ 7692 w 10000"/>
                <a:gd name="connsiteY98" fmla="*/ 5602 h 10000"/>
                <a:gd name="connsiteX99" fmla="*/ 7744 w 10000"/>
                <a:gd name="connsiteY99" fmla="*/ 5555 h 10000"/>
                <a:gd name="connsiteX100" fmla="*/ 7744 w 10000"/>
                <a:gd name="connsiteY100" fmla="*/ 5411 h 10000"/>
                <a:gd name="connsiteX101" fmla="*/ 7808 w 10000"/>
                <a:gd name="connsiteY101" fmla="*/ 5339 h 10000"/>
                <a:gd name="connsiteX102" fmla="*/ 8038 w 10000"/>
                <a:gd name="connsiteY102" fmla="*/ 5316 h 10000"/>
                <a:gd name="connsiteX103" fmla="*/ 8257 w 10000"/>
                <a:gd name="connsiteY103" fmla="*/ 5339 h 10000"/>
                <a:gd name="connsiteX104" fmla="*/ 8475 w 10000"/>
                <a:gd name="connsiteY104" fmla="*/ 5363 h 10000"/>
                <a:gd name="connsiteX105" fmla="*/ 8705 w 10000"/>
                <a:gd name="connsiteY105" fmla="*/ 5436 h 10000"/>
                <a:gd name="connsiteX106" fmla="*/ 9052 w 10000"/>
                <a:gd name="connsiteY106" fmla="*/ 5436 h 10000"/>
                <a:gd name="connsiteX107" fmla="*/ 9193 w 10000"/>
                <a:gd name="connsiteY107" fmla="*/ 5495 h 10000"/>
                <a:gd name="connsiteX108" fmla="*/ 9308 w 10000"/>
                <a:gd name="connsiteY108" fmla="*/ 5436 h 10000"/>
                <a:gd name="connsiteX109" fmla="*/ 9461 w 10000"/>
                <a:gd name="connsiteY109" fmla="*/ 5411 h 10000"/>
                <a:gd name="connsiteX110" fmla="*/ 9589 w 10000"/>
                <a:gd name="connsiteY110" fmla="*/ 5436 h 10000"/>
                <a:gd name="connsiteX111" fmla="*/ 9770 w 10000"/>
                <a:gd name="connsiteY111" fmla="*/ 5387 h 10000"/>
                <a:gd name="connsiteX112" fmla="*/ 9898 w 10000"/>
                <a:gd name="connsiteY112" fmla="*/ 5411 h 10000"/>
                <a:gd name="connsiteX113" fmla="*/ 9962 w 10000"/>
                <a:gd name="connsiteY113" fmla="*/ 5363 h 10000"/>
                <a:gd name="connsiteX114" fmla="*/ 10000 w 10000"/>
                <a:gd name="connsiteY114" fmla="*/ 5066 h 10000"/>
                <a:gd name="connsiteX115" fmla="*/ 9936 w 10000"/>
                <a:gd name="connsiteY115" fmla="*/ 4685 h 10000"/>
                <a:gd name="connsiteX116" fmla="*/ 9783 w 10000"/>
                <a:gd name="connsiteY116" fmla="*/ 4386 h 10000"/>
                <a:gd name="connsiteX117" fmla="*/ 9667 w 10000"/>
                <a:gd name="connsiteY117" fmla="*/ 4255 h 10000"/>
                <a:gd name="connsiteX118" fmla="*/ 9538 w 10000"/>
                <a:gd name="connsiteY118" fmla="*/ 3993 h 10000"/>
                <a:gd name="connsiteX119" fmla="*/ 9461 w 10000"/>
                <a:gd name="connsiteY119" fmla="*/ 3874 h 10000"/>
                <a:gd name="connsiteX120" fmla="*/ 9359 w 10000"/>
                <a:gd name="connsiteY120" fmla="*/ 4076 h 10000"/>
                <a:gd name="connsiteX121" fmla="*/ 9359 w 10000"/>
                <a:gd name="connsiteY121" fmla="*/ 4124 h 10000"/>
                <a:gd name="connsiteX122" fmla="*/ 9308 w 10000"/>
                <a:gd name="connsiteY122" fmla="*/ 4279 h 10000"/>
                <a:gd name="connsiteX123" fmla="*/ 9193 w 10000"/>
                <a:gd name="connsiteY123" fmla="*/ 4469 h 10000"/>
                <a:gd name="connsiteX124" fmla="*/ 9103 w 10000"/>
                <a:gd name="connsiteY124" fmla="*/ 4637 h 10000"/>
                <a:gd name="connsiteX125" fmla="*/ 9026 w 10000"/>
                <a:gd name="connsiteY125" fmla="*/ 4541 h 10000"/>
                <a:gd name="connsiteX126" fmla="*/ 8924 w 10000"/>
                <a:gd name="connsiteY126" fmla="*/ 4529 h 10000"/>
                <a:gd name="connsiteX127" fmla="*/ 8795 w 10000"/>
                <a:gd name="connsiteY127" fmla="*/ 4445 h 10000"/>
                <a:gd name="connsiteX128" fmla="*/ 8615 w 10000"/>
                <a:gd name="connsiteY128" fmla="*/ 4481 h 10000"/>
                <a:gd name="connsiteX129" fmla="*/ 8359 w 10000"/>
                <a:gd name="connsiteY129" fmla="*/ 4481 h 10000"/>
                <a:gd name="connsiteX130" fmla="*/ 8308 w 10000"/>
                <a:gd name="connsiteY130" fmla="*/ 4493 h 10000"/>
                <a:gd name="connsiteX131" fmla="*/ 8282 w 10000"/>
                <a:gd name="connsiteY131" fmla="*/ 4445 h 10000"/>
                <a:gd name="connsiteX132" fmla="*/ 8129 w 10000"/>
                <a:gd name="connsiteY132" fmla="*/ 4326 h 10000"/>
                <a:gd name="connsiteX133" fmla="*/ 8051 w 10000"/>
                <a:gd name="connsiteY133" fmla="*/ 4100 h 10000"/>
                <a:gd name="connsiteX134" fmla="*/ 8000 w 10000"/>
                <a:gd name="connsiteY134" fmla="*/ 4017 h 10000"/>
                <a:gd name="connsiteX135" fmla="*/ 7923 w 10000"/>
                <a:gd name="connsiteY135" fmla="*/ 3898 h 10000"/>
                <a:gd name="connsiteX136" fmla="*/ 7820 w 10000"/>
                <a:gd name="connsiteY136" fmla="*/ 3815 h 10000"/>
                <a:gd name="connsiteX137" fmla="*/ 7731 w 10000"/>
                <a:gd name="connsiteY137" fmla="*/ 3694 h 10000"/>
                <a:gd name="connsiteX138" fmla="*/ 7654 w 10000"/>
                <a:gd name="connsiteY138" fmla="*/ 3635 h 10000"/>
                <a:gd name="connsiteX139" fmla="*/ 7628 w 10000"/>
                <a:gd name="connsiteY139" fmla="*/ 3564 h 10000"/>
                <a:gd name="connsiteX140" fmla="*/ 7628 w 10000"/>
                <a:gd name="connsiteY140" fmla="*/ 3504 h 10000"/>
                <a:gd name="connsiteX141" fmla="*/ 7654 w 10000"/>
                <a:gd name="connsiteY141" fmla="*/ 3421 h 10000"/>
                <a:gd name="connsiteX142" fmla="*/ 7731 w 10000"/>
                <a:gd name="connsiteY142" fmla="*/ 3349 h 10000"/>
                <a:gd name="connsiteX143" fmla="*/ 7859 w 10000"/>
                <a:gd name="connsiteY143" fmla="*/ 3349 h 10000"/>
                <a:gd name="connsiteX144" fmla="*/ 7885 w 10000"/>
                <a:gd name="connsiteY144" fmla="*/ 3337 h 10000"/>
                <a:gd name="connsiteX145" fmla="*/ 7885 w 10000"/>
                <a:gd name="connsiteY145" fmla="*/ 3266 h 10000"/>
                <a:gd name="connsiteX146" fmla="*/ 7756 w 10000"/>
                <a:gd name="connsiteY146" fmla="*/ 3064 h 10000"/>
                <a:gd name="connsiteX147" fmla="*/ 7731 w 10000"/>
                <a:gd name="connsiteY147" fmla="*/ 3040 h 10000"/>
                <a:gd name="connsiteX148" fmla="*/ 7705 w 10000"/>
                <a:gd name="connsiteY148" fmla="*/ 3004 h 10000"/>
                <a:gd name="connsiteX149" fmla="*/ 7705 w 10000"/>
                <a:gd name="connsiteY149" fmla="*/ 2933 h 10000"/>
                <a:gd name="connsiteX150" fmla="*/ 7885 w 10000"/>
                <a:gd name="connsiteY150" fmla="*/ 2610 h 10000"/>
                <a:gd name="connsiteX151" fmla="*/ 7974 w 10000"/>
                <a:gd name="connsiteY151" fmla="*/ 2491 h 10000"/>
                <a:gd name="connsiteX152" fmla="*/ 8038 w 10000"/>
                <a:gd name="connsiteY152" fmla="*/ 2360 h 10000"/>
                <a:gd name="connsiteX153" fmla="*/ 8000 w 10000"/>
                <a:gd name="connsiteY153" fmla="*/ 2241 h 10000"/>
                <a:gd name="connsiteX154" fmla="*/ 8000 w 10000"/>
                <a:gd name="connsiteY154" fmla="*/ 2062 h 10000"/>
                <a:gd name="connsiteX155" fmla="*/ 7987 w 10000"/>
                <a:gd name="connsiteY155" fmla="*/ 1764 h 10000"/>
                <a:gd name="connsiteX156" fmla="*/ 8129 w 10000"/>
                <a:gd name="connsiteY156" fmla="*/ 1431 h 10000"/>
                <a:gd name="connsiteX157" fmla="*/ 8129 w 10000"/>
                <a:gd name="connsiteY157" fmla="*/ 1252 h 10000"/>
                <a:gd name="connsiteX158" fmla="*/ 7820 w 10000"/>
                <a:gd name="connsiteY158" fmla="*/ 822 h 10000"/>
                <a:gd name="connsiteX159" fmla="*/ 7705 w 10000"/>
                <a:gd name="connsiteY159" fmla="*/ 656 h 10000"/>
                <a:gd name="connsiteX160" fmla="*/ 7513 w 10000"/>
                <a:gd name="connsiteY160" fmla="*/ 525 h 10000"/>
                <a:gd name="connsiteX161" fmla="*/ 6936 w 10000"/>
                <a:gd name="connsiteY161" fmla="*/ 418 h 10000"/>
                <a:gd name="connsiteX162" fmla="*/ 6770 w 10000"/>
                <a:gd name="connsiteY162" fmla="*/ 357 h 10000"/>
                <a:gd name="connsiteX163" fmla="*/ 6359 w 10000"/>
                <a:gd name="connsiteY163" fmla="*/ 381 h 10000"/>
                <a:gd name="connsiteX164" fmla="*/ 6090 w 10000"/>
                <a:gd name="connsiteY164" fmla="*/ 584 h 10000"/>
                <a:gd name="connsiteX165" fmla="*/ 5962 w 10000"/>
                <a:gd name="connsiteY165" fmla="*/ 799 h 10000"/>
                <a:gd name="connsiteX166" fmla="*/ 5666 w 10000"/>
                <a:gd name="connsiteY166" fmla="*/ 1144 h 10000"/>
                <a:gd name="connsiteX167" fmla="*/ 5449 w 10000"/>
                <a:gd name="connsiteY167" fmla="*/ 1120 h 10000"/>
                <a:gd name="connsiteX168" fmla="*/ 5334 w 10000"/>
                <a:gd name="connsiteY168" fmla="*/ 918 h 10000"/>
                <a:gd name="connsiteX169" fmla="*/ 5321 w 10000"/>
                <a:gd name="connsiteY169" fmla="*/ 906 h 10000"/>
                <a:gd name="connsiteX170" fmla="*/ 4948 w 10000"/>
                <a:gd name="connsiteY170" fmla="*/ 799 h 10000"/>
                <a:gd name="connsiteX171" fmla="*/ 4884 w 10000"/>
                <a:gd name="connsiteY171" fmla="*/ 811 h 10000"/>
                <a:gd name="connsiteX172" fmla="*/ 4603 w 10000"/>
                <a:gd name="connsiteY172" fmla="*/ 906 h 10000"/>
                <a:gd name="connsiteX173" fmla="*/ 4462 w 10000"/>
                <a:gd name="connsiteY173" fmla="*/ 811 h 10000"/>
                <a:gd name="connsiteX174" fmla="*/ 4372 w 10000"/>
                <a:gd name="connsiteY174" fmla="*/ 799 h 10000"/>
                <a:gd name="connsiteX175" fmla="*/ 4230 w 10000"/>
                <a:gd name="connsiteY175" fmla="*/ 799 h 10000"/>
                <a:gd name="connsiteX176" fmla="*/ 4154 w 10000"/>
                <a:gd name="connsiteY176" fmla="*/ 811 h 10000"/>
                <a:gd name="connsiteX177" fmla="*/ 4115 w 10000"/>
                <a:gd name="connsiteY177" fmla="*/ 906 h 10000"/>
                <a:gd name="connsiteX178" fmla="*/ 4051 w 10000"/>
                <a:gd name="connsiteY178" fmla="*/ 918 h 10000"/>
                <a:gd name="connsiteX179" fmla="*/ 3808 w 10000"/>
                <a:gd name="connsiteY179" fmla="*/ 858 h 10000"/>
                <a:gd name="connsiteX180" fmla="*/ 3667 w 10000"/>
                <a:gd name="connsiteY180" fmla="*/ 763 h 10000"/>
                <a:gd name="connsiteX181" fmla="*/ 3346 w 10000"/>
                <a:gd name="connsiteY181" fmla="*/ 465 h 10000"/>
                <a:gd name="connsiteX182" fmla="*/ 3256 w 10000"/>
                <a:gd name="connsiteY182" fmla="*/ 405 h 10000"/>
                <a:gd name="connsiteX183" fmla="*/ 3115 w 10000"/>
                <a:gd name="connsiteY183" fmla="*/ 381 h 10000"/>
                <a:gd name="connsiteX184" fmla="*/ 2872 w 10000"/>
                <a:gd name="connsiteY184" fmla="*/ 286 h 10000"/>
                <a:gd name="connsiteX185" fmla="*/ 2821 w 10000"/>
                <a:gd name="connsiteY185" fmla="*/ 250 h 10000"/>
                <a:gd name="connsiteX186" fmla="*/ 2628 w 10000"/>
                <a:gd name="connsiteY186" fmla="*/ 12 h 10000"/>
                <a:gd name="connsiteX187" fmla="*/ 2525 w 10000"/>
                <a:gd name="connsiteY187" fmla="*/ 0 h 10000"/>
                <a:gd name="connsiteX188" fmla="*/ 2487 w 10000"/>
                <a:gd name="connsiteY188" fmla="*/ 0 h 10000"/>
                <a:gd name="connsiteX189" fmla="*/ 2436 w 10000"/>
                <a:gd name="connsiteY189" fmla="*/ 36 h 10000"/>
                <a:gd name="connsiteX190" fmla="*/ 2359 w 10000"/>
                <a:gd name="connsiteY190" fmla="*/ 179 h 10000"/>
                <a:gd name="connsiteX191" fmla="*/ 2269 w 10000"/>
                <a:gd name="connsiteY191" fmla="*/ 179 h 10000"/>
                <a:gd name="connsiteX192" fmla="*/ 2231 w 10000"/>
                <a:gd name="connsiteY192" fmla="*/ 119 h 10000"/>
                <a:gd name="connsiteX193" fmla="*/ 2141 w 10000"/>
                <a:gd name="connsiteY193" fmla="*/ 250 h 10000"/>
                <a:gd name="connsiteX194" fmla="*/ 1988 w 10000"/>
                <a:gd name="connsiteY194" fmla="*/ 393 h 10000"/>
                <a:gd name="connsiteX195" fmla="*/ 2039 w 10000"/>
                <a:gd name="connsiteY195" fmla="*/ 691 h 10000"/>
                <a:gd name="connsiteX196" fmla="*/ 1988 w 10000"/>
                <a:gd name="connsiteY196" fmla="*/ 846 h 10000"/>
                <a:gd name="connsiteX197" fmla="*/ 1884 w 10000"/>
                <a:gd name="connsiteY197" fmla="*/ 882 h 10000"/>
                <a:gd name="connsiteX198" fmla="*/ 1692 w 10000"/>
                <a:gd name="connsiteY198" fmla="*/ 882 h 10000"/>
                <a:gd name="connsiteX199" fmla="*/ 1590 w 10000"/>
                <a:gd name="connsiteY199" fmla="*/ 882 h 10000"/>
                <a:gd name="connsiteX200" fmla="*/ 1526 w 10000"/>
                <a:gd name="connsiteY200" fmla="*/ 906 h 10000"/>
                <a:gd name="connsiteX201" fmla="*/ 1487 w 10000"/>
                <a:gd name="connsiteY201" fmla="*/ 941 h 10000"/>
                <a:gd name="connsiteX202" fmla="*/ 1487 w 10000"/>
                <a:gd name="connsiteY202" fmla="*/ 1025 h 10000"/>
                <a:gd name="connsiteX203" fmla="*/ 1564 w 10000"/>
                <a:gd name="connsiteY203" fmla="*/ 1264 h 10000"/>
                <a:gd name="connsiteX204" fmla="*/ 1564 w 10000"/>
                <a:gd name="connsiteY204" fmla="*/ 1371 h 10000"/>
                <a:gd name="connsiteX205" fmla="*/ 1500 w 10000"/>
                <a:gd name="connsiteY205" fmla="*/ 1454 h 10000"/>
                <a:gd name="connsiteX206" fmla="*/ 1359 w 10000"/>
                <a:gd name="connsiteY206" fmla="*/ 1550 h 10000"/>
                <a:gd name="connsiteX207" fmla="*/ 1321 w 10000"/>
                <a:gd name="connsiteY207" fmla="*/ 1645 h 10000"/>
                <a:gd name="connsiteX208" fmla="*/ 1270 w 10000"/>
                <a:gd name="connsiteY208" fmla="*/ 2229 h 10000"/>
                <a:gd name="connsiteX209" fmla="*/ 1077 w 10000"/>
                <a:gd name="connsiteY209" fmla="*/ 2336 h 10000"/>
                <a:gd name="connsiteX210" fmla="*/ 782 w 10000"/>
                <a:gd name="connsiteY210" fmla="*/ 2396 h 10000"/>
                <a:gd name="connsiteX211" fmla="*/ 667 w 10000"/>
                <a:gd name="connsiteY211" fmla="*/ 2384 h 10000"/>
                <a:gd name="connsiteX212" fmla="*/ 603 w 10000"/>
                <a:gd name="connsiteY212" fmla="*/ 2360 h 10000"/>
                <a:gd name="connsiteX213" fmla="*/ 449 w 10000"/>
                <a:gd name="connsiteY213" fmla="*/ 2372 h 10000"/>
                <a:gd name="connsiteX214" fmla="*/ 102 w 10000"/>
                <a:gd name="connsiteY214" fmla="*/ 2348 h 10000"/>
                <a:gd name="connsiteX215" fmla="*/ 90 w 10000"/>
                <a:gd name="connsiteY215" fmla="*/ 2443 h 10000"/>
                <a:gd name="connsiteX216" fmla="*/ 102 w 10000"/>
                <a:gd name="connsiteY216" fmla="*/ 2610 h 10000"/>
                <a:gd name="connsiteX217" fmla="*/ 90 w 10000"/>
                <a:gd name="connsiteY217" fmla="*/ 2789 h 10000"/>
                <a:gd name="connsiteX218" fmla="*/ 51 w 10000"/>
                <a:gd name="connsiteY218" fmla="*/ 2872 h 10000"/>
                <a:gd name="connsiteX219" fmla="*/ 13 w 10000"/>
                <a:gd name="connsiteY219" fmla="*/ 3004 h 10000"/>
                <a:gd name="connsiteX220" fmla="*/ 0 w 10000"/>
                <a:gd name="connsiteY220" fmla="*/ 3206 h 10000"/>
                <a:gd name="connsiteX0" fmla="*/ 0 w 10000"/>
                <a:gd name="connsiteY0" fmla="*/ 3206 h 10000"/>
                <a:gd name="connsiteX1" fmla="*/ 26 w 10000"/>
                <a:gd name="connsiteY1" fmla="*/ 3361 h 10000"/>
                <a:gd name="connsiteX2" fmla="*/ 38 w 10000"/>
                <a:gd name="connsiteY2" fmla="*/ 3564 h 10000"/>
                <a:gd name="connsiteX3" fmla="*/ 115 w 10000"/>
                <a:gd name="connsiteY3" fmla="*/ 3791 h 10000"/>
                <a:gd name="connsiteX4" fmla="*/ 192 w 10000"/>
                <a:gd name="connsiteY4" fmla="*/ 3993 h 10000"/>
                <a:gd name="connsiteX5" fmla="*/ 294 w 10000"/>
                <a:gd name="connsiteY5" fmla="*/ 4112 h 10000"/>
                <a:gd name="connsiteX6" fmla="*/ 346 w 10000"/>
                <a:gd name="connsiteY6" fmla="*/ 4124 h 10000"/>
                <a:gd name="connsiteX7" fmla="*/ 398 w 10000"/>
                <a:gd name="connsiteY7" fmla="*/ 4124 h 10000"/>
                <a:gd name="connsiteX8" fmla="*/ 475 w 10000"/>
                <a:gd name="connsiteY8" fmla="*/ 4148 h 10000"/>
                <a:gd name="connsiteX9" fmla="*/ 577 w 10000"/>
                <a:gd name="connsiteY9" fmla="*/ 4279 h 10000"/>
                <a:gd name="connsiteX10" fmla="*/ 654 w 10000"/>
                <a:gd name="connsiteY10" fmla="*/ 4374 h 10000"/>
                <a:gd name="connsiteX11" fmla="*/ 718 w 10000"/>
                <a:gd name="connsiteY11" fmla="*/ 4505 h 10000"/>
                <a:gd name="connsiteX12" fmla="*/ 833 w 10000"/>
                <a:gd name="connsiteY12" fmla="*/ 4661 h 10000"/>
                <a:gd name="connsiteX13" fmla="*/ 897 w 10000"/>
                <a:gd name="connsiteY13" fmla="*/ 4827 h 10000"/>
                <a:gd name="connsiteX14" fmla="*/ 936 w 10000"/>
                <a:gd name="connsiteY14" fmla="*/ 4911 h 10000"/>
                <a:gd name="connsiteX15" fmla="*/ 987 w 10000"/>
                <a:gd name="connsiteY15" fmla="*/ 5030 h 10000"/>
                <a:gd name="connsiteX16" fmla="*/ 1077 w 10000"/>
                <a:gd name="connsiteY16" fmla="*/ 5232 h 10000"/>
                <a:gd name="connsiteX17" fmla="*/ 1206 w 10000"/>
                <a:gd name="connsiteY17" fmla="*/ 5316 h 10000"/>
                <a:gd name="connsiteX18" fmla="*/ 1334 w 10000"/>
                <a:gd name="connsiteY18" fmla="*/ 5292 h 10000"/>
                <a:gd name="connsiteX19" fmla="*/ 1410 w 10000"/>
                <a:gd name="connsiteY19" fmla="*/ 5232 h 10000"/>
                <a:gd name="connsiteX20" fmla="*/ 1513 w 10000"/>
                <a:gd name="connsiteY20" fmla="*/ 5232 h 10000"/>
                <a:gd name="connsiteX21" fmla="*/ 1564 w 10000"/>
                <a:gd name="connsiteY21" fmla="*/ 5208 h 10000"/>
                <a:gd name="connsiteX22" fmla="*/ 1692 w 10000"/>
                <a:gd name="connsiteY22" fmla="*/ 5185 h 10000"/>
                <a:gd name="connsiteX23" fmla="*/ 1769 w 10000"/>
                <a:gd name="connsiteY23" fmla="*/ 5161 h 10000"/>
                <a:gd name="connsiteX24" fmla="*/ 1884 w 10000"/>
                <a:gd name="connsiteY24" fmla="*/ 5256 h 10000"/>
                <a:gd name="connsiteX25" fmla="*/ 1936 w 10000"/>
                <a:gd name="connsiteY25" fmla="*/ 5268 h 10000"/>
                <a:gd name="connsiteX26" fmla="*/ 2064 w 10000"/>
                <a:gd name="connsiteY26" fmla="*/ 5447 h 10000"/>
                <a:gd name="connsiteX27" fmla="*/ 2128 w 10000"/>
                <a:gd name="connsiteY27" fmla="*/ 5495 h 10000"/>
                <a:gd name="connsiteX28" fmla="*/ 2308 w 10000"/>
                <a:gd name="connsiteY28" fmla="*/ 5876 h 10000"/>
                <a:gd name="connsiteX29" fmla="*/ 2295 w 10000"/>
                <a:gd name="connsiteY29" fmla="*/ 5983 h 10000"/>
                <a:gd name="connsiteX30" fmla="*/ 2346 w 10000"/>
                <a:gd name="connsiteY30" fmla="*/ 6114 h 10000"/>
                <a:gd name="connsiteX31" fmla="*/ 2321 w 10000"/>
                <a:gd name="connsiteY31" fmla="*/ 6270 h 10000"/>
                <a:gd name="connsiteX32" fmla="*/ 2410 w 10000"/>
                <a:gd name="connsiteY32" fmla="*/ 6532 h 10000"/>
                <a:gd name="connsiteX33" fmla="*/ 2461 w 10000"/>
                <a:gd name="connsiteY33" fmla="*/ 6663 h 10000"/>
                <a:gd name="connsiteX34" fmla="*/ 2577 w 10000"/>
                <a:gd name="connsiteY34" fmla="*/ 6841 h 10000"/>
                <a:gd name="connsiteX35" fmla="*/ 2628 w 10000"/>
                <a:gd name="connsiteY35" fmla="*/ 7116 h 10000"/>
                <a:gd name="connsiteX36" fmla="*/ 2653 w 10000"/>
                <a:gd name="connsiteY36" fmla="*/ 7164 h 10000"/>
                <a:gd name="connsiteX37" fmla="*/ 2731 w 10000"/>
                <a:gd name="connsiteY37" fmla="*/ 7247 h 10000"/>
                <a:gd name="connsiteX38" fmla="*/ 2744 w 10000"/>
                <a:gd name="connsiteY38" fmla="*/ 7319 h 10000"/>
                <a:gd name="connsiteX39" fmla="*/ 2808 w 10000"/>
                <a:gd name="connsiteY39" fmla="*/ 7354 h 10000"/>
                <a:gd name="connsiteX40" fmla="*/ 2872 w 10000"/>
                <a:gd name="connsiteY40" fmla="*/ 7533 h 10000"/>
                <a:gd name="connsiteX41" fmla="*/ 2923 w 10000"/>
                <a:gd name="connsiteY41" fmla="*/ 7640 h 10000"/>
                <a:gd name="connsiteX42" fmla="*/ 3000 w 10000"/>
                <a:gd name="connsiteY42" fmla="*/ 7723 h 10000"/>
                <a:gd name="connsiteX43" fmla="*/ 2987 w 10000"/>
                <a:gd name="connsiteY43" fmla="*/ 7759 h 10000"/>
                <a:gd name="connsiteX44" fmla="*/ 3039 w 10000"/>
                <a:gd name="connsiteY44" fmla="*/ 7807 h 10000"/>
                <a:gd name="connsiteX45" fmla="*/ 3154 w 10000"/>
                <a:gd name="connsiteY45" fmla="*/ 7807 h 10000"/>
                <a:gd name="connsiteX46" fmla="*/ 3307 w 10000"/>
                <a:gd name="connsiteY46" fmla="*/ 7819 h 10000"/>
                <a:gd name="connsiteX47" fmla="*/ 3397 w 10000"/>
                <a:gd name="connsiteY47" fmla="*/ 7939 h 10000"/>
                <a:gd name="connsiteX48" fmla="*/ 3410 w 10000"/>
                <a:gd name="connsiteY48" fmla="*/ 8070 h 10000"/>
                <a:gd name="connsiteX49" fmla="*/ 3371 w 10000"/>
                <a:gd name="connsiteY49" fmla="*/ 8284 h 10000"/>
                <a:gd name="connsiteX50" fmla="*/ 3397 w 10000"/>
                <a:gd name="connsiteY50" fmla="*/ 8320 h 10000"/>
                <a:gd name="connsiteX51" fmla="*/ 4128 w 10000"/>
                <a:gd name="connsiteY51" fmla="*/ 8427 h 10000"/>
                <a:gd name="connsiteX52" fmla="*/ 4115 w 10000"/>
                <a:gd name="connsiteY52" fmla="*/ 8522 h 10000"/>
                <a:gd name="connsiteX53" fmla="*/ 4141 w 10000"/>
                <a:gd name="connsiteY53" fmla="*/ 8546 h 10000"/>
                <a:gd name="connsiteX54" fmla="*/ 4308 w 10000"/>
                <a:gd name="connsiteY54" fmla="*/ 8880 h 10000"/>
                <a:gd name="connsiteX55" fmla="*/ 4192 w 10000"/>
                <a:gd name="connsiteY55" fmla="*/ 8987 h 10000"/>
                <a:gd name="connsiteX56" fmla="*/ 4141 w 10000"/>
                <a:gd name="connsiteY56" fmla="*/ 9059 h 10000"/>
                <a:gd name="connsiteX57" fmla="*/ 4141 w 10000"/>
                <a:gd name="connsiteY57" fmla="*/ 9106 h 10000"/>
                <a:gd name="connsiteX58" fmla="*/ 4192 w 10000"/>
                <a:gd name="connsiteY58" fmla="*/ 9154 h 10000"/>
                <a:gd name="connsiteX59" fmla="*/ 4347 w 10000"/>
                <a:gd name="connsiteY59" fmla="*/ 9166 h 10000"/>
                <a:gd name="connsiteX60" fmla="*/ 4411 w 10000"/>
                <a:gd name="connsiteY60" fmla="*/ 9154 h 10000"/>
                <a:gd name="connsiteX61" fmla="*/ 4487 w 10000"/>
                <a:gd name="connsiteY61" fmla="*/ 9106 h 10000"/>
                <a:gd name="connsiteX62" fmla="*/ 4654 w 10000"/>
                <a:gd name="connsiteY62" fmla="*/ 9011 h 10000"/>
                <a:gd name="connsiteX63" fmla="*/ 4833 w 10000"/>
                <a:gd name="connsiteY63" fmla="*/ 8987 h 10000"/>
                <a:gd name="connsiteX64" fmla="*/ 4948 w 10000"/>
                <a:gd name="connsiteY64" fmla="*/ 9011 h 10000"/>
                <a:gd name="connsiteX65" fmla="*/ 5039 w 10000"/>
                <a:gd name="connsiteY65" fmla="*/ 9106 h 10000"/>
                <a:gd name="connsiteX66" fmla="*/ 5103 w 10000"/>
                <a:gd name="connsiteY66" fmla="*/ 9344 h 10000"/>
                <a:gd name="connsiteX67" fmla="*/ 5167 w 10000"/>
                <a:gd name="connsiteY67" fmla="*/ 9428 h 10000"/>
                <a:gd name="connsiteX68" fmla="*/ 5269 w 10000"/>
                <a:gd name="connsiteY68" fmla="*/ 9475 h 10000"/>
                <a:gd name="connsiteX69" fmla="*/ 5423 w 10000"/>
                <a:gd name="connsiteY69" fmla="*/ 9511 h 10000"/>
                <a:gd name="connsiteX70" fmla="*/ 5590 w 10000"/>
                <a:gd name="connsiteY70" fmla="*/ 9511 h 10000"/>
                <a:gd name="connsiteX71" fmla="*/ 5615 w 10000"/>
                <a:gd name="connsiteY71" fmla="*/ 9511 h 10000"/>
                <a:gd name="connsiteX72" fmla="*/ 5641 w 10000"/>
                <a:gd name="connsiteY72" fmla="*/ 9511 h 10000"/>
                <a:gd name="connsiteX73" fmla="*/ 5705 w 10000"/>
                <a:gd name="connsiteY73" fmla="*/ 9499 h 10000"/>
                <a:gd name="connsiteX74" fmla="*/ 5821 w 10000"/>
                <a:gd name="connsiteY74" fmla="*/ 10000 h 10000"/>
                <a:gd name="connsiteX75" fmla="*/ 6052 w 10000"/>
                <a:gd name="connsiteY75" fmla="*/ 9595 h 10000"/>
                <a:gd name="connsiteX76" fmla="*/ 6013 w 10000"/>
                <a:gd name="connsiteY76" fmla="*/ 9344 h 10000"/>
                <a:gd name="connsiteX77" fmla="*/ 6100 w 10000"/>
                <a:gd name="connsiteY77" fmla="*/ 9154 h 10000"/>
                <a:gd name="connsiteX78" fmla="*/ 6189 w 10000"/>
                <a:gd name="connsiteY78" fmla="*/ 8068 h 10000"/>
                <a:gd name="connsiteX79" fmla="*/ 6180 w 10000"/>
                <a:gd name="connsiteY79" fmla="*/ 7939 h 10000"/>
                <a:gd name="connsiteX80" fmla="*/ 6205 w 10000"/>
                <a:gd name="connsiteY80" fmla="*/ 7854 h 10000"/>
                <a:gd name="connsiteX81" fmla="*/ 6317 w 10000"/>
                <a:gd name="connsiteY81" fmla="*/ 7592 h 10000"/>
                <a:gd name="connsiteX82" fmla="*/ 6282 w 10000"/>
                <a:gd name="connsiteY82" fmla="*/ 7307 h 10000"/>
                <a:gd name="connsiteX83" fmla="*/ 6408 w 10000"/>
                <a:gd name="connsiteY83" fmla="*/ 7247 h 10000"/>
                <a:gd name="connsiteX84" fmla="*/ 6539 w 10000"/>
                <a:gd name="connsiteY84" fmla="*/ 7164 h 10000"/>
                <a:gd name="connsiteX85" fmla="*/ 6539 w 10000"/>
                <a:gd name="connsiteY85" fmla="*/ 7056 h 10000"/>
                <a:gd name="connsiteX86" fmla="*/ 6603 w 10000"/>
                <a:gd name="connsiteY86" fmla="*/ 7008 h 10000"/>
                <a:gd name="connsiteX87" fmla="*/ 6834 w 10000"/>
                <a:gd name="connsiteY87" fmla="*/ 6996 h 10000"/>
                <a:gd name="connsiteX88" fmla="*/ 6872 w 10000"/>
                <a:gd name="connsiteY88" fmla="*/ 6960 h 10000"/>
                <a:gd name="connsiteX89" fmla="*/ 6795 w 10000"/>
                <a:gd name="connsiteY89" fmla="*/ 6841 h 10000"/>
                <a:gd name="connsiteX90" fmla="*/ 6821 w 10000"/>
                <a:gd name="connsiteY90" fmla="*/ 6675 h 10000"/>
                <a:gd name="connsiteX91" fmla="*/ 6795 w 10000"/>
                <a:gd name="connsiteY91" fmla="*/ 6496 h 10000"/>
                <a:gd name="connsiteX92" fmla="*/ 6898 w 10000"/>
                <a:gd name="connsiteY92" fmla="*/ 6186 h 10000"/>
                <a:gd name="connsiteX93" fmla="*/ 6949 w 10000"/>
                <a:gd name="connsiteY93" fmla="*/ 6126 h 10000"/>
                <a:gd name="connsiteX94" fmla="*/ 7192 w 10000"/>
                <a:gd name="connsiteY94" fmla="*/ 6019 h 10000"/>
                <a:gd name="connsiteX95" fmla="*/ 7269 w 10000"/>
                <a:gd name="connsiteY95" fmla="*/ 6019 h 10000"/>
                <a:gd name="connsiteX96" fmla="*/ 7385 w 10000"/>
                <a:gd name="connsiteY96" fmla="*/ 5852 h 10000"/>
                <a:gd name="connsiteX97" fmla="*/ 7436 w 10000"/>
                <a:gd name="connsiteY97" fmla="*/ 5769 h 10000"/>
                <a:gd name="connsiteX98" fmla="*/ 7692 w 10000"/>
                <a:gd name="connsiteY98" fmla="*/ 5602 h 10000"/>
                <a:gd name="connsiteX99" fmla="*/ 7744 w 10000"/>
                <a:gd name="connsiteY99" fmla="*/ 5555 h 10000"/>
                <a:gd name="connsiteX100" fmla="*/ 7744 w 10000"/>
                <a:gd name="connsiteY100" fmla="*/ 5411 h 10000"/>
                <a:gd name="connsiteX101" fmla="*/ 7808 w 10000"/>
                <a:gd name="connsiteY101" fmla="*/ 5339 h 10000"/>
                <a:gd name="connsiteX102" fmla="*/ 8038 w 10000"/>
                <a:gd name="connsiteY102" fmla="*/ 5316 h 10000"/>
                <a:gd name="connsiteX103" fmla="*/ 8257 w 10000"/>
                <a:gd name="connsiteY103" fmla="*/ 5339 h 10000"/>
                <a:gd name="connsiteX104" fmla="*/ 8475 w 10000"/>
                <a:gd name="connsiteY104" fmla="*/ 5363 h 10000"/>
                <a:gd name="connsiteX105" fmla="*/ 8705 w 10000"/>
                <a:gd name="connsiteY105" fmla="*/ 5436 h 10000"/>
                <a:gd name="connsiteX106" fmla="*/ 9052 w 10000"/>
                <a:gd name="connsiteY106" fmla="*/ 5436 h 10000"/>
                <a:gd name="connsiteX107" fmla="*/ 9193 w 10000"/>
                <a:gd name="connsiteY107" fmla="*/ 5495 h 10000"/>
                <a:gd name="connsiteX108" fmla="*/ 9308 w 10000"/>
                <a:gd name="connsiteY108" fmla="*/ 5436 h 10000"/>
                <a:gd name="connsiteX109" fmla="*/ 9461 w 10000"/>
                <a:gd name="connsiteY109" fmla="*/ 5411 h 10000"/>
                <a:gd name="connsiteX110" fmla="*/ 9589 w 10000"/>
                <a:gd name="connsiteY110" fmla="*/ 5436 h 10000"/>
                <a:gd name="connsiteX111" fmla="*/ 9770 w 10000"/>
                <a:gd name="connsiteY111" fmla="*/ 5387 h 10000"/>
                <a:gd name="connsiteX112" fmla="*/ 9898 w 10000"/>
                <a:gd name="connsiteY112" fmla="*/ 5411 h 10000"/>
                <a:gd name="connsiteX113" fmla="*/ 9962 w 10000"/>
                <a:gd name="connsiteY113" fmla="*/ 5363 h 10000"/>
                <a:gd name="connsiteX114" fmla="*/ 10000 w 10000"/>
                <a:gd name="connsiteY114" fmla="*/ 5066 h 10000"/>
                <a:gd name="connsiteX115" fmla="*/ 9936 w 10000"/>
                <a:gd name="connsiteY115" fmla="*/ 4685 h 10000"/>
                <a:gd name="connsiteX116" fmla="*/ 9783 w 10000"/>
                <a:gd name="connsiteY116" fmla="*/ 4386 h 10000"/>
                <a:gd name="connsiteX117" fmla="*/ 9667 w 10000"/>
                <a:gd name="connsiteY117" fmla="*/ 4255 h 10000"/>
                <a:gd name="connsiteX118" fmla="*/ 9538 w 10000"/>
                <a:gd name="connsiteY118" fmla="*/ 3993 h 10000"/>
                <a:gd name="connsiteX119" fmla="*/ 9461 w 10000"/>
                <a:gd name="connsiteY119" fmla="*/ 3874 h 10000"/>
                <a:gd name="connsiteX120" fmla="*/ 9359 w 10000"/>
                <a:gd name="connsiteY120" fmla="*/ 4076 h 10000"/>
                <a:gd name="connsiteX121" fmla="*/ 9359 w 10000"/>
                <a:gd name="connsiteY121" fmla="*/ 4124 h 10000"/>
                <a:gd name="connsiteX122" fmla="*/ 9308 w 10000"/>
                <a:gd name="connsiteY122" fmla="*/ 4279 h 10000"/>
                <a:gd name="connsiteX123" fmla="*/ 9193 w 10000"/>
                <a:gd name="connsiteY123" fmla="*/ 4469 h 10000"/>
                <a:gd name="connsiteX124" fmla="*/ 9103 w 10000"/>
                <a:gd name="connsiteY124" fmla="*/ 4637 h 10000"/>
                <a:gd name="connsiteX125" fmla="*/ 9026 w 10000"/>
                <a:gd name="connsiteY125" fmla="*/ 4541 h 10000"/>
                <a:gd name="connsiteX126" fmla="*/ 8924 w 10000"/>
                <a:gd name="connsiteY126" fmla="*/ 4529 h 10000"/>
                <a:gd name="connsiteX127" fmla="*/ 8795 w 10000"/>
                <a:gd name="connsiteY127" fmla="*/ 4445 h 10000"/>
                <a:gd name="connsiteX128" fmla="*/ 8615 w 10000"/>
                <a:gd name="connsiteY128" fmla="*/ 4481 h 10000"/>
                <a:gd name="connsiteX129" fmla="*/ 8359 w 10000"/>
                <a:gd name="connsiteY129" fmla="*/ 4481 h 10000"/>
                <a:gd name="connsiteX130" fmla="*/ 8308 w 10000"/>
                <a:gd name="connsiteY130" fmla="*/ 4493 h 10000"/>
                <a:gd name="connsiteX131" fmla="*/ 8282 w 10000"/>
                <a:gd name="connsiteY131" fmla="*/ 4445 h 10000"/>
                <a:gd name="connsiteX132" fmla="*/ 8129 w 10000"/>
                <a:gd name="connsiteY132" fmla="*/ 4326 h 10000"/>
                <a:gd name="connsiteX133" fmla="*/ 8051 w 10000"/>
                <a:gd name="connsiteY133" fmla="*/ 4100 h 10000"/>
                <a:gd name="connsiteX134" fmla="*/ 8000 w 10000"/>
                <a:gd name="connsiteY134" fmla="*/ 4017 h 10000"/>
                <a:gd name="connsiteX135" fmla="*/ 7923 w 10000"/>
                <a:gd name="connsiteY135" fmla="*/ 3898 h 10000"/>
                <a:gd name="connsiteX136" fmla="*/ 7820 w 10000"/>
                <a:gd name="connsiteY136" fmla="*/ 3815 h 10000"/>
                <a:gd name="connsiteX137" fmla="*/ 7731 w 10000"/>
                <a:gd name="connsiteY137" fmla="*/ 3694 h 10000"/>
                <a:gd name="connsiteX138" fmla="*/ 7654 w 10000"/>
                <a:gd name="connsiteY138" fmla="*/ 3635 h 10000"/>
                <a:gd name="connsiteX139" fmla="*/ 7628 w 10000"/>
                <a:gd name="connsiteY139" fmla="*/ 3564 h 10000"/>
                <a:gd name="connsiteX140" fmla="*/ 7628 w 10000"/>
                <a:gd name="connsiteY140" fmla="*/ 3504 h 10000"/>
                <a:gd name="connsiteX141" fmla="*/ 7654 w 10000"/>
                <a:gd name="connsiteY141" fmla="*/ 3421 h 10000"/>
                <a:gd name="connsiteX142" fmla="*/ 7731 w 10000"/>
                <a:gd name="connsiteY142" fmla="*/ 3349 h 10000"/>
                <a:gd name="connsiteX143" fmla="*/ 7859 w 10000"/>
                <a:gd name="connsiteY143" fmla="*/ 3349 h 10000"/>
                <a:gd name="connsiteX144" fmla="*/ 7885 w 10000"/>
                <a:gd name="connsiteY144" fmla="*/ 3337 h 10000"/>
                <a:gd name="connsiteX145" fmla="*/ 7885 w 10000"/>
                <a:gd name="connsiteY145" fmla="*/ 3266 h 10000"/>
                <a:gd name="connsiteX146" fmla="*/ 7756 w 10000"/>
                <a:gd name="connsiteY146" fmla="*/ 3064 h 10000"/>
                <a:gd name="connsiteX147" fmla="*/ 7731 w 10000"/>
                <a:gd name="connsiteY147" fmla="*/ 3040 h 10000"/>
                <a:gd name="connsiteX148" fmla="*/ 7705 w 10000"/>
                <a:gd name="connsiteY148" fmla="*/ 3004 h 10000"/>
                <a:gd name="connsiteX149" fmla="*/ 7705 w 10000"/>
                <a:gd name="connsiteY149" fmla="*/ 2933 h 10000"/>
                <a:gd name="connsiteX150" fmla="*/ 7885 w 10000"/>
                <a:gd name="connsiteY150" fmla="*/ 2610 h 10000"/>
                <a:gd name="connsiteX151" fmla="*/ 7974 w 10000"/>
                <a:gd name="connsiteY151" fmla="*/ 2491 h 10000"/>
                <a:gd name="connsiteX152" fmla="*/ 8038 w 10000"/>
                <a:gd name="connsiteY152" fmla="*/ 2360 h 10000"/>
                <a:gd name="connsiteX153" fmla="*/ 8000 w 10000"/>
                <a:gd name="connsiteY153" fmla="*/ 2241 h 10000"/>
                <a:gd name="connsiteX154" fmla="*/ 8000 w 10000"/>
                <a:gd name="connsiteY154" fmla="*/ 2062 h 10000"/>
                <a:gd name="connsiteX155" fmla="*/ 7987 w 10000"/>
                <a:gd name="connsiteY155" fmla="*/ 1764 h 10000"/>
                <a:gd name="connsiteX156" fmla="*/ 8129 w 10000"/>
                <a:gd name="connsiteY156" fmla="*/ 1431 h 10000"/>
                <a:gd name="connsiteX157" fmla="*/ 8129 w 10000"/>
                <a:gd name="connsiteY157" fmla="*/ 1252 h 10000"/>
                <a:gd name="connsiteX158" fmla="*/ 7820 w 10000"/>
                <a:gd name="connsiteY158" fmla="*/ 822 h 10000"/>
                <a:gd name="connsiteX159" fmla="*/ 7705 w 10000"/>
                <a:gd name="connsiteY159" fmla="*/ 656 h 10000"/>
                <a:gd name="connsiteX160" fmla="*/ 7513 w 10000"/>
                <a:gd name="connsiteY160" fmla="*/ 525 h 10000"/>
                <a:gd name="connsiteX161" fmla="*/ 6936 w 10000"/>
                <a:gd name="connsiteY161" fmla="*/ 418 h 10000"/>
                <a:gd name="connsiteX162" fmla="*/ 6770 w 10000"/>
                <a:gd name="connsiteY162" fmla="*/ 357 h 10000"/>
                <a:gd name="connsiteX163" fmla="*/ 6359 w 10000"/>
                <a:gd name="connsiteY163" fmla="*/ 381 h 10000"/>
                <a:gd name="connsiteX164" fmla="*/ 6090 w 10000"/>
                <a:gd name="connsiteY164" fmla="*/ 584 h 10000"/>
                <a:gd name="connsiteX165" fmla="*/ 5962 w 10000"/>
                <a:gd name="connsiteY165" fmla="*/ 799 h 10000"/>
                <a:gd name="connsiteX166" fmla="*/ 5666 w 10000"/>
                <a:gd name="connsiteY166" fmla="*/ 1144 h 10000"/>
                <a:gd name="connsiteX167" fmla="*/ 5449 w 10000"/>
                <a:gd name="connsiteY167" fmla="*/ 1120 h 10000"/>
                <a:gd name="connsiteX168" fmla="*/ 5334 w 10000"/>
                <a:gd name="connsiteY168" fmla="*/ 918 h 10000"/>
                <a:gd name="connsiteX169" fmla="*/ 5321 w 10000"/>
                <a:gd name="connsiteY169" fmla="*/ 906 h 10000"/>
                <a:gd name="connsiteX170" fmla="*/ 4948 w 10000"/>
                <a:gd name="connsiteY170" fmla="*/ 799 h 10000"/>
                <a:gd name="connsiteX171" fmla="*/ 4884 w 10000"/>
                <a:gd name="connsiteY171" fmla="*/ 811 h 10000"/>
                <a:gd name="connsiteX172" fmla="*/ 4603 w 10000"/>
                <a:gd name="connsiteY172" fmla="*/ 906 h 10000"/>
                <a:gd name="connsiteX173" fmla="*/ 4462 w 10000"/>
                <a:gd name="connsiteY173" fmla="*/ 811 h 10000"/>
                <a:gd name="connsiteX174" fmla="*/ 4372 w 10000"/>
                <a:gd name="connsiteY174" fmla="*/ 799 h 10000"/>
                <a:gd name="connsiteX175" fmla="*/ 4230 w 10000"/>
                <a:gd name="connsiteY175" fmla="*/ 799 h 10000"/>
                <a:gd name="connsiteX176" fmla="*/ 4154 w 10000"/>
                <a:gd name="connsiteY176" fmla="*/ 811 h 10000"/>
                <a:gd name="connsiteX177" fmla="*/ 4115 w 10000"/>
                <a:gd name="connsiteY177" fmla="*/ 906 h 10000"/>
                <a:gd name="connsiteX178" fmla="*/ 4051 w 10000"/>
                <a:gd name="connsiteY178" fmla="*/ 918 h 10000"/>
                <a:gd name="connsiteX179" fmla="*/ 3808 w 10000"/>
                <a:gd name="connsiteY179" fmla="*/ 858 h 10000"/>
                <a:gd name="connsiteX180" fmla="*/ 3667 w 10000"/>
                <a:gd name="connsiteY180" fmla="*/ 763 h 10000"/>
                <a:gd name="connsiteX181" fmla="*/ 3346 w 10000"/>
                <a:gd name="connsiteY181" fmla="*/ 465 h 10000"/>
                <a:gd name="connsiteX182" fmla="*/ 3256 w 10000"/>
                <a:gd name="connsiteY182" fmla="*/ 405 h 10000"/>
                <a:gd name="connsiteX183" fmla="*/ 3115 w 10000"/>
                <a:gd name="connsiteY183" fmla="*/ 381 h 10000"/>
                <a:gd name="connsiteX184" fmla="*/ 2872 w 10000"/>
                <a:gd name="connsiteY184" fmla="*/ 286 h 10000"/>
                <a:gd name="connsiteX185" fmla="*/ 2821 w 10000"/>
                <a:gd name="connsiteY185" fmla="*/ 250 h 10000"/>
                <a:gd name="connsiteX186" fmla="*/ 2628 w 10000"/>
                <a:gd name="connsiteY186" fmla="*/ 12 h 10000"/>
                <a:gd name="connsiteX187" fmla="*/ 2525 w 10000"/>
                <a:gd name="connsiteY187" fmla="*/ 0 h 10000"/>
                <a:gd name="connsiteX188" fmla="*/ 2487 w 10000"/>
                <a:gd name="connsiteY188" fmla="*/ 0 h 10000"/>
                <a:gd name="connsiteX189" fmla="*/ 2436 w 10000"/>
                <a:gd name="connsiteY189" fmla="*/ 36 h 10000"/>
                <a:gd name="connsiteX190" fmla="*/ 2359 w 10000"/>
                <a:gd name="connsiteY190" fmla="*/ 179 h 10000"/>
                <a:gd name="connsiteX191" fmla="*/ 2269 w 10000"/>
                <a:gd name="connsiteY191" fmla="*/ 179 h 10000"/>
                <a:gd name="connsiteX192" fmla="*/ 2231 w 10000"/>
                <a:gd name="connsiteY192" fmla="*/ 119 h 10000"/>
                <a:gd name="connsiteX193" fmla="*/ 2141 w 10000"/>
                <a:gd name="connsiteY193" fmla="*/ 250 h 10000"/>
                <a:gd name="connsiteX194" fmla="*/ 1988 w 10000"/>
                <a:gd name="connsiteY194" fmla="*/ 393 h 10000"/>
                <a:gd name="connsiteX195" fmla="*/ 2039 w 10000"/>
                <a:gd name="connsiteY195" fmla="*/ 691 h 10000"/>
                <a:gd name="connsiteX196" fmla="*/ 1988 w 10000"/>
                <a:gd name="connsiteY196" fmla="*/ 846 h 10000"/>
                <a:gd name="connsiteX197" fmla="*/ 1884 w 10000"/>
                <a:gd name="connsiteY197" fmla="*/ 882 h 10000"/>
                <a:gd name="connsiteX198" fmla="*/ 1692 w 10000"/>
                <a:gd name="connsiteY198" fmla="*/ 882 h 10000"/>
                <a:gd name="connsiteX199" fmla="*/ 1590 w 10000"/>
                <a:gd name="connsiteY199" fmla="*/ 882 h 10000"/>
                <a:gd name="connsiteX200" fmla="*/ 1526 w 10000"/>
                <a:gd name="connsiteY200" fmla="*/ 906 h 10000"/>
                <a:gd name="connsiteX201" fmla="*/ 1487 w 10000"/>
                <a:gd name="connsiteY201" fmla="*/ 941 h 10000"/>
                <a:gd name="connsiteX202" fmla="*/ 1487 w 10000"/>
                <a:gd name="connsiteY202" fmla="*/ 1025 h 10000"/>
                <a:gd name="connsiteX203" fmla="*/ 1564 w 10000"/>
                <a:gd name="connsiteY203" fmla="*/ 1264 h 10000"/>
                <a:gd name="connsiteX204" fmla="*/ 1564 w 10000"/>
                <a:gd name="connsiteY204" fmla="*/ 1371 h 10000"/>
                <a:gd name="connsiteX205" fmla="*/ 1500 w 10000"/>
                <a:gd name="connsiteY205" fmla="*/ 1454 h 10000"/>
                <a:gd name="connsiteX206" fmla="*/ 1359 w 10000"/>
                <a:gd name="connsiteY206" fmla="*/ 1550 h 10000"/>
                <a:gd name="connsiteX207" fmla="*/ 1321 w 10000"/>
                <a:gd name="connsiteY207" fmla="*/ 1645 h 10000"/>
                <a:gd name="connsiteX208" fmla="*/ 1270 w 10000"/>
                <a:gd name="connsiteY208" fmla="*/ 2229 h 10000"/>
                <a:gd name="connsiteX209" fmla="*/ 1077 w 10000"/>
                <a:gd name="connsiteY209" fmla="*/ 2336 h 10000"/>
                <a:gd name="connsiteX210" fmla="*/ 782 w 10000"/>
                <a:gd name="connsiteY210" fmla="*/ 2396 h 10000"/>
                <a:gd name="connsiteX211" fmla="*/ 667 w 10000"/>
                <a:gd name="connsiteY211" fmla="*/ 2384 h 10000"/>
                <a:gd name="connsiteX212" fmla="*/ 603 w 10000"/>
                <a:gd name="connsiteY212" fmla="*/ 2360 h 10000"/>
                <a:gd name="connsiteX213" fmla="*/ 449 w 10000"/>
                <a:gd name="connsiteY213" fmla="*/ 2372 h 10000"/>
                <a:gd name="connsiteX214" fmla="*/ 102 w 10000"/>
                <a:gd name="connsiteY214" fmla="*/ 2348 h 10000"/>
                <a:gd name="connsiteX215" fmla="*/ 90 w 10000"/>
                <a:gd name="connsiteY215" fmla="*/ 2443 h 10000"/>
                <a:gd name="connsiteX216" fmla="*/ 102 w 10000"/>
                <a:gd name="connsiteY216" fmla="*/ 2610 h 10000"/>
                <a:gd name="connsiteX217" fmla="*/ 90 w 10000"/>
                <a:gd name="connsiteY217" fmla="*/ 2789 h 10000"/>
                <a:gd name="connsiteX218" fmla="*/ 51 w 10000"/>
                <a:gd name="connsiteY218" fmla="*/ 2872 h 10000"/>
                <a:gd name="connsiteX219" fmla="*/ 13 w 10000"/>
                <a:gd name="connsiteY219" fmla="*/ 3004 h 10000"/>
                <a:gd name="connsiteX220" fmla="*/ 0 w 10000"/>
                <a:gd name="connsiteY220" fmla="*/ 3206 h 10000"/>
                <a:gd name="connsiteX0" fmla="*/ 0 w 10000"/>
                <a:gd name="connsiteY0" fmla="*/ 3206 h 10000"/>
                <a:gd name="connsiteX1" fmla="*/ 26 w 10000"/>
                <a:gd name="connsiteY1" fmla="*/ 3361 h 10000"/>
                <a:gd name="connsiteX2" fmla="*/ 38 w 10000"/>
                <a:gd name="connsiteY2" fmla="*/ 3564 h 10000"/>
                <a:gd name="connsiteX3" fmla="*/ 115 w 10000"/>
                <a:gd name="connsiteY3" fmla="*/ 3791 h 10000"/>
                <a:gd name="connsiteX4" fmla="*/ 192 w 10000"/>
                <a:gd name="connsiteY4" fmla="*/ 3993 h 10000"/>
                <a:gd name="connsiteX5" fmla="*/ 294 w 10000"/>
                <a:gd name="connsiteY5" fmla="*/ 4112 h 10000"/>
                <a:gd name="connsiteX6" fmla="*/ 346 w 10000"/>
                <a:gd name="connsiteY6" fmla="*/ 4124 h 10000"/>
                <a:gd name="connsiteX7" fmla="*/ 398 w 10000"/>
                <a:gd name="connsiteY7" fmla="*/ 4124 h 10000"/>
                <a:gd name="connsiteX8" fmla="*/ 475 w 10000"/>
                <a:gd name="connsiteY8" fmla="*/ 4148 h 10000"/>
                <a:gd name="connsiteX9" fmla="*/ 577 w 10000"/>
                <a:gd name="connsiteY9" fmla="*/ 4279 h 10000"/>
                <a:gd name="connsiteX10" fmla="*/ 654 w 10000"/>
                <a:gd name="connsiteY10" fmla="*/ 4374 h 10000"/>
                <a:gd name="connsiteX11" fmla="*/ 718 w 10000"/>
                <a:gd name="connsiteY11" fmla="*/ 4505 h 10000"/>
                <a:gd name="connsiteX12" fmla="*/ 833 w 10000"/>
                <a:gd name="connsiteY12" fmla="*/ 4661 h 10000"/>
                <a:gd name="connsiteX13" fmla="*/ 897 w 10000"/>
                <a:gd name="connsiteY13" fmla="*/ 4827 h 10000"/>
                <a:gd name="connsiteX14" fmla="*/ 936 w 10000"/>
                <a:gd name="connsiteY14" fmla="*/ 4911 h 10000"/>
                <a:gd name="connsiteX15" fmla="*/ 987 w 10000"/>
                <a:gd name="connsiteY15" fmla="*/ 5030 h 10000"/>
                <a:gd name="connsiteX16" fmla="*/ 1077 w 10000"/>
                <a:gd name="connsiteY16" fmla="*/ 5232 h 10000"/>
                <a:gd name="connsiteX17" fmla="*/ 1206 w 10000"/>
                <a:gd name="connsiteY17" fmla="*/ 5316 h 10000"/>
                <a:gd name="connsiteX18" fmla="*/ 1334 w 10000"/>
                <a:gd name="connsiteY18" fmla="*/ 5292 h 10000"/>
                <a:gd name="connsiteX19" fmla="*/ 1410 w 10000"/>
                <a:gd name="connsiteY19" fmla="*/ 5232 h 10000"/>
                <a:gd name="connsiteX20" fmla="*/ 1513 w 10000"/>
                <a:gd name="connsiteY20" fmla="*/ 5232 h 10000"/>
                <a:gd name="connsiteX21" fmla="*/ 1564 w 10000"/>
                <a:gd name="connsiteY21" fmla="*/ 5208 h 10000"/>
                <a:gd name="connsiteX22" fmla="*/ 1692 w 10000"/>
                <a:gd name="connsiteY22" fmla="*/ 5185 h 10000"/>
                <a:gd name="connsiteX23" fmla="*/ 1769 w 10000"/>
                <a:gd name="connsiteY23" fmla="*/ 5161 h 10000"/>
                <a:gd name="connsiteX24" fmla="*/ 1884 w 10000"/>
                <a:gd name="connsiteY24" fmla="*/ 5256 h 10000"/>
                <a:gd name="connsiteX25" fmla="*/ 1936 w 10000"/>
                <a:gd name="connsiteY25" fmla="*/ 5268 h 10000"/>
                <a:gd name="connsiteX26" fmla="*/ 2064 w 10000"/>
                <a:gd name="connsiteY26" fmla="*/ 5447 h 10000"/>
                <a:gd name="connsiteX27" fmla="*/ 2128 w 10000"/>
                <a:gd name="connsiteY27" fmla="*/ 5495 h 10000"/>
                <a:gd name="connsiteX28" fmla="*/ 2308 w 10000"/>
                <a:gd name="connsiteY28" fmla="*/ 5876 h 10000"/>
                <a:gd name="connsiteX29" fmla="*/ 2295 w 10000"/>
                <a:gd name="connsiteY29" fmla="*/ 5983 h 10000"/>
                <a:gd name="connsiteX30" fmla="*/ 2346 w 10000"/>
                <a:gd name="connsiteY30" fmla="*/ 6114 h 10000"/>
                <a:gd name="connsiteX31" fmla="*/ 2321 w 10000"/>
                <a:gd name="connsiteY31" fmla="*/ 6270 h 10000"/>
                <a:gd name="connsiteX32" fmla="*/ 2410 w 10000"/>
                <a:gd name="connsiteY32" fmla="*/ 6532 h 10000"/>
                <a:gd name="connsiteX33" fmla="*/ 2461 w 10000"/>
                <a:gd name="connsiteY33" fmla="*/ 6663 h 10000"/>
                <a:gd name="connsiteX34" fmla="*/ 2577 w 10000"/>
                <a:gd name="connsiteY34" fmla="*/ 6841 h 10000"/>
                <a:gd name="connsiteX35" fmla="*/ 2628 w 10000"/>
                <a:gd name="connsiteY35" fmla="*/ 7116 h 10000"/>
                <a:gd name="connsiteX36" fmla="*/ 2653 w 10000"/>
                <a:gd name="connsiteY36" fmla="*/ 7164 h 10000"/>
                <a:gd name="connsiteX37" fmla="*/ 2731 w 10000"/>
                <a:gd name="connsiteY37" fmla="*/ 7247 h 10000"/>
                <a:gd name="connsiteX38" fmla="*/ 2744 w 10000"/>
                <a:gd name="connsiteY38" fmla="*/ 7319 h 10000"/>
                <a:gd name="connsiteX39" fmla="*/ 2808 w 10000"/>
                <a:gd name="connsiteY39" fmla="*/ 7354 h 10000"/>
                <a:gd name="connsiteX40" fmla="*/ 2872 w 10000"/>
                <a:gd name="connsiteY40" fmla="*/ 7533 h 10000"/>
                <a:gd name="connsiteX41" fmla="*/ 2923 w 10000"/>
                <a:gd name="connsiteY41" fmla="*/ 7640 h 10000"/>
                <a:gd name="connsiteX42" fmla="*/ 3000 w 10000"/>
                <a:gd name="connsiteY42" fmla="*/ 7723 h 10000"/>
                <a:gd name="connsiteX43" fmla="*/ 2987 w 10000"/>
                <a:gd name="connsiteY43" fmla="*/ 7759 h 10000"/>
                <a:gd name="connsiteX44" fmla="*/ 3039 w 10000"/>
                <a:gd name="connsiteY44" fmla="*/ 7807 h 10000"/>
                <a:gd name="connsiteX45" fmla="*/ 3154 w 10000"/>
                <a:gd name="connsiteY45" fmla="*/ 7807 h 10000"/>
                <a:gd name="connsiteX46" fmla="*/ 3307 w 10000"/>
                <a:gd name="connsiteY46" fmla="*/ 7819 h 10000"/>
                <a:gd name="connsiteX47" fmla="*/ 3397 w 10000"/>
                <a:gd name="connsiteY47" fmla="*/ 7939 h 10000"/>
                <a:gd name="connsiteX48" fmla="*/ 3410 w 10000"/>
                <a:gd name="connsiteY48" fmla="*/ 8070 h 10000"/>
                <a:gd name="connsiteX49" fmla="*/ 3371 w 10000"/>
                <a:gd name="connsiteY49" fmla="*/ 8284 h 10000"/>
                <a:gd name="connsiteX50" fmla="*/ 3397 w 10000"/>
                <a:gd name="connsiteY50" fmla="*/ 8320 h 10000"/>
                <a:gd name="connsiteX51" fmla="*/ 4128 w 10000"/>
                <a:gd name="connsiteY51" fmla="*/ 8427 h 10000"/>
                <a:gd name="connsiteX52" fmla="*/ 4115 w 10000"/>
                <a:gd name="connsiteY52" fmla="*/ 8522 h 10000"/>
                <a:gd name="connsiteX53" fmla="*/ 4141 w 10000"/>
                <a:gd name="connsiteY53" fmla="*/ 8546 h 10000"/>
                <a:gd name="connsiteX54" fmla="*/ 4308 w 10000"/>
                <a:gd name="connsiteY54" fmla="*/ 8880 h 10000"/>
                <a:gd name="connsiteX55" fmla="*/ 4192 w 10000"/>
                <a:gd name="connsiteY55" fmla="*/ 8987 h 10000"/>
                <a:gd name="connsiteX56" fmla="*/ 4141 w 10000"/>
                <a:gd name="connsiteY56" fmla="*/ 9059 h 10000"/>
                <a:gd name="connsiteX57" fmla="*/ 4141 w 10000"/>
                <a:gd name="connsiteY57" fmla="*/ 9106 h 10000"/>
                <a:gd name="connsiteX58" fmla="*/ 4192 w 10000"/>
                <a:gd name="connsiteY58" fmla="*/ 9154 h 10000"/>
                <a:gd name="connsiteX59" fmla="*/ 4347 w 10000"/>
                <a:gd name="connsiteY59" fmla="*/ 9166 h 10000"/>
                <a:gd name="connsiteX60" fmla="*/ 4411 w 10000"/>
                <a:gd name="connsiteY60" fmla="*/ 9154 h 10000"/>
                <a:gd name="connsiteX61" fmla="*/ 4487 w 10000"/>
                <a:gd name="connsiteY61" fmla="*/ 9106 h 10000"/>
                <a:gd name="connsiteX62" fmla="*/ 4654 w 10000"/>
                <a:gd name="connsiteY62" fmla="*/ 9011 h 10000"/>
                <a:gd name="connsiteX63" fmla="*/ 4833 w 10000"/>
                <a:gd name="connsiteY63" fmla="*/ 8987 h 10000"/>
                <a:gd name="connsiteX64" fmla="*/ 4948 w 10000"/>
                <a:gd name="connsiteY64" fmla="*/ 9011 h 10000"/>
                <a:gd name="connsiteX65" fmla="*/ 5039 w 10000"/>
                <a:gd name="connsiteY65" fmla="*/ 9106 h 10000"/>
                <a:gd name="connsiteX66" fmla="*/ 5103 w 10000"/>
                <a:gd name="connsiteY66" fmla="*/ 9344 h 10000"/>
                <a:gd name="connsiteX67" fmla="*/ 5167 w 10000"/>
                <a:gd name="connsiteY67" fmla="*/ 9428 h 10000"/>
                <a:gd name="connsiteX68" fmla="*/ 5269 w 10000"/>
                <a:gd name="connsiteY68" fmla="*/ 9475 h 10000"/>
                <a:gd name="connsiteX69" fmla="*/ 5423 w 10000"/>
                <a:gd name="connsiteY69" fmla="*/ 9511 h 10000"/>
                <a:gd name="connsiteX70" fmla="*/ 5590 w 10000"/>
                <a:gd name="connsiteY70" fmla="*/ 9511 h 10000"/>
                <a:gd name="connsiteX71" fmla="*/ 5615 w 10000"/>
                <a:gd name="connsiteY71" fmla="*/ 9511 h 10000"/>
                <a:gd name="connsiteX72" fmla="*/ 5641 w 10000"/>
                <a:gd name="connsiteY72" fmla="*/ 9511 h 10000"/>
                <a:gd name="connsiteX73" fmla="*/ 5705 w 10000"/>
                <a:gd name="connsiteY73" fmla="*/ 9499 h 10000"/>
                <a:gd name="connsiteX74" fmla="*/ 5821 w 10000"/>
                <a:gd name="connsiteY74" fmla="*/ 10000 h 10000"/>
                <a:gd name="connsiteX75" fmla="*/ 6052 w 10000"/>
                <a:gd name="connsiteY75" fmla="*/ 9595 h 10000"/>
                <a:gd name="connsiteX76" fmla="*/ 6013 w 10000"/>
                <a:gd name="connsiteY76" fmla="*/ 9344 h 10000"/>
                <a:gd name="connsiteX77" fmla="*/ 6100 w 10000"/>
                <a:gd name="connsiteY77" fmla="*/ 9154 h 10000"/>
                <a:gd name="connsiteX78" fmla="*/ 6189 w 10000"/>
                <a:gd name="connsiteY78" fmla="*/ 8068 h 10000"/>
                <a:gd name="connsiteX79" fmla="*/ 6180 w 10000"/>
                <a:gd name="connsiteY79" fmla="*/ 7939 h 10000"/>
                <a:gd name="connsiteX80" fmla="*/ 6205 w 10000"/>
                <a:gd name="connsiteY80" fmla="*/ 7854 h 10000"/>
                <a:gd name="connsiteX81" fmla="*/ 6317 w 10000"/>
                <a:gd name="connsiteY81" fmla="*/ 7592 h 10000"/>
                <a:gd name="connsiteX82" fmla="*/ 6282 w 10000"/>
                <a:gd name="connsiteY82" fmla="*/ 7307 h 10000"/>
                <a:gd name="connsiteX83" fmla="*/ 6408 w 10000"/>
                <a:gd name="connsiteY83" fmla="*/ 7247 h 10000"/>
                <a:gd name="connsiteX84" fmla="*/ 6539 w 10000"/>
                <a:gd name="connsiteY84" fmla="*/ 7164 h 10000"/>
                <a:gd name="connsiteX85" fmla="*/ 6539 w 10000"/>
                <a:gd name="connsiteY85" fmla="*/ 7056 h 10000"/>
                <a:gd name="connsiteX86" fmla="*/ 6703 w 10000"/>
                <a:gd name="connsiteY86" fmla="*/ 7073 h 10000"/>
                <a:gd name="connsiteX87" fmla="*/ 6834 w 10000"/>
                <a:gd name="connsiteY87" fmla="*/ 6996 h 10000"/>
                <a:gd name="connsiteX88" fmla="*/ 6872 w 10000"/>
                <a:gd name="connsiteY88" fmla="*/ 6960 h 10000"/>
                <a:gd name="connsiteX89" fmla="*/ 6795 w 10000"/>
                <a:gd name="connsiteY89" fmla="*/ 6841 h 10000"/>
                <a:gd name="connsiteX90" fmla="*/ 6821 w 10000"/>
                <a:gd name="connsiteY90" fmla="*/ 6675 h 10000"/>
                <a:gd name="connsiteX91" fmla="*/ 6795 w 10000"/>
                <a:gd name="connsiteY91" fmla="*/ 6496 h 10000"/>
                <a:gd name="connsiteX92" fmla="*/ 6898 w 10000"/>
                <a:gd name="connsiteY92" fmla="*/ 6186 h 10000"/>
                <a:gd name="connsiteX93" fmla="*/ 6949 w 10000"/>
                <a:gd name="connsiteY93" fmla="*/ 6126 h 10000"/>
                <a:gd name="connsiteX94" fmla="*/ 7192 w 10000"/>
                <a:gd name="connsiteY94" fmla="*/ 6019 h 10000"/>
                <a:gd name="connsiteX95" fmla="*/ 7269 w 10000"/>
                <a:gd name="connsiteY95" fmla="*/ 6019 h 10000"/>
                <a:gd name="connsiteX96" fmla="*/ 7385 w 10000"/>
                <a:gd name="connsiteY96" fmla="*/ 5852 h 10000"/>
                <a:gd name="connsiteX97" fmla="*/ 7436 w 10000"/>
                <a:gd name="connsiteY97" fmla="*/ 5769 h 10000"/>
                <a:gd name="connsiteX98" fmla="*/ 7692 w 10000"/>
                <a:gd name="connsiteY98" fmla="*/ 5602 h 10000"/>
                <a:gd name="connsiteX99" fmla="*/ 7744 w 10000"/>
                <a:gd name="connsiteY99" fmla="*/ 5555 h 10000"/>
                <a:gd name="connsiteX100" fmla="*/ 7744 w 10000"/>
                <a:gd name="connsiteY100" fmla="*/ 5411 h 10000"/>
                <a:gd name="connsiteX101" fmla="*/ 7808 w 10000"/>
                <a:gd name="connsiteY101" fmla="*/ 5339 h 10000"/>
                <a:gd name="connsiteX102" fmla="*/ 8038 w 10000"/>
                <a:gd name="connsiteY102" fmla="*/ 5316 h 10000"/>
                <a:gd name="connsiteX103" fmla="*/ 8257 w 10000"/>
                <a:gd name="connsiteY103" fmla="*/ 5339 h 10000"/>
                <a:gd name="connsiteX104" fmla="*/ 8475 w 10000"/>
                <a:gd name="connsiteY104" fmla="*/ 5363 h 10000"/>
                <a:gd name="connsiteX105" fmla="*/ 8705 w 10000"/>
                <a:gd name="connsiteY105" fmla="*/ 5436 h 10000"/>
                <a:gd name="connsiteX106" fmla="*/ 9052 w 10000"/>
                <a:gd name="connsiteY106" fmla="*/ 5436 h 10000"/>
                <a:gd name="connsiteX107" fmla="*/ 9193 w 10000"/>
                <a:gd name="connsiteY107" fmla="*/ 5495 h 10000"/>
                <a:gd name="connsiteX108" fmla="*/ 9308 w 10000"/>
                <a:gd name="connsiteY108" fmla="*/ 5436 h 10000"/>
                <a:gd name="connsiteX109" fmla="*/ 9461 w 10000"/>
                <a:gd name="connsiteY109" fmla="*/ 5411 h 10000"/>
                <a:gd name="connsiteX110" fmla="*/ 9589 w 10000"/>
                <a:gd name="connsiteY110" fmla="*/ 5436 h 10000"/>
                <a:gd name="connsiteX111" fmla="*/ 9770 w 10000"/>
                <a:gd name="connsiteY111" fmla="*/ 5387 h 10000"/>
                <a:gd name="connsiteX112" fmla="*/ 9898 w 10000"/>
                <a:gd name="connsiteY112" fmla="*/ 5411 h 10000"/>
                <a:gd name="connsiteX113" fmla="*/ 9962 w 10000"/>
                <a:gd name="connsiteY113" fmla="*/ 5363 h 10000"/>
                <a:gd name="connsiteX114" fmla="*/ 10000 w 10000"/>
                <a:gd name="connsiteY114" fmla="*/ 5066 h 10000"/>
                <a:gd name="connsiteX115" fmla="*/ 9936 w 10000"/>
                <a:gd name="connsiteY115" fmla="*/ 4685 h 10000"/>
                <a:gd name="connsiteX116" fmla="*/ 9783 w 10000"/>
                <a:gd name="connsiteY116" fmla="*/ 4386 h 10000"/>
                <a:gd name="connsiteX117" fmla="*/ 9667 w 10000"/>
                <a:gd name="connsiteY117" fmla="*/ 4255 h 10000"/>
                <a:gd name="connsiteX118" fmla="*/ 9538 w 10000"/>
                <a:gd name="connsiteY118" fmla="*/ 3993 h 10000"/>
                <a:gd name="connsiteX119" fmla="*/ 9461 w 10000"/>
                <a:gd name="connsiteY119" fmla="*/ 3874 h 10000"/>
                <a:gd name="connsiteX120" fmla="*/ 9359 w 10000"/>
                <a:gd name="connsiteY120" fmla="*/ 4076 h 10000"/>
                <a:gd name="connsiteX121" fmla="*/ 9359 w 10000"/>
                <a:gd name="connsiteY121" fmla="*/ 4124 h 10000"/>
                <a:gd name="connsiteX122" fmla="*/ 9308 w 10000"/>
                <a:gd name="connsiteY122" fmla="*/ 4279 h 10000"/>
                <a:gd name="connsiteX123" fmla="*/ 9193 w 10000"/>
                <a:gd name="connsiteY123" fmla="*/ 4469 h 10000"/>
                <a:gd name="connsiteX124" fmla="*/ 9103 w 10000"/>
                <a:gd name="connsiteY124" fmla="*/ 4637 h 10000"/>
                <a:gd name="connsiteX125" fmla="*/ 9026 w 10000"/>
                <a:gd name="connsiteY125" fmla="*/ 4541 h 10000"/>
                <a:gd name="connsiteX126" fmla="*/ 8924 w 10000"/>
                <a:gd name="connsiteY126" fmla="*/ 4529 h 10000"/>
                <a:gd name="connsiteX127" fmla="*/ 8795 w 10000"/>
                <a:gd name="connsiteY127" fmla="*/ 4445 h 10000"/>
                <a:gd name="connsiteX128" fmla="*/ 8615 w 10000"/>
                <a:gd name="connsiteY128" fmla="*/ 4481 h 10000"/>
                <a:gd name="connsiteX129" fmla="*/ 8359 w 10000"/>
                <a:gd name="connsiteY129" fmla="*/ 4481 h 10000"/>
                <a:gd name="connsiteX130" fmla="*/ 8308 w 10000"/>
                <a:gd name="connsiteY130" fmla="*/ 4493 h 10000"/>
                <a:gd name="connsiteX131" fmla="*/ 8282 w 10000"/>
                <a:gd name="connsiteY131" fmla="*/ 4445 h 10000"/>
                <a:gd name="connsiteX132" fmla="*/ 8129 w 10000"/>
                <a:gd name="connsiteY132" fmla="*/ 4326 h 10000"/>
                <a:gd name="connsiteX133" fmla="*/ 8051 w 10000"/>
                <a:gd name="connsiteY133" fmla="*/ 4100 h 10000"/>
                <a:gd name="connsiteX134" fmla="*/ 8000 w 10000"/>
                <a:gd name="connsiteY134" fmla="*/ 4017 h 10000"/>
                <a:gd name="connsiteX135" fmla="*/ 7923 w 10000"/>
                <a:gd name="connsiteY135" fmla="*/ 3898 h 10000"/>
                <a:gd name="connsiteX136" fmla="*/ 7820 w 10000"/>
                <a:gd name="connsiteY136" fmla="*/ 3815 h 10000"/>
                <a:gd name="connsiteX137" fmla="*/ 7731 w 10000"/>
                <a:gd name="connsiteY137" fmla="*/ 3694 h 10000"/>
                <a:gd name="connsiteX138" fmla="*/ 7654 w 10000"/>
                <a:gd name="connsiteY138" fmla="*/ 3635 h 10000"/>
                <a:gd name="connsiteX139" fmla="*/ 7628 w 10000"/>
                <a:gd name="connsiteY139" fmla="*/ 3564 h 10000"/>
                <a:gd name="connsiteX140" fmla="*/ 7628 w 10000"/>
                <a:gd name="connsiteY140" fmla="*/ 3504 h 10000"/>
                <a:gd name="connsiteX141" fmla="*/ 7654 w 10000"/>
                <a:gd name="connsiteY141" fmla="*/ 3421 h 10000"/>
                <a:gd name="connsiteX142" fmla="*/ 7731 w 10000"/>
                <a:gd name="connsiteY142" fmla="*/ 3349 h 10000"/>
                <a:gd name="connsiteX143" fmla="*/ 7859 w 10000"/>
                <a:gd name="connsiteY143" fmla="*/ 3349 h 10000"/>
                <a:gd name="connsiteX144" fmla="*/ 7885 w 10000"/>
                <a:gd name="connsiteY144" fmla="*/ 3337 h 10000"/>
                <a:gd name="connsiteX145" fmla="*/ 7885 w 10000"/>
                <a:gd name="connsiteY145" fmla="*/ 3266 h 10000"/>
                <a:gd name="connsiteX146" fmla="*/ 7756 w 10000"/>
                <a:gd name="connsiteY146" fmla="*/ 3064 h 10000"/>
                <a:gd name="connsiteX147" fmla="*/ 7731 w 10000"/>
                <a:gd name="connsiteY147" fmla="*/ 3040 h 10000"/>
                <a:gd name="connsiteX148" fmla="*/ 7705 w 10000"/>
                <a:gd name="connsiteY148" fmla="*/ 3004 h 10000"/>
                <a:gd name="connsiteX149" fmla="*/ 7705 w 10000"/>
                <a:gd name="connsiteY149" fmla="*/ 2933 h 10000"/>
                <a:gd name="connsiteX150" fmla="*/ 7885 w 10000"/>
                <a:gd name="connsiteY150" fmla="*/ 2610 h 10000"/>
                <a:gd name="connsiteX151" fmla="*/ 7974 w 10000"/>
                <a:gd name="connsiteY151" fmla="*/ 2491 h 10000"/>
                <a:gd name="connsiteX152" fmla="*/ 8038 w 10000"/>
                <a:gd name="connsiteY152" fmla="*/ 2360 h 10000"/>
                <a:gd name="connsiteX153" fmla="*/ 8000 w 10000"/>
                <a:gd name="connsiteY153" fmla="*/ 2241 h 10000"/>
                <a:gd name="connsiteX154" fmla="*/ 8000 w 10000"/>
                <a:gd name="connsiteY154" fmla="*/ 2062 h 10000"/>
                <a:gd name="connsiteX155" fmla="*/ 7987 w 10000"/>
                <a:gd name="connsiteY155" fmla="*/ 1764 h 10000"/>
                <a:gd name="connsiteX156" fmla="*/ 8129 w 10000"/>
                <a:gd name="connsiteY156" fmla="*/ 1431 h 10000"/>
                <a:gd name="connsiteX157" fmla="*/ 8129 w 10000"/>
                <a:gd name="connsiteY157" fmla="*/ 1252 h 10000"/>
                <a:gd name="connsiteX158" fmla="*/ 7820 w 10000"/>
                <a:gd name="connsiteY158" fmla="*/ 822 h 10000"/>
                <a:gd name="connsiteX159" fmla="*/ 7705 w 10000"/>
                <a:gd name="connsiteY159" fmla="*/ 656 h 10000"/>
                <a:gd name="connsiteX160" fmla="*/ 7513 w 10000"/>
                <a:gd name="connsiteY160" fmla="*/ 525 h 10000"/>
                <a:gd name="connsiteX161" fmla="*/ 6936 w 10000"/>
                <a:gd name="connsiteY161" fmla="*/ 418 h 10000"/>
                <a:gd name="connsiteX162" fmla="*/ 6770 w 10000"/>
                <a:gd name="connsiteY162" fmla="*/ 357 h 10000"/>
                <a:gd name="connsiteX163" fmla="*/ 6359 w 10000"/>
                <a:gd name="connsiteY163" fmla="*/ 381 h 10000"/>
                <a:gd name="connsiteX164" fmla="*/ 6090 w 10000"/>
                <a:gd name="connsiteY164" fmla="*/ 584 h 10000"/>
                <a:gd name="connsiteX165" fmla="*/ 5962 w 10000"/>
                <a:gd name="connsiteY165" fmla="*/ 799 h 10000"/>
                <a:gd name="connsiteX166" fmla="*/ 5666 w 10000"/>
                <a:gd name="connsiteY166" fmla="*/ 1144 h 10000"/>
                <a:gd name="connsiteX167" fmla="*/ 5449 w 10000"/>
                <a:gd name="connsiteY167" fmla="*/ 1120 h 10000"/>
                <a:gd name="connsiteX168" fmla="*/ 5334 w 10000"/>
                <a:gd name="connsiteY168" fmla="*/ 918 h 10000"/>
                <a:gd name="connsiteX169" fmla="*/ 5321 w 10000"/>
                <a:gd name="connsiteY169" fmla="*/ 906 h 10000"/>
                <a:gd name="connsiteX170" fmla="*/ 4948 w 10000"/>
                <a:gd name="connsiteY170" fmla="*/ 799 h 10000"/>
                <a:gd name="connsiteX171" fmla="*/ 4884 w 10000"/>
                <a:gd name="connsiteY171" fmla="*/ 811 h 10000"/>
                <a:gd name="connsiteX172" fmla="*/ 4603 w 10000"/>
                <a:gd name="connsiteY172" fmla="*/ 906 h 10000"/>
                <a:gd name="connsiteX173" fmla="*/ 4462 w 10000"/>
                <a:gd name="connsiteY173" fmla="*/ 811 h 10000"/>
                <a:gd name="connsiteX174" fmla="*/ 4372 w 10000"/>
                <a:gd name="connsiteY174" fmla="*/ 799 h 10000"/>
                <a:gd name="connsiteX175" fmla="*/ 4230 w 10000"/>
                <a:gd name="connsiteY175" fmla="*/ 799 h 10000"/>
                <a:gd name="connsiteX176" fmla="*/ 4154 w 10000"/>
                <a:gd name="connsiteY176" fmla="*/ 811 h 10000"/>
                <a:gd name="connsiteX177" fmla="*/ 4115 w 10000"/>
                <a:gd name="connsiteY177" fmla="*/ 906 h 10000"/>
                <a:gd name="connsiteX178" fmla="*/ 4051 w 10000"/>
                <a:gd name="connsiteY178" fmla="*/ 918 h 10000"/>
                <a:gd name="connsiteX179" fmla="*/ 3808 w 10000"/>
                <a:gd name="connsiteY179" fmla="*/ 858 h 10000"/>
                <a:gd name="connsiteX180" fmla="*/ 3667 w 10000"/>
                <a:gd name="connsiteY180" fmla="*/ 763 h 10000"/>
                <a:gd name="connsiteX181" fmla="*/ 3346 w 10000"/>
                <a:gd name="connsiteY181" fmla="*/ 465 h 10000"/>
                <a:gd name="connsiteX182" fmla="*/ 3256 w 10000"/>
                <a:gd name="connsiteY182" fmla="*/ 405 h 10000"/>
                <a:gd name="connsiteX183" fmla="*/ 3115 w 10000"/>
                <a:gd name="connsiteY183" fmla="*/ 381 h 10000"/>
                <a:gd name="connsiteX184" fmla="*/ 2872 w 10000"/>
                <a:gd name="connsiteY184" fmla="*/ 286 h 10000"/>
                <a:gd name="connsiteX185" fmla="*/ 2821 w 10000"/>
                <a:gd name="connsiteY185" fmla="*/ 250 h 10000"/>
                <a:gd name="connsiteX186" fmla="*/ 2628 w 10000"/>
                <a:gd name="connsiteY186" fmla="*/ 12 h 10000"/>
                <a:gd name="connsiteX187" fmla="*/ 2525 w 10000"/>
                <a:gd name="connsiteY187" fmla="*/ 0 h 10000"/>
                <a:gd name="connsiteX188" fmla="*/ 2487 w 10000"/>
                <a:gd name="connsiteY188" fmla="*/ 0 h 10000"/>
                <a:gd name="connsiteX189" fmla="*/ 2436 w 10000"/>
                <a:gd name="connsiteY189" fmla="*/ 36 h 10000"/>
                <a:gd name="connsiteX190" fmla="*/ 2359 w 10000"/>
                <a:gd name="connsiteY190" fmla="*/ 179 h 10000"/>
                <a:gd name="connsiteX191" fmla="*/ 2269 w 10000"/>
                <a:gd name="connsiteY191" fmla="*/ 179 h 10000"/>
                <a:gd name="connsiteX192" fmla="*/ 2231 w 10000"/>
                <a:gd name="connsiteY192" fmla="*/ 119 h 10000"/>
                <a:gd name="connsiteX193" fmla="*/ 2141 w 10000"/>
                <a:gd name="connsiteY193" fmla="*/ 250 h 10000"/>
                <a:gd name="connsiteX194" fmla="*/ 1988 w 10000"/>
                <a:gd name="connsiteY194" fmla="*/ 393 h 10000"/>
                <a:gd name="connsiteX195" fmla="*/ 2039 w 10000"/>
                <a:gd name="connsiteY195" fmla="*/ 691 h 10000"/>
                <a:gd name="connsiteX196" fmla="*/ 1988 w 10000"/>
                <a:gd name="connsiteY196" fmla="*/ 846 h 10000"/>
                <a:gd name="connsiteX197" fmla="*/ 1884 w 10000"/>
                <a:gd name="connsiteY197" fmla="*/ 882 h 10000"/>
                <a:gd name="connsiteX198" fmla="*/ 1692 w 10000"/>
                <a:gd name="connsiteY198" fmla="*/ 882 h 10000"/>
                <a:gd name="connsiteX199" fmla="*/ 1590 w 10000"/>
                <a:gd name="connsiteY199" fmla="*/ 882 h 10000"/>
                <a:gd name="connsiteX200" fmla="*/ 1526 w 10000"/>
                <a:gd name="connsiteY200" fmla="*/ 906 h 10000"/>
                <a:gd name="connsiteX201" fmla="*/ 1487 w 10000"/>
                <a:gd name="connsiteY201" fmla="*/ 941 h 10000"/>
                <a:gd name="connsiteX202" fmla="*/ 1487 w 10000"/>
                <a:gd name="connsiteY202" fmla="*/ 1025 h 10000"/>
                <a:gd name="connsiteX203" fmla="*/ 1564 w 10000"/>
                <a:gd name="connsiteY203" fmla="*/ 1264 h 10000"/>
                <a:gd name="connsiteX204" fmla="*/ 1564 w 10000"/>
                <a:gd name="connsiteY204" fmla="*/ 1371 h 10000"/>
                <a:gd name="connsiteX205" fmla="*/ 1500 w 10000"/>
                <a:gd name="connsiteY205" fmla="*/ 1454 h 10000"/>
                <a:gd name="connsiteX206" fmla="*/ 1359 w 10000"/>
                <a:gd name="connsiteY206" fmla="*/ 1550 h 10000"/>
                <a:gd name="connsiteX207" fmla="*/ 1321 w 10000"/>
                <a:gd name="connsiteY207" fmla="*/ 1645 h 10000"/>
                <a:gd name="connsiteX208" fmla="*/ 1270 w 10000"/>
                <a:gd name="connsiteY208" fmla="*/ 2229 h 10000"/>
                <a:gd name="connsiteX209" fmla="*/ 1077 w 10000"/>
                <a:gd name="connsiteY209" fmla="*/ 2336 h 10000"/>
                <a:gd name="connsiteX210" fmla="*/ 782 w 10000"/>
                <a:gd name="connsiteY210" fmla="*/ 2396 h 10000"/>
                <a:gd name="connsiteX211" fmla="*/ 667 w 10000"/>
                <a:gd name="connsiteY211" fmla="*/ 2384 h 10000"/>
                <a:gd name="connsiteX212" fmla="*/ 603 w 10000"/>
                <a:gd name="connsiteY212" fmla="*/ 2360 h 10000"/>
                <a:gd name="connsiteX213" fmla="*/ 449 w 10000"/>
                <a:gd name="connsiteY213" fmla="*/ 2372 h 10000"/>
                <a:gd name="connsiteX214" fmla="*/ 102 w 10000"/>
                <a:gd name="connsiteY214" fmla="*/ 2348 h 10000"/>
                <a:gd name="connsiteX215" fmla="*/ 90 w 10000"/>
                <a:gd name="connsiteY215" fmla="*/ 2443 h 10000"/>
                <a:gd name="connsiteX216" fmla="*/ 102 w 10000"/>
                <a:gd name="connsiteY216" fmla="*/ 2610 h 10000"/>
                <a:gd name="connsiteX217" fmla="*/ 90 w 10000"/>
                <a:gd name="connsiteY217" fmla="*/ 2789 h 10000"/>
                <a:gd name="connsiteX218" fmla="*/ 51 w 10000"/>
                <a:gd name="connsiteY218" fmla="*/ 2872 h 10000"/>
                <a:gd name="connsiteX219" fmla="*/ 13 w 10000"/>
                <a:gd name="connsiteY219" fmla="*/ 3004 h 10000"/>
                <a:gd name="connsiteX220" fmla="*/ 0 w 10000"/>
                <a:gd name="connsiteY220" fmla="*/ 3206 h 10000"/>
                <a:gd name="connsiteX0" fmla="*/ 0 w 10000"/>
                <a:gd name="connsiteY0" fmla="*/ 3206 h 10000"/>
                <a:gd name="connsiteX1" fmla="*/ 26 w 10000"/>
                <a:gd name="connsiteY1" fmla="*/ 3361 h 10000"/>
                <a:gd name="connsiteX2" fmla="*/ 38 w 10000"/>
                <a:gd name="connsiteY2" fmla="*/ 3564 h 10000"/>
                <a:gd name="connsiteX3" fmla="*/ 115 w 10000"/>
                <a:gd name="connsiteY3" fmla="*/ 3791 h 10000"/>
                <a:gd name="connsiteX4" fmla="*/ 192 w 10000"/>
                <a:gd name="connsiteY4" fmla="*/ 3993 h 10000"/>
                <a:gd name="connsiteX5" fmla="*/ 294 w 10000"/>
                <a:gd name="connsiteY5" fmla="*/ 4112 h 10000"/>
                <a:gd name="connsiteX6" fmla="*/ 346 w 10000"/>
                <a:gd name="connsiteY6" fmla="*/ 4124 h 10000"/>
                <a:gd name="connsiteX7" fmla="*/ 398 w 10000"/>
                <a:gd name="connsiteY7" fmla="*/ 4124 h 10000"/>
                <a:gd name="connsiteX8" fmla="*/ 475 w 10000"/>
                <a:gd name="connsiteY8" fmla="*/ 4148 h 10000"/>
                <a:gd name="connsiteX9" fmla="*/ 577 w 10000"/>
                <a:gd name="connsiteY9" fmla="*/ 4279 h 10000"/>
                <a:gd name="connsiteX10" fmla="*/ 654 w 10000"/>
                <a:gd name="connsiteY10" fmla="*/ 4374 h 10000"/>
                <a:gd name="connsiteX11" fmla="*/ 718 w 10000"/>
                <a:gd name="connsiteY11" fmla="*/ 4505 h 10000"/>
                <a:gd name="connsiteX12" fmla="*/ 833 w 10000"/>
                <a:gd name="connsiteY12" fmla="*/ 4661 h 10000"/>
                <a:gd name="connsiteX13" fmla="*/ 897 w 10000"/>
                <a:gd name="connsiteY13" fmla="*/ 4827 h 10000"/>
                <a:gd name="connsiteX14" fmla="*/ 936 w 10000"/>
                <a:gd name="connsiteY14" fmla="*/ 4911 h 10000"/>
                <a:gd name="connsiteX15" fmla="*/ 987 w 10000"/>
                <a:gd name="connsiteY15" fmla="*/ 5030 h 10000"/>
                <a:gd name="connsiteX16" fmla="*/ 1077 w 10000"/>
                <a:gd name="connsiteY16" fmla="*/ 5232 h 10000"/>
                <a:gd name="connsiteX17" fmla="*/ 1206 w 10000"/>
                <a:gd name="connsiteY17" fmla="*/ 5316 h 10000"/>
                <a:gd name="connsiteX18" fmla="*/ 1334 w 10000"/>
                <a:gd name="connsiteY18" fmla="*/ 5292 h 10000"/>
                <a:gd name="connsiteX19" fmla="*/ 1410 w 10000"/>
                <a:gd name="connsiteY19" fmla="*/ 5232 h 10000"/>
                <a:gd name="connsiteX20" fmla="*/ 1513 w 10000"/>
                <a:gd name="connsiteY20" fmla="*/ 5232 h 10000"/>
                <a:gd name="connsiteX21" fmla="*/ 1564 w 10000"/>
                <a:gd name="connsiteY21" fmla="*/ 5208 h 10000"/>
                <a:gd name="connsiteX22" fmla="*/ 1692 w 10000"/>
                <a:gd name="connsiteY22" fmla="*/ 5185 h 10000"/>
                <a:gd name="connsiteX23" fmla="*/ 1769 w 10000"/>
                <a:gd name="connsiteY23" fmla="*/ 5161 h 10000"/>
                <a:gd name="connsiteX24" fmla="*/ 1884 w 10000"/>
                <a:gd name="connsiteY24" fmla="*/ 5256 h 10000"/>
                <a:gd name="connsiteX25" fmla="*/ 1936 w 10000"/>
                <a:gd name="connsiteY25" fmla="*/ 5268 h 10000"/>
                <a:gd name="connsiteX26" fmla="*/ 2064 w 10000"/>
                <a:gd name="connsiteY26" fmla="*/ 5447 h 10000"/>
                <a:gd name="connsiteX27" fmla="*/ 2128 w 10000"/>
                <a:gd name="connsiteY27" fmla="*/ 5495 h 10000"/>
                <a:gd name="connsiteX28" fmla="*/ 2308 w 10000"/>
                <a:gd name="connsiteY28" fmla="*/ 5876 h 10000"/>
                <a:gd name="connsiteX29" fmla="*/ 2295 w 10000"/>
                <a:gd name="connsiteY29" fmla="*/ 5983 h 10000"/>
                <a:gd name="connsiteX30" fmla="*/ 2346 w 10000"/>
                <a:gd name="connsiteY30" fmla="*/ 6114 h 10000"/>
                <a:gd name="connsiteX31" fmla="*/ 2321 w 10000"/>
                <a:gd name="connsiteY31" fmla="*/ 6270 h 10000"/>
                <a:gd name="connsiteX32" fmla="*/ 2410 w 10000"/>
                <a:gd name="connsiteY32" fmla="*/ 6532 h 10000"/>
                <a:gd name="connsiteX33" fmla="*/ 2461 w 10000"/>
                <a:gd name="connsiteY33" fmla="*/ 6663 h 10000"/>
                <a:gd name="connsiteX34" fmla="*/ 2577 w 10000"/>
                <a:gd name="connsiteY34" fmla="*/ 6841 h 10000"/>
                <a:gd name="connsiteX35" fmla="*/ 2628 w 10000"/>
                <a:gd name="connsiteY35" fmla="*/ 7116 h 10000"/>
                <a:gd name="connsiteX36" fmla="*/ 2653 w 10000"/>
                <a:gd name="connsiteY36" fmla="*/ 7164 h 10000"/>
                <a:gd name="connsiteX37" fmla="*/ 2731 w 10000"/>
                <a:gd name="connsiteY37" fmla="*/ 7247 h 10000"/>
                <a:gd name="connsiteX38" fmla="*/ 2744 w 10000"/>
                <a:gd name="connsiteY38" fmla="*/ 7319 h 10000"/>
                <a:gd name="connsiteX39" fmla="*/ 2808 w 10000"/>
                <a:gd name="connsiteY39" fmla="*/ 7354 h 10000"/>
                <a:gd name="connsiteX40" fmla="*/ 2872 w 10000"/>
                <a:gd name="connsiteY40" fmla="*/ 7533 h 10000"/>
                <a:gd name="connsiteX41" fmla="*/ 2923 w 10000"/>
                <a:gd name="connsiteY41" fmla="*/ 7640 h 10000"/>
                <a:gd name="connsiteX42" fmla="*/ 3000 w 10000"/>
                <a:gd name="connsiteY42" fmla="*/ 7723 h 10000"/>
                <a:gd name="connsiteX43" fmla="*/ 2987 w 10000"/>
                <a:gd name="connsiteY43" fmla="*/ 7759 h 10000"/>
                <a:gd name="connsiteX44" fmla="*/ 3039 w 10000"/>
                <a:gd name="connsiteY44" fmla="*/ 7807 h 10000"/>
                <a:gd name="connsiteX45" fmla="*/ 3154 w 10000"/>
                <a:gd name="connsiteY45" fmla="*/ 7807 h 10000"/>
                <a:gd name="connsiteX46" fmla="*/ 3307 w 10000"/>
                <a:gd name="connsiteY46" fmla="*/ 7819 h 10000"/>
                <a:gd name="connsiteX47" fmla="*/ 3397 w 10000"/>
                <a:gd name="connsiteY47" fmla="*/ 7939 h 10000"/>
                <a:gd name="connsiteX48" fmla="*/ 3410 w 10000"/>
                <a:gd name="connsiteY48" fmla="*/ 8070 h 10000"/>
                <a:gd name="connsiteX49" fmla="*/ 3371 w 10000"/>
                <a:gd name="connsiteY49" fmla="*/ 8284 h 10000"/>
                <a:gd name="connsiteX50" fmla="*/ 3397 w 10000"/>
                <a:gd name="connsiteY50" fmla="*/ 8320 h 10000"/>
                <a:gd name="connsiteX51" fmla="*/ 4128 w 10000"/>
                <a:gd name="connsiteY51" fmla="*/ 8427 h 10000"/>
                <a:gd name="connsiteX52" fmla="*/ 4115 w 10000"/>
                <a:gd name="connsiteY52" fmla="*/ 8522 h 10000"/>
                <a:gd name="connsiteX53" fmla="*/ 4141 w 10000"/>
                <a:gd name="connsiteY53" fmla="*/ 8546 h 10000"/>
                <a:gd name="connsiteX54" fmla="*/ 4308 w 10000"/>
                <a:gd name="connsiteY54" fmla="*/ 8880 h 10000"/>
                <a:gd name="connsiteX55" fmla="*/ 4192 w 10000"/>
                <a:gd name="connsiteY55" fmla="*/ 8987 h 10000"/>
                <a:gd name="connsiteX56" fmla="*/ 4141 w 10000"/>
                <a:gd name="connsiteY56" fmla="*/ 9059 h 10000"/>
                <a:gd name="connsiteX57" fmla="*/ 4141 w 10000"/>
                <a:gd name="connsiteY57" fmla="*/ 9106 h 10000"/>
                <a:gd name="connsiteX58" fmla="*/ 4192 w 10000"/>
                <a:gd name="connsiteY58" fmla="*/ 9154 h 10000"/>
                <a:gd name="connsiteX59" fmla="*/ 4347 w 10000"/>
                <a:gd name="connsiteY59" fmla="*/ 9166 h 10000"/>
                <a:gd name="connsiteX60" fmla="*/ 4411 w 10000"/>
                <a:gd name="connsiteY60" fmla="*/ 9154 h 10000"/>
                <a:gd name="connsiteX61" fmla="*/ 4487 w 10000"/>
                <a:gd name="connsiteY61" fmla="*/ 9106 h 10000"/>
                <a:gd name="connsiteX62" fmla="*/ 4654 w 10000"/>
                <a:gd name="connsiteY62" fmla="*/ 9011 h 10000"/>
                <a:gd name="connsiteX63" fmla="*/ 4833 w 10000"/>
                <a:gd name="connsiteY63" fmla="*/ 8987 h 10000"/>
                <a:gd name="connsiteX64" fmla="*/ 4948 w 10000"/>
                <a:gd name="connsiteY64" fmla="*/ 9011 h 10000"/>
                <a:gd name="connsiteX65" fmla="*/ 5039 w 10000"/>
                <a:gd name="connsiteY65" fmla="*/ 9106 h 10000"/>
                <a:gd name="connsiteX66" fmla="*/ 5103 w 10000"/>
                <a:gd name="connsiteY66" fmla="*/ 9344 h 10000"/>
                <a:gd name="connsiteX67" fmla="*/ 5167 w 10000"/>
                <a:gd name="connsiteY67" fmla="*/ 9428 h 10000"/>
                <a:gd name="connsiteX68" fmla="*/ 5269 w 10000"/>
                <a:gd name="connsiteY68" fmla="*/ 9475 h 10000"/>
                <a:gd name="connsiteX69" fmla="*/ 5423 w 10000"/>
                <a:gd name="connsiteY69" fmla="*/ 9511 h 10000"/>
                <a:gd name="connsiteX70" fmla="*/ 5590 w 10000"/>
                <a:gd name="connsiteY70" fmla="*/ 9511 h 10000"/>
                <a:gd name="connsiteX71" fmla="*/ 5615 w 10000"/>
                <a:gd name="connsiteY71" fmla="*/ 9511 h 10000"/>
                <a:gd name="connsiteX72" fmla="*/ 5641 w 10000"/>
                <a:gd name="connsiteY72" fmla="*/ 9511 h 10000"/>
                <a:gd name="connsiteX73" fmla="*/ 5705 w 10000"/>
                <a:gd name="connsiteY73" fmla="*/ 9499 h 10000"/>
                <a:gd name="connsiteX74" fmla="*/ 5821 w 10000"/>
                <a:gd name="connsiteY74" fmla="*/ 10000 h 10000"/>
                <a:gd name="connsiteX75" fmla="*/ 6052 w 10000"/>
                <a:gd name="connsiteY75" fmla="*/ 9595 h 10000"/>
                <a:gd name="connsiteX76" fmla="*/ 6013 w 10000"/>
                <a:gd name="connsiteY76" fmla="*/ 9344 h 10000"/>
                <a:gd name="connsiteX77" fmla="*/ 6100 w 10000"/>
                <a:gd name="connsiteY77" fmla="*/ 9154 h 10000"/>
                <a:gd name="connsiteX78" fmla="*/ 6189 w 10000"/>
                <a:gd name="connsiteY78" fmla="*/ 8068 h 10000"/>
                <a:gd name="connsiteX79" fmla="*/ 6180 w 10000"/>
                <a:gd name="connsiteY79" fmla="*/ 7939 h 10000"/>
                <a:gd name="connsiteX80" fmla="*/ 6205 w 10000"/>
                <a:gd name="connsiteY80" fmla="*/ 7854 h 10000"/>
                <a:gd name="connsiteX81" fmla="*/ 6317 w 10000"/>
                <a:gd name="connsiteY81" fmla="*/ 7592 h 10000"/>
                <a:gd name="connsiteX82" fmla="*/ 6282 w 10000"/>
                <a:gd name="connsiteY82" fmla="*/ 7307 h 10000"/>
                <a:gd name="connsiteX83" fmla="*/ 6408 w 10000"/>
                <a:gd name="connsiteY83" fmla="*/ 7247 h 10000"/>
                <a:gd name="connsiteX84" fmla="*/ 6539 w 10000"/>
                <a:gd name="connsiteY84" fmla="*/ 7164 h 10000"/>
                <a:gd name="connsiteX85" fmla="*/ 6589 w 10000"/>
                <a:gd name="connsiteY85" fmla="*/ 7208 h 10000"/>
                <a:gd name="connsiteX86" fmla="*/ 6703 w 10000"/>
                <a:gd name="connsiteY86" fmla="*/ 7073 h 10000"/>
                <a:gd name="connsiteX87" fmla="*/ 6834 w 10000"/>
                <a:gd name="connsiteY87" fmla="*/ 6996 h 10000"/>
                <a:gd name="connsiteX88" fmla="*/ 6872 w 10000"/>
                <a:gd name="connsiteY88" fmla="*/ 6960 h 10000"/>
                <a:gd name="connsiteX89" fmla="*/ 6795 w 10000"/>
                <a:gd name="connsiteY89" fmla="*/ 6841 h 10000"/>
                <a:gd name="connsiteX90" fmla="*/ 6821 w 10000"/>
                <a:gd name="connsiteY90" fmla="*/ 6675 h 10000"/>
                <a:gd name="connsiteX91" fmla="*/ 6795 w 10000"/>
                <a:gd name="connsiteY91" fmla="*/ 6496 h 10000"/>
                <a:gd name="connsiteX92" fmla="*/ 6898 w 10000"/>
                <a:gd name="connsiteY92" fmla="*/ 6186 h 10000"/>
                <a:gd name="connsiteX93" fmla="*/ 6949 w 10000"/>
                <a:gd name="connsiteY93" fmla="*/ 6126 h 10000"/>
                <a:gd name="connsiteX94" fmla="*/ 7192 w 10000"/>
                <a:gd name="connsiteY94" fmla="*/ 6019 h 10000"/>
                <a:gd name="connsiteX95" fmla="*/ 7269 w 10000"/>
                <a:gd name="connsiteY95" fmla="*/ 6019 h 10000"/>
                <a:gd name="connsiteX96" fmla="*/ 7385 w 10000"/>
                <a:gd name="connsiteY96" fmla="*/ 5852 h 10000"/>
                <a:gd name="connsiteX97" fmla="*/ 7436 w 10000"/>
                <a:gd name="connsiteY97" fmla="*/ 5769 h 10000"/>
                <a:gd name="connsiteX98" fmla="*/ 7692 w 10000"/>
                <a:gd name="connsiteY98" fmla="*/ 5602 h 10000"/>
                <a:gd name="connsiteX99" fmla="*/ 7744 w 10000"/>
                <a:gd name="connsiteY99" fmla="*/ 5555 h 10000"/>
                <a:gd name="connsiteX100" fmla="*/ 7744 w 10000"/>
                <a:gd name="connsiteY100" fmla="*/ 5411 h 10000"/>
                <a:gd name="connsiteX101" fmla="*/ 7808 w 10000"/>
                <a:gd name="connsiteY101" fmla="*/ 5339 h 10000"/>
                <a:gd name="connsiteX102" fmla="*/ 8038 w 10000"/>
                <a:gd name="connsiteY102" fmla="*/ 5316 h 10000"/>
                <a:gd name="connsiteX103" fmla="*/ 8257 w 10000"/>
                <a:gd name="connsiteY103" fmla="*/ 5339 h 10000"/>
                <a:gd name="connsiteX104" fmla="*/ 8475 w 10000"/>
                <a:gd name="connsiteY104" fmla="*/ 5363 h 10000"/>
                <a:gd name="connsiteX105" fmla="*/ 8705 w 10000"/>
                <a:gd name="connsiteY105" fmla="*/ 5436 h 10000"/>
                <a:gd name="connsiteX106" fmla="*/ 9052 w 10000"/>
                <a:gd name="connsiteY106" fmla="*/ 5436 h 10000"/>
                <a:gd name="connsiteX107" fmla="*/ 9193 w 10000"/>
                <a:gd name="connsiteY107" fmla="*/ 5495 h 10000"/>
                <a:gd name="connsiteX108" fmla="*/ 9308 w 10000"/>
                <a:gd name="connsiteY108" fmla="*/ 5436 h 10000"/>
                <a:gd name="connsiteX109" fmla="*/ 9461 w 10000"/>
                <a:gd name="connsiteY109" fmla="*/ 5411 h 10000"/>
                <a:gd name="connsiteX110" fmla="*/ 9589 w 10000"/>
                <a:gd name="connsiteY110" fmla="*/ 5436 h 10000"/>
                <a:gd name="connsiteX111" fmla="*/ 9770 w 10000"/>
                <a:gd name="connsiteY111" fmla="*/ 5387 h 10000"/>
                <a:gd name="connsiteX112" fmla="*/ 9898 w 10000"/>
                <a:gd name="connsiteY112" fmla="*/ 5411 h 10000"/>
                <a:gd name="connsiteX113" fmla="*/ 9962 w 10000"/>
                <a:gd name="connsiteY113" fmla="*/ 5363 h 10000"/>
                <a:gd name="connsiteX114" fmla="*/ 10000 w 10000"/>
                <a:gd name="connsiteY114" fmla="*/ 5066 h 10000"/>
                <a:gd name="connsiteX115" fmla="*/ 9936 w 10000"/>
                <a:gd name="connsiteY115" fmla="*/ 4685 h 10000"/>
                <a:gd name="connsiteX116" fmla="*/ 9783 w 10000"/>
                <a:gd name="connsiteY116" fmla="*/ 4386 h 10000"/>
                <a:gd name="connsiteX117" fmla="*/ 9667 w 10000"/>
                <a:gd name="connsiteY117" fmla="*/ 4255 h 10000"/>
                <a:gd name="connsiteX118" fmla="*/ 9538 w 10000"/>
                <a:gd name="connsiteY118" fmla="*/ 3993 h 10000"/>
                <a:gd name="connsiteX119" fmla="*/ 9461 w 10000"/>
                <a:gd name="connsiteY119" fmla="*/ 3874 h 10000"/>
                <a:gd name="connsiteX120" fmla="*/ 9359 w 10000"/>
                <a:gd name="connsiteY120" fmla="*/ 4076 h 10000"/>
                <a:gd name="connsiteX121" fmla="*/ 9359 w 10000"/>
                <a:gd name="connsiteY121" fmla="*/ 4124 h 10000"/>
                <a:gd name="connsiteX122" fmla="*/ 9308 w 10000"/>
                <a:gd name="connsiteY122" fmla="*/ 4279 h 10000"/>
                <a:gd name="connsiteX123" fmla="*/ 9193 w 10000"/>
                <a:gd name="connsiteY123" fmla="*/ 4469 h 10000"/>
                <a:gd name="connsiteX124" fmla="*/ 9103 w 10000"/>
                <a:gd name="connsiteY124" fmla="*/ 4637 h 10000"/>
                <a:gd name="connsiteX125" fmla="*/ 9026 w 10000"/>
                <a:gd name="connsiteY125" fmla="*/ 4541 h 10000"/>
                <a:gd name="connsiteX126" fmla="*/ 8924 w 10000"/>
                <a:gd name="connsiteY126" fmla="*/ 4529 h 10000"/>
                <a:gd name="connsiteX127" fmla="*/ 8795 w 10000"/>
                <a:gd name="connsiteY127" fmla="*/ 4445 h 10000"/>
                <a:gd name="connsiteX128" fmla="*/ 8615 w 10000"/>
                <a:gd name="connsiteY128" fmla="*/ 4481 h 10000"/>
                <a:gd name="connsiteX129" fmla="*/ 8359 w 10000"/>
                <a:gd name="connsiteY129" fmla="*/ 4481 h 10000"/>
                <a:gd name="connsiteX130" fmla="*/ 8308 w 10000"/>
                <a:gd name="connsiteY130" fmla="*/ 4493 h 10000"/>
                <a:gd name="connsiteX131" fmla="*/ 8282 w 10000"/>
                <a:gd name="connsiteY131" fmla="*/ 4445 h 10000"/>
                <a:gd name="connsiteX132" fmla="*/ 8129 w 10000"/>
                <a:gd name="connsiteY132" fmla="*/ 4326 h 10000"/>
                <a:gd name="connsiteX133" fmla="*/ 8051 w 10000"/>
                <a:gd name="connsiteY133" fmla="*/ 4100 h 10000"/>
                <a:gd name="connsiteX134" fmla="*/ 8000 w 10000"/>
                <a:gd name="connsiteY134" fmla="*/ 4017 h 10000"/>
                <a:gd name="connsiteX135" fmla="*/ 7923 w 10000"/>
                <a:gd name="connsiteY135" fmla="*/ 3898 h 10000"/>
                <a:gd name="connsiteX136" fmla="*/ 7820 w 10000"/>
                <a:gd name="connsiteY136" fmla="*/ 3815 h 10000"/>
                <a:gd name="connsiteX137" fmla="*/ 7731 w 10000"/>
                <a:gd name="connsiteY137" fmla="*/ 3694 h 10000"/>
                <a:gd name="connsiteX138" fmla="*/ 7654 w 10000"/>
                <a:gd name="connsiteY138" fmla="*/ 3635 h 10000"/>
                <a:gd name="connsiteX139" fmla="*/ 7628 w 10000"/>
                <a:gd name="connsiteY139" fmla="*/ 3564 h 10000"/>
                <a:gd name="connsiteX140" fmla="*/ 7628 w 10000"/>
                <a:gd name="connsiteY140" fmla="*/ 3504 h 10000"/>
                <a:gd name="connsiteX141" fmla="*/ 7654 w 10000"/>
                <a:gd name="connsiteY141" fmla="*/ 3421 h 10000"/>
                <a:gd name="connsiteX142" fmla="*/ 7731 w 10000"/>
                <a:gd name="connsiteY142" fmla="*/ 3349 h 10000"/>
                <a:gd name="connsiteX143" fmla="*/ 7859 w 10000"/>
                <a:gd name="connsiteY143" fmla="*/ 3349 h 10000"/>
                <a:gd name="connsiteX144" fmla="*/ 7885 w 10000"/>
                <a:gd name="connsiteY144" fmla="*/ 3337 h 10000"/>
                <a:gd name="connsiteX145" fmla="*/ 7885 w 10000"/>
                <a:gd name="connsiteY145" fmla="*/ 3266 h 10000"/>
                <a:gd name="connsiteX146" fmla="*/ 7756 w 10000"/>
                <a:gd name="connsiteY146" fmla="*/ 3064 h 10000"/>
                <a:gd name="connsiteX147" fmla="*/ 7731 w 10000"/>
                <a:gd name="connsiteY147" fmla="*/ 3040 h 10000"/>
                <a:gd name="connsiteX148" fmla="*/ 7705 w 10000"/>
                <a:gd name="connsiteY148" fmla="*/ 3004 h 10000"/>
                <a:gd name="connsiteX149" fmla="*/ 7705 w 10000"/>
                <a:gd name="connsiteY149" fmla="*/ 2933 h 10000"/>
                <a:gd name="connsiteX150" fmla="*/ 7885 w 10000"/>
                <a:gd name="connsiteY150" fmla="*/ 2610 h 10000"/>
                <a:gd name="connsiteX151" fmla="*/ 7974 w 10000"/>
                <a:gd name="connsiteY151" fmla="*/ 2491 h 10000"/>
                <a:gd name="connsiteX152" fmla="*/ 8038 w 10000"/>
                <a:gd name="connsiteY152" fmla="*/ 2360 h 10000"/>
                <a:gd name="connsiteX153" fmla="*/ 8000 w 10000"/>
                <a:gd name="connsiteY153" fmla="*/ 2241 h 10000"/>
                <a:gd name="connsiteX154" fmla="*/ 8000 w 10000"/>
                <a:gd name="connsiteY154" fmla="*/ 2062 h 10000"/>
                <a:gd name="connsiteX155" fmla="*/ 7987 w 10000"/>
                <a:gd name="connsiteY155" fmla="*/ 1764 h 10000"/>
                <a:gd name="connsiteX156" fmla="*/ 8129 w 10000"/>
                <a:gd name="connsiteY156" fmla="*/ 1431 h 10000"/>
                <a:gd name="connsiteX157" fmla="*/ 8129 w 10000"/>
                <a:gd name="connsiteY157" fmla="*/ 1252 h 10000"/>
                <a:gd name="connsiteX158" fmla="*/ 7820 w 10000"/>
                <a:gd name="connsiteY158" fmla="*/ 822 h 10000"/>
                <a:gd name="connsiteX159" fmla="*/ 7705 w 10000"/>
                <a:gd name="connsiteY159" fmla="*/ 656 h 10000"/>
                <a:gd name="connsiteX160" fmla="*/ 7513 w 10000"/>
                <a:gd name="connsiteY160" fmla="*/ 525 h 10000"/>
                <a:gd name="connsiteX161" fmla="*/ 6936 w 10000"/>
                <a:gd name="connsiteY161" fmla="*/ 418 h 10000"/>
                <a:gd name="connsiteX162" fmla="*/ 6770 w 10000"/>
                <a:gd name="connsiteY162" fmla="*/ 357 h 10000"/>
                <a:gd name="connsiteX163" fmla="*/ 6359 w 10000"/>
                <a:gd name="connsiteY163" fmla="*/ 381 h 10000"/>
                <a:gd name="connsiteX164" fmla="*/ 6090 w 10000"/>
                <a:gd name="connsiteY164" fmla="*/ 584 h 10000"/>
                <a:gd name="connsiteX165" fmla="*/ 5962 w 10000"/>
                <a:gd name="connsiteY165" fmla="*/ 799 h 10000"/>
                <a:gd name="connsiteX166" fmla="*/ 5666 w 10000"/>
                <a:gd name="connsiteY166" fmla="*/ 1144 h 10000"/>
                <a:gd name="connsiteX167" fmla="*/ 5449 w 10000"/>
                <a:gd name="connsiteY167" fmla="*/ 1120 h 10000"/>
                <a:gd name="connsiteX168" fmla="*/ 5334 w 10000"/>
                <a:gd name="connsiteY168" fmla="*/ 918 h 10000"/>
                <a:gd name="connsiteX169" fmla="*/ 5321 w 10000"/>
                <a:gd name="connsiteY169" fmla="*/ 906 h 10000"/>
                <a:gd name="connsiteX170" fmla="*/ 4948 w 10000"/>
                <a:gd name="connsiteY170" fmla="*/ 799 h 10000"/>
                <a:gd name="connsiteX171" fmla="*/ 4884 w 10000"/>
                <a:gd name="connsiteY171" fmla="*/ 811 h 10000"/>
                <a:gd name="connsiteX172" fmla="*/ 4603 w 10000"/>
                <a:gd name="connsiteY172" fmla="*/ 906 h 10000"/>
                <a:gd name="connsiteX173" fmla="*/ 4462 w 10000"/>
                <a:gd name="connsiteY173" fmla="*/ 811 h 10000"/>
                <a:gd name="connsiteX174" fmla="*/ 4372 w 10000"/>
                <a:gd name="connsiteY174" fmla="*/ 799 h 10000"/>
                <a:gd name="connsiteX175" fmla="*/ 4230 w 10000"/>
                <a:gd name="connsiteY175" fmla="*/ 799 h 10000"/>
                <a:gd name="connsiteX176" fmla="*/ 4154 w 10000"/>
                <a:gd name="connsiteY176" fmla="*/ 811 h 10000"/>
                <a:gd name="connsiteX177" fmla="*/ 4115 w 10000"/>
                <a:gd name="connsiteY177" fmla="*/ 906 h 10000"/>
                <a:gd name="connsiteX178" fmla="*/ 4051 w 10000"/>
                <a:gd name="connsiteY178" fmla="*/ 918 h 10000"/>
                <a:gd name="connsiteX179" fmla="*/ 3808 w 10000"/>
                <a:gd name="connsiteY179" fmla="*/ 858 h 10000"/>
                <a:gd name="connsiteX180" fmla="*/ 3667 w 10000"/>
                <a:gd name="connsiteY180" fmla="*/ 763 h 10000"/>
                <a:gd name="connsiteX181" fmla="*/ 3346 w 10000"/>
                <a:gd name="connsiteY181" fmla="*/ 465 h 10000"/>
                <a:gd name="connsiteX182" fmla="*/ 3256 w 10000"/>
                <a:gd name="connsiteY182" fmla="*/ 405 h 10000"/>
                <a:gd name="connsiteX183" fmla="*/ 3115 w 10000"/>
                <a:gd name="connsiteY183" fmla="*/ 381 h 10000"/>
                <a:gd name="connsiteX184" fmla="*/ 2872 w 10000"/>
                <a:gd name="connsiteY184" fmla="*/ 286 h 10000"/>
                <a:gd name="connsiteX185" fmla="*/ 2821 w 10000"/>
                <a:gd name="connsiteY185" fmla="*/ 250 h 10000"/>
                <a:gd name="connsiteX186" fmla="*/ 2628 w 10000"/>
                <a:gd name="connsiteY186" fmla="*/ 12 h 10000"/>
                <a:gd name="connsiteX187" fmla="*/ 2525 w 10000"/>
                <a:gd name="connsiteY187" fmla="*/ 0 h 10000"/>
                <a:gd name="connsiteX188" fmla="*/ 2487 w 10000"/>
                <a:gd name="connsiteY188" fmla="*/ 0 h 10000"/>
                <a:gd name="connsiteX189" fmla="*/ 2436 w 10000"/>
                <a:gd name="connsiteY189" fmla="*/ 36 h 10000"/>
                <a:gd name="connsiteX190" fmla="*/ 2359 w 10000"/>
                <a:gd name="connsiteY190" fmla="*/ 179 h 10000"/>
                <a:gd name="connsiteX191" fmla="*/ 2269 w 10000"/>
                <a:gd name="connsiteY191" fmla="*/ 179 h 10000"/>
                <a:gd name="connsiteX192" fmla="*/ 2231 w 10000"/>
                <a:gd name="connsiteY192" fmla="*/ 119 h 10000"/>
                <a:gd name="connsiteX193" fmla="*/ 2141 w 10000"/>
                <a:gd name="connsiteY193" fmla="*/ 250 h 10000"/>
                <a:gd name="connsiteX194" fmla="*/ 1988 w 10000"/>
                <a:gd name="connsiteY194" fmla="*/ 393 h 10000"/>
                <a:gd name="connsiteX195" fmla="*/ 2039 w 10000"/>
                <a:gd name="connsiteY195" fmla="*/ 691 h 10000"/>
                <a:gd name="connsiteX196" fmla="*/ 1988 w 10000"/>
                <a:gd name="connsiteY196" fmla="*/ 846 h 10000"/>
                <a:gd name="connsiteX197" fmla="*/ 1884 w 10000"/>
                <a:gd name="connsiteY197" fmla="*/ 882 h 10000"/>
                <a:gd name="connsiteX198" fmla="*/ 1692 w 10000"/>
                <a:gd name="connsiteY198" fmla="*/ 882 h 10000"/>
                <a:gd name="connsiteX199" fmla="*/ 1590 w 10000"/>
                <a:gd name="connsiteY199" fmla="*/ 882 h 10000"/>
                <a:gd name="connsiteX200" fmla="*/ 1526 w 10000"/>
                <a:gd name="connsiteY200" fmla="*/ 906 h 10000"/>
                <a:gd name="connsiteX201" fmla="*/ 1487 w 10000"/>
                <a:gd name="connsiteY201" fmla="*/ 941 h 10000"/>
                <a:gd name="connsiteX202" fmla="*/ 1487 w 10000"/>
                <a:gd name="connsiteY202" fmla="*/ 1025 h 10000"/>
                <a:gd name="connsiteX203" fmla="*/ 1564 w 10000"/>
                <a:gd name="connsiteY203" fmla="*/ 1264 h 10000"/>
                <a:gd name="connsiteX204" fmla="*/ 1564 w 10000"/>
                <a:gd name="connsiteY204" fmla="*/ 1371 h 10000"/>
                <a:gd name="connsiteX205" fmla="*/ 1500 w 10000"/>
                <a:gd name="connsiteY205" fmla="*/ 1454 h 10000"/>
                <a:gd name="connsiteX206" fmla="*/ 1359 w 10000"/>
                <a:gd name="connsiteY206" fmla="*/ 1550 h 10000"/>
                <a:gd name="connsiteX207" fmla="*/ 1321 w 10000"/>
                <a:gd name="connsiteY207" fmla="*/ 1645 h 10000"/>
                <a:gd name="connsiteX208" fmla="*/ 1270 w 10000"/>
                <a:gd name="connsiteY208" fmla="*/ 2229 h 10000"/>
                <a:gd name="connsiteX209" fmla="*/ 1077 w 10000"/>
                <a:gd name="connsiteY209" fmla="*/ 2336 h 10000"/>
                <a:gd name="connsiteX210" fmla="*/ 782 w 10000"/>
                <a:gd name="connsiteY210" fmla="*/ 2396 h 10000"/>
                <a:gd name="connsiteX211" fmla="*/ 667 w 10000"/>
                <a:gd name="connsiteY211" fmla="*/ 2384 h 10000"/>
                <a:gd name="connsiteX212" fmla="*/ 603 w 10000"/>
                <a:gd name="connsiteY212" fmla="*/ 2360 h 10000"/>
                <a:gd name="connsiteX213" fmla="*/ 449 w 10000"/>
                <a:gd name="connsiteY213" fmla="*/ 2372 h 10000"/>
                <a:gd name="connsiteX214" fmla="*/ 102 w 10000"/>
                <a:gd name="connsiteY214" fmla="*/ 2348 h 10000"/>
                <a:gd name="connsiteX215" fmla="*/ 90 w 10000"/>
                <a:gd name="connsiteY215" fmla="*/ 2443 h 10000"/>
                <a:gd name="connsiteX216" fmla="*/ 102 w 10000"/>
                <a:gd name="connsiteY216" fmla="*/ 2610 h 10000"/>
                <a:gd name="connsiteX217" fmla="*/ 90 w 10000"/>
                <a:gd name="connsiteY217" fmla="*/ 2789 h 10000"/>
                <a:gd name="connsiteX218" fmla="*/ 51 w 10000"/>
                <a:gd name="connsiteY218" fmla="*/ 2872 h 10000"/>
                <a:gd name="connsiteX219" fmla="*/ 13 w 10000"/>
                <a:gd name="connsiteY219" fmla="*/ 3004 h 10000"/>
                <a:gd name="connsiteX220" fmla="*/ 0 w 10000"/>
                <a:gd name="connsiteY220" fmla="*/ 3206 h 10000"/>
                <a:gd name="connsiteX0" fmla="*/ 0 w 10000"/>
                <a:gd name="connsiteY0" fmla="*/ 3206 h 10000"/>
                <a:gd name="connsiteX1" fmla="*/ 26 w 10000"/>
                <a:gd name="connsiteY1" fmla="*/ 3361 h 10000"/>
                <a:gd name="connsiteX2" fmla="*/ 38 w 10000"/>
                <a:gd name="connsiteY2" fmla="*/ 3564 h 10000"/>
                <a:gd name="connsiteX3" fmla="*/ 115 w 10000"/>
                <a:gd name="connsiteY3" fmla="*/ 3791 h 10000"/>
                <a:gd name="connsiteX4" fmla="*/ 192 w 10000"/>
                <a:gd name="connsiteY4" fmla="*/ 3993 h 10000"/>
                <a:gd name="connsiteX5" fmla="*/ 294 w 10000"/>
                <a:gd name="connsiteY5" fmla="*/ 4112 h 10000"/>
                <a:gd name="connsiteX6" fmla="*/ 346 w 10000"/>
                <a:gd name="connsiteY6" fmla="*/ 4124 h 10000"/>
                <a:gd name="connsiteX7" fmla="*/ 398 w 10000"/>
                <a:gd name="connsiteY7" fmla="*/ 4124 h 10000"/>
                <a:gd name="connsiteX8" fmla="*/ 475 w 10000"/>
                <a:gd name="connsiteY8" fmla="*/ 4148 h 10000"/>
                <a:gd name="connsiteX9" fmla="*/ 577 w 10000"/>
                <a:gd name="connsiteY9" fmla="*/ 4279 h 10000"/>
                <a:gd name="connsiteX10" fmla="*/ 654 w 10000"/>
                <a:gd name="connsiteY10" fmla="*/ 4374 h 10000"/>
                <a:gd name="connsiteX11" fmla="*/ 718 w 10000"/>
                <a:gd name="connsiteY11" fmla="*/ 4505 h 10000"/>
                <a:gd name="connsiteX12" fmla="*/ 833 w 10000"/>
                <a:gd name="connsiteY12" fmla="*/ 4661 h 10000"/>
                <a:gd name="connsiteX13" fmla="*/ 897 w 10000"/>
                <a:gd name="connsiteY13" fmla="*/ 4827 h 10000"/>
                <a:gd name="connsiteX14" fmla="*/ 936 w 10000"/>
                <a:gd name="connsiteY14" fmla="*/ 4911 h 10000"/>
                <a:gd name="connsiteX15" fmla="*/ 987 w 10000"/>
                <a:gd name="connsiteY15" fmla="*/ 5030 h 10000"/>
                <a:gd name="connsiteX16" fmla="*/ 1077 w 10000"/>
                <a:gd name="connsiteY16" fmla="*/ 5232 h 10000"/>
                <a:gd name="connsiteX17" fmla="*/ 1206 w 10000"/>
                <a:gd name="connsiteY17" fmla="*/ 5316 h 10000"/>
                <a:gd name="connsiteX18" fmla="*/ 1334 w 10000"/>
                <a:gd name="connsiteY18" fmla="*/ 5292 h 10000"/>
                <a:gd name="connsiteX19" fmla="*/ 1410 w 10000"/>
                <a:gd name="connsiteY19" fmla="*/ 5232 h 10000"/>
                <a:gd name="connsiteX20" fmla="*/ 1513 w 10000"/>
                <a:gd name="connsiteY20" fmla="*/ 5232 h 10000"/>
                <a:gd name="connsiteX21" fmla="*/ 1564 w 10000"/>
                <a:gd name="connsiteY21" fmla="*/ 5208 h 10000"/>
                <a:gd name="connsiteX22" fmla="*/ 1692 w 10000"/>
                <a:gd name="connsiteY22" fmla="*/ 5185 h 10000"/>
                <a:gd name="connsiteX23" fmla="*/ 1769 w 10000"/>
                <a:gd name="connsiteY23" fmla="*/ 5161 h 10000"/>
                <a:gd name="connsiteX24" fmla="*/ 1884 w 10000"/>
                <a:gd name="connsiteY24" fmla="*/ 5256 h 10000"/>
                <a:gd name="connsiteX25" fmla="*/ 1936 w 10000"/>
                <a:gd name="connsiteY25" fmla="*/ 5268 h 10000"/>
                <a:gd name="connsiteX26" fmla="*/ 2064 w 10000"/>
                <a:gd name="connsiteY26" fmla="*/ 5447 h 10000"/>
                <a:gd name="connsiteX27" fmla="*/ 2128 w 10000"/>
                <a:gd name="connsiteY27" fmla="*/ 5495 h 10000"/>
                <a:gd name="connsiteX28" fmla="*/ 2308 w 10000"/>
                <a:gd name="connsiteY28" fmla="*/ 5876 h 10000"/>
                <a:gd name="connsiteX29" fmla="*/ 2295 w 10000"/>
                <a:gd name="connsiteY29" fmla="*/ 5983 h 10000"/>
                <a:gd name="connsiteX30" fmla="*/ 2346 w 10000"/>
                <a:gd name="connsiteY30" fmla="*/ 6114 h 10000"/>
                <a:gd name="connsiteX31" fmla="*/ 2321 w 10000"/>
                <a:gd name="connsiteY31" fmla="*/ 6270 h 10000"/>
                <a:gd name="connsiteX32" fmla="*/ 2410 w 10000"/>
                <a:gd name="connsiteY32" fmla="*/ 6532 h 10000"/>
                <a:gd name="connsiteX33" fmla="*/ 2461 w 10000"/>
                <a:gd name="connsiteY33" fmla="*/ 6663 h 10000"/>
                <a:gd name="connsiteX34" fmla="*/ 2577 w 10000"/>
                <a:gd name="connsiteY34" fmla="*/ 6841 h 10000"/>
                <a:gd name="connsiteX35" fmla="*/ 2628 w 10000"/>
                <a:gd name="connsiteY35" fmla="*/ 7116 h 10000"/>
                <a:gd name="connsiteX36" fmla="*/ 2653 w 10000"/>
                <a:gd name="connsiteY36" fmla="*/ 7164 h 10000"/>
                <a:gd name="connsiteX37" fmla="*/ 2731 w 10000"/>
                <a:gd name="connsiteY37" fmla="*/ 7247 h 10000"/>
                <a:gd name="connsiteX38" fmla="*/ 2744 w 10000"/>
                <a:gd name="connsiteY38" fmla="*/ 7319 h 10000"/>
                <a:gd name="connsiteX39" fmla="*/ 2808 w 10000"/>
                <a:gd name="connsiteY39" fmla="*/ 7354 h 10000"/>
                <a:gd name="connsiteX40" fmla="*/ 2872 w 10000"/>
                <a:gd name="connsiteY40" fmla="*/ 7533 h 10000"/>
                <a:gd name="connsiteX41" fmla="*/ 2923 w 10000"/>
                <a:gd name="connsiteY41" fmla="*/ 7640 h 10000"/>
                <a:gd name="connsiteX42" fmla="*/ 3000 w 10000"/>
                <a:gd name="connsiteY42" fmla="*/ 7723 h 10000"/>
                <a:gd name="connsiteX43" fmla="*/ 2987 w 10000"/>
                <a:gd name="connsiteY43" fmla="*/ 7759 h 10000"/>
                <a:gd name="connsiteX44" fmla="*/ 3039 w 10000"/>
                <a:gd name="connsiteY44" fmla="*/ 7807 h 10000"/>
                <a:gd name="connsiteX45" fmla="*/ 3154 w 10000"/>
                <a:gd name="connsiteY45" fmla="*/ 7807 h 10000"/>
                <a:gd name="connsiteX46" fmla="*/ 3307 w 10000"/>
                <a:gd name="connsiteY46" fmla="*/ 7819 h 10000"/>
                <a:gd name="connsiteX47" fmla="*/ 3397 w 10000"/>
                <a:gd name="connsiteY47" fmla="*/ 7939 h 10000"/>
                <a:gd name="connsiteX48" fmla="*/ 3410 w 10000"/>
                <a:gd name="connsiteY48" fmla="*/ 8070 h 10000"/>
                <a:gd name="connsiteX49" fmla="*/ 3371 w 10000"/>
                <a:gd name="connsiteY49" fmla="*/ 8284 h 10000"/>
                <a:gd name="connsiteX50" fmla="*/ 3397 w 10000"/>
                <a:gd name="connsiteY50" fmla="*/ 8320 h 10000"/>
                <a:gd name="connsiteX51" fmla="*/ 4128 w 10000"/>
                <a:gd name="connsiteY51" fmla="*/ 8427 h 10000"/>
                <a:gd name="connsiteX52" fmla="*/ 4115 w 10000"/>
                <a:gd name="connsiteY52" fmla="*/ 8522 h 10000"/>
                <a:gd name="connsiteX53" fmla="*/ 4141 w 10000"/>
                <a:gd name="connsiteY53" fmla="*/ 8546 h 10000"/>
                <a:gd name="connsiteX54" fmla="*/ 4308 w 10000"/>
                <a:gd name="connsiteY54" fmla="*/ 8880 h 10000"/>
                <a:gd name="connsiteX55" fmla="*/ 4192 w 10000"/>
                <a:gd name="connsiteY55" fmla="*/ 8987 h 10000"/>
                <a:gd name="connsiteX56" fmla="*/ 4141 w 10000"/>
                <a:gd name="connsiteY56" fmla="*/ 9059 h 10000"/>
                <a:gd name="connsiteX57" fmla="*/ 4141 w 10000"/>
                <a:gd name="connsiteY57" fmla="*/ 9106 h 10000"/>
                <a:gd name="connsiteX58" fmla="*/ 4192 w 10000"/>
                <a:gd name="connsiteY58" fmla="*/ 9154 h 10000"/>
                <a:gd name="connsiteX59" fmla="*/ 4347 w 10000"/>
                <a:gd name="connsiteY59" fmla="*/ 9166 h 10000"/>
                <a:gd name="connsiteX60" fmla="*/ 4411 w 10000"/>
                <a:gd name="connsiteY60" fmla="*/ 9154 h 10000"/>
                <a:gd name="connsiteX61" fmla="*/ 4487 w 10000"/>
                <a:gd name="connsiteY61" fmla="*/ 9106 h 10000"/>
                <a:gd name="connsiteX62" fmla="*/ 4654 w 10000"/>
                <a:gd name="connsiteY62" fmla="*/ 9011 h 10000"/>
                <a:gd name="connsiteX63" fmla="*/ 4833 w 10000"/>
                <a:gd name="connsiteY63" fmla="*/ 8987 h 10000"/>
                <a:gd name="connsiteX64" fmla="*/ 4948 w 10000"/>
                <a:gd name="connsiteY64" fmla="*/ 9011 h 10000"/>
                <a:gd name="connsiteX65" fmla="*/ 5039 w 10000"/>
                <a:gd name="connsiteY65" fmla="*/ 9106 h 10000"/>
                <a:gd name="connsiteX66" fmla="*/ 5103 w 10000"/>
                <a:gd name="connsiteY66" fmla="*/ 9344 h 10000"/>
                <a:gd name="connsiteX67" fmla="*/ 5167 w 10000"/>
                <a:gd name="connsiteY67" fmla="*/ 9428 h 10000"/>
                <a:gd name="connsiteX68" fmla="*/ 5269 w 10000"/>
                <a:gd name="connsiteY68" fmla="*/ 9475 h 10000"/>
                <a:gd name="connsiteX69" fmla="*/ 5423 w 10000"/>
                <a:gd name="connsiteY69" fmla="*/ 9511 h 10000"/>
                <a:gd name="connsiteX70" fmla="*/ 5590 w 10000"/>
                <a:gd name="connsiteY70" fmla="*/ 9511 h 10000"/>
                <a:gd name="connsiteX71" fmla="*/ 5615 w 10000"/>
                <a:gd name="connsiteY71" fmla="*/ 9511 h 10000"/>
                <a:gd name="connsiteX72" fmla="*/ 5641 w 10000"/>
                <a:gd name="connsiteY72" fmla="*/ 9511 h 10000"/>
                <a:gd name="connsiteX73" fmla="*/ 5705 w 10000"/>
                <a:gd name="connsiteY73" fmla="*/ 9499 h 10000"/>
                <a:gd name="connsiteX74" fmla="*/ 5821 w 10000"/>
                <a:gd name="connsiteY74" fmla="*/ 10000 h 10000"/>
                <a:gd name="connsiteX75" fmla="*/ 6052 w 10000"/>
                <a:gd name="connsiteY75" fmla="*/ 9595 h 10000"/>
                <a:gd name="connsiteX76" fmla="*/ 6013 w 10000"/>
                <a:gd name="connsiteY76" fmla="*/ 9344 h 10000"/>
                <a:gd name="connsiteX77" fmla="*/ 6100 w 10000"/>
                <a:gd name="connsiteY77" fmla="*/ 9154 h 10000"/>
                <a:gd name="connsiteX78" fmla="*/ 6189 w 10000"/>
                <a:gd name="connsiteY78" fmla="*/ 8068 h 10000"/>
                <a:gd name="connsiteX79" fmla="*/ 6180 w 10000"/>
                <a:gd name="connsiteY79" fmla="*/ 7939 h 10000"/>
                <a:gd name="connsiteX80" fmla="*/ 6205 w 10000"/>
                <a:gd name="connsiteY80" fmla="*/ 7854 h 10000"/>
                <a:gd name="connsiteX81" fmla="*/ 6317 w 10000"/>
                <a:gd name="connsiteY81" fmla="*/ 7592 h 10000"/>
                <a:gd name="connsiteX82" fmla="*/ 6282 w 10000"/>
                <a:gd name="connsiteY82" fmla="*/ 7307 h 10000"/>
                <a:gd name="connsiteX83" fmla="*/ 6408 w 10000"/>
                <a:gd name="connsiteY83" fmla="*/ 7247 h 10000"/>
                <a:gd name="connsiteX84" fmla="*/ 6539 w 10000"/>
                <a:gd name="connsiteY84" fmla="*/ 7164 h 10000"/>
                <a:gd name="connsiteX85" fmla="*/ 6589 w 10000"/>
                <a:gd name="connsiteY85" fmla="*/ 7208 h 10000"/>
                <a:gd name="connsiteX86" fmla="*/ 6703 w 10000"/>
                <a:gd name="connsiteY86" fmla="*/ 7073 h 10000"/>
                <a:gd name="connsiteX87" fmla="*/ 6834 w 10000"/>
                <a:gd name="connsiteY87" fmla="*/ 6996 h 10000"/>
                <a:gd name="connsiteX88" fmla="*/ 6872 w 10000"/>
                <a:gd name="connsiteY88" fmla="*/ 6960 h 10000"/>
                <a:gd name="connsiteX89" fmla="*/ 6795 w 10000"/>
                <a:gd name="connsiteY89" fmla="*/ 6841 h 10000"/>
                <a:gd name="connsiteX90" fmla="*/ 6821 w 10000"/>
                <a:gd name="connsiteY90" fmla="*/ 6675 h 10000"/>
                <a:gd name="connsiteX91" fmla="*/ 6795 w 10000"/>
                <a:gd name="connsiteY91" fmla="*/ 6496 h 10000"/>
                <a:gd name="connsiteX92" fmla="*/ 6898 w 10000"/>
                <a:gd name="connsiteY92" fmla="*/ 6186 h 10000"/>
                <a:gd name="connsiteX93" fmla="*/ 6949 w 10000"/>
                <a:gd name="connsiteY93" fmla="*/ 6126 h 10000"/>
                <a:gd name="connsiteX94" fmla="*/ 7192 w 10000"/>
                <a:gd name="connsiteY94" fmla="*/ 6019 h 10000"/>
                <a:gd name="connsiteX95" fmla="*/ 7269 w 10000"/>
                <a:gd name="connsiteY95" fmla="*/ 6019 h 10000"/>
                <a:gd name="connsiteX96" fmla="*/ 7385 w 10000"/>
                <a:gd name="connsiteY96" fmla="*/ 5852 h 10000"/>
                <a:gd name="connsiteX97" fmla="*/ 7436 w 10000"/>
                <a:gd name="connsiteY97" fmla="*/ 5769 h 10000"/>
                <a:gd name="connsiteX98" fmla="*/ 7692 w 10000"/>
                <a:gd name="connsiteY98" fmla="*/ 5602 h 10000"/>
                <a:gd name="connsiteX99" fmla="*/ 7744 w 10000"/>
                <a:gd name="connsiteY99" fmla="*/ 5555 h 10000"/>
                <a:gd name="connsiteX100" fmla="*/ 7744 w 10000"/>
                <a:gd name="connsiteY100" fmla="*/ 5411 h 10000"/>
                <a:gd name="connsiteX101" fmla="*/ 7808 w 10000"/>
                <a:gd name="connsiteY101" fmla="*/ 5339 h 10000"/>
                <a:gd name="connsiteX102" fmla="*/ 8038 w 10000"/>
                <a:gd name="connsiteY102" fmla="*/ 5316 h 10000"/>
                <a:gd name="connsiteX103" fmla="*/ 8257 w 10000"/>
                <a:gd name="connsiteY103" fmla="*/ 5339 h 10000"/>
                <a:gd name="connsiteX104" fmla="*/ 8475 w 10000"/>
                <a:gd name="connsiteY104" fmla="*/ 5363 h 10000"/>
                <a:gd name="connsiteX105" fmla="*/ 8705 w 10000"/>
                <a:gd name="connsiteY105" fmla="*/ 5436 h 10000"/>
                <a:gd name="connsiteX106" fmla="*/ 9052 w 10000"/>
                <a:gd name="connsiteY106" fmla="*/ 5436 h 10000"/>
                <a:gd name="connsiteX107" fmla="*/ 9193 w 10000"/>
                <a:gd name="connsiteY107" fmla="*/ 5495 h 10000"/>
                <a:gd name="connsiteX108" fmla="*/ 9308 w 10000"/>
                <a:gd name="connsiteY108" fmla="*/ 5436 h 10000"/>
                <a:gd name="connsiteX109" fmla="*/ 9461 w 10000"/>
                <a:gd name="connsiteY109" fmla="*/ 5411 h 10000"/>
                <a:gd name="connsiteX110" fmla="*/ 9589 w 10000"/>
                <a:gd name="connsiteY110" fmla="*/ 5436 h 10000"/>
                <a:gd name="connsiteX111" fmla="*/ 9770 w 10000"/>
                <a:gd name="connsiteY111" fmla="*/ 5387 h 10000"/>
                <a:gd name="connsiteX112" fmla="*/ 9898 w 10000"/>
                <a:gd name="connsiteY112" fmla="*/ 5411 h 10000"/>
                <a:gd name="connsiteX113" fmla="*/ 9962 w 10000"/>
                <a:gd name="connsiteY113" fmla="*/ 5363 h 10000"/>
                <a:gd name="connsiteX114" fmla="*/ 10000 w 10000"/>
                <a:gd name="connsiteY114" fmla="*/ 5066 h 10000"/>
                <a:gd name="connsiteX115" fmla="*/ 9936 w 10000"/>
                <a:gd name="connsiteY115" fmla="*/ 4685 h 10000"/>
                <a:gd name="connsiteX116" fmla="*/ 9783 w 10000"/>
                <a:gd name="connsiteY116" fmla="*/ 4386 h 10000"/>
                <a:gd name="connsiteX117" fmla="*/ 9667 w 10000"/>
                <a:gd name="connsiteY117" fmla="*/ 4255 h 10000"/>
                <a:gd name="connsiteX118" fmla="*/ 9739 w 10000"/>
                <a:gd name="connsiteY118" fmla="*/ 4015 h 10000"/>
                <a:gd name="connsiteX119" fmla="*/ 9461 w 10000"/>
                <a:gd name="connsiteY119" fmla="*/ 3874 h 10000"/>
                <a:gd name="connsiteX120" fmla="*/ 9359 w 10000"/>
                <a:gd name="connsiteY120" fmla="*/ 4076 h 10000"/>
                <a:gd name="connsiteX121" fmla="*/ 9359 w 10000"/>
                <a:gd name="connsiteY121" fmla="*/ 4124 h 10000"/>
                <a:gd name="connsiteX122" fmla="*/ 9308 w 10000"/>
                <a:gd name="connsiteY122" fmla="*/ 4279 h 10000"/>
                <a:gd name="connsiteX123" fmla="*/ 9193 w 10000"/>
                <a:gd name="connsiteY123" fmla="*/ 4469 h 10000"/>
                <a:gd name="connsiteX124" fmla="*/ 9103 w 10000"/>
                <a:gd name="connsiteY124" fmla="*/ 4637 h 10000"/>
                <a:gd name="connsiteX125" fmla="*/ 9026 w 10000"/>
                <a:gd name="connsiteY125" fmla="*/ 4541 h 10000"/>
                <a:gd name="connsiteX126" fmla="*/ 8924 w 10000"/>
                <a:gd name="connsiteY126" fmla="*/ 4529 h 10000"/>
                <a:gd name="connsiteX127" fmla="*/ 8795 w 10000"/>
                <a:gd name="connsiteY127" fmla="*/ 4445 h 10000"/>
                <a:gd name="connsiteX128" fmla="*/ 8615 w 10000"/>
                <a:gd name="connsiteY128" fmla="*/ 4481 h 10000"/>
                <a:gd name="connsiteX129" fmla="*/ 8359 w 10000"/>
                <a:gd name="connsiteY129" fmla="*/ 4481 h 10000"/>
                <a:gd name="connsiteX130" fmla="*/ 8308 w 10000"/>
                <a:gd name="connsiteY130" fmla="*/ 4493 h 10000"/>
                <a:gd name="connsiteX131" fmla="*/ 8282 w 10000"/>
                <a:gd name="connsiteY131" fmla="*/ 4445 h 10000"/>
                <a:gd name="connsiteX132" fmla="*/ 8129 w 10000"/>
                <a:gd name="connsiteY132" fmla="*/ 4326 h 10000"/>
                <a:gd name="connsiteX133" fmla="*/ 8051 w 10000"/>
                <a:gd name="connsiteY133" fmla="*/ 4100 h 10000"/>
                <a:gd name="connsiteX134" fmla="*/ 8000 w 10000"/>
                <a:gd name="connsiteY134" fmla="*/ 4017 h 10000"/>
                <a:gd name="connsiteX135" fmla="*/ 7923 w 10000"/>
                <a:gd name="connsiteY135" fmla="*/ 3898 h 10000"/>
                <a:gd name="connsiteX136" fmla="*/ 7820 w 10000"/>
                <a:gd name="connsiteY136" fmla="*/ 3815 h 10000"/>
                <a:gd name="connsiteX137" fmla="*/ 7731 w 10000"/>
                <a:gd name="connsiteY137" fmla="*/ 3694 h 10000"/>
                <a:gd name="connsiteX138" fmla="*/ 7654 w 10000"/>
                <a:gd name="connsiteY138" fmla="*/ 3635 h 10000"/>
                <a:gd name="connsiteX139" fmla="*/ 7628 w 10000"/>
                <a:gd name="connsiteY139" fmla="*/ 3564 h 10000"/>
                <a:gd name="connsiteX140" fmla="*/ 7628 w 10000"/>
                <a:gd name="connsiteY140" fmla="*/ 3504 h 10000"/>
                <a:gd name="connsiteX141" fmla="*/ 7654 w 10000"/>
                <a:gd name="connsiteY141" fmla="*/ 3421 h 10000"/>
                <a:gd name="connsiteX142" fmla="*/ 7731 w 10000"/>
                <a:gd name="connsiteY142" fmla="*/ 3349 h 10000"/>
                <a:gd name="connsiteX143" fmla="*/ 7859 w 10000"/>
                <a:gd name="connsiteY143" fmla="*/ 3349 h 10000"/>
                <a:gd name="connsiteX144" fmla="*/ 7885 w 10000"/>
                <a:gd name="connsiteY144" fmla="*/ 3337 h 10000"/>
                <a:gd name="connsiteX145" fmla="*/ 7885 w 10000"/>
                <a:gd name="connsiteY145" fmla="*/ 3266 h 10000"/>
                <a:gd name="connsiteX146" fmla="*/ 7756 w 10000"/>
                <a:gd name="connsiteY146" fmla="*/ 3064 h 10000"/>
                <a:gd name="connsiteX147" fmla="*/ 7731 w 10000"/>
                <a:gd name="connsiteY147" fmla="*/ 3040 h 10000"/>
                <a:gd name="connsiteX148" fmla="*/ 7705 w 10000"/>
                <a:gd name="connsiteY148" fmla="*/ 3004 h 10000"/>
                <a:gd name="connsiteX149" fmla="*/ 7705 w 10000"/>
                <a:gd name="connsiteY149" fmla="*/ 2933 h 10000"/>
                <a:gd name="connsiteX150" fmla="*/ 7885 w 10000"/>
                <a:gd name="connsiteY150" fmla="*/ 2610 h 10000"/>
                <a:gd name="connsiteX151" fmla="*/ 7974 w 10000"/>
                <a:gd name="connsiteY151" fmla="*/ 2491 h 10000"/>
                <a:gd name="connsiteX152" fmla="*/ 8038 w 10000"/>
                <a:gd name="connsiteY152" fmla="*/ 2360 h 10000"/>
                <a:gd name="connsiteX153" fmla="*/ 8000 w 10000"/>
                <a:gd name="connsiteY153" fmla="*/ 2241 h 10000"/>
                <a:gd name="connsiteX154" fmla="*/ 8000 w 10000"/>
                <a:gd name="connsiteY154" fmla="*/ 2062 h 10000"/>
                <a:gd name="connsiteX155" fmla="*/ 7987 w 10000"/>
                <a:gd name="connsiteY155" fmla="*/ 1764 h 10000"/>
                <a:gd name="connsiteX156" fmla="*/ 8129 w 10000"/>
                <a:gd name="connsiteY156" fmla="*/ 1431 h 10000"/>
                <a:gd name="connsiteX157" fmla="*/ 8129 w 10000"/>
                <a:gd name="connsiteY157" fmla="*/ 1252 h 10000"/>
                <a:gd name="connsiteX158" fmla="*/ 7820 w 10000"/>
                <a:gd name="connsiteY158" fmla="*/ 822 h 10000"/>
                <a:gd name="connsiteX159" fmla="*/ 7705 w 10000"/>
                <a:gd name="connsiteY159" fmla="*/ 656 h 10000"/>
                <a:gd name="connsiteX160" fmla="*/ 7513 w 10000"/>
                <a:gd name="connsiteY160" fmla="*/ 525 h 10000"/>
                <a:gd name="connsiteX161" fmla="*/ 6936 w 10000"/>
                <a:gd name="connsiteY161" fmla="*/ 418 h 10000"/>
                <a:gd name="connsiteX162" fmla="*/ 6770 w 10000"/>
                <a:gd name="connsiteY162" fmla="*/ 357 h 10000"/>
                <a:gd name="connsiteX163" fmla="*/ 6359 w 10000"/>
                <a:gd name="connsiteY163" fmla="*/ 381 h 10000"/>
                <a:gd name="connsiteX164" fmla="*/ 6090 w 10000"/>
                <a:gd name="connsiteY164" fmla="*/ 584 h 10000"/>
                <a:gd name="connsiteX165" fmla="*/ 5962 w 10000"/>
                <a:gd name="connsiteY165" fmla="*/ 799 h 10000"/>
                <a:gd name="connsiteX166" fmla="*/ 5666 w 10000"/>
                <a:gd name="connsiteY166" fmla="*/ 1144 h 10000"/>
                <a:gd name="connsiteX167" fmla="*/ 5449 w 10000"/>
                <a:gd name="connsiteY167" fmla="*/ 1120 h 10000"/>
                <a:gd name="connsiteX168" fmla="*/ 5334 w 10000"/>
                <a:gd name="connsiteY168" fmla="*/ 918 h 10000"/>
                <a:gd name="connsiteX169" fmla="*/ 5321 w 10000"/>
                <a:gd name="connsiteY169" fmla="*/ 906 h 10000"/>
                <a:gd name="connsiteX170" fmla="*/ 4948 w 10000"/>
                <a:gd name="connsiteY170" fmla="*/ 799 h 10000"/>
                <a:gd name="connsiteX171" fmla="*/ 4884 w 10000"/>
                <a:gd name="connsiteY171" fmla="*/ 811 h 10000"/>
                <a:gd name="connsiteX172" fmla="*/ 4603 w 10000"/>
                <a:gd name="connsiteY172" fmla="*/ 906 h 10000"/>
                <a:gd name="connsiteX173" fmla="*/ 4462 w 10000"/>
                <a:gd name="connsiteY173" fmla="*/ 811 h 10000"/>
                <a:gd name="connsiteX174" fmla="*/ 4372 w 10000"/>
                <a:gd name="connsiteY174" fmla="*/ 799 h 10000"/>
                <a:gd name="connsiteX175" fmla="*/ 4230 w 10000"/>
                <a:gd name="connsiteY175" fmla="*/ 799 h 10000"/>
                <a:gd name="connsiteX176" fmla="*/ 4154 w 10000"/>
                <a:gd name="connsiteY176" fmla="*/ 811 h 10000"/>
                <a:gd name="connsiteX177" fmla="*/ 4115 w 10000"/>
                <a:gd name="connsiteY177" fmla="*/ 906 h 10000"/>
                <a:gd name="connsiteX178" fmla="*/ 4051 w 10000"/>
                <a:gd name="connsiteY178" fmla="*/ 918 h 10000"/>
                <a:gd name="connsiteX179" fmla="*/ 3808 w 10000"/>
                <a:gd name="connsiteY179" fmla="*/ 858 h 10000"/>
                <a:gd name="connsiteX180" fmla="*/ 3667 w 10000"/>
                <a:gd name="connsiteY180" fmla="*/ 763 h 10000"/>
                <a:gd name="connsiteX181" fmla="*/ 3346 w 10000"/>
                <a:gd name="connsiteY181" fmla="*/ 465 h 10000"/>
                <a:gd name="connsiteX182" fmla="*/ 3256 w 10000"/>
                <a:gd name="connsiteY182" fmla="*/ 405 h 10000"/>
                <a:gd name="connsiteX183" fmla="*/ 3115 w 10000"/>
                <a:gd name="connsiteY183" fmla="*/ 381 h 10000"/>
                <a:gd name="connsiteX184" fmla="*/ 2872 w 10000"/>
                <a:gd name="connsiteY184" fmla="*/ 286 h 10000"/>
                <a:gd name="connsiteX185" fmla="*/ 2821 w 10000"/>
                <a:gd name="connsiteY185" fmla="*/ 250 h 10000"/>
                <a:gd name="connsiteX186" fmla="*/ 2628 w 10000"/>
                <a:gd name="connsiteY186" fmla="*/ 12 h 10000"/>
                <a:gd name="connsiteX187" fmla="*/ 2525 w 10000"/>
                <a:gd name="connsiteY187" fmla="*/ 0 h 10000"/>
                <a:gd name="connsiteX188" fmla="*/ 2487 w 10000"/>
                <a:gd name="connsiteY188" fmla="*/ 0 h 10000"/>
                <a:gd name="connsiteX189" fmla="*/ 2436 w 10000"/>
                <a:gd name="connsiteY189" fmla="*/ 36 h 10000"/>
                <a:gd name="connsiteX190" fmla="*/ 2359 w 10000"/>
                <a:gd name="connsiteY190" fmla="*/ 179 h 10000"/>
                <a:gd name="connsiteX191" fmla="*/ 2269 w 10000"/>
                <a:gd name="connsiteY191" fmla="*/ 179 h 10000"/>
                <a:gd name="connsiteX192" fmla="*/ 2231 w 10000"/>
                <a:gd name="connsiteY192" fmla="*/ 119 h 10000"/>
                <a:gd name="connsiteX193" fmla="*/ 2141 w 10000"/>
                <a:gd name="connsiteY193" fmla="*/ 250 h 10000"/>
                <a:gd name="connsiteX194" fmla="*/ 1988 w 10000"/>
                <a:gd name="connsiteY194" fmla="*/ 393 h 10000"/>
                <a:gd name="connsiteX195" fmla="*/ 2039 w 10000"/>
                <a:gd name="connsiteY195" fmla="*/ 691 h 10000"/>
                <a:gd name="connsiteX196" fmla="*/ 1988 w 10000"/>
                <a:gd name="connsiteY196" fmla="*/ 846 h 10000"/>
                <a:gd name="connsiteX197" fmla="*/ 1884 w 10000"/>
                <a:gd name="connsiteY197" fmla="*/ 882 h 10000"/>
                <a:gd name="connsiteX198" fmla="*/ 1692 w 10000"/>
                <a:gd name="connsiteY198" fmla="*/ 882 h 10000"/>
                <a:gd name="connsiteX199" fmla="*/ 1590 w 10000"/>
                <a:gd name="connsiteY199" fmla="*/ 882 h 10000"/>
                <a:gd name="connsiteX200" fmla="*/ 1526 w 10000"/>
                <a:gd name="connsiteY200" fmla="*/ 906 h 10000"/>
                <a:gd name="connsiteX201" fmla="*/ 1487 w 10000"/>
                <a:gd name="connsiteY201" fmla="*/ 941 h 10000"/>
                <a:gd name="connsiteX202" fmla="*/ 1487 w 10000"/>
                <a:gd name="connsiteY202" fmla="*/ 1025 h 10000"/>
                <a:gd name="connsiteX203" fmla="*/ 1564 w 10000"/>
                <a:gd name="connsiteY203" fmla="*/ 1264 h 10000"/>
                <a:gd name="connsiteX204" fmla="*/ 1564 w 10000"/>
                <a:gd name="connsiteY204" fmla="*/ 1371 h 10000"/>
                <a:gd name="connsiteX205" fmla="*/ 1500 w 10000"/>
                <a:gd name="connsiteY205" fmla="*/ 1454 h 10000"/>
                <a:gd name="connsiteX206" fmla="*/ 1359 w 10000"/>
                <a:gd name="connsiteY206" fmla="*/ 1550 h 10000"/>
                <a:gd name="connsiteX207" fmla="*/ 1321 w 10000"/>
                <a:gd name="connsiteY207" fmla="*/ 1645 h 10000"/>
                <a:gd name="connsiteX208" fmla="*/ 1270 w 10000"/>
                <a:gd name="connsiteY208" fmla="*/ 2229 h 10000"/>
                <a:gd name="connsiteX209" fmla="*/ 1077 w 10000"/>
                <a:gd name="connsiteY209" fmla="*/ 2336 h 10000"/>
                <a:gd name="connsiteX210" fmla="*/ 782 w 10000"/>
                <a:gd name="connsiteY210" fmla="*/ 2396 h 10000"/>
                <a:gd name="connsiteX211" fmla="*/ 667 w 10000"/>
                <a:gd name="connsiteY211" fmla="*/ 2384 h 10000"/>
                <a:gd name="connsiteX212" fmla="*/ 603 w 10000"/>
                <a:gd name="connsiteY212" fmla="*/ 2360 h 10000"/>
                <a:gd name="connsiteX213" fmla="*/ 449 w 10000"/>
                <a:gd name="connsiteY213" fmla="*/ 2372 h 10000"/>
                <a:gd name="connsiteX214" fmla="*/ 102 w 10000"/>
                <a:gd name="connsiteY214" fmla="*/ 2348 h 10000"/>
                <a:gd name="connsiteX215" fmla="*/ 90 w 10000"/>
                <a:gd name="connsiteY215" fmla="*/ 2443 h 10000"/>
                <a:gd name="connsiteX216" fmla="*/ 102 w 10000"/>
                <a:gd name="connsiteY216" fmla="*/ 2610 h 10000"/>
                <a:gd name="connsiteX217" fmla="*/ 90 w 10000"/>
                <a:gd name="connsiteY217" fmla="*/ 2789 h 10000"/>
                <a:gd name="connsiteX218" fmla="*/ 51 w 10000"/>
                <a:gd name="connsiteY218" fmla="*/ 2872 h 10000"/>
                <a:gd name="connsiteX219" fmla="*/ 13 w 10000"/>
                <a:gd name="connsiteY219" fmla="*/ 3004 h 10000"/>
                <a:gd name="connsiteX220" fmla="*/ 0 w 10000"/>
                <a:gd name="connsiteY220" fmla="*/ 3206 h 10000"/>
                <a:gd name="connsiteX0" fmla="*/ 0 w 10000"/>
                <a:gd name="connsiteY0" fmla="*/ 3206 h 10000"/>
                <a:gd name="connsiteX1" fmla="*/ 26 w 10000"/>
                <a:gd name="connsiteY1" fmla="*/ 3361 h 10000"/>
                <a:gd name="connsiteX2" fmla="*/ 38 w 10000"/>
                <a:gd name="connsiteY2" fmla="*/ 3564 h 10000"/>
                <a:gd name="connsiteX3" fmla="*/ 115 w 10000"/>
                <a:gd name="connsiteY3" fmla="*/ 3791 h 10000"/>
                <a:gd name="connsiteX4" fmla="*/ 192 w 10000"/>
                <a:gd name="connsiteY4" fmla="*/ 3993 h 10000"/>
                <a:gd name="connsiteX5" fmla="*/ 294 w 10000"/>
                <a:gd name="connsiteY5" fmla="*/ 4112 h 10000"/>
                <a:gd name="connsiteX6" fmla="*/ 346 w 10000"/>
                <a:gd name="connsiteY6" fmla="*/ 4124 h 10000"/>
                <a:gd name="connsiteX7" fmla="*/ 398 w 10000"/>
                <a:gd name="connsiteY7" fmla="*/ 4124 h 10000"/>
                <a:gd name="connsiteX8" fmla="*/ 475 w 10000"/>
                <a:gd name="connsiteY8" fmla="*/ 4148 h 10000"/>
                <a:gd name="connsiteX9" fmla="*/ 577 w 10000"/>
                <a:gd name="connsiteY9" fmla="*/ 4279 h 10000"/>
                <a:gd name="connsiteX10" fmla="*/ 654 w 10000"/>
                <a:gd name="connsiteY10" fmla="*/ 4374 h 10000"/>
                <a:gd name="connsiteX11" fmla="*/ 718 w 10000"/>
                <a:gd name="connsiteY11" fmla="*/ 4505 h 10000"/>
                <a:gd name="connsiteX12" fmla="*/ 833 w 10000"/>
                <a:gd name="connsiteY12" fmla="*/ 4661 h 10000"/>
                <a:gd name="connsiteX13" fmla="*/ 897 w 10000"/>
                <a:gd name="connsiteY13" fmla="*/ 4827 h 10000"/>
                <a:gd name="connsiteX14" fmla="*/ 936 w 10000"/>
                <a:gd name="connsiteY14" fmla="*/ 4911 h 10000"/>
                <a:gd name="connsiteX15" fmla="*/ 987 w 10000"/>
                <a:gd name="connsiteY15" fmla="*/ 5030 h 10000"/>
                <a:gd name="connsiteX16" fmla="*/ 1077 w 10000"/>
                <a:gd name="connsiteY16" fmla="*/ 5232 h 10000"/>
                <a:gd name="connsiteX17" fmla="*/ 1206 w 10000"/>
                <a:gd name="connsiteY17" fmla="*/ 5316 h 10000"/>
                <a:gd name="connsiteX18" fmla="*/ 1334 w 10000"/>
                <a:gd name="connsiteY18" fmla="*/ 5292 h 10000"/>
                <a:gd name="connsiteX19" fmla="*/ 1410 w 10000"/>
                <a:gd name="connsiteY19" fmla="*/ 5232 h 10000"/>
                <a:gd name="connsiteX20" fmla="*/ 1513 w 10000"/>
                <a:gd name="connsiteY20" fmla="*/ 5232 h 10000"/>
                <a:gd name="connsiteX21" fmla="*/ 1564 w 10000"/>
                <a:gd name="connsiteY21" fmla="*/ 5208 h 10000"/>
                <a:gd name="connsiteX22" fmla="*/ 1692 w 10000"/>
                <a:gd name="connsiteY22" fmla="*/ 5185 h 10000"/>
                <a:gd name="connsiteX23" fmla="*/ 1769 w 10000"/>
                <a:gd name="connsiteY23" fmla="*/ 5161 h 10000"/>
                <a:gd name="connsiteX24" fmla="*/ 1884 w 10000"/>
                <a:gd name="connsiteY24" fmla="*/ 5256 h 10000"/>
                <a:gd name="connsiteX25" fmla="*/ 1936 w 10000"/>
                <a:gd name="connsiteY25" fmla="*/ 5268 h 10000"/>
                <a:gd name="connsiteX26" fmla="*/ 2064 w 10000"/>
                <a:gd name="connsiteY26" fmla="*/ 5447 h 10000"/>
                <a:gd name="connsiteX27" fmla="*/ 2128 w 10000"/>
                <a:gd name="connsiteY27" fmla="*/ 5495 h 10000"/>
                <a:gd name="connsiteX28" fmla="*/ 2308 w 10000"/>
                <a:gd name="connsiteY28" fmla="*/ 5876 h 10000"/>
                <a:gd name="connsiteX29" fmla="*/ 2295 w 10000"/>
                <a:gd name="connsiteY29" fmla="*/ 5983 h 10000"/>
                <a:gd name="connsiteX30" fmla="*/ 2346 w 10000"/>
                <a:gd name="connsiteY30" fmla="*/ 6114 h 10000"/>
                <a:gd name="connsiteX31" fmla="*/ 2321 w 10000"/>
                <a:gd name="connsiteY31" fmla="*/ 6270 h 10000"/>
                <a:gd name="connsiteX32" fmla="*/ 2410 w 10000"/>
                <a:gd name="connsiteY32" fmla="*/ 6532 h 10000"/>
                <a:gd name="connsiteX33" fmla="*/ 2461 w 10000"/>
                <a:gd name="connsiteY33" fmla="*/ 6663 h 10000"/>
                <a:gd name="connsiteX34" fmla="*/ 2577 w 10000"/>
                <a:gd name="connsiteY34" fmla="*/ 6841 h 10000"/>
                <a:gd name="connsiteX35" fmla="*/ 2628 w 10000"/>
                <a:gd name="connsiteY35" fmla="*/ 7116 h 10000"/>
                <a:gd name="connsiteX36" fmla="*/ 2653 w 10000"/>
                <a:gd name="connsiteY36" fmla="*/ 7164 h 10000"/>
                <a:gd name="connsiteX37" fmla="*/ 2731 w 10000"/>
                <a:gd name="connsiteY37" fmla="*/ 7247 h 10000"/>
                <a:gd name="connsiteX38" fmla="*/ 2744 w 10000"/>
                <a:gd name="connsiteY38" fmla="*/ 7319 h 10000"/>
                <a:gd name="connsiteX39" fmla="*/ 2808 w 10000"/>
                <a:gd name="connsiteY39" fmla="*/ 7354 h 10000"/>
                <a:gd name="connsiteX40" fmla="*/ 2872 w 10000"/>
                <a:gd name="connsiteY40" fmla="*/ 7533 h 10000"/>
                <a:gd name="connsiteX41" fmla="*/ 2923 w 10000"/>
                <a:gd name="connsiteY41" fmla="*/ 7640 h 10000"/>
                <a:gd name="connsiteX42" fmla="*/ 3000 w 10000"/>
                <a:gd name="connsiteY42" fmla="*/ 7723 h 10000"/>
                <a:gd name="connsiteX43" fmla="*/ 2987 w 10000"/>
                <a:gd name="connsiteY43" fmla="*/ 7759 h 10000"/>
                <a:gd name="connsiteX44" fmla="*/ 3039 w 10000"/>
                <a:gd name="connsiteY44" fmla="*/ 7807 h 10000"/>
                <a:gd name="connsiteX45" fmla="*/ 3154 w 10000"/>
                <a:gd name="connsiteY45" fmla="*/ 7807 h 10000"/>
                <a:gd name="connsiteX46" fmla="*/ 3307 w 10000"/>
                <a:gd name="connsiteY46" fmla="*/ 7819 h 10000"/>
                <a:gd name="connsiteX47" fmla="*/ 3397 w 10000"/>
                <a:gd name="connsiteY47" fmla="*/ 7939 h 10000"/>
                <a:gd name="connsiteX48" fmla="*/ 3410 w 10000"/>
                <a:gd name="connsiteY48" fmla="*/ 8070 h 10000"/>
                <a:gd name="connsiteX49" fmla="*/ 3371 w 10000"/>
                <a:gd name="connsiteY49" fmla="*/ 8284 h 10000"/>
                <a:gd name="connsiteX50" fmla="*/ 3397 w 10000"/>
                <a:gd name="connsiteY50" fmla="*/ 8320 h 10000"/>
                <a:gd name="connsiteX51" fmla="*/ 4128 w 10000"/>
                <a:gd name="connsiteY51" fmla="*/ 8427 h 10000"/>
                <a:gd name="connsiteX52" fmla="*/ 4115 w 10000"/>
                <a:gd name="connsiteY52" fmla="*/ 8522 h 10000"/>
                <a:gd name="connsiteX53" fmla="*/ 4141 w 10000"/>
                <a:gd name="connsiteY53" fmla="*/ 8546 h 10000"/>
                <a:gd name="connsiteX54" fmla="*/ 4308 w 10000"/>
                <a:gd name="connsiteY54" fmla="*/ 8880 h 10000"/>
                <a:gd name="connsiteX55" fmla="*/ 4192 w 10000"/>
                <a:gd name="connsiteY55" fmla="*/ 8987 h 10000"/>
                <a:gd name="connsiteX56" fmla="*/ 4141 w 10000"/>
                <a:gd name="connsiteY56" fmla="*/ 9059 h 10000"/>
                <a:gd name="connsiteX57" fmla="*/ 4141 w 10000"/>
                <a:gd name="connsiteY57" fmla="*/ 9106 h 10000"/>
                <a:gd name="connsiteX58" fmla="*/ 4192 w 10000"/>
                <a:gd name="connsiteY58" fmla="*/ 9154 h 10000"/>
                <a:gd name="connsiteX59" fmla="*/ 4347 w 10000"/>
                <a:gd name="connsiteY59" fmla="*/ 9166 h 10000"/>
                <a:gd name="connsiteX60" fmla="*/ 4411 w 10000"/>
                <a:gd name="connsiteY60" fmla="*/ 9154 h 10000"/>
                <a:gd name="connsiteX61" fmla="*/ 4487 w 10000"/>
                <a:gd name="connsiteY61" fmla="*/ 9106 h 10000"/>
                <a:gd name="connsiteX62" fmla="*/ 4654 w 10000"/>
                <a:gd name="connsiteY62" fmla="*/ 9011 h 10000"/>
                <a:gd name="connsiteX63" fmla="*/ 4833 w 10000"/>
                <a:gd name="connsiteY63" fmla="*/ 8987 h 10000"/>
                <a:gd name="connsiteX64" fmla="*/ 4948 w 10000"/>
                <a:gd name="connsiteY64" fmla="*/ 9011 h 10000"/>
                <a:gd name="connsiteX65" fmla="*/ 5039 w 10000"/>
                <a:gd name="connsiteY65" fmla="*/ 9106 h 10000"/>
                <a:gd name="connsiteX66" fmla="*/ 5103 w 10000"/>
                <a:gd name="connsiteY66" fmla="*/ 9344 h 10000"/>
                <a:gd name="connsiteX67" fmla="*/ 5167 w 10000"/>
                <a:gd name="connsiteY67" fmla="*/ 9428 h 10000"/>
                <a:gd name="connsiteX68" fmla="*/ 5269 w 10000"/>
                <a:gd name="connsiteY68" fmla="*/ 9475 h 10000"/>
                <a:gd name="connsiteX69" fmla="*/ 5423 w 10000"/>
                <a:gd name="connsiteY69" fmla="*/ 9511 h 10000"/>
                <a:gd name="connsiteX70" fmla="*/ 5590 w 10000"/>
                <a:gd name="connsiteY70" fmla="*/ 9511 h 10000"/>
                <a:gd name="connsiteX71" fmla="*/ 5615 w 10000"/>
                <a:gd name="connsiteY71" fmla="*/ 9511 h 10000"/>
                <a:gd name="connsiteX72" fmla="*/ 5641 w 10000"/>
                <a:gd name="connsiteY72" fmla="*/ 9511 h 10000"/>
                <a:gd name="connsiteX73" fmla="*/ 5705 w 10000"/>
                <a:gd name="connsiteY73" fmla="*/ 9499 h 10000"/>
                <a:gd name="connsiteX74" fmla="*/ 5821 w 10000"/>
                <a:gd name="connsiteY74" fmla="*/ 10000 h 10000"/>
                <a:gd name="connsiteX75" fmla="*/ 6052 w 10000"/>
                <a:gd name="connsiteY75" fmla="*/ 9595 h 10000"/>
                <a:gd name="connsiteX76" fmla="*/ 6013 w 10000"/>
                <a:gd name="connsiteY76" fmla="*/ 9344 h 10000"/>
                <a:gd name="connsiteX77" fmla="*/ 6100 w 10000"/>
                <a:gd name="connsiteY77" fmla="*/ 9154 h 10000"/>
                <a:gd name="connsiteX78" fmla="*/ 6189 w 10000"/>
                <a:gd name="connsiteY78" fmla="*/ 8068 h 10000"/>
                <a:gd name="connsiteX79" fmla="*/ 6180 w 10000"/>
                <a:gd name="connsiteY79" fmla="*/ 7939 h 10000"/>
                <a:gd name="connsiteX80" fmla="*/ 6205 w 10000"/>
                <a:gd name="connsiteY80" fmla="*/ 7854 h 10000"/>
                <a:gd name="connsiteX81" fmla="*/ 6317 w 10000"/>
                <a:gd name="connsiteY81" fmla="*/ 7592 h 10000"/>
                <a:gd name="connsiteX82" fmla="*/ 6282 w 10000"/>
                <a:gd name="connsiteY82" fmla="*/ 7307 h 10000"/>
                <a:gd name="connsiteX83" fmla="*/ 6408 w 10000"/>
                <a:gd name="connsiteY83" fmla="*/ 7247 h 10000"/>
                <a:gd name="connsiteX84" fmla="*/ 6539 w 10000"/>
                <a:gd name="connsiteY84" fmla="*/ 7164 h 10000"/>
                <a:gd name="connsiteX85" fmla="*/ 6589 w 10000"/>
                <a:gd name="connsiteY85" fmla="*/ 7208 h 10000"/>
                <a:gd name="connsiteX86" fmla="*/ 6703 w 10000"/>
                <a:gd name="connsiteY86" fmla="*/ 7073 h 10000"/>
                <a:gd name="connsiteX87" fmla="*/ 6834 w 10000"/>
                <a:gd name="connsiteY87" fmla="*/ 6996 h 10000"/>
                <a:gd name="connsiteX88" fmla="*/ 6872 w 10000"/>
                <a:gd name="connsiteY88" fmla="*/ 6960 h 10000"/>
                <a:gd name="connsiteX89" fmla="*/ 6795 w 10000"/>
                <a:gd name="connsiteY89" fmla="*/ 6841 h 10000"/>
                <a:gd name="connsiteX90" fmla="*/ 6821 w 10000"/>
                <a:gd name="connsiteY90" fmla="*/ 6675 h 10000"/>
                <a:gd name="connsiteX91" fmla="*/ 6795 w 10000"/>
                <a:gd name="connsiteY91" fmla="*/ 6496 h 10000"/>
                <a:gd name="connsiteX92" fmla="*/ 6898 w 10000"/>
                <a:gd name="connsiteY92" fmla="*/ 6186 h 10000"/>
                <a:gd name="connsiteX93" fmla="*/ 6949 w 10000"/>
                <a:gd name="connsiteY93" fmla="*/ 6126 h 10000"/>
                <a:gd name="connsiteX94" fmla="*/ 7192 w 10000"/>
                <a:gd name="connsiteY94" fmla="*/ 6019 h 10000"/>
                <a:gd name="connsiteX95" fmla="*/ 7269 w 10000"/>
                <a:gd name="connsiteY95" fmla="*/ 6019 h 10000"/>
                <a:gd name="connsiteX96" fmla="*/ 7385 w 10000"/>
                <a:gd name="connsiteY96" fmla="*/ 5852 h 10000"/>
                <a:gd name="connsiteX97" fmla="*/ 7436 w 10000"/>
                <a:gd name="connsiteY97" fmla="*/ 5769 h 10000"/>
                <a:gd name="connsiteX98" fmla="*/ 7692 w 10000"/>
                <a:gd name="connsiteY98" fmla="*/ 5602 h 10000"/>
                <a:gd name="connsiteX99" fmla="*/ 7744 w 10000"/>
                <a:gd name="connsiteY99" fmla="*/ 5555 h 10000"/>
                <a:gd name="connsiteX100" fmla="*/ 7744 w 10000"/>
                <a:gd name="connsiteY100" fmla="*/ 5411 h 10000"/>
                <a:gd name="connsiteX101" fmla="*/ 7808 w 10000"/>
                <a:gd name="connsiteY101" fmla="*/ 5339 h 10000"/>
                <a:gd name="connsiteX102" fmla="*/ 8038 w 10000"/>
                <a:gd name="connsiteY102" fmla="*/ 5316 h 10000"/>
                <a:gd name="connsiteX103" fmla="*/ 8257 w 10000"/>
                <a:gd name="connsiteY103" fmla="*/ 5339 h 10000"/>
                <a:gd name="connsiteX104" fmla="*/ 8475 w 10000"/>
                <a:gd name="connsiteY104" fmla="*/ 5363 h 10000"/>
                <a:gd name="connsiteX105" fmla="*/ 8705 w 10000"/>
                <a:gd name="connsiteY105" fmla="*/ 5436 h 10000"/>
                <a:gd name="connsiteX106" fmla="*/ 9052 w 10000"/>
                <a:gd name="connsiteY106" fmla="*/ 5436 h 10000"/>
                <a:gd name="connsiteX107" fmla="*/ 9193 w 10000"/>
                <a:gd name="connsiteY107" fmla="*/ 5495 h 10000"/>
                <a:gd name="connsiteX108" fmla="*/ 9308 w 10000"/>
                <a:gd name="connsiteY108" fmla="*/ 5436 h 10000"/>
                <a:gd name="connsiteX109" fmla="*/ 9461 w 10000"/>
                <a:gd name="connsiteY109" fmla="*/ 5411 h 10000"/>
                <a:gd name="connsiteX110" fmla="*/ 9589 w 10000"/>
                <a:gd name="connsiteY110" fmla="*/ 5436 h 10000"/>
                <a:gd name="connsiteX111" fmla="*/ 9770 w 10000"/>
                <a:gd name="connsiteY111" fmla="*/ 5387 h 10000"/>
                <a:gd name="connsiteX112" fmla="*/ 9898 w 10000"/>
                <a:gd name="connsiteY112" fmla="*/ 5411 h 10000"/>
                <a:gd name="connsiteX113" fmla="*/ 9962 w 10000"/>
                <a:gd name="connsiteY113" fmla="*/ 5363 h 10000"/>
                <a:gd name="connsiteX114" fmla="*/ 10000 w 10000"/>
                <a:gd name="connsiteY114" fmla="*/ 5066 h 10000"/>
                <a:gd name="connsiteX115" fmla="*/ 9936 w 10000"/>
                <a:gd name="connsiteY115" fmla="*/ 4685 h 10000"/>
                <a:gd name="connsiteX116" fmla="*/ 9783 w 10000"/>
                <a:gd name="connsiteY116" fmla="*/ 4386 h 10000"/>
                <a:gd name="connsiteX117" fmla="*/ 9817 w 10000"/>
                <a:gd name="connsiteY117" fmla="*/ 4255 h 10000"/>
                <a:gd name="connsiteX118" fmla="*/ 9739 w 10000"/>
                <a:gd name="connsiteY118" fmla="*/ 4015 h 10000"/>
                <a:gd name="connsiteX119" fmla="*/ 9461 w 10000"/>
                <a:gd name="connsiteY119" fmla="*/ 3874 h 10000"/>
                <a:gd name="connsiteX120" fmla="*/ 9359 w 10000"/>
                <a:gd name="connsiteY120" fmla="*/ 4076 h 10000"/>
                <a:gd name="connsiteX121" fmla="*/ 9359 w 10000"/>
                <a:gd name="connsiteY121" fmla="*/ 4124 h 10000"/>
                <a:gd name="connsiteX122" fmla="*/ 9308 w 10000"/>
                <a:gd name="connsiteY122" fmla="*/ 4279 h 10000"/>
                <a:gd name="connsiteX123" fmla="*/ 9193 w 10000"/>
                <a:gd name="connsiteY123" fmla="*/ 4469 h 10000"/>
                <a:gd name="connsiteX124" fmla="*/ 9103 w 10000"/>
                <a:gd name="connsiteY124" fmla="*/ 4637 h 10000"/>
                <a:gd name="connsiteX125" fmla="*/ 9026 w 10000"/>
                <a:gd name="connsiteY125" fmla="*/ 4541 h 10000"/>
                <a:gd name="connsiteX126" fmla="*/ 8924 w 10000"/>
                <a:gd name="connsiteY126" fmla="*/ 4529 h 10000"/>
                <a:gd name="connsiteX127" fmla="*/ 8795 w 10000"/>
                <a:gd name="connsiteY127" fmla="*/ 4445 h 10000"/>
                <a:gd name="connsiteX128" fmla="*/ 8615 w 10000"/>
                <a:gd name="connsiteY128" fmla="*/ 4481 h 10000"/>
                <a:gd name="connsiteX129" fmla="*/ 8359 w 10000"/>
                <a:gd name="connsiteY129" fmla="*/ 4481 h 10000"/>
                <a:gd name="connsiteX130" fmla="*/ 8308 w 10000"/>
                <a:gd name="connsiteY130" fmla="*/ 4493 h 10000"/>
                <a:gd name="connsiteX131" fmla="*/ 8282 w 10000"/>
                <a:gd name="connsiteY131" fmla="*/ 4445 h 10000"/>
                <a:gd name="connsiteX132" fmla="*/ 8129 w 10000"/>
                <a:gd name="connsiteY132" fmla="*/ 4326 h 10000"/>
                <a:gd name="connsiteX133" fmla="*/ 8051 w 10000"/>
                <a:gd name="connsiteY133" fmla="*/ 4100 h 10000"/>
                <a:gd name="connsiteX134" fmla="*/ 8000 w 10000"/>
                <a:gd name="connsiteY134" fmla="*/ 4017 h 10000"/>
                <a:gd name="connsiteX135" fmla="*/ 7923 w 10000"/>
                <a:gd name="connsiteY135" fmla="*/ 3898 h 10000"/>
                <a:gd name="connsiteX136" fmla="*/ 7820 w 10000"/>
                <a:gd name="connsiteY136" fmla="*/ 3815 h 10000"/>
                <a:gd name="connsiteX137" fmla="*/ 7731 w 10000"/>
                <a:gd name="connsiteY137" fmla="*/ 3694 h 10000"/>
                <a:gd name="connsiteX138" fmla="*/ 7654 w 10000"/>
                <a:gd name="connsiteY138" fmla="*/ 3635 h 10000"/>
                <a:gd name="connsiteX139" fmla="*/ 7628 w 10000"/>
                <a:gd name="connsiteY139" fmla="*/ 3564 h 10000"/>
                <a:gd name="connsiteX140" fmla="*/ 7628 w 10000"/>
                <a:gd name="connsiteY140" fmla="*/ 3504 h 10000"/>
                <a:gd name="connsiteX141" fmla="*/ 7654 w 10000"/>
                <a:gd name="connsiteY141" fmla="*/ 3421 h 10000"/>
                <a:gd name="connsiteX142" fmla="*/ 7731 w 10000"/>
                <a:gd name="connsiteY142" fmla="*/ 3349 h 10000"/>
                <a:gd name="connsiteX143" fmla="*/ 7859 w 10000"/>
                <a:gd name="connsiteY143" fmla="*/ 3349 h 10000"/>
                <a:gd name="connsiteX144" fmla="*/ 7885 w 10000"/>
                <a:gd name="connsiteY144" fmla="*/ 3337 h 10000"/>
                <a:gd name="connsiteX145" fmla="*/ 7885 w 10000"/>
                <a:gd name="connsiteY145" fmla="*/ 3266 h 10000"/>
                <a:gd name="connsiteX146" fmla="*/ 7756 w 10000"/>
                <a:gd name="connsiteY146" fmla="*/ 3064 h 10000"/>
                <a:gd name="connsiteX147" fmla="*/ 7731 w 10000"/>
                <a:gd name="connsiteY147" fmla="*/ 3040 h 10000"/>
                <a:gd name="connsiteX148" fmla="*/ 7705 w 10000"/>
                <a:gd name="connsiteY148" fmla="*/ 3004 h 10000"/>
                <a:gd name="connsiteX149" fmla="*/ 7705 w 10000"/>
                <a:gd name="connsiteY149" fmla="*/ 2933 h 10000"/>
                <a:gd name="connsiteX150" fmla="*/ 7885 w 10000"/>
                <a:gd name="connsiteY150" fmla="*/ 2610 h 10000"/>
                <a:gd name="connsiteX151" fmla="*/ 7974 w 10000"/>
                <a:gd name="connsiteY151" fmla="*/ 2491 h 10000"/>
                <a:gd name="connsiteX152" fmla="*/ 8038 w 10000"/>
                <a:gd name="connsiteY152" fmla="*/ 2360 h 10000"/>
                <a:gd name="connsiteX153" fmla="*/ 8000 w 10000"/>
                <a:gd name="connsiteY153" fmla="*/ 2241 h 10000"/>
                <a:gd name="connsiteX154" fmla="*/ 8000 w 10000"/>
                <a:gd name="connsiteY154" fmla="*/ 2062 h 10000"/>
                <a:gd name="connsiteX155" fmla="*/ 7987 w 10000"/>
                <a:gd name="connsiteY155" fmla="*/ 1764 h 10000"/>
                <a:gd name="connsiteX156" fmla="*/ 8129 w 10000"/>
                <a:gd name="connsiteY156" fmla="*/ 1431 h 10000"/>
                <a:gd name="connsiteX157" fmla="*/ 8129 w 10000"/>
                <a:gd name="connsiteY157" fmla="*/ 1252 h 10000"/>
                <a:gd name="connsiteX158" fmla="*/ 7820 w 10000"/>
                <a:gd name="connsiteY158" fmla="*/ 822 h 10000"/>
                <a:gd name="connsiteX159" fmla="*/ 7705 w 10000"/>
                <a:gd name="connsiteY159" fmla="*/ 656 h 10000"/>
                <a:gd name="connsiteX160" fmla="*/ 7513 w 10000"/>
                <a:gd name="connsiteY160" fmla="*/ 525 h 10000"/>
                <a:gd name="connsiteX161" fmla="*/ 6936 w 10000"/>
                <a:gd name="connsiteY161" fmla="*/ 418 h 10000"/>
                <a:gd name="connsiteX162" fmla="*/ 6770 w 10000"/>
                <a:gd name="connsiteY162" fmla="*/ 357 h 10000"/>
                <a:gd name="connsiteX163" fmla="*/ 6359 w 10000"/>
                <a:gd name="connsiteY163" fmla="*/ 381 h 10000"/>
                <a:gd name="connsiteX164" fmla="*/ 6090 w 10000"/>
                <a:gd name="connsiteY164" fmla="*/ 584 h 10000"/>
                <a:gd name="connsiteX165" fmla="*/ 5962 w 10000"/>
                <a:gd name="connsiteY165" fmla="*/ 799 h 10000"/>
                <a:gd name="connsiteX166" fmla="*/ 5666 w 10000"/>
                <a:gd name="connsiteY166" fmla="*/ 1144 h 10000"/>
                <a:gd name="connsiteX167" fmla="*/ 5449 w 10000"/>
                <a:gd name="connsiteY167" fmla="*/ 1120 h 10000"/>
                <a:gd name="connsiteX168" fmla="*/ 5334 w 10000"/>
                <a:gd name="connsiteY168" fmla="*/ 918 h 10000"/>
                <a:gd name="connsiteX169" fmla="*/ 5321 w 10000"/>
                <a:gd name="connsiteY169" fmla="*/ 906 h 10000"/>
                <a:gd name="connsiteX170" fmla="*/ 4948 w 10000"/>
                <a:gd name="connsiteY170" fmla="*/ 799 h 10000"/>
                <a:gd name="connsiteX171" fmla="*/ 4884 w 10000"/>
                <a:gd name="connsiteY171" fmla="*/ 811 h 10000"/>
                <a:gd name="connsiteX172" fmla="*/ 4603 w 10000"/>
                <a:gd name="connsiteY172" fmla="*/ 906 h 10000"/>
                <a:gd name="connsiteX173" fmla="*/ 4462 w 10000"/>
                <a:gd name="connsiteY173" fmla="*/ 811 h 10000"/>
                <a:gd name="connsiteX174" fmla="*/ 4372 w 10000"/>
                <a:gd name="connsiteY174" fmla="*/ 799 h 10000"/>
                <a:gd name="connsiteX175" fmla="*/ 4230 w 10000"/>
                <a:gd name="connsiteY175" fmla="*/ 799 h 10000"/>
                <a:gd name="connsiteX176" fmla="*/ 4154 w 10000"/>
                <a:gd name="connsiteY176" fmla="*/ 811 h 10000"/>
                <a:gd name="connsiteX177" fmla="*/ 4115 w 10000"/>
                <a:gd name="connsiteY177" fmla="*/ 906 h 10000"/>
                <a:gd name="connsiteX178" fmla="*/ 4051 w 10000"/>
                <a:gd name="connsiteY178" fmla="*/ 918 h 10000"/>
                <a:gd name="connsiteX179" fmla="*/ 3808 w 10000"/>
                <a:gd name="connsiteY179" fmla="*/ 858 h 10000"/>
                <a:gd name="connsiteX180" fmla="*/ 3667 w 10000"/>
                <a:gd name="connsiteY180" fmla="*/ 763 h 10000"/>
                <a:gd name="connsiteX181" fmla="*/ 3346 w 10000"/>
                <a:gd name="connsiteY181" fmla="*/ 465 h 10000"/>
                <a:gd name="connsiteX182" fmla="*/ 3256 w 10000"/>
                <a:gd name="connsiteY182" fmla="*/ 405 h 10000"/>
                <a:gd name="connsiteX183" fmla="*/ 3115 w 10000"/>
                <a:gd name="connsiteY183" fmla="*/ 381 h 10000"/>
                <a:gd name="connsiteX184" fmla="*/ 2872 w 10000"/>
                <a:gd name="connsiteY184" fmla="*/ 286 h 10000"/>
                <a:gd name="connsiteX185" fmla="*/ 2821 w 10000"/>
                <a:gd name="connsiteY185" fmla="*/ 250 h 10000"/>
                <a:gd name="connsiteX186" fmla="*/ 2628 w 10000"/>
                <a:gd name="connsiteY186" fmla="*/ 12 h 10000"/>
                <a:gd name="connsiteX187" fmla="*/ 2525 w 10000"/>
                <a:gd name="connsiteY187" fmla="*/ 0 h 10000"/>
                <a:gd name="connsiteX188" fmla="*/ 2487 w 10000"/>
                <a:gd name="connsiteY188" fmla="*/ 0 h 10000"/>
                <a:gd name="connsiteX189" fmla="*/ 2436 w 10000"/>
                <a:gd name="connsiteY189" fmla="*/ 36 h 10000"/>
                <a:gd name="connsiteX190" fmla="*/ 2359 w 10000"/>
                <a:gd name="connsiteY190" fmla="*/ 179 h 10000"/>
                <a:gd name="connsiteX191" fmla="*/ 2269 w 10000"/>
                <a:gd name="connsiteY191" fmla="*/ 179 h 10000"/>
                <a:gd name="connsiteX192" fmla="*/ 2231 w 10000"/>
                <a:gd name="connsiteY192" fmla="*/ 119 h 10000"/>
                <a:gd name="connsiteX193" fmla="*/ 2141 w 10000"/>
                <a:gd name="connsiteY193" fmla="*/ 250 h 10000"/>
                <a:gd name="connsiteX194" fmla="*/ 1988 w 10000"/>
                <a:gd name="connsiteY194" fmla="*/ 393 h 10000"/>
                <a:gd name="connsiteX195" fmla="*/ 2039 w 10000"/>
                <a:gd name="connsiteY195" fmla="*/ 691 h 10000"/>
                <a:gd name="connsiteX196" fmla="*/ 1988 w 10000"/>
                <a:gd name="connsiteY196" fmla="*/ 846 h 10000"/>
                <a:gd name="connsiteX197" fmla="*/ 1884 w 10000"/>
                <a:gd name="connsiteY197" fmla="*/ 882 h 10000"/>
                <a:gd name="connsiteX198" fmla="*/ 1692 w 10000"/>
                <a:gd name="connsiteY198" fmla="*/ 882 h 10000"/>
                <a:gd name="connsiteX199" fmla="*/ 1590 w 10000"/>
                <a:gd name="connsiteY199" fmla="*/ 882 h 10000"/>
                <a:gd name="connsiteX200" fmla="*/ 1526 w 10000"/>
                <a:gd name="connsiteY200" fmla="*/ 906 h 10000"/>
                <a:gd name="connsiteX201" fmla="*/ 1487 w 10000"/>
                <a:gd name="connsiteY201" fmla="*/ 941 h 10000"/>
                <a:gd name="connsiteX202" fmla="*/ 1487 w 10000"/>
                <a:gd name="connsiteY202" fmla="*/ 1025 h 10000"/>
                <a:gd name="connsiteX203" fmla="*/ 1564 w 10000"/>
                <a:gd name="connsiteY203" fmla="*/ 1264 h 10000"/>
                <a:gd name="connsiteX204" fmla="*/ 1564 w 10000"/>
                <a:gd name="connsiteY204" fmla="*/ 1371 h 10000"/>
                <a:gd name="connsiteX205" fmla="*/ 1500 w 10000"/>
                <a:gd name="connsiteY205" fmla="*/ 1454 h 10000"/>
                <a:gd name="connsiteX206" fmla="*/ 1359 w 10000"/>
                <a:gd name="connsiteY206" fmla="*/ 1550 h 10000"/>
                <a:gd name="connsiteX207" fmla="*/ 1321 w 10000"/>
                <a:gd name="connsiteY207" fmla="*/ 1645 h 10000"/>
                <a:gd name="connsiteX208" fmla="*/ 1270 w 10000"/>
                <a:gd name="connsiteY208" fmla="*/ 2229 h 10000"/>
                <a:gd name="connsiteX209" fmla="*/ 1077 w 10000"/>
                <a:gd name="connsiteY209" fmla="*/ 2336 h 10000"/>
                <a:gd name="connsiteX210" fmla="*/ 782 w 10000"/>
                <a:gd name="connsiteY210" fmla="*/ 2396 h 10000"/>
                <a:gd name="connsiteX211" fmla="*/ 667 w 10000"/>
                <a:gd name="connsiteY211" fmla="*/ 2384 h 10000"/>
                <a:gd name="connsiteX212" fmla="*/ 603 w 10000"/>
                <a:gd name="connsiteY212" fmla="*/ 2360 h 10000"/>
                <a:gd name="connsiteX213" fmla="*/ 449 w 10000"/>
                <a:gd name="connsiteY213" fmla="*/ 2372 h 10000"/>
                <a:gd name="connsiteX214" fmla="*/ 102 w 10000"/>
                <a:gd name="connsiteY214" fmla="*/ 2348 h 10000"/>
                <a:gd name="connsiteX215" fmla="*/ 90 w 10000"/>
                <a:gd name="connsiteY215" fmla="*/ 2443 h 10000"/>
                <a:gd name="connsiteX216" fmla="*/ 102 w 10000"/>
                <a:gd name="connsiteY216" fmla="*/ 2610 h 10000"/>
                <a:gd name="connsiteX217" fmla="*/ 90 w 10000"/>
                <a:gd name="connsiteY217" fmla="*/ 2789 h 10000"/>
                <a:gd name="connsiteX218" fmla="*/ 51 w 10000"/>
                <a:gd name="connsiteY218" fmla="*/ 2872 h 10000"/>
                <a:gd name="connsiteX219" fmla="*/ 13 w 10000"/>
                <a:gd name="connsiteY219" fmla="*/ 3004 h 10000"/>
                <a:gd name="connsiteX220" fmla="*/ 0 w 10000"/>
                <a:gd name="connsiteY220" fmla="*/ 3206 h 10000"/>
                <a:gd name="connsiteX0" fmla="*/ 0 w 10000"/>
                <a:gd name="connsiteY0" fmla="*/ 3206 h 10000"/>
                <a:gd name="connsiteX1" fmla="*/ 26 w 10000"/>
                <a:gd name="connsiteY1" fmla="*/ 3361 h 10000"/>
                <a:gd name="connsiteX2" fmla="*/ 38 w 10000"/>
                <a:gd name="connsiteY2" fmla="*/ 3564 h 10000"/>
                <a:gd name="connsiteX3" fmla="*/ 115 w 10000"/>
                <a:gd name="connsiteY3" fmla="*/ 3791 h 10000"/>
                <a:gd name="connsiteX4" fmla="*/ 192 w 10000"/>
                <a:gd name="connsiteY4" fmla="*/ 3993 h 10000"/>
                <a:gd name="connsiteX5" fmla="*/ 294 w 10000"/>
                <a:gd name="connsiteY5" fmla="*/ 4112 h 10000"/>
                <a:gd name="connsiteX6" fmla="*/ 346 w 10000"/>
                <a:gd name="connsiteY6" fmla="*/ 4124 h 10000"/>
                <a:gd name="connsiteX7" fmla="*/ 398 w 10000"/>
                <a:gd name="connsiteY7" fmla="*/ 4124 h 10000"/>
                <a:gd name="connsiteX8" fmla="*/ 475 w 10000"/>
                <a:gd name="connsiteY8" fmla="*/ 4148 h 10000"/>
                <a:gd name="connsiteX9" fmla="*/ 577 w 10000"/>
                <a:gd name="connsiteY9" fmla="*/ 4279 h 10000"/>
                <a:gd name="connsiteX10" fmla="*/ 654 w 10000"/>
                <a:gd name="connsiteY10" fmla="*/ 4374 h 10000"/>
                <a:gd name="connsiteX11" fmla="*/ 718 w 10000"/>
                <a:gd name="connsiteY11" fmla="*/ 4505 h 10000"/>
                <a:gd name="connsiteX12" fmla="*/ 833 w 10000"/>
                <a:gd name="connsiteY12" fmla="*/ 4661 h 10000"/>
                <a:gd name="connsiteX13" fmla="*/ 897 w 10000"/>
                <a:gd name="connsiteY13" fmla="*/ 4827 h 10000"/>
                <a:gd name="connsiteX14" fmla="*/ 936 w 10000"/>
                <a:gd name="connsiteY14" fmla="*/ 4911 h 10000"/>
                <a:gd name="connsiteX15" fmla="*/ 987 w 10000"/>
                <a:gd name="connsiteY15" fmla="*/ 5030 h 10000"/>
                <a:gd name="connsiteX16" fmla="*/ 1077 w 10000"/>
                <a:gd name="connsiteY16" fmla="*/ 5232 h 10000"/>
                <a:gd name="connsiteX17" fmla="*/ 1206 w 10000"/>
                <a:gd name="connsiteY17" fmla="*/ 5316 h 10000"/>
                <a:gd name="connsiteX18" fmla="*/ 1334 w 10000"/>
                <a:gd name="connsiteY18" fmla="*/ 5292 h 10000"/>
                <a:gd name="connsiteX19" fmla="*/ 1410 w 10000"/>
                <a:gd name="connsiteY19" fmla="*/ 5232 h 10000"/>
                <a:gd name="connsiteX20" fmla="*/ 1513 w 10000"/>
                <a:gd name="connsiteY20" fmla="*/ 5232 h 10000"/>
                <a:gd name="connsiteX21" fmla="*/ 1564 w 10000"/>
                <a:gd name="connsiteY21" fmla="*/ 5208 h 10000"/>
                <a:gd name="connsiteX22" fmla="*/ 1692 w 10000"/>
                <a:gd name="connsiteY22" fmla="*/ 5185 h 10000"/>
                <a:gd name="connsiteX23" fmla="*/ 1769 w 10000"/>
                <a:gd name="connsiteY23" fmla="*/ 5161 h 10000"/>
                <a:gd name="connsiteX24" fmla="*/ 1884 w 10000"/>
                <a:gd name="connsiteY24" fmla="*/ 5256 h 10000"/>
                <a:gd name="connsiteX25" fmla="*/ 1936 w 10000"/>
                <a:gd name="connsiteY25" fmla="*/ 5268 h 10000"/>
                <a:gd name="connsiteX26" fmla="*/ 2064 w 10000"/>
                <a:gd name="connsiteY26" fmla="*/ 5447 h 10000"/>
                <a:gd name="connsiteX27" fmla="*/ 2128 w 10000"/>
                <a:gd name="connsiteY27" fmla="*/ 5495 h 10000"/>
                <a:gd name="connsiteX28" fmla="*/ 2308 w 10000"/>
                <a:gd name="connsiteY28" fmla="*/ 5876 h 10000"/>
                <a:gd name="connsiteX29" fmla="*/ 2295 w 10000"/>
                <a:gd name="connsiteY29" fmla="*/ 5983 h 10000"/>
                <a:gd name="connsiteX30" fmla="*/ 2346 w 10000"/>
                <a:gd name="connsiteY30" fmla="*/ 6114 h 10000"/>
                <a:gd name="connsiteX31" fmla="*/ 2321 w 10000"/>
                <a:gd name="connsiteY31" fmla="*/ 6270 h 10000"/>
                <a:gd name="connsiteX32" fmla="*/ 2410 w 10000"/>
                <a:gd name="connsiteY32" fmla="*/ 6532 h 10000"/>
                <a:gd name="connsiteX33" fmla="*/ 2461 w 10000"/>
                <a:gd name="connsiteY33" fmla="*/ 6663 h 10000"/>
                <a:gd name="connsiteX34" fmla="*/ 2577 w 10000"/>
                <a:gd name="connsiteY34" fmla="*/ 6841 h 10000"/>
                <a:gd name="connsiteX35" fmla="*/ 2628 w 10000"/>
                <a:gd name="connsiteY35" fmla="*/ 7116 h 10000"/>
                <a:gd name="connsiteX36" fmla="*/ 2653 w 10000"/>
                <a:gd name="connsiteY36" fmla="*/ 7164 h 10000"/>
                <a:gd name="connsiteX37" fmla="*/ 2731 w 10000"/>
                <a:gd name="connsiteY37" fmla="*/ 7247 h 10000"/>
                <a:gd name="connsiteX38" fmla="*/ 2744 w 10000"/>
                <a:gd name="connsiteY38" fmla="*/ 7319 h 10000"/>
                <a:gd name="connsiteX39" fmla="*/ 2808 w 10000"/>
                <a:gd name="connsiteY39" fmla="*/ 7354 h 10000"/>
                <a:gd name="connsiteX40" fmla="*/ 2872 w 10000"/>
                <a:gd name="connsiteY40" fmla="*/ 7533 h 10000"/>
                <a:gd name="connsiteX41" fmla="*/ 2923 w 10000"/>
                <a:gd name="connsiteY41" fmla="*/ 7640 h 10000"/>
                <a:gd name="connsiteX42" fmla="*/ 3000 w 10000"/>
                <a:gd name="connsiteY42" fmla="*/ 7723 h 10000"/>
                <a:gd name="connsiteX43" fmla="*/ 2987 w 10000"/>
                <a:gd name="connsiteY43" fmla="*/ 7759 h 10000"/>
                <a:gd name="connsiteX44" fmla="*/ 3039 w 10000"/>
                <a:gd name="connsiteY44" fmla="*/ 7807 h 10000"/>
                <a:gd name="connsiteX45" fmla="*/ 3154 w 10000"/>
                <a:gd name="connsiteY45" fmla="*/ 7807 h 10000"/>
                <a:gd name="connsiteX46" fmla="*/ 3307 w 10000"/>
                <a:gd name="connsiteY46" fmla="*/ 7819 h 10000"/>
                <a:gd name="connsiteX47" fmla="*/ 3397 w 10000"/>
                <a:gd name="connsiteY47" fmla="*/ 7939 h 10000"/>
                <a:gd name="connsiteX48" fmla="*/ 3410 w 10000"/>
                <a:gd name="connsiteY48" fmla="*/ 8070 h 10000"/>
                <a:gd name="connsiteX49" fmla="*/ 3371 w 10000"/>
                <a:gd name="connsiteY49" fmla="*/ 8284 h 10000"/>
                <a:gd name="connsiteX50" fmla="*/ 3397 w 10000"/>
                <a:gd name="connsiteY50" fmla="*/ 8320 h 10000"/>
                <a:gd name="connsiteX51" fmla="*/ 4128 w 10000"/>
                <a:gd name="connsiteY51" fmla="*/ 8427 h 10000"/>
                <a:gd name="connsiteX52" fmla="*/ 4115 w 10000"/>
                <a:gd name="connsiteY52" fmla="*/ 8522 h 10000"/>
                <a:gd name="connsiteX53" fmla="*/ 4141 w 10000"/>
                <a:gd name="connsiteY53" fmla="*/ 8546 h 10000"/>
                <a:gd name="connsiteX54" fmla="*/ 4308 w 10000"/>
                <a:gd name="connsiteY54" fmla="*/ 8880 h 10000"/>
                <a:gd name="connsiteX55" fmla="*/ 4192 w 10000"/>
                <a:gd name="connsiteY55" fmla="*/ 8987 h 10000"/>
                <a:gd name="connsiteX56" fmla="*/ 4141 w 10000"/>
                <a:gd name="connsiteY56" fmla="*/ 9059 h 10000"/>
                <a:gd name="connsiteX57" fmla="*/ 4141 w 10000"/>
                <a:gd name="connsiteY57" fmla="*/ 9106 h 10000"/>
                <a:gd name="connsiteX58" fmla="*/ 4192 w 10000"/>
                <a:gd name="connsiteY58" fmla="*/ 9154 h 10000"/>
                <a:gd name="connsiteX59" fmla="*/ 4347 w 10000"/>
                <a:gd name="connsiteY59" fmla="*/ 9166 h 10000"/>
                <a:gd name="connsiteX60" fmla="*/ 4411 w 10000"/>
                <a:gd name="connsiteY60" fmla="*/ 9154 h 10000"/>
                <a:gd name="connsiteX61" fmla="*/ 4487 w 10000"/>
                <a:gd name="connsiteY61" fmla="*/ 9106 h 10000"/>
                <a:gd name="connsiteX62" fmla="*/ 4654 w 10000"/>
                <a:gd name="connsiteY62" fmla="*/ 9011 h 10000"/>
                <a:gd name="connsiteX63" fmla="*/ 4833 w 10000"/>
                <a:gd name="connsiteY63" fmla="*/ 8987 h 10000"/>
                <a:gd name="connsiteX64" fmla="*/ 4948 w 10000"/>
                <a:gd name="connsiteY64" fmla="*/ 9011 h 10000"/>
                <a:gd name="connsiteX65" fmla="*/ 5039 w 10000"/>
                <a:gd name="connsiteY65" fmla="*/ 9106 h 10000"/>
                <a:gd name="connsiteX66" fmla="*/ 5103 w 10000"/>
                <a:gd name="connsiteY66" fmla="*/ 9344 h 10000"/>
                <a:gd name="connsiteX67" fmla="*/ 5167 w 10000"/>
                <a:gd name="connsiteY67" fmla="*/ 9428 h 10000"/>
                <a:gd name="connsiteX68" fmla="*/ 5269 w 10000"/>
                <a:gd name="connsiteY68" fmla="*/ 9475 h 10000"/>
                <a:gd name="connsiteX69" fmla="*/ 5423 w 10000"/>
                <a:gd name="connsiteY69" fmla="*/ 9511 h 10000"/>
                <a:gd name="connsiteX70" fmla="*/ 5590 w 10000"/>
                <a:gd name="connsiteY70" fmla="*/ 9511 h 10000"/>
                <a:gd name="connsiteX71" fmla="*/ 5615 w 10000"/>
                <a:gd name="connsiteY71" fmla="*/ 9511 h 10000"/>
                <a:gd name="connsiteX72" fmla="*/ 5641 w 10000"/>
                <a:gd name="connsiteY72" fmla="*/ 9511 h 10000"/>
                <a:gd name="connsiteX73" fmla="*/ 5705 w 10000"/>
                <a:gd name="connsiteY73" fmla="*/ 9499 h 10000"/>
                <a:gd name="connsiteX74" fmla="*/ 5821 w 10000"/>
                <a:gd name="connsiteY74" fmla="*/ 10000 h 10000"/>
                <a:gd name="connsiteX75" fmla="*/ 6052 w 10000"/>
                <a:gd name="connsiteY75" fmla="*/ 9595 h 10000"/>
                <a:gd name="connsiteX76" fmla="*/ 6013 w 10000"/>
                <a:gd name="connsiteY76" fmla="*/ 9344 h 10000"/>
                <a:gd name="connsiteX77" fmla="*/ 6100 w 10000"/>
                <a:gd name="connsiteY77" fmla="*/ 9154 h 10000"/>
                <a:gd name="connsiteX78" fmla="*/ 6189 w 10000"/>
                <a:gd name="connsiteY78" fmla="*/ 8068 h 10000"/>
                <a:gd name="connsiteX79" fmla="*/ 6180 w 10000"/>
                <a:gd name="connsiteY79" fmla="*/ 7939 h 10000"/>
                <a:gd name="connsiteX80" fmla="*/ 6205 w 10000"/>
                <a:gd name="connsiteY80" fmla="*/ 7854 h 10000"/>
                <a:gd name="connsiteX81" fmla="*/ 6317 w 10000"/>
                <a:gd name="connsiteY81" fmla="*/ 7592 h 10000"/>
                <a:gd name="connsiteX82" fmla="*/ 6282 w 10000"/>
                <a:gd name="connsiteY82" fmla="*/ 7307 h 10000"/>
                <a:gd name="connsiteX83" fmla="*/ 6408 w 10000"/>
                <a:gd name="connsiteY83" fmla="*/ 7247 h 10000"/>
                <a:gd name="connsiteX84" fmla="*/ 6539 w 10000"/>
                <a:gd name="connsiteY84" fmla="*/ 7164 h 10000"/>
                <a:gd name="connsiteX85" fmla="*/ 6589 w 10000"/>
                <a:gd name="connsiteY85" fmla="*/ 7208 h 10000"/>
                <a:gd name="connsiteX86" fmla="*/ 6703 w 10000"/>
                <a:gd name="connsiteY86" fmla="*/ 7073 h 10000"/>
                <a:gd name="connsiteX87" fmla="*/ 6834 w 10000"/>
                <a:gd name="connsiteY87" fmla="*/ 6996 h 10000"/>
                <a:gd name="connsiteX88" fmla="*/ 6872 w 10000"/>
                <a:gd name="connsiteY88" fmla="*/ 6960 h 10000"/>
                <a:gd name="connsiteX89" fmla="*/ 6795 w 10000"/>
                <a:gd name="connsiteY89" fmla="*/ 6841 h 10000"/>
                <a:gd name="connsiteX90" fmla="*/ 6821 w 10000"/>
                <a:gd name="connsiteY90" fmla="*/ 6675 h 10000"/>
                <a:gd name="connsiteX91" fmla="*/ 6795 w 10000"/>
                <a:gd name="connsiteY91" fmla="*/ 6496 h 10000"/>
                <a:gd name="connsiteX92" fmla="*/ 6898 w 10000"/>
                <a:gd name="connsiteY92" fmla="*/ 6186 h 10000"/>
                <a:gd name="connsiteX93" fmla="*/ 6949 w 10000"/>
                <a:gd name="connsiteY93" fmla="*/ 6126 h 10000"/>
                <a:gd name="connsiteX94" fmla="*/ 7192 w 10000"/>
                <a:gd name="connsiteY94" fmla="*/ 6019 h 10000"/>
                <a:gd name="connsiteX95" fmla="*/ 7269 w 10000"/>
                <a:gd name="connsiteY95" fmla="*/ 6019 h 10000"/>
                <a:gd name="connsiteX96" fmla="*/ 7385 w 10000"/>
                <a:gd name="connsiteY96" fmla="*/ 5852 h 10000"/>
                <a:gd name="connsiteX97" fmla="*/ 7436 w 10000"/>
                <a:gd name="connsiteY97" fmla="*/ 5769 h 10000"/>
                <a:gd name="connsiteX98" fmla="*/ 7692 w 10000"/>
                <a:gd name="connsiteY98" fmla="*/ 5602 h 10000"/>
                <a:gd name="connsiteX99" fmla="*/ 7744 w 10000"/>
                <a:gd name="connsiteY99" fmla="*/ 5555 h 10000"/>
                <a:gd name="connsiteX100" fmla="*/ 7744 w 10000"/>
                <a:gd name="connsiteY100" fmla="*/ 5411 h 10000"/>
                <a:gd name="connsiteX101" fmla="*/ 7808 w 10000"/>
                <a:gd name="connsiteY101" fmla="*/ 5339 h 10000"/>
                <a:gd name="connsiteX102" fmla="*/ 8038 w 10000"/>
                <a:gd name="connsiteY102" fmla="*/ 5316 h 10000"/>
                <a:gd name="connsiteX103" fmla="*/ 8257 w 10000"/>
                <a:gd name="connsiteY103" fmla="*/ 5339 h 10000"/>
                <a:gd name="connsiteX104" fmla="*/ 8475 w 10000"/>
                <a:gd name="connsiteY104" fmla="*/ 5363 h 10000"/>
                <a:gd name="connsiteX105" fmla="*/ 8705 w 10000"/>
                <a:gd name="connsiteY105" fmla="*/ 5436 h 10000"/>
                <a:gd name="connsiteX106" fmla="*/ 9052 w 10000"/>
                <a:gd name="connsiteY106" fmla="*/ 5436 h 10000"/>
                <a:gd name="connsiteX107" fmla="*/ 9193 w 10000"/>
                <a:gd name="connsiteY107" fmla="*/ 5495 h 10000"/>
                <a:gd name="connsiteX108" fmla="*/ 9308 w 10000"/>
                <a:gd name="connsiteY108" fmla="*/ 5436 h 10000"/>
                <a:gd name="connsiteX109" fmla="*/ 9461 w 10000"/>
                <a:gd name="connsiteY109" fmla="*/ 5411 h 10000"/>
                <a:gd name="connsiteX110" fmla="*/ 9589 w 10000"/>
                <a:gd name="connsiteY110" fmla="*/ 5436 h 10000"/>
                <a:gd name="connsiteX111" fmla="*/ 9770 w 10000"/>
                <a:gd name="connsiteY111" fmla="*/ 5387 h 10000"/>
                <a:gd name="connsiteX112" fmla="*/ 9898 w 10000"/>
                <a:gd name="connsiteY112" fmla="*/ 5411 h 10000"/>
                <a:gd name="connsiteX113" fmla="*/ 9962 w 10000"/>
                <a:gd name="connsiteY113" fmla="*/ 5363 h 10000"/>
                <a:gd name="connsiteX114" fmla="*/ 10000 w 10000"/>
                <a:gd name="connsiteY114" fmla="*/ 5066 h 10000"/>
                <a:gd name="connsiteX115" fmla="*/ 9936 w 10000"/>
                <a:gd name="connsiteY115" fmla="*/ 4685 h 10000"/>
                <a:gd name="connsiteX116" fmla="*/ 9883 w 10000"/>
                <a:gd name="connsiteY116" fmla="*/ 4386 h 10000"/>
                <a:gd name="connsiteX117" fmla="*/ 9817 w 10000"/>
                <a:gd name="connsiteY117" fmla="*/ 4255 h 10000"/>
                <a:gd name="connsiteX118" fmla="*/ 9739 w 10000"/>
                <a:gd name="connsiteY118" fmla="*/ 4015 h 10000"/>
                <a:gd name="connsiteX119" fmla="*/ 9461 w 10000"/>
                <a:gd name="connsiteY119" fmla="*/ 3874 h 10000"/>
                <a:gd name="connsiteX120" fmla="*/ 9359 w 10000"/>
                <a:gd name="connsiteY120" fmla="*/ 4076 h 10000"/>
                <a:gd name="connsiteX121" fmla="*/ 9359 w 10000"/>
                <a:gd name="connsiteY121" fmla="*/ 4124 h 10000"/>
                <a:gd name="connsiteX122" fmla="*/ 9308 w 10000"/>
                <a:gd name="connsiteY122" fmla="*/ 4279 h 10000"/>
                <a:gd name="connsiteX123" fmla="*/ 9193 w 10000"/>
                <a:gd name="connsiteY123" fmla="*/ 4469 h 10000"/>
                <a:gd name="connsiteX124" fmla="*/ 9103 w 10000"/>
                <a:gd name="connsiteY124" fmla="*/ 4637 h 10000"/>
                <a:gd name="connsiteX125" fmla="*/ 9026 w 10000"/>
                <a:gd name="connsiteY125" fmla="*/ 4541 h 10000"/>
                <a:gd name="connsiteX126" fmla="*/ 8924 w 10000"/>
                <a:gd name="connsiteY126" fmla="*/ 4529 h 10000"/>
                <a:gd name="connsiteX127" fmla="*/ 8795 w 10000"/>
                <a:gd name="connsiteY127" fmla="*/ 4445 h 10000"/>
                <a:gd name="connsiteX128" fmla="*/ 8615 w 10000"/>
                <a:gd name="connsiteY128" fmla="*/ 4481 h 10000"/>
                <a:gd name="connsiteX129" fmla="*/ 8359 w 10000"/>
                <a:gd name="connsiteY129" fmla="*/ 4481 h 10000"/>
                <a:gd name="connsiteX130" fmla="*/ 8308 w 10000"/>
                <a:gd name="connsiteY130" fmla="*/ 4493 h 10000"/>
                <a:gd name="connsiteX131" fmla="*/ 8282 w 10000"/>
                <a:gd name="connsiteY131" fmla="*/ 4445 h 10000"/>
                <a:gd name="connsiteX132" fmla="*/ 8129 w 10000"/>
                <a:gd name="connsiteY132" fmla="*/ 4326 h 10000"/>
                <a:gd name="connsiteX133" fmla="*/ 8051 w 10000"/>
                <a:gd name="connsiteY133" fmla="*/ 4100 h 10000"/>
                <a:gd name="connsiteX134" fmla="*/ 8000 w 10000"/>
                <a:gd name="connsiteY134" fmla="*/ 4017 h 10000"/>
                <a:gd name="connsiteX135" fmla="*/ 7923 w 10000"/>
                <a:gd name="connsiteY135" fmla="*/ 3898 h 10000"/>
                <a:gd name="connsiteX136" fmla="*/ 7820 w 10000"/>
                <a:gd name="connsiteY136" fmla="*/ 3815 h 10000"/>
                <a:gd name="connsiteX137" fmla="*/ 7731 w 10000"/>
                <a:gd name="connsiteY137" fmla="*/ 3694 h 10000"/>
                <a:gd name="connsiteX138" fmla="*/ 7654 w 10000"/>
                <a:gd name="connsiteY138" fmla="*/ 3635 h 10000"/>
                <a:gd name="connsiteX139" fmla="*/ 7628 w 10000"/>
                <a:gd name="connsiteY139" fmla="*/ 3564 h 10000"/>
                <a:gd name="connsiteX140" fmla="*/ 7628 w 10000"/>
                <a:gd name="connsiteY140" fmla="*/ 3504 h 10000"/>
                <a:gd name="connsiteX141" fmla="*/ 7654 w 10000"/>
                <a:gd name="connsiteY141" fmla="*/ 3421 h 10000"/>
                <a:gd name="connsiteX142" fmla="*/ 7731 w 10000"/>
                <a:gd name="connsiteY142" fmla="*/ 3349 h 10000"/>
                <a:gd name="connsiteX143" fmla="*/ 7859 w 10000"/>
                <a:gd name="connsiteY143" fmla="*/ 3349 h 10000"/>
                <a:gd name="connsiteX144" fmla="*/ 7885 w 10000"/>
                <a:gd name="connsiteY144" fmla="*/ 3337 h 10000"/>
                <a:gd name="connsiteX145" fmla="*/ 7885 w 10000"/>
                <a:gd name="connsiteY145" fmla="*/ 3266 h 10000"/>
                <a:gd name="connsiteX146" fmla="*/ 7756 w 10000"/>
                <a:gd name="connsiteY146" fmla="*/ 3064 h 10000"/>
                <a:gd name="connsiteX147" fmla="*/ 7731 w 10000"/>
                <a:gd name="connsiteY147" fmla="*/ 3040 h 10000"/>
                <a:gd name="connsiteX148" fmla="*/ 7705 w 10000"/>
                <a:gd name="connsiteY148" fmla="*/ 3004 h 10000"/>
                <a:gd name="connsiteX149" fmla="*/ 7705 w 10000"/>
                <a:gd name="connsiteY149" fmla="*/ 2933 h 10000"/>
                <a:gd name="connsiteX150" fmla="*/ 7885 w 10000"/>
                <a:gd name="connsiteY150" fmla="*/ 2610 h 10000"/>
                <a:gd name="connsiteX151" fmla="*/ 7974 w 10000"/>
                <a:gd name="connsiteY151" fmla="*/ 2491 h 10000"/>
                <a:gd name="connsiteX152" fmla="*/ 8038 w 10000"/>
                <a:gd name="connsiteY152" fmla="*/ 2360 h 10000"/>
                <a:gd name="connsiteX153" fmla="*/ 8000 w 10000"/>
                <a:gd name="connsiteY153" fmla="*/ 2241 h 10000"/>
                <a:gd name="connsiteX154" fmla="*/ 8000 w 10000"/>
                <a:gd name="connsiteY154" fmla="*/ 2062 h 10000"/>
                <a:gd name="connsiteX155" fmla="*/ 7987 w 10000"/>
                <a:gd name="connsiteY155" fmla="*/ 1764 h 10000"/>
                <a:gd name="connsiteX156" fmla="*/ 8129 w 10000"/>
                <a:gd name="connsiteY156" fmla="*/ 1431 h 10000"/>
                <a:gd name="connsiteX157" fmla="*/ 8129 w 10000"/>
                <a:gd name="connsiteY157" fmla="*/ 1252 h 10000"/>
                <a:gd name="connsiteX158" fmla="*/ 7820 w 10000"/>
                <a:gd name="connsiteY158" fmla="*/ 822 h 10000"/>
                <a:gd name="connsiteX159" fmla="*/ 7705 w 10000"/>
                <a:gd name="connsiteY159" fmla="*/ 656 h 10000"/>
                <a:gd name="connsiteX160" fmla="*/ 7513 w 10000"/>
                <a:gd name="connsiteY160" fmla="*/ 525 h 10000"/>
                <a:gd name="connsiteX161" fmla="*/ 6936 w 10000"/>
                <a:gd name="connsiteY161" fmla="*/ 418 h 10000"/>
                <a:gd name="connsiteX162" fmla="*/ 6770 w 10000"/>
                <a:gd name="connsiteY162" fmla="*/ 357 h 10000"/>
                <a:gd name="connsiteX163" fmla="*/ 6359 w 10000"/>
                <a:gd name="connsiteY163" fmla="*/ 381 h 10000"/>
                <a:gd name="connsiteX164" fmla="*/ 6090 w 10000"/>
                <a:gd name="connsiteY164" fmla="*/ 584 h 10000"/>
                <a:gd name="connsiteX165" fmla="*/ 5962 w 10000"/>
                <a:gd name="connsiteY165" fmla="*/ 799 h 10000"/>
                <a:gd name="connsiteX166" fmla="*/ 5666 w 10000"/>
                <a:gd name="connsiteY166" fmla="*/ 1144 h 10000"/>
                <a:gd name="connsiteX167" fmla="*/ 5449 w 10000"/>
                <a:gd name="connsiteY167" fmla="*/ 1120 h 10000"/>
                <a:gd name="connsiteX168" fmla="*/ 5334 w 10000"/>
                <a:gd name="connsiteY168" fmla="*/ 918 h 10000"/>
                <a:gd name="connsiteX169" fmla="*/ 5321 w 10000"/>
                <a:gd name="connsiteY169" fmla="*/ 906 h 10000"/>
                <a:gd name="connsiteX170" fmla="*/ 4948 w 10000"/>
                <a:gd name="connsiteY170" fmla="*/ 799 h 10000"/>
                <a:gd name="connsiteX171" fmla="*/ 4884 w 10000"/>
                <a:gd name="connsiteY171" fmla="*/ 811 h 10000"/>
                <a:gd name="connsiteX172" fmla="*/ 4603 w 10000"/>
                <a:gd name="connsiteY172" fmla="*/ 906 h 10000"/>
                <a:gd name="connsiteX173" fmla="*/ 4462 w 10000"/>
                <a:gd name="connsiteY173" fmla="*/ 811 h 10000"/>
                <a:gd name="connsiteX174" fmla="*/ 4372 w 10000"/>
                <a:gd name="connsiteY174" fmla="*/ 799 h 10000"/>
                <a:gd name="connsiteX175" fmla="*/ 4230 w 10000"/>
                <a:gd name="connsiteY175" fmla="*/ 799 h 10000"/>
                <a:gd name="connsiteX176" fmla="*/ 4154 w 10000"/>
                <a:gd name="connsiteY176" fmla="*/ 811 h 10000"/>
                <a:gd name="connsiteX177" fmla="*/ 4115 w 10000"/>
                <a:gd name="connsiteY177" fmla="*/ 906 h 10000"/>
                <a:gd name="connsiteX178" fmla="*/ 4051 w 10000"/>
                <a:gd name="connsiteY178" fmla="*/ 918 h 10000"/>
                <a:gd name="connsiteX179" fmla="*/ 3808 w 10000"/>
                <a:gd name="connsiteY179" fmla="*/ 858 h 10000"/>
                <a:gd name="connsiteX180" fmla="*/ 3667 w 10000"/>
                <a:gd name="connsiteY180" fmla="*/ 763 h 10000"/>
                <a:gd name="connsiteX181" fmla="*/ 3346 w 10000"/>
                <a:gd name="connsiteY181" fmla="*/ 465 h 10000"/>
                <a:gd name="connsiteX182" fmla="*/ 3256 w 10000"/>
                <a:gd name="connsiteY182" fmla="*/ 405 h 10000"/>
                <a:gd name="connsiteX183" fmla="*/ 3115 w 10000"/>
                <a:gd name="connsiteY183" fmla="*/ 381 h 10000"/>
                <a:gd name="connsiteX184" fmla="*/ 2872 w 10000"/>
                <a:gd name="connsiteY184" fmla="*/ 286 h 10000"/>
                <a:gd name="connsiteX185" fmla="*/ 2821 w 10000"/>
                <a:gd name="connsiteY185" fmla="*/ 250 h 10000"/>
                <a:gd name="connsiteX186" fmla="*/ 2628 w 10000"/>
                <a:gd name="connsiteY186" fmla="*/ 12 h 10000"/>
                <a:gd name="connsiteX187" fmla="*/ 2525 w 10000"/>
                <a:gd name="connsiteY187" fmla="*/ 0 h 10000"/>
                <a:gd name="connsiteX188" fmla="*/ 2487 w 10000"/>
                <a:gd name="connsiteY188" fmla="*/ 0 h 10000"/>
                <a:gd name="connsiteX189" fmla="*/ 2436 w 10000"/>
                <a:gd name="connsiteY189" fmla="*/ 36 h 10000"/>
                <a:gd name="connsiteX190" fmla="*/ 2359 w 10000"/>
                <a:gd name="connsiteY190" fmla="*/ 179 h 10000"/>
                <a:gd name="connsiteX191" fmla="*/ 2269 w 10000"/>
                <a:gd name="connsiteY191" fmla="*/ 179 h 10000"/>
                <a:gd name="connsiteX192" fmla="*/ 2231 w 10000"/>
                <a:gd name="connsiteY192" fmla="*/ 119 h 10000"/>
                <a:gd name="connsiteX193" fmla="*/ 2141 w 10000"/>
                <a:gd name="connsiteY193" fmla="*/ 250 h 10000"/>
                <a:gd name="connsiteX194" fmla="*/ 1988 w 10000"/>
                <a:gd name="connsiteY194" fmla="*/ 393 h 10000"/>
                <a:gd name="connsiteX195" fmla="*/ 2039 w 10000"/>
                <a:gd name="connsiteY195" fmla="*/ 691 h 10000"/>
                <a:gd name="connsiteX196" fmla="*/ 1988 w 10000"/>
                <a:gd name="connsiteY196" fmla="*/ 846 h 10000"/>
                <a:gd name="connsiteX197" fmla="*/ 1884 w 10000"/>
                <a:gd name="connsiteY197" fmla="*/ 882 h 10000"/>
                <a:gd name="connsiteX198" fmla="*/ 1692 w 10000"/>
                <a:gd name="connsiteY198" fmla="*/ 882 h 10000"/>
                <a:gd name="connsiteX199" fmla="*/ 1590 w 10000"/>
                <a:gd name="connsiteY199" fmla="*/ 882 h 10000"/>
                <a:gd name="connsiteX200" fmla="*/ 1526 w 10000"/>
                <a:gd name="connsiteY200" fmla="*/ 906 h 10000"/>
                <a:gd name="connsiteX201" fmla="*/ 1487 w 10000"/>
                <a:gd name="connsiteY201" fmla="*/ 941 h 10000"/>
                <a:gd name="connsiteX202" fmla="*/ 1487 w 10000"/>
                <a:gd name="connsiteY202" fmla="*/ 1025 h 10000"/>
                <a:gd name="connsiteX203" fmla="*/ 1564 w 10000"/>
                <a:gd name="connsiteY203" fmla="*/ 1264 h 10000"/>
                <a:gd name="connsiteX204" fmla="*/ 1564 w 10000"/>
                <a:gd name="connsiteY204" fmla="*/ 1371 h 10000"/>
                <a:gd name="connsiteX205" fmla="*/ 1500 w 10000"/>
                <a:gd name="connsiteY205" fmla="*/ 1454 h 10000"/>
                <a:gd name="connsiteX206" fmla="*/ 1359 w 10000"/>
                <a:gd name="connsiteY206" fmla="*/ 1550 h 10000"/>
                <a:gd name="connsiteX207" fmla="*/ 1321 w 10000"/>
                <a:gd name="connsiteY207" fmla="*/ 1645 h 10000"/>
                <a:gd name="connsiteX208" fmla="*/ 1270 w 10000"/>
                <a:gd name="connsiteY208" fmla="*/ 2229 h 10000"/>
                <a:gd name="connsiteX209" fmla="*/ 1077 w 10000"/>
                <a:gd name="connsiteY209" fmla="*/ 2336 h 10000"/>
                <a:gd name="connsiteX210" fmla="*/ 782 w 10000"/>
                <a:gd name="connsiteY210" fmla="*/ 2396 h 10000"/>
                <a:gd name="connsiteX211" fmla="*/ 667 w 10000"/>
                <a:gd name="connsiteY211" fmla="*/ 2384 h 10000"/>
                <a:gd name="connsiteX212" fmla="*/ 603 w 10000"/>
                <a:gd name="connsiteY212" fmla="*/ 2360 h 10000"/>
                <a:gd name="connsiteX213" fmla="*/ 449 w 10000"/>
                <a:gd name="connsiteY213" fmla="*/ 2372 h 10000"/>
                <a:gd name="connsiteX214" fmla="*/ 102 w 10000"/>
                <a:gd name="connsiteY214" fmla="*/ 2348 h 10000"/>
                <a:gd name="connsiteX215" fmla="*/ 90 w 10000"/>
                <a:gd name="connsiteY215" fmla="*/ 2443 h 10000"/>
                <a:gd name="connsiteX216" fmla="*/ 102 w 10000"/>
                <a:gd name="connsiteY216" fmla="*/ 2610 h 10000"/>
                <a:gd name="connsiteX217" fmla="*/ 90 w 10000"/>
                <a:gd name="connsiteY217" fmla="*/ 2789 h 10000"/>
                <a:gd name="connsiteX218" fmla="*/ 51 w 10000"/>
                <a:gd name="connsiteY218" fmla="*/ 2872 h 10000"/>
                <a:gd name="connsiteX219" fmla="*/ 13 w 10000"/>
                <a:gd name="connsiteY219" fmla="*/ 3004 h 10000"/>
                <a:gd name="connsiteX220" fmla="*/ 0 w 10000"/>
                <a:gd name="connsiteY220" fmla="*/ 3206 h 10000"/>
                <a:gd name="connsiteX0" fmla="*/ 0 w 10016"/>
                <a:gd name="connsiteY0" fmla="*/ 3206 h 10000"/>
                <a:gd name="connsiteX1" fmla="*/ 26 w 10016"/>
                <a:gd name="connsiteY1" fmla="*/ 3361 h 10000"/>
                <a:gd name="connsiteX2" fmla="*/ 38 w 10016"/>
                <a:gd name="connsiteY2" fmla="*/ 3564 h 10000"/>
                <a:gd name="connsiteX3" fmla="*/ 115 w 10016"/>
                <a:gd name="connsiteY3" fmla="*/ 3791 h 10000"/>
                <a:gd name="connsiteX4" fmla="*/ 192 w 10016"/>
                <a:gd name="connsiteY4" fmla="*/ 3993 h 10000"/>
                <a:gd name="connsiteX5" fmla="*/ 294 w 10016"/>
                <a:gd name="connsiteY5" fmla="*/ 4112 h 10000"/>
                <a:gd name="connsiteX6" fmla="*/ 346 w 10016"/>
                <a:gd name="connsiteY6" fmla="*/ 4124 h 10000"/>
                <a:gd name="connsiteX7" fmla="*/ 398 w 10016"/>
                <a:gd name="connsiteY7" fmla="*/ 4124 h 10000"/>
                <a:gd name="connsiteX8" fmla="*/ 475 w 10016"/>
                <a:gd name="connsiteY8" fmla="*/ 4148 h 10000"/>
                <a:gd name="connsiteX9" fmla="*/ 577 w 10016"/>
                <a:gd name="connsiteY9" fmla="*/ 4279 h 10000"/>
                <a:gd name="connsiteX10" fmla="*/ 654 w 10016"/>
                <a:gd name="connsiteY10" fmla="*/ 4374 h 10000"/>
                <a:gd name="connsiteX11" fmla="*/ 718 w 10016"/>
                <a:gd name="connsiteY11" fmla="*/ 4505 h 10000"/>
                <a:gd name="connsiteX12" fmla="*/ 833 w 10016"/>
                <a:gd name="connsiteY12" fmla="*/ 4661 h 10000"/>
                <a:gd name="connsiteX13" fmla="*/ 897 w 10016"/>
                <a:gd name="connsiteY13" fmla="*/ 4827 h 10000"/>
                <a:gd name="connsiteX14" fmla="*/ 936 w 10016"/>
                <a:gd name="connsiteY14" fmla="*/ 4911 h 10000"/>
                <a:gd name="connsiteX15" fmla="*/ 987 w 10016"/>
                <a:gd name="connsiteY15" fmla="*/ 5030 h 10000"/>
                <a:gd name="connsiteX16" fmla="*/ 1077 w 10016"/>
                <a:gd name="connsiteY16" fmla="*/ 5232 h 10000"/>
                <a:gd name="connsiteX17" fmla="*/ 1206 w 10016"/>
                <a:gd name="connsiteY17" fmla="*/ 5316 h 10000"/>
                <a:gd name="connsiteX18" fmla="*/ 1334 w 10016"/>
                <a:gd name="connsiteY18" fmla="*/ 5292 h 10000"/>
                <a:gd name="connsiteX19" fmla="*/ 1410 w 10016"/>
                <a:gd name="connsiteY19" fmla="*/ 5232 h 10000"/>
                <a:gd name="connsiteX20" fmla="*/ 1513 w 10016"/>
                <a:gd name="connsiteY20" fmla="*/ 5232 h 10000"/>
                <a:gd name="connsiteX21" fmla="*/ 1564 w 10016"/>
                <a:gd name="connsiteY21" fmla="*/ 5208 h 10000"/>
                <a:gd name="connsiteX22" fmla="*/ 1692 w 10016"/>
                <a:gd name="connsiteY22" fmla="*/ 5185 h 10000"/>
                <a:gd name="connsiteX23" fmla="*/ 1769 w 10016"/>
                <a:gd name="connsiteY23" fmla="*/ 5161 h 10000"/>
                <a:gd name="connsiteX24" fmla="*/ 1884 w 10016"/>
                <a:gd name="connsiteY24" fmla="*/ 5256 h 10000"/>
                <a:gd name="connsiteX25" fmla="*/ 1936 w 10016"/>
                <a:gd name="connsiteY25" fmla="*/ 5268 h 10000"/>
                <a:gd name="connsiteX26" fmla="*/ 2064 w 10016"/>
                <a:gd name="connsiteY26" fmla="*/ 5447 h 10000"/>
                <a:gd name="connsiteX27" fmla="*/ 2128 w 10016"/>
                <a:gd name="connsiteY27" fmla="*/ 5495 h 10000"/>
                <a:gd name="connsiteX28" fmla="*/ 2308 w 10016"/>
                <a:gd name="connsiteY28" fmla="*/ 5876 h 10000"/>
                <a:gd name="connsiteX29" fmla="*/ 2295 w 10016"/>
                <a:gd name="connsiteY29" fmla="*/ 5983 h 10000"/>
                <a:gd name="connsiteX30" fmla="*/ 2346 w 10016"/>
                <a:gd name="connsiteY30" fmla="*/ 6114 h 10000"/>
                <a:gd name="connsiteX31" fmla="*/ 2321 w 10016"/>
                <a:gd name="connsiteY31" fmla="*/ 6270 h 10000"/>
                <a:gd name="connsiteX32" fmla="*/ 2410 w 10016"/>
                <a:gd name="connsiteY32" fmla="*/ 6532 h 10000"/>
                <a:gd name="connsiteX33" fmla="*/ 2461 w 10016"/>
                <a:gd name="connsiteY33" fmla="*/ 6663 h 10000"/>
                <a:gd name="connsiteX34" fmla="*/ 2577 w 10016"/>
                <a:gd name="connsiteY34" fmla="*/ 6841 h 10000"/>
                <a:gd name="connsiteX35" fmla="*/ 2628 w 10016"/>
                <a:gd name="connsiteY35" fmla="*/ 7116 h 10000"/>
                <a:gd name="connsiteX36" fmla="*/ 2653 w 10016"/>
                <a:gd name="connsiteY36" fmla="*/ 7164 h 10000"/>
                <a:gd name="connsiteX37" fmla="*/ 2731 w 10016"/>
                <a:gd name="connsiteY37" fmla="*/ 7247 h 10000"/>
                <a:gd name="connsiteX38" fmla="*/ 2744 w 10016"/>
                <a:gd name="connsiteY38" fmla="*/ 7319 h 10000"/>
                <a:gd name="connsiteX39" fmla="*/ 2808 w 10016"/>
                <a:gd name="connsiteY39" fmla="*/ 7354 h 10000"/>
                <a:gd name="connsiteX40" fmla="*/ 2872 w 10016"/>
                <a:gd name="connsiteY40" fmla="*/ 7533 h 10000"/>
                <a:gd name="connsiteX41" fmla="*/ 2923 w 10016"/>
                <a:gd name="connsiteY41" fmla="*/ 7640 h 10000"/>
                <a:gd name="connsiteX42" fmla="*/ 3000 w 10016"/>
                <a:gd name="connsiteY42" fmla="*/ 7723 h 10000"/>
                <a:gd name="connsiteX43" fmla="*/ 2987 w 10016"/>
                <a:gd name="connsiteY43" fmla="*/ 7759 h 10000"/>
                <a:gd name="connsiteX44" fmla="*/ 3039 w 10016"/>
                <a:gd name="connsiteY44" fmla="*/ 7807 h 10000"/>
                <a:gd name="connsiteX45" fmla="*/ 3154 w 10016"/>
                <a:gd name="connsiteY45" fmla="*/ 7807 h 10000"/>
                <a:gd name="connsiteX46" fmla="*/ 3307 w 10016"/>
                <a:gd name="connsiteY46" fmla="*/ 7819 h 10000"/>
                <a:gd name="connsiteX47" fmla="*/ 3397 w 10016"/>
                <a:gd name="connsiteY47" fmla="*/ 7939 h 10000"/>
                <a:gd name="connsiteX48" fmla="*/ 3410 w 10016"/>
                <a:gd name="connsiteY48" fmla="*/ 8070 h 10000"/>
                <a:gd name="connsiteX49" fmla="*/ 3371 w 10016"/>
                <a:gd name="connsiteY49" fmla="*/ 8284 h 10000"/>
                <a:gd name="connsiteX50" fmla="*/ 3397 w 10016"/>
                <a:gd name="connsiteY50" fmla="*/ 8320 h 10000"/>
                <a:gd name="connsiteX51" fmla="*/ 4128 w 10016"/>
                <a:gd name="connsiteY51" fmla="*/ 8427 h 10000"/>
                <a:gd name="connsiteX52" fmla="*/ 4115 w 10016"/>
                <a:gd name="connsiteY52" fmla="*/ 8522 h 10000"/>
                <a:gd name="connsiteX53" fmla="*/ 4141 w 10016"/>
                <a:gd name="connsiteY53" fmla="*/ 8546 h 10000"/>
                <a:gd name="connsiteX54" fmla="*/ 4308 w 10016"/>
                <a:gd name="connsiteY54" fmla="*/ 8880 h 10000"/>
                <a:gd name="connsiteX55" fmla="*/ 4192 w 10016"/>
                <a:gd name="connsiteY55" fmla="*/ 8987 h 10000"/>
                <a:gd name="connsiteX56" fmla="*/ 4141 w 10016"/>
                <a:gd name="connsiteY56" fmla="*/ 9059 h 10000"/>
                <a:gd name="connsiteX57" fmla="*/ 4141 w 10016"/>
                <a:gd name="connsiteY57" fmla="*/ 9106 h 10000"/>
                <a:gd name="connsiteX58" fmla="*/ 4192 w 10016"/>
                <a:gd name="connsiteY58" fmla="*/ 9154 h 10000"/>
                <a:gd name="connsiteX59" fmla="*/ 4347 w 10016"/>
                <a:gd name="connsiteY59" fmla="*/ 9166 h 10000"/>
                <a:gd name="connsiteX60" fmla="*/ 4411 w 10016"/>
                <a:gd name="connsiteY60" fmla="*/ 9154 h 10000"/>
                <a:gd name="connsiteX61" fmla="*/ 4487 w 10016"/>
                <a:gd name="connsiteY61" fmla="*/ 9106 h 10000"/>
                <a:gd name="connsiteX62" fmla="*/ 4654 w 10016"/>
                <a:gd name="connsiteY62" fmla="*/ 9011 h 10000"/>
                <a:gd name="connsiteX63" fmla="*/ 4833 w 10016"/>
                <a:gd name="connsiteY63" fmla="*/ 8987 h 10000"/>
                <a:gd name="connsiteX64" fmla="*/ 4948 w 10016"/>
                <a:gd name="connsiteY64" fmla="*/ 9011 h 10000"/>
                <a:gd name="connsiteX65" fmla="*/ 5039 w 10016"/>
                <a:gd name="connsiteY65" fmla="*/ 9106 h 10000"/>
                <a:gd name="connsiteX66" fmla="*/ 5103 w 10016"/>
                <a:gd name="connsiteY66" fmla="*/ 9344 h 10000"/>
                <a:gd name="connsiteX67" fmla="*/ 5167 w 10016"/>
                <a:gd name="connsiteY67" fmla="*/ 9428 h 10000"/>
                <a:gd name="connsiteX68" fmla="*/ 5269 w 10016"/>
                <a:gd name="connsiteY68" fmla="*/ 9475 h 10000"/>
                <a:gd name="connsiteX69" fmla="*/ 5423 w 10016"/>
                <a:gd name="connsiteY69" fmla="*/ 9511 h 10000"/>
                <a:gd name="connsiteX70" fmla="*/ 5590 w 10016"/>
                <a:gd name="connsiteY70" fmla="*/ 9511 h 10000"/>
                <a:gd name="connsiteX71" fmla="*/ 5615 w 10016"/>
                <a:gd name="connsiteY71" fmla="*/ 9511 h 10000"/>
                <a:gd name="connsiteX72" fmla="*/ 5641 w 10016"/>
                <a:gd name="connsiteY72" fmla="*/ 9511 h 10000"/>
                <a:gd name="connsiteX73" fmla="*/ 5705 w 10016"/>
                <a:gd name="connsiteY73" fmla="*/ 9499 h 10000"/>
                <a:gd name="connsiteX74" fmla="*/ 5821 w 10016"/>
                <a:gd name="connsiteY74" fmla="*/ 10000 h 10000"/>
                <a:gd name="connsiteX75" fmla="*/ 6052 w 10016"/>
                <a:gd name="connsiteY75" fmla="*/ 9595 h 10000"/>
                <a:gd name="connsiteX76" fmla="*/ 6013 w 10016"/>
                <a:gd name="connsiteY76" fmla="*/ 9344 h 10000"/>
                <a:gd name="connsiteX77" fmla="*/ 6100 w 10016"/>
                <a:gd name="connsiteY77" fmla="*/ 9154 h 10000"/>
                <a:gd name="connsiteX78" fmla="*/ 6189 w 10016"/>
                <a:gd name="connsiteY78" fmla="*/ 8068 h 10000"/>
                <a:gd name="connsiteX79" fmla="*/ 6180 w 10016"/>
                <a:gd name="connsiteY79" fmla="*/ 7939 h 10000"/>
                <a:gd name="connsiteX80" fmla="*/ 6205 w 10016"/>
                <a:gd name="connsiteY80" fmla="*/ 7854 h 10000"/>
                <a:gd name="connsiteX81" fmla="*/ 6317 w 10016"/>
                <a:gd name="connsiteY81" fmla="*/ 7592 h 10000"/>
                <a:gd name="connsiteX82" fmla="*/ 6282 w 10016"/>
                <a:gd name="connsiteY82" fmla="*/ 7307 h 10000"/>
                <a:gd name="connsiteX83" fmla="*/ 6408 w 10016"/>
                <a:gd name="connsiteY83" fmla="*/ 7247 h 10000"/>
                <a:gd name="connsiteX84" fmla="*/ 6539 w 10016"/>
                <a:gd name="connsiteY84" fmla="*/ 7164 h 10000"/>
                <a:gd name="connsiteX85" fmla="*/ 6589 w 10016"/>
                <a:gd name="connsiteY85" fmla="*/ 7208 h 10000"/>
                <a:gd name="connsiteX86" fmla="*/ 6703 w 10016"/>
                <a:gd name="connsiteY86" fmla="*/ 7073 h 10000"/>
                <a:gd name="connsiteX87" fmla="*/ 6834 w 10016"/>
                <a:gd name="connsiteY87" fmla="*/ 6996 h 10000"/>
                <a:gd name="connsiteX88" fmla="*/ 6872 w 10016"/>
                <a:gd name="connsiteY88" fmla="*/ 6960 h 10000"/>
                <a:gd name="connsiteX89" fmla="*/ 6795 w 10016"/>
                <a:gd name="connsiteY89" fmla="*/ 6841 h 10000"/>
                <a:gd name="connsiteX90" fmla="*/ 6821 w 10016"/>
                <a:gd name="connsiteY90" fmla="*/ 6675 h 10000"/>
                <a:gd name="connsiteX91" fmla="*/ 6795 w 10016"/>
                <a:gd name="connsiteY91" fmla="*/ 6496 h 10000"/>
                <a:gd name="connsiteX92" fmla="*/ 6898 w 10016"/>
                <a:gd name="connsiteY92" fmla="*/ 6186 h 10000"/>
                <a:gd name="connsiteX93" fmla="*/ 6949 w 10016"/>
                <a:gd name="connsiteY93" fmla="*/ 6126 h 10000"/>
                <a:gd name="connsiteX94" fmla="*/ 7192 w 10016"/>
                <a:gd name="connsiteY94" fmla="*/ 6019 h 10000"/>
                <a:gd name="connsiteX95" fmla="*/ 7269 w 10016"/>
                <a:gd name="connsiteY95" fmla="*/ 6019 h 10000"/>
                <a:gd name="connsiteX96" fmla="*/ 7385 w 10016"/>
                <a:gd name="connsiteY96" fmla="*/ 5852 h 10000"/>
                <a:gd name="connsiteX97" fmla="*/ 7436 w 10016"/>
                <a:gd name="connsiteY97" fmla="*/ 5769 h 10000"/>
                <a:gd name="connsiteX98" fmla="*/ 7692 w 10016"/>
                <a:gd name="connsiteY98" fmla="*/ 5602 h 10000"/>
                <a:gd name="connsiteX99" fmla="*/ 7744 w 10016"/>
                <a:gd name="connsiteY99" fmla="*/ 5555 h 10000"/>
                <a:gd name="connsiteX100" fmla="*/ 7744 w 10016"/>
                <a:gd name="connsiteY100" fmla="*/ 5411 h 10000"/>
                <a:gd name="connsiteX101" fmla="*/ 7808 w 10016"/>
                <a:gd name="connsiteY101" fmla="*/ 5339 h 10000"/>
                <a:gd name="connsiteX102" fmla="*/ 8038 w 10016"/>
                <a:gd name="connsiteY102" fmla="*/ 5316 h 10000"/>
                <a:gd name="connsiteX103" fmla="*/ 8257 w 10016"/>
                <a:gd name="connsiteY103" fmla="*/ 5339 h 10000"/>
                <a:gd name="connsiteX104" fmla="*/ 8475 w 10016"/>
                <a:gd name="connsiteY104" fmla="*/ 5363 h 10000"/>
                <a:gd name="connsiteX105" fmla="*/ 8705 w 10016"/>
                <a:gd name="connsiteY105" fmla="*/ 5436 h 10000"/>
                <a:gd name="connsiteX106" fmla="*/ 9052 w 10016"/>
                <a:gd name="connsiteY106" fmla="*/ 5436 h 10000"/>
                <a:gd name="connsiteX107" fmla="*/ 9193 w 10016"/>
                <a:gd name="connsiteY107" fmla="*/ 5495 h 10000"/>
                <a:gd name="connsiteX108" fmla="*/ 9308 w 10016"/>
                <a:gd name="connsiteY108" fmla="*/ 5436 h 10000"/>
                <a:gd name="connsiteX109" fmla="*/ 9461 w 10016"/>
                <a:gd name="connsiteY109" fmla="*/ 5411 h 10000"/>
                <a:gd name="connsiteX110" fmla="*/ 9589 w 10016"/>
                <a:gd name="connsiteY110" fmla="*/ 5436 h 10000"/>
                <a:gd name="connsiteX111" fmla="*/ 9770 w 10016"/>
                <a:gd name="connsiteY111" fmla="*/ 5387 h 10000"/>
                <a:gd name="connsiteX112" fmla="*/ 9898 w 10016"/>
                <a:gd name="connsiteY112" fmla="*/ 5411 h 10000"/>
                <a:gd name="connsiteX113" fmla="*/ 9962 w 10016"/>
                <a:gd name="connsiteY113" fmla="*/ 5363 h 10000"/>
                <a:gd name="connsiteX114" fmla="*/ 10000 w 10016"/>
                <a:gd name="connsiteY114" fmla="*/ 5066 h 10000"/>
                <a:gd name="connsiteX115" fmla="*/ 10011 w 10016"/>
                <a:gd name="connsiteY115" fmla="*/ 4707 h 10000"/>
                <a:gd name="connsiteX116" fmla="*/ 9883 w 10016"/>
                <a:gd name="connsiteY116" fmla="*/ 4386 h 10000"/>
                <a:gd name="connsiteX117" fmla="*/ 9817 w 10016"/>
                <a:gd name="connsiteY117" fmla="*/ 4255 h 10000"/>
                <a:gd name="connsiteX118" fmla="*/ 9739 w 10016"/>
                <a:gd name="connsiteY118" fmla="*/ 4015 h 10000"/>
                <a:gd name="connsiteX119" fmla="*/ 9461 w 10016"/>
                <a:gd name="connsiteY119" fmla="*/ 3874 h 10000"/>
                <a:gd name="connsiteX120" fmla="*/ 9359 w 10016"/>
                <a:gd name="connsiteY120" fmla="*/ 4076 h 10000"/>
                <a:gd name="connsiteX121" fmla="*/ 9359 w 10016"/>
                <a:gd name="connsiteY121" fmla="*/ 4124 h 10000"/>
                <a:gd name="connsiteX122" fmla="*/ 9308 w 10016"/>
                <a:gd name="connsiteY122" fmla="*/ 4279 h 10000"/>
                <a:gd name="connsiteX123" fmla="*/ 9193 w 10016"/>
                <a:gd name="connsiteY123" fmla="*/ 4469 h 10000"/>
                <a:gd name="connsiteX124" fmla="*/ 9103 w 10016"/>
                <a:gd name="connsiteY124" fmla="*/ 4637 h 10000"/>
                <a:gd name="connsiteX125" fmla="*/ 9026 w 10016"/>
                <a:gd name="connsiteY125" fmla="*/ 4541 h 10000"/>
                <a:gd name="connsiteX126" fmla="*/ 8924 w 10016"/>
                <a:gd name="connsiteY126" fmla="*/ 4529 h 10000"/>
                <a:gd name="connsiteX127" fmla="*/ 8795 w 10016"/>
                <a:gd name="connsiteY127" fmla="*/ 4445 h 10000"/>
                <a:gd name="connsiteX128" fmla="*/ 8615 w 10016"/>
                <a:gd name="connsiteY128" fmla="*/ 4481 h 10000"/>
                <a:gd name="connsiteX129" fmla="*/ 8359 w 10016"/>
                <a:gd name="connsiteY129" fmla="*/ 4481 h 10000"/>
                <a:gd name="connsiteX130" fmla="*/ 8308 w 10016"/>
                <a:gd name="connsiteY130" fmla="*/ 4493 h 10000"/>
                <a:gd name="connsiteX131" fmla="*/ 8282 w 10016"/>
                <a:gd name="connsiteY131" fmla="*/ 4445 h 10000"/>
                <a:gd name="connsiteX132" fmla="*/ 8129 w 10016"/>
                <a:gd name="connsiteY132" fmla="*/ 4326 h 10000"/>
                <a:gd name="connsiteX133" fmla="*/ 8051 w 10016"/>
                <a:gd name="connsiteY133" fmla="*/ 4100 h 10000"/>
                <a:gd name="connsiteX134" fmla="*/ 8000 w 10016"/>
                <a:gd name="connsiteY134" fmla="*/ 4017 h 10000"/>
                <a:gd name="connsiteX135" fmla="*/ 7923 w 10016"/>
                <a:gd name="connsiteY135" fmla="*/ 3898 h 10000"/>
                <a:gd name="connsiteX136" fmla="*/ 7820 w 10016"/>
                <a:gd name="connsiteY136" fmla="*/ 3815 h 10000"/>
                <a:gd name="connsiteX137" fmla="*/ 7731 w 10016"/>
                <a:gd name="connsiteY137" fmla="*/ 3694 h 10000"/>
                <a:gd name="connsiteX138" fmla="*/ 7654 w 10016"/>
                <a:gd name="connsiteY138" fmla="*/ 3635 h 10000"/>
                <a:gd name="connsiteX139" fmla="*/ 7628 w 10016"/>
                <a:gd name="connsiteY139" fmla="*/ 3564 h 10000"/>
                <a:gd name="connsiteX140" fmla="*/ 7628 w 10016"/>
                <a:gd name="connsiteY140" fmla="*/ 3504 h 10000"/>
                <a:gd name="connsiteX141" fmla="*/ 7654 w 10016"/>
                <a:gd name="connsiteY141" fmla="*/ 3421 h 10000"/>
                <a:gd name="connsiteX142" fmla="*/ 7731 w 10016"/>
                <a:gd name="connsiteY142" fmla="*/ 3349 h 10000"/>
                <a:gd name="connsiteX143" fmla="*/ 7859 w 10016"/>
                <a:gd name="connsiteY143" fmla="*/ 3349 h 10000"/>
                <a:gd name="connsiteX144" fmla="*/ 7885 w 10016"/>
                <a:gd name="connsiteY144" fmla="*/ 3337 h 10000"/>
                <a:gd name="connsiteX145" fmla="*/ 7885 w 10016"/>
                <a:gd name="connsiteY145" fmla="*/ 3266 h 10000"/>
                <a:gd name="connsiteX146" fmla="*/ 7756 w 10016"/>
                <a:gd name="connsiteY146" fmla="*/ 3064 h 10000"/>
                <a:gd name="connsiteX147" fmla="*/ 7731 w 10016"/>
                <a:gd name="connsiteY147" fmla="*/ 3040 h 10000"/>
                <a:gd name="connsiteX148" fmla="*/ 7705 w 10016"/>
                <a:gd name="connsiteY148" fmla="*/ 3004 h 10000"/>
                <a:gd name="connsiteX149" fmla="*/ 7705 w 10016"/>
                <a:gd name="connsiteY149" fmla="*/ 2933 h 10000"/>
                <a:gd name="connsiteX150" fmla="*/ 7885 w 10016"/>
                <a:gd name="connsiteY150" fmla="*/ 2610 h 10000"/>
                <a:gd name="connsiteX151" fmla="*/ 7974 w 10016"/>
                <a:gd name="connsiteY151" fmla="*/ 2491 h 10000"/>
                <a:gd name="connsiteX152" fmla="*/ 8038 w 10016"/>
                <a:gd name="connsiteY152" fmla="*/ 2360 h 10000"/>
                <a:gd name="connsiteX153" fmla="*/ 8000 w 10016"/>
                <a:gd name="connsiteY153" fmla="*/ 2241 h 10000"/>
                <a:gd name="connsiteX154" fmla="*/ 8000 w 10016"/>
                <a:gd name="connsiteY154" fmla="*/ 2062 h 10000"/>
                <a:gd name="connsiteX155" fmla="*/ 7987 w 10016"/>
                <a:gd name="connsiteY155" fmla="*/ 1764 h 10000"/>
                <a:gd name="connsiteX156" fmla="*/ 8129 w 10016"/>
                <a:gd name="connsiteY156" fmla="*/ 1431 h 10000"/>
                <a:gd name="connsiteX157" fmla="*/ 8129 w 10016"/>
                <a:gd name="connsiteY157" fmla="*/ 1252 h 10000"/>
                <a:gd name="connsiteX158" fmla="*/ 7820 w 10016"/>
                <a:gd name="connsiteY158" fmla="*/ 822 h 10000"/>
                <a:gd name="connsiteX159" fmla="*/ 7705 w 10016"/>
                <a:gd name="connsiteY159" fmla="*/ 656 h 10000"/>
                <a:gd name="connsiteX160" fmla="*/ 7513 w 10016"/>
                <a:gd name="connsiteY160" fmla="*/ 525 h 10000"/>
                <a:gd name="connsiteX161" fmla="*/ 6936 w 10016"/>
                <a:gd name="connsiteY161" fmla="*/ 418 h 10000"/>
                <a:gd name="connsiteX162" fmla="*/ 6770 w 10016"/>
                <a:gd name="connsiteY162" fmla="*/ 357 h 10000"/>
                <a:gd name="connsiteX163" fmla="*/ 6359 w 10016"/>
                <a:gd name="connsiteY163" fmla="*/ 381 h 10000"/>
                <a:gd name="connsiteX164" fmla="*/ 6090 w 10016"/>
                <a:gd name="connsiteY164" fmla="*/ 584 h 10000"/>
                <a:gd name="connsiteX165" fmla="*/ 5962 w 10016"/>
                <a:gd name="connsiteY165" fmla="*/ 799 h 10000"/>
                <a:gd name="connsiteX166" fmla="*/ 5666 w 10016"/>
                <a:gd name="connsiteY166" fmla="*/ 1144 h 10000"/>
                <a:gd name="connsiteX167" fmla="*/ 5449 w 10016"/>
                <a:gd name="connsiteY167" fmla="*/ 1120 h 10000"/>
                <a:gd name="connsiteX168" fmla="*/ 5334 w 10016"/>
                <a:gd name="connsiteY168" fmla="*/ 918 h 10000"/>
                <a:gd name="connsiteX169" fmla="*/ 5321 w 10016"/>
                <a:gd name="connsiteY169" fmla="*/ 906 h 10000"/>
                <a:gd name="connsiteX170" fmla="*/ 4948 w 10016"/>
                <a:gd name="connsiteY170" fmla="*/ 799 h 10000"/>
                <a:gd name="connsiteX171" fmla="*/ 4884 w 10016"/>
                <a:gd name="connsiteY171" fmla="*/ 811 h 10000"/>
                <a:gd name="connsiteX172" fmla="*/ 4603 w 10016"/>
                <a:gd name="connsiteY172" fmla="*/ 906 h 10000"/>
                <a:gd name="connsiteX173" fmla="*/ 4462 w 10016"/>
                <a:gd name="connsiteY173" fmla="*/ 811 h 10000"/>
                <a:gd name="connsiteX174" fmla="*/ 4372 w 10016"/>
                <a:gd name="connsiteY174" fmla="*/ 799 h 10000"/>
                <a:gd name="connsiteX175" fmla="*/ 4230 w 10016"/>
                <a:gd name="connsiteY175" fmla="*/ 799 h 10000"/>
                <a:gd name="connsiteX176" fmla="*/ 4154 w 10016"/>
                <a:gd name="connsiteY176" fmla="*/ 811 h 10000"/>
                <a:gd name="connsiteX177" fmla="*/ 4115 w 10016"/>
                <a:gd name="connsiteY177" fmla="*/ 906 h 10000"/>
                <a:gd name="connsiteX178" fmla="*/ 4051 w 10016"/>
                <a:gd name="connsiteY178" fmla="*/ 918 h 10000"/>
                <a:gd name="connsiteX179" fmla="*/ 3808 w 10016"/>
                <a:gd name="connsiteY179" fmla="*/ 858 h 10000"/>
                <a:gd name="connsiteX180" fmla="*/ 3667 w 10016"/>
                <a:gd name="connsiteY180" fmla="*/ 763 h 10000"/>
                <a:gd name="connsiteX181" fmla="*/ 3346 w 10016"/>
                <a:gd name="connsiteY181" fmla="*/ 465 h 10000"/>
                <a:gd name="connsiteX182" fmla="*/ 3256 w 10016"/>
                <a:gd name="connsiteY182" fmla="*/ 405 h 10000"/>
                <a:gd name="connsiteX183" fmla="*/ 3115 w 10016"/>
                <a:gd name="connsiteY183" fmla="*/ 381 h 10000"/>
                <a:gd name="connsiteX184" fmla="*/ 2872 w 10016"/>
                <a:gd name="connsiteY184" fmla="*/ 286 h 10000"/>
                <a:gd name="connsiteX185" fmla="*/ 2821 w 10016"/>
                <a:gd name="connsiteY185" fmla="*/ 250 h 10000"/>
                <a:gd name="connsiteX186" fmla="*/ 2628 w 10016"/>
                <a:gd name="connsiteY186" fmla="*/ 12 h 10000"/>
                <a:gd name="connsiteX187" fmla="*/ 2525 w 10016"/>
                <a:gd name="connsiteY187" fmla="*/ 0 h 10000"/>
                <a:gd name="connsiteX188" fmla="*/ 2487 w 10016"/>
                <a:gd name="connsiteY188" fmla="*/ 0 h 10000"/>
                <a:gd name="connsiteX189" fmla="*/ 2436 w 10016"/>
                <a:gd name="connsiteY189" fmla="*/ 36 h 10000"/>
                <a:gd name="connsiteX190" fmla="*/ 2359 w 10016"/>
                <a:gd name="connsiteY190" fmla="*/ 179 h 10000"/>
                <a:gd name="connsiteX191" fmla="*/ 2269 w 10016"/>
                <a:gd name="connsiteY191" fmla="*/ 179 h 10000"/>
                <a:gd name="connsiteX192" fmla="*/ 2231 w 10016"/>
                <a:gd name="connsiteY192" fmla="*/ 119 h 10000"/>
                <a:gd name="connsiteX193" fmla="*/ 2141 w 10016"/>
                <a:gd name="connsiteY193" fmla="*/ 250 h 10000"/>
                <a:gd name="connsiteX194" fmla="*/ 1988 w 10016"/>
                <a:gd name="connsiteY194" fmla="*/ 393 h 10000"/>
                <a:gd name="connsiteX195" fmla="*/ 2039 w 10016"/>
                <a:gd name="connsiteY195" fmla="*/ 691 h 10000"/>
                <a:gd name="connsiteX196" fmla="*/ 1988 w 10016"/>
                <a:gd name="connsiteY196" fmla="*/ 846 h 10000"/>
                <a:gd name="connsiteX197" fmla="*/ 1884 w 10016"/>
                <a:gd name="connsiteY197" fmla="*/ 882 h 10000"/>
                <a:gd name="connsiteX198" fmla="*/ 1692 w 10016"/>
                <a:gd name="connsiteY198" fmla="*/ 882 h 10000"/>
                <a:gd name="connsiteX199" fmla="*/ 1590 w 10016"/>
                <a:gd name="connsiteY199" fmla="*/ 882 h 10000"/>
                <a:gd name="connsiteX200" fmla="*/ 1526 w 10016"/>
                <a:gd name="connsiteY200" fmla="*/ 906 h 10000"/>
                <a:gd name="connsiteX201" fmla="*/ 1487 w 10016"/>
                <a:gd name="connsiteY201" fmla="*/ 941 h 10000"/>
                <a:gd name="connsiteX202" fmla="*/ 1487 w 10016"/>
                <a:gd name="connsiteY202" fmla="*/ 1025 h 10000"/>
                <a:gd name="connsiteX203" fmla="*/ 1564 w 10016"/>
                <a:gd name="connsiteY203" fmla="*/ 1264 h 10000"/>
                <a:gd name="connsiteX204" fmla="*/ 1564 w 10016"/>
                <a:gd name="connsiteY204" fmla="*/ 1371 h 10000"/>
                <a:gd name="connsiteX205" fmla="*/ 1500 w 10016"/>
                <a:gd name="connsiteY205" fmla="*/ 1454 h 10000"/>
                <a:gd name="connsiteX206" fmla="*/ 1359 w 10016"/>
                <a:gd name="connsiteY206" fmla="*/ 1550 h 10000"/>
                <a:gd name="connsiteX207" fmla="*/ 1321 w 10016"/>
                <a:gd name="connsiteY207" fmla="*/ 1645 h 10000"/>
                <a:gd name="connsiteX208" fmla="*/ 1270 w 10016"/>
                <a:gd name="connsiteY208" fmla="*/ 2229 h 10000"/>
                <a:gd name="connsiteX209" fmla="*/ 1077 w 10016"/>
                <a:gd name="connsiteY209" fmla="*/ 2336 h 10000"/>
                <a:gd name="connsiteX210" fmla="*/ 782 w 10016"/>
                <a:gd name="connsiteY210" fmla="*/ 2396 h 10000"/>
                <a:gd name="connsiteX211" fmla="*/ 667 w 10016"/>
                <a:gd name="connsiteY211" fmla="*/ 2384 h 10000"/>
                <a:gd name="connsiteX212" fmla="*/ 603 w 10016"/>
                <a:gd name="connsiteY212" fmla="*/ 2360 h 10000"/>
                <a:gd name="connsiteX213" fmla="*/ 449 w 10016"/>
                <a:gd name="connsiteY213" fmla="*/ 2372 h 10000"/>
                <a:gd name="connsiteX214" fmla="*/ 102 w 10016"/>
                <a:gd name="connsiteY214" fmla="*/ 2348 h 10000"/>
                <a:gd name="connsiteX215" fmla="*/ 90 w 10016"/>
                <a:gd name="connsiteY215" fmla="*/ 2443 h 10000"/>
                <a:gd name="connsiteX216" fmla="*/ 102 w 10016"/>
                <a:gd name="connsiteY216" fmla="*/ 2610 h 10000"/>
                <a:gd name="connsiteX217" fmla="*/ 90 w 10016"/>
                <a:gd name="connsiteY217" fmla="*/ 2789 h 10000"/>
                <a:gd name="connsiteX218" fmla="*/ 51 w 10016"/>
                <a:gd name="connsiteY218" fmla="*/ 2872 h 10000"/>
                <a:gd name="connsiteX219" fmla="*/ 13 w 10016"/>
                <a:gd name="connsiteY219" fmla="*/ 3004 h 10000"/>
                <a:gd name="connsiteX220" fmla="*/ 0 w 10016"/>
                <a:gd name="connsiteY220" fmla="*/ 3206 h 10000"/>
                <a:gd name="connsiteX0" fmla="*/ 0 w 10075"/>
                <a:gd name="connsiteY0" fmla="*/ 3206 h 10000"/>
                <a:gd name="connsiteX1" fmla="*/ 26 w 10075"/>
                <a:gd name="connsiteY1" fmla="*/ 3361 h 10000"/>
                <a:gd name="connsiteX2" fmla="*/ 38 w 10075"/>
                <a:gd name="connsiteY2" fmla="*/ 3564 h 10000"/>
                <a:gd name="connsiteX3" fmla="*/ 115 w 10075"/>
                <a:gd name="connsiteY3" fmla="*/ 3791 h 10000"/>
                <a:gd name="connsiteX4" fmla="*/ 192 w 10075"/>
                <a:gd name="connsiteY4" fmla="*/ 3993 h 10000"/>
                <a:gd name="connsiteX5" fmla="*/ 294 w 10075"/>
                <a:gd name="connsiteY5" fmla="*/ 4112 h 10000"/>
                <a:gd name="connsiteX6" fmla="*/ 346 w 10075"/>
                <a:gd name="connsiteY6" fmla="*/ 4124 h 10000"/>
                <a:gd name="connsiteX7" fmla="*/ 398 w 10075"/>
                <a:gd name="connsiteY7" fmla="*/ 4124 h 10000"/>
                <a:gd name="connsiteX8" fmla="*/ 475 w 10075"/>
                <a:gd name="connsiteY8" fmla="*/ 4148 h 10000"/>
                <a:gd name="connsiteX9" fmla="*/ 577 w 10075"/>
                <a:gd name="connsiteY9" fmla="*/ 4279 h 10000"/>
                <a:gd name="connsiteX10" fmla="*/ 654 w 10075"/>
                <a:gd name="connsiteY10" fmla="*/ 4374 h 10000"/>
                <a:gd name="connsiteX11" fmla="*/ 718 w 10075"/>
                <a:gd name="connsiteY11" fmla="*/ 4505 h 10000"/>
                <a:gd name="connsiteX12" fmla="*/ 833 w 10075"/>
                <a:gd name="connsiteY12" fmla="*/ 4661 h 10000"/>
                <a:gd name="connsiteX13" fmla="*/ 897 w 10075"/>
                <a:gd name="connsiteY13" fmla="*/ 4827 h 10000"/>
                <a:gd name="connsiteX14" fmla="*/ 936 w 10075"/>
                <a:gd name="connsiteY14" fmla="*/ 4911 h 10000"/>
                <a:gd name="connsiteX15" fmla="*/ 987 w 10075"/>
                <a:gd name="connsiteY15" fmla="*/ 5030 h 10000"/>
                <a:gd name="connsiteX16" fmla="*/ 1077 w 10075"/>
                <a:gd name="connsiteY16" fmla="*/ 5232 h 10000"/>
                <a:gd name="connsiteX17" fmla="*/ 1206 w 10075"/>
                <a:gd name="connsiteY17" fmla="*/ 5316 h 10000"/>
                <a:gd name="connsiteX18" fmla="*/ 1334 w 10075"/>
                <a:gd name="connsiteY18" fmla="*/ 5292 h 10000"/>
                <a:gd name="connsiteX19" fmla="*/ 1410 w 10075"/>
                <a:gd name="connsiteY19" fmla="*/ 5232 h 10000"/>
                <a:gd name="connsiteX20" fmla="*/ 1513 w 10075"/>
                <a:gd name="connsiteY20" fmla="*/ 5232 h 10000"/>
                <a:gd name="connsiteX21" fmla="*/ 1564 w 10075"/>
                <a:gd name="connsiteY21" fmla="*/ 5208 h 10000"/>
                <a:gd name="connsiteX22" fmla="*/ 1692 w 10075"/>
                <a:gd name="connsiteY22" fmla="*/ 5185 h 10000"/>
                <a:gd name="connsiteX23" fmla="*/ 1769 w 10075"/>
                <a:gd name="connsiteY23" fmla="*/ 5161 h 10000"/>
                <a:gd name="connsiteX24" fmla="*/ 1884 w 10075"/>
                <a:gd name="connsiteY24" fmla="*/ 5256 h 10000"/>
                <a:gd name="connsiteX25" fmla="*/ 1936 w 10075"/>
                <a:gd name="connsiteY25" fmla="*/ 5268 h 10000"/>
                <a:gd name="connsiteX26" fmla="*/ 2064 w 10075"/>
                <a:gd name="connsiteY26" fmla="*/ 5447 h 10000"/>
                <a:gd name="connsiteX27" fmla="*/ 2128 w 10075"/>
                <a:gd name="connsiteY27" fmla="*/ 5495 h 10000"/>
                <a:gd name="connsiteX28" fmla="*/ 2308 w 10075"/>
                <a:gd name="connsiteY28" fmla="*/ 5876 h 10000"/>
                <a:gd name="connsiteX29" fmla="*/ 2295 w 10075"/>
                <a:gd name="connsiteY29" fmla="*/ 5983 h 10000"/>
                <a:gd name="connsiteX30" fmla="*/ 2346 w 10075"/>
                <a:gd name="connsiteY30" fmla="*/ 6114 h 10000"/>
                <a:gd name="connsiteX31" fmla="*/ 2321 w 10075"/>
                <a:gd name="connsiteY31" fmla="*/ 6270 h 10000"/>
                <a:gd name="connsiteX32" fmla="*/ 2410 w 10075"/>
                <a:gd name="connsiteY32" fmla="*/ 6532 h 10000"/>
                <a:gd name="connsiteX33" fmla="*/ 2461 w 10075"/>
                <a:gd name="connsiteY33" fmla="*/ 6663 h 10000"/>
                <a:gd name="connsiteX34" fmla="*/ 2577 w 10075"/>
                <a:gd name="connsiteY34" fmla="*/ 6841 h 10000"/>
                <a:gd name="connsiteX35" fmla="*/ 2628 w 10075"/>
                <a:gd name="connsiteY35" fmla="*/ 7116 h 10000"/>
                <a:gd name="connsiteX36" fmla="*/ 2653 w 10075"/>
                <a:gd name="connsiteY36" fmla="*/ 7164 h 10000"/>
                <a:gd name="connsiteX37" fmla="*/ 2731 w 10075"/>
                <a:gd name="connsiteY37" fmla="*/ 7247 h 10000"/>
                <a:gd name="connsiteX38" fmla="*/ 2744 w 10075"/>
                <a:gd name="connsiteY38" fmla="*/ 7319 h 10000"/>
                <a:gd name="connsiteX39" fmla="*/ 2808 w 10075"/>
                <a:gd name="connsiteY39" fmla="*/ 7354 h 10000"/>
                <a:gd name="connsiteX40" fmla="*/ 2872 w 10075"/>
                <a:gd name="connsiteY40" fmla="*/ 7533 h 10000"/>
                <a:gd name="connsiteX41" fmla="*/ 2923 w 10075"/>
                <a:gd name="connsiteY41" fmla="*/ 7640 h 10000"/>
                <a:gd name="connsiteX42" fmla="*/ 3000 w 10075"/>
                <a:gd name="connsiteY42" fmla="*/ 7723 h 10000"/>
                <a:gd name="connsiteX43" fmla="*/ 2987 w 10075"/>
                <a:gd name="connsiteY43" fmla="*/ 7759 h 10000"/>
                <a:gd name="connsiteX44" fmla="*/ 3039 w 10075"/>
                <a:gd name="connsiteY44" fmla="*/ 7807 h 10000"/>
                <a:gd name="connsiteX45" fmla="*/ 3154 w 10075"/>
                <a:gd name="connsiteY45" fmla="*/ 7807 h 10000"/>
                <a:gd name="connsiteX46" fmla="*/ 3307 w 10075"/>
                <a:gd name="connsiteY46" fmla="*/ 7819 h 10000"/>
                <a:gd name="connsiteX47" fmla="*/ 3397 w 10075"/>
                <a:gd name="connsiteY47" fmla="*/ 7939 h 10000"/>
                <a:gd name="connsiteX48" fmla="*/ 3410 w 10075"/>
                <a:gd name="connsiteY48" fmla="*/ 8070 h 10000"/>
                <a:gd name="connsiteX49" fmla="*/ 3371 w 10075"/>
                <a:gd name="connsiteY49" fmla="*/ 8284 h 10000"/>
                <a:gd name="connsiteX50" fmla="*/ 3397 w 10075"/>
                <a:gd name="connsiteY50" fmla="*/ 8320 h 10000"/>
                <a:gd name="connsiteX51" fmla="*/ 4128 w 10075"/>
                <a:gd name="connsiteY51" fmla="*/ 8427 h 10000"/>
                <a:gd name="connsiteX52" fmla="*/ 4115 w 10075"/>
                <a:gd name="connsiteY52" fmla="*/ 8522 h 10000"/>
                <a:gd name="connsiteX53" fmla="*/ 4141 w 10075"/>
                <a:gd name="connsiteY53" fmla="*/ 8546 h 10000"/>
                <a:gd name="connsiteX54" fmla="*/ 4308 w 10075"/>
                <a:gd name="connsiteY54" fmla="*/ 8880 h 10000"/>
                <a:gd name="connsiteX55" fmla="*/ 4192 w 10075"/>
                <a:gd name="connsiteY55" fmla="*/ 8987 h 10000"/>
                <a:gd name="connsiteX56" fmla="*/ 4141 w 10075"/>
                <a:gd name="connsiteY56" fmla="*/ 9059 h 10000"/>
                <a:gd name="connsiteX57" fmla="*/ 4141 w 10075"/>
                <a:gd name="connsiteY57" fmla="*/ 9106 h 10000"/>
                <a:gd name="connsiteX58" fmla="*/ 4192 w 10075"/>
                <a:gd name="connsiteY58" fmla="*/ 9154 h 10000"/>
                <a:gd name="connsiteX59" fmla="*/ 4347 w 10075"/>
                <a:gd name="connsiteY59" fmla="*/ 9166 h 10000"/>
                <a:gd name="connsiteX60" fmla="*/ 4411 w 10075"/>
                <a:gd name="connsiteY60" fmla="*/ 9154 h 10000"/>
                <a:gd name="connsiteX61" fmla="*/ 4487 w 10075"/>
                <a:gd name="connsiteY61" fmla="*/ 9106 h 10000"/>
                <a:gd name="connsiteX62" fmla="*/ 4654 w 10075"/>
                <a:gd name="connsiteY62" fmla="*/ 9011 h 10000"/>
                <a:gd name="connsiteX63" fmla="*/ 4833 w 10075"/>
                <a:gd name="connsiteY63" fmla="*/ 8987 h 10000"/>
                <a:gd name="connsiteX64" fmla="*/ 4948 w 10075"/>
                <a:gd name="connsiteY64" fmla="*/ 9011 h 10000"/>
                <a:gd name="connsiteX65" fmla="*/ 5039 w 10075"/>
                <a:gd name="connsiteY65" fmla="*/ 9106 h 10000"/>
                <a:gd name="connsiteX66" fmla="*/ 5103 w 10075"/>
                <a:gd name="connsiteY66" fmla="*/ 9344 h 10000"/>
                <a:gd name="connsiteX67" fmla="*/ 5167 w 10075"/>
                <a:gd name="connsiteY67" fmla="*/ 9428 h 10000"/>
                <a:gd name="connsiteX68" fmla="*/ 5269 w 10075"/>
                <a:gd name="connsiteY68" fmla="*/ 9475 h 10000"/>
                <a:gd name="connsiteX69" fmla="*/ 5423 w 10075"/>
                <a:gd name="connsiteY69" fmla="*/ 9511 h 10000"/>
                <a:gd name="connsiteX70" fmla="*/ 5590 w 10075"/>
                <a:gd name="connsiteY70" fmla="*/ 9511 h 10000"/>
                <a:gd name="connsiteX71" fmla="*/ 5615 w 10075"/>
                <a:gd name="connsiteY71" fmla="*/ 9511 h 10000"/>
                <a:gd name="connsiteX72" fmla="*/ 5641 w 10075"/>
                <a:gd name="connsiteY72" fmla="*/ 9511 h 10000"/>
                <a:gd name="connsiteX73" fmla="*/ 5705 w 10075"/>
                <a:gd name="connsiteY73" fmla="*/ 9499 h 10000"/>
                <a:gd name="connsiteX74" fmla="*/ 5821 w 10075"/>
                <a:gd name="connsiteY74" fmla="*/ 10000 h 10000"/>
                <a:gd name="connsiteX75" fmla="*/ 6052 w 10075"/>
                <a:gd name="connsiteY75" fmla="*/ 9595 h 10000"/>
                <a:gd name="connsiteX76" fmla="*/ 6013 w 10075"/>
                <a:gd name="connsiteY76" fmla="*/ 9344 h 10000"/>
                <a:gd name="connsiteX77" fmla="*/ 6100 w 10075"/>
                <a:gd name="connsiteY77" fmla="*/ 9154 h 10000"/>
                <a:gd name="connsiteX78" fmla="*/ 6189 w 10075"/>
                <a:gd name="connsiteY78" fmla="*/ 8068 h 10000"/>
                <a:gd name="connsiteX79" fmla="*/ 6180 w 10075"/>
                <a:gd name="connsiteY79" fmla="*/ 7939 h 10000"/>
                <a:gd name="connsiteX80" fmla="*/ 6205 w 10075"/>
                <a:gd name="connsiteY80" fmla="*/ 7854 h 10000"/>
                <a:gd name="connsiteX81" fmla="*/ 6317 w 10075"/>
                <a:gd name="connsiteY81" fmla="*/ 7592 h 10000"/>
                <a:gd name="connsiteX82" fmla="*/ 6282 w 10075"/>
                <a:gd name="connsiteY82" fmla="*/ 7307 h 10000"/>
                <a:gd name="connsiteX83" fmla="*/ 6408 w 10075"/>
                <a:gd name="connsiteY83" fmla="*/ 7247 h 10000"/>
                <a:gd name="connsiteX84" fmla="*/ 6539 w 10075"/>
                <a:gd name="connsiteY84" fmla="*/ 7164 h 10000"/>
                <a:gd name="connsiteX85" fmla="*/ 6589 w 10075"/>
                <a:gd name="connsiteY85" fmla="*/ 7208 h 10000"/>
                <a:gd name="connsiteX86" fmla="*/ 6703 w 10075"/>
                <a:gd name="connsiteY86" fmla="*/ 7073 h 10000"/>
                <a:gd name="connsiteX87" fmla="*/ 6834 w 10075"/>
                <a:gd name="connsiteY87" fmla="*/ 6996 h 10000"/>
                <a:gd name="connsiteX88" fmla="*/ 6872 w 10075"/>
                <a:gd name="connsiteY88" fmla="*/ 6960 h 10000"/>
                <a:gd name="connsiteX89" fmla="*/ 6795 w 10075"/>
                <a:gd name="connsiteY89" fmla="*/ 6841 h 10000"/>
                <a:gd name="connsiteX90" fmla="*/ 6821 w 10075"/>
                <a:gd name="connsiteY90" fmla="*/ 6675 h 10000"/>
                <a:gd name="connsiteX91" fmla="*/ 6795 w 10075"/>
                <a:gd name="connsiteY91" fmla="*/ 6496 h 10000"/>
                <a:gd name="connsiteX92" fmla="*/ 6898 w 10075"/>
                <a:gd name="connsiteY92" fmla="*/ 6186 h 10000"/>
                <a:gd name="connsiteX93" fmla="*/ 6949 w 10075"/>
                <a:gd name="connsiteY93" fmla="*/ 6126 h 10000"/>
                <a:gd name="connsiteX94" fmla="*/ 7192 w 10075"/>
                <a:gd name="connsiteY94" fmla="*/ 6019 h 10000"/>
                <a:gd name="connsiteX95" fmla="*/ 7269 w 10075"/>
                <a:gd name="connsiteY95" fmla="*/ 6019 h 10000"/>
                <a:gd name="connsiteX96" fmla="*/ 7385 w 10075"/>
                <a:gd name="connsiteY96" fmla="*/ 5852 h 10000"/>
                <a:gd name="connsiteX97" fmla="*/ 7436 w 10075"/>
                <a:gd name="connsiteY97" fmla="*/ 5769 h 10000"/>
                <a:gd name="connsiteX98" fmla="*/ 7692 w 10075"/>
                <a:gd name="connsiteY98" fmla="*/ 5602 h 10000"/>
                <a:gd name="connsiteX99" fmla="*/ 7744 w 10075"/>
                <a:gd name="connsiteY99" fmla="*/ 5555 h 10000"/>
                <a:gd name="connsiteX100" fmla="*/ 7744 w 10075"/>
                <a:gd name="connsiteY100" fmla="*/ 5411 h 10000"/>
                <a:gd name="connsiteX101" fmla="*/ 7808 w 10075"/>
                <a:gd name="connsiteY101" fmla="*/ 5339 h 10000"/>
                <a:gd name="connsiteX102" fmla="*/ 8038 w 10075"/>
                <a:gd name="connsiteY102" fmla="*/ 5316 h 10000"/>
                <a:gd name="connsiteX103" fmla="*/ 8257 w 10075"/>
                <a:gd name="connsiteY103" fmla="*/ 5339 h 10000"/>
                <a:gd name="connsiteX104" fmla="*/ 8475 w 10075"/>
                <a:gd name="connsiteY104" fmla="*/ 5363 h 10000"/>
                <a:gd name="connsiteX105" fmla="*/ 8705 w 10075"/>
                <a:gd name="connsiteY105" fmla="*/ 5436 h 10000"/>
                <a:gd name="connsiteX106" fmla="*/ 9052 w 10075"/>
                <a:gd name="connsiteY106" fmla="*/ 5436 h 10000"/>
                <a:gd name="connsiteX107" fmla="*/ 9193 w 10075"/>
                <a:gd name="connsiteY107" fmla="*/ 5495 h 10000"/>
                <a:gd name="connsiteX108" fmla="*/ 9308 w 10075"/>
                <a:gd name="connsiteY108" fmla="*/ 5436 h 10000"/>
                <a:gd name="connsiteX109" fmla="*/ 9461 w 10075"/>
                <a:gd name="connsiteY109" fmla="*/ 5411 h 10000"/>
                <a:gd name="connsiteX110" fmla="*/ 9589 w 10075"/>
                <a:gd name="connsiteY110" fmla="*/ 5436 h 10000"/>
                <a:gd name="connsiteX111" fmla="*/ 9770 w 10075"/>
                <a:gd name="connsiteY111" fmla="*/ 5387 h 10000"/>
                <a:gd name="connsiteX112" fmla="*/ 9898 w 10075"/>
                <a:gd name="connsiteY112" fmla="*/ 5411 h 10000"/>
                <a:gd name="connsiteX113" fmla="*/ 9962 w 10075"/>
                <a:gd name="connsiteY113" fmla="*/ 5363 h 10000"/>
                <a:gd name="connsiteX114" fmla="*/ 10075 w 10075"/>
                <a:gd name="connsiteY114" fmla="*/ 5066 h 10000"/>
                <a:gd name="connsiteX115" fmla="*/ 10011 w 10075"/>
                <a:gd name="connsiteY115" fmla="*/ 4707 h 10000"/>
                <a:gd name="connsiteX116" fmla="*/ 9883 w 10075"/>
                <a:gd name="connsiteY116" fmla="*/ 4386 h 10000"/>
                <a:gd name="connsiteX117" fmla="*/ 9817 w 10075"/>
                <a:gd name="connsiteY117" fmla="*/ 4255 h 10000"/>
                <a:gd name="connsiteX118" fmla="*/ 9739 w 10075"/>
                <a:gd name="connsiteY118" fmla="*/ 4015 h 10000"/>
                <a:gd name="connsiteX119" fmla="*/ 9461 w 10075"/>
                <a:gd name="connsiteY119" fmla="*/ 3874 h 10000"/>
                <a:gd name="connsiteX120" fmla="*/ 9359 w 10075"/>
                <a:gd name="connsiteY120" fmla="*/ 4076 h 10000"/>
                <a:gd name="connsiteX121" fmla="*/ 9359 w 10075"/>
                <a:gd name="connsiteY121" fmla="*/ 4124 h 10000"/>
                <a:gd name="connsiteX122" fmla="*/ 9308 w 10075"/>
                <a:gd name="connsiteY122" fmla="*/ 4279 h 10000"/>
                <a:gd name="connsiteX123" fmla="*/ 9193 w 10075"/>
                <a:gd name="connsiteY123" fmla="*/ 4469 h 10000"/>
                <a:gd name="connsiteX124" fmla="*/ 9103 w 10075"/>
                <a:gd name="connsiteY124" fmla="*/ 4637 h 10000"/>
                <a:gd name="connsiteX125" fmla="*/ 9026 w 10075"/>
                <a:gd name="connsiteY125" fmla="*/ 4541 h 10000"/>
                <a:gd name="connsiteX126" fmla="*/ 8924 w 10075"/>
                <a:gd name="connsiteY126" fmla="*/ 4529 h 10000"/>
                <a:gd name="connsiteX127" fmla="*/ 8795 w 10075"/>
                <a:gd name="connsiteY127" fmla="*/ 4445 h 10000"/>
                <a:gd name="connsiteX128" fmla="*/ 8615 w 10075"/>
                <a:gd name="connsiteY128" fmla="*/ 4481 h 10000"/>
                <a:gd name="connsiteX129" fmla="*/ 8359 w 10075"/>
                <a:gd name="connsiteY129" fmla="*/ 4481 h 10000"/>
                <a:gd name="connsiteX130" fmla="*/ 8308 w 10075"/>
                <a:gd name="connsiteY130" fmla="*/ 4493 h 10000"/>
                <a:gd name="connsiteX131" fmla="*/ 8282 w 10075"/>
                <a:gd name="connsiteY131" fmla="*/ 4445 h 10000"/>
                <a:gd name="connsiteX132" fmla="*/ 8129 w 10075"/>
                <a:gd name="connsiteY132" fmla="*/ 4326 h 10000"/>
                <a:gd name="connsiteX133" fmla="*/ 8051 w 10075"/>
                <a:gd name="connsiteY133" fmla="*/ 4100 h 10000"/>
                <a:gd name="connsiteX134" fmla="*/ 8000 w 10075"/>
                <a:gd name="connsiteY134" fmla="*/ 4017 h 10000"/>
                <a:gd name="connsiteX135" fmla="*/ 7923 w 10075"/>
                <a:gd name="connsiteY135" fmla="*/ 3898 h 10000"/>
                <a:gd name="connsiteX136" fmla="*/ 7820 w 10075"/>
                <a:gd name="connsiteY136" fmla="*/ 3815 h 10000"/>
                <a:gd name="connsiteX137" fmla="*/ 7731 w 10075"/>
                <a:gd name="connsiteY137" fmla="*/ 3694 h 10000"/>
                <a:gd name="connsiteX138" fmla="*/ 7654 w 10075"/>
                <a:gd name="connsiteY138" fmla="*/ 3635 h 10000"/>
                <a:gd name="connsiteX139" fmla="*/ 7628 w 10075"/>
                <a:gd name="connsiteY139" fmla="*/ 3564 h 10000"/>
                <a:gd name="connsiteX140" fmla="*/ 7628 w 10075"/>
                <a:gd name="connsiteY140" fmla="*/ 3504 h 10000"/>
                <a:gd name="connsiteX141" fmla="*/ 7654 w 10075"/>
                <a:gd name="connsiteY141" fmla="*/ 3421 h 10000"/>
                <a:gd name="connsiteX142" fmla="*/ 7731 w 10075"/>
                <a:gd name="connsiteY142" fmla="*/ 3349 h 10000"/>
                <a:gd name="connsiteX143" fmla="*/ 7859 w 10075"/>
                <a:gd name="connsiteY143" fmla="*/ 3349 h 10000"/>
                <a:gd name="connsiteX144" fmla="*/ 7885 w 10075"/>
                <a:gd name="connsiteY144" fmla="*/ 3337 h 10000"/>
                <a:gd name="connsiteX145" fmla="*/ 7885 w 10075"/>
                <a:gd name="connsiteY145" fmla="*/ 3266 h 10000"/>
                <a:gd name="connsiteX146" fmla="*/ 7756 w 10075"/>
                <a:gd name="connsiteY146" fmla="*/ 3064 h 10000"/>
                <a:gd name="connsiteX147" fmla="*/ 7731 w 10075"/>
                <a:gd name="connsiteY147" fmla="*/ 3040 h 10000"/>
                <a:gd name="connsiteX148" fmla="*/ 7705 w 10075"/>
                <a:gd name="connsiteY148" fmla="*/ 3004 h 10000"/>
                <a:gd name="connsiteX149" fmla="*/ 7705 w 10075"/>
                <a:gd name="connsiteY149" fmla="*/ 2933 h 10000"/>
                <a:gd name="connsiteX150" fmla="*/ 7885 w 10075"/>
                <a:gd name="connsiteY150" fmla="*/ 2610 h 10000"/>
                <a:gd name="connsiteX151" fmla="*/ 7974 w 10075"/>
                <a:gd name="connsiteY151" fmla="*/ 2491 h 10000"/>
                <a:gd name="connsiteX152" fmla="*/ 8038 w 10075"/>
                <a:gd name="connsiteY152" fmla="*/ 2360 h 10000"/>
                <a:gd name="connsiteX153" fmla="*/ 8000 w 10075"/>
                <a:gd name="connsiteY153" fmla="*/ 2241 h 10000"/>
                <a:gd name="connsiteX154" fmla="*/ 8000 w 10075"/>
                <a:gd name="connsiteY154" fmla="*/ 2062 h 10000"/>
                <a:gd name="connsiteX155" fmla="*/ 7987 w 10075"/>
                <a:gd name="connsiteY155" fmla="*/ 1764 h 10000"/>
                <a:gd name="connsiteX156" fmla="*/ 8129 w 10075"/>
                <a:gd name="connsiteY156" fmla="*/ 1431 h 10000"/>
                <a:gd name="connsiteX157" fmla="*/ 8129 w 10075"/>
                <a:gd name="connsiteY157" fmla="*/ 1252 h 10000"/>
                <a:gd name="connsiteX158" fmla="*/ 7820 w 10075"/>
                <a:gd name="connsiteY158" fmla="*/ 822 h 10000"/>
                <a:gd name="connsiteX159" fmla="*/ 7705 w 10075"/>
                <a:gd name="connsiteY159" fmla="*/ 656 h 10000"/>
                <a:gd name="connsiteX160" fmla="*/ 7513 w 10075"/>
                <a:gd name="connsiteY160" fmla="*/ 525 h 10000"/>
                <a:gd name="connsiteX161" fmla="*/ 6936 w 10075"/>
                <a:gd name="connsiteY161" fmla="*/ 418 h 10000"/>
                <a:gd name="connsiteX162" fmla="*/ 6770 w 10075"/>
                <a:gd name="connsiteY162" fmla="*/ 357 h 10000"/>
                <a:gd name="connsiteX163" fmla="*/ 6359 w 10075"/>
                <a:gd name="connsiteY163" fmla="*/ 381 h 10000"/>
                <a:gd name="connsiteX164" fmla="*/ 6090 w 10075"/>
                <a:gd name="connsiteY164" fmla="*/ 584 h 10000"/>
                <a:gd name="connsiteX165" fmla="*/ 5962 w 10075"/>
                <a:gd name="connsiteY165" fmla="*/ 799 h 10000"/>
                <a:gd name="connsiteX166" fmla="*/ 5666 w 10075"/>
                <a:gd name="connsiteY166" fmla="*/ 1144 h 10000"/>
                <a:gd name="connsiteX167" fmla="*/ 5449 w 10075"/>
                <a:gd name="connsiteY167" fmla="*/ 1120 h 10000"/>
                <a:gd name="connsiteX168" fmla="*/ 5334 w 10075"/>
                <a:gd name="connsiteY168" fmla="*/ 918 h 10000"/>
                <a:gd name="connsiteX169" fmla="*/ 5321 w 10075"/>
                <a:gd name="connsiteY169" fmla="*/ 906 h 10000"/>
                <a:gd name="connsiteX170" fmla="*/ 4948 w 10075"/>
                <a:gd name="connsiteY170" fmla="*/ 799 h 10000"/>
                <a:gd name="connsiteX171" fmla="*/ 4884 w 10075"/>
                <a:gd name="connsiteY171" fmla="*/ 811 h 10000"/>
                <a:gd name="connsiteX172" fmla="*/ 4603 w 10075"/>
                <a:gd name="connsiteY172" fmla="*/ 906 h 10000"/>
                <a:gd name="connsiteX173" fmla="*/ 4462 w 10075"/>
                <a:gd name="connsiteY173" fmla="*/ 811 h 10000"/>
                <a:gd name="connsiteX174" fmla="*/ 4372 w 10075"/>
                <a:gd name="connsiteY174" fmla="*/ 799 h 10000"/>
                <a:gd name="connsiteX175" fmla="*/ 4230 w 10075"/>
                <a:gd name="connsiteY175" fmla="*/ 799 h 10000"/>
                <a:gd name="connsiteX176" fmla="*/ 4154 w 10075"/>
                <a:gd name="connsiteY176" fmla="*/ 811 h 10000"/>
                <a:gd name="connsiteX177" fmla="*/ 4115 w 10075"/>
                <a:gd name="connsiteY177" fmla="*/ 906 h 10000"/>
                <a:gd name="connsiteX178" fmla="*/ 4051 w 10075"/>
                <a:gd name="connsiteY178" fmla="*/ 918 h 10000"/>
                <a:gd name="connsiteX179" fmla="*/ 3808 w 10075"/>
                <a:gd name="connsiteY179" fmla="*/ 858 h 10000"/>
                <a:gd name="connsiteX180" fmla="*/ 3667 w 10075"/>
                <a:gd name="connsiteY180" fmla="*/ 763 h 10000"/>
                <a:gd name="connsiteX181" fmla="*/ 3346 w 10075"/>
                <a:gd name="connsiteY181" fmla="*/ 465 h 10000"/>
                <a:gd name="connsiteX182" fmla="*/ 3256 w 10075"/>
                <a:gd name="connsiteY182" fmla="*/ 405 h 10000"/>
                <a:gd name="connsiteX183" fmla="*/ 3115 w 10075"/>
                <a:gd name="connsiteY183" fmla="*/ 381 h 10000"/>
                <a:gd name="connsiteX184" fmla="*/ 2872 w 10075"/>
                <a:gd name="connsiteY184" fmla="*/ 286 h 10000"/>
                <a:gd name="connsiteX185" fmla="*/ 2821 w 10075"/>
                <a:gd name="connsiteY185" fmla="*/ 250 h 10000"/>
                <a:gd name="connsiteX186" fmla="*/ 2628 w 10075"/>
                <a:gd name="connsiteY186" fmla="*/ 12 h 10000"/>
                <a:gd name="connsiteX187" fmla="*/ 2525 w 10075"/>
                <a:gd name="connsiteY187" fmla="*/ 0 h 10000"/>
                <a:gd name="connsiteX188" fmla="*/ 2487 w 10075"/>
                <a:gd name="connsiteY188" fmla="*/ 0 h 10000"/>
                <a:gd name="connsiteX189" fmla="*/ 2436 w 10075"/>
                <a:gd name="connsiteY189" fmla="*/ 36 h 10000"/>
                <a:gd name="connsiteX190" fmla="*/ 2359 w 10075"/>
                <a:gd name="connsiteY190" fmla="*/ 179 h 10000"/>
                <a:gd name="connsiteX191" fmla="*/ 2269 w 10075"/>
                <a:gd name="connsiteY191" fmla="*/ 179 h 10000"/>
                <a:gd name="connsiteX192" fmla="*/ 2231 w 10075"/>
                <a:gd name="connsiteY192" fmla="*/ 119 h 10000"/>
                <a:gd name="connsiteX193" fmla="*/ 2141 w 10075"/>
                <a:gd name="connsiteY193" fmla="*/ 250 h 10000"/>
                <a:gd name="connsiteX194" fmla="*/ 1988 w 10075"/>
                <a:gd name="connsiteY194" fmla="*/ 393 h 10000"/>
                <a:gd name="connsiteX195" fmla="*/ 2039 w 10075"/>
                <a:gd name="connsiteY195" fmla="*/ 691 h 10000"/>
                <a:gd name="connsiteX196" fmla="*/ 1988 w 10075"/>
                <a:gd name="connsiteY196" fmla="*/ 846 h 10000"/>
                <a:gd name="connsiteX197" fmla="*/ 1884 w 10075"/>
                <a:gd name="connsiteY197" fmla="*/ 882 h 10000"/>
                <a:gd name="connsiteX198" fmla="*/ 1692 w 10075"/>
                <a:gd name="connsiteY198" fmla="*/ 882 h 10000"/>
                <a:gd name="connsiteX199" fmla="*/ 1590 w 10075"/>
                <a:gd name="connsiteY199" fmla="*/ 882 h 10000"/>
                <a:gd name="connsiteX200" fmla="*/ 1526 w 10075"/>
                <a:gd name="connsiteY200" fmla="*/ 906 h 10000"/>
                <a:gd name="connsiteX201" fmla="*/ 1487 w 10075"/>
                <a:gd name="connsiteY201" fmla="*/ 941 h 10000"/>
                <a:gd name="connsiteX202" fmla="*/ 1487 w 10075"/>
                <a:gd name="connsiteY202" fmla="*/ 1025 h 10000"/>
                <a:gd name="connsiteX203" fmla="*/ 1564 w 10075"/>
                <a:gd name="connsiteY203" fmla="*/ 1264 h 10000"/>
                <a:gd name="connsiteX204" fmla="*/ 1564 w 10075"/>
                <a:gd name="connsiteY204" fmla="*/ 1371 h 10000"/>
                <a:gd name="connsiteX205" fmla="*/ 1500 w 10075"/>
                <a:gd name="connsiteY205" fmla="*/ 1454 h 10000"/>
                <a:gd name="connsiteX206" fmla="*/ 1359 w 10075"/>
                <a:gd name="connsiteY206" fmla="*/ 1550 h 10000"/>
                <a:gd name="connsiteX207" fmla="*/ 1321 w 10075"/>
                <a:gd name="connsiteY207" fmla="*/ 1645 h 10000"/>
                <a:gd name="connsiteX208" fmla="*/ 1270 w 10075"/>
                <a:gd name="connsiteY208" fmla="*/ 2229 h 10000"/>
                <a:gd name="connsiteX209" fmla="*/ 1077 w 10075"/>
                <a:gd name="connsiteY209" fmla="*/ 2336 h 10000"/>
                <a:gd name="connsiteX210" fmla="*/ 782 w 10075"/>
                <a:gd name="connsiteY210" fmla="*/ 2396 h 10000"/>
                <a:gd name="connsiteX211" fmla="*/ 667 w 10075"/>
                <a:gd name="connsiteY211" fmla="*/ 2384 h 10000"/>
                <a:gd name="connsiteX212" fmla="*/ 603 w 10075"/>
                <a:gd name="connsiteY212" fmla="*/ 2360 h 10000"/>
                <a:gd name="connsiteX213" fmla="*/ 449 w 10075"/>
                <a:gd name="connsiteY213" fmla="*/ 2372 h 10000"/>
                <a:gd name="connsiteX214" fmla="*/ 102 w 10075"/>
                <a:gd name="connsiteY214" fmla="*/ 2348 h 10000"/>
                <a:gd name="connsiteX215" fmla="*/ 90 w 10075"/>
                <a:gd name="connsiteY215" fmla="*/ 2443 h 10000"/>
                <a:gd name="connsiteX216" fmla="*/ 102 w 10075"/>
                <a:gd name="connsiteY216" fmla="*/ 2610 h 10000"/>
                <a:gd name="connsiteX217" fmla="*/ 90 w 10075"/>
                <a:gd name="connsiteY217" fmla="*/ 2789 h 10000"/>
                <a:gd name="connsiteX218" fmla="*/ 51 w 10075"/>
                <a:gd name="connsiteY218" fmla="*/ 2872 h 10000"/>
                <a:gd name="connsiteX219" fmla="*/ 13 w 10075"/>
                <a:gd name="connsiteY219" fmla="*/ 3004 h 10000"/>
                <a:gd name="connsiteX220" fmla="*/ 0 w 10075"/>
                <a:gd name="connsiteY220" fmla="*/ 320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10075" h="10000">
                  <a:moveTo>
                    <a:pt x="0" y="3206"/>
                  </a:moveTo>
                  <a:cubicBezTo>
                    <a:pt x="9" y="3258"/>
                    <a:pt x="17" y="3309"/>
                    <a:pt x="26" y="3361"/>
                  </a:cubicBezTo>
                  <a:cubicBezTo>
                    <a:pt x="30" y="3429"/>
                    <a:pt x="34" y="3496"/>
                    <a:pt x="38" y="3564"/>
                  </a:cubicBezTo>
                  <a:cubicBezTo>
                    <a:pt x="64" y="3639"/>
                    <a:pt x="89" y="3715"/>
                    <a:pt x="115" y="3791"/>
                  </a:cubicBezTo>
                  <a:cubicBezTo>
                    <a:pt x="141" y="3858"/>
                    <a:pt x="166" y="3926"/>
                    <a:pt x="192" y="3993"/>
                  </a:cubicBezTo>
                  <a:lnTo>
                    <a:pt x="294" y="4112"/>
                  </a:lnTo>
                  <a:lnTo>
                    <a:pt x="346" y="4124"/>
                  </a:lnTo>
                  <a:lnTo>
                    <a:pt x="398" y="4124"/>
                  </a:lnTo>
                  <a:lnTo>
                    <a:pt x="475" y="4148"/>
                  </a:lnTo>
                  <a:lnTo>
                    <a:pt x="577" y="4279"/>
                  </a:lnTo>
                  <a:lnTo>
                    <a:pt x="654" y="4374"/>
                  </a:lnTo>
                  <a:cubicBezTo>
                    <a:pt x="675" y="4418"/>
                    <a:pt x="697" y="4461"/>
                    <a:pt x="718" y="4505"/>
                  </a:cubicBezTo>
                  <a:cubicBezTo>
                    <a:pt x="756" y="4557"/>
                    <a:pt x="795" y="4609"/>
                    <a:pt x="833" y="4661"/>
                  </a:cubicBezTo>
                  <a:cubicBezTo>
                    <a:pt x="854" y="4716"/>
                    <a:pt x="876" y="4772"/>
                    <a:pt x="897" y="4827"/>
                  </a:cubicBezTo>
                  <a:lnTo>
                    <a:pt x="936" y="4911"/>
                  </a:lnTo>
                  <a:cubicBezTo>
                    <a:pt x="953" y="4951"/>
                    <a:pt x="970" y="4990"/>
                    <a:pt x="987" y="5030"/>
                  </a:cubicBezTo>
                  <a:cubicBezTo>
                    <a:pt x="1017" y="5097"/>
                    <a:pt x="1047" y="5165"/>
                    <a:pt x="1077" y="5232"/>
                  </a:cubicBezTo>
                  <a:lnTo>
                    <a:pt x="1206" y="5316"/>
                  </a:lnTo>
                  <a:lnTo>
                    <a:pt x="1334" y="5292"/>
                  </a:lnTo>
                  <a:cubicBezTo>
                    <a:pt x="1359" y="5272"/>
                    <a:pt x="1385" y="5252"/>
                    <a:pt x="1410" y="5232"/>
                  </a:cubicBezTo>
                  <a:lnTo>
                    <a:pt x="1513" y="5232"/>
                  </a:lnTo>
                  <a:lnTo>
                    <a:pt x="1564" y="5208"/>
                  </a:lnTo>
                  <a:lnTo>
                    <a:pt x="1692" y="5185"/>
                  </a:lnTo>
                  <a:lnTo>
                    <a:pt x="1769" y="5161"/>
                  </a:lnTo>
                  <a:cubicBezTo>
                    <a:pt x="1807" y="5193"/>
                    <a:pt x="1846" y="5224"/>
                    <a:pt x="1884" y="5256"/>
                  </a:cubicBezTo>
                  <a:lnTo>
                    <a:pt x="1936" y="5268"/>
                  </a:lnTo>
                  <a:cubicBezTo>
                    <a:pt x="1979" y="5327"/>
                    <a:pt x="2021" y="5387"/>
                    <a:pt x="2064" y="5447"/>
                  </a:cubicBezTo>
                  <a:cubicBezTo>
                    <a:pt x="2085" y="5463"/>
                    <a:pt x="2107" y="5479"/>
                    <a:pt x="2128" y="5495"/>
                  </a:cubicBezTo>
                  <a:lnTo>
                    <a:pt x="2308" y="5876"/>
                  </a:lnTo>
                  <a:cubicBezTo>
                    <a:pt x="2304" y="5912"/>
                    <a:pt x="2299" y="5947"/>
                    <a:pt x="2295" y="5983"/>
                  </a:cubicBezTo>
                  <a:cubicBezTo>
                    <a:pt x="2312" y="6027"/>
                    <a:pt x="2329" y="6070"/>
                    <a:pt x="2346" y="6114"/>
                  </a:cubicBezTo>
                  <a:cubicBezTo>
                    <a:pt x="2338" y="6166"/>
                    <a:pt x="2329" y="6217"/>
                    <a:pt x="2321" y="6270"/>
                  </a:cubicBezTo>
                  <a:cubicBezTo>
                    <a:pt x="2351" y="6357"/>
                    <a:pt x="2380" y="6445"/>
                    <a:pt x="2410" y="6532"/>
                  </a:cubicBezTo>
                  <a:cubicBezTo>
                    <a:pt x="2427" y="6576"/>
                    <a:pt x="2444" y="6619"/>
                    <a:pt x="2461" y="6663"/>
                  </a:cubicBezTo>
                  <a:cubicBezTo>
                    <a:pt x="2500" y="6722"/>
                    <a:pt x="2538" y="6782"/>
                    <a:pt x="2577" y="6841"/>
                  </a:cubicBezTo>
                  <a:cubicBezTo>
                    <a:pt x="2594" y="6932"/>
                    <a:pt x="2611" y="7024"/>
                    <a:pt x="2628" y="7116"/>
                  </a:cubicBezTo>
                  <a:cubicBezTo>
                    <a:pt x="2636" y="7132"/>
                    <a:pt x="2645" y="7148"/>
                    <a:pt x="2653" y="7164"/>
                  </a:cubicBezTo>
                  <a:cubicBezTo>
                    <a:pt x="2679" y="7192"/>
                    <a:pt x="2705" y="7219"/>
                    <a:pt x="2731" y="7247"/>
                  </a:cubicBezTo>
                  <a:cubicBezTo>
                    <a:pt x="2735" y="7271"/>
                    <a:pt x="2740" y="7295"/>
                    <a:pt x="2744" y="7319"/>
                  </a:cubicBezTo>
                  <a:cubicBezTo>
                    <a:pt x="2765" y="7331"/>
                    <a:pt x="2787" y="7342"/>
                    <a:pt x="2808" y="7354"/>
                  </a:cubicBezTo>
                  <a:cubicBezTo>
                    <a:pt x="2829" y="7414"/>
                    <a:pt x="2851" y="7473"/>
                    <a:pt x="2872" y="7533"/>
                  </a:cubicBezTo>
                  <a:cubicBezTo>
                    <a:pt x="2889" y="7569"/>
                    <a:pt x="2906" y="7604"/>
                    <a:pt x="2923" y="7640"/>
                  </a:cubicBezTo>
                  <a:lnTo>
                    <a:pt x="3000" y="7723"/>
                  </a:lnTo>
                  <a:cubicBezTo>
                    <a:pt x="2996" y="7735"/>
                    <a:pt x="2991" y="7747"/>
                    <a:pt x="2987" y="7759"/>
                  </a:cubicBezTo>
                  <a:cubicBezTo>
                    <a:pt x="3004" y="7775"/>
                    <a:pt x="3022" y="7791"/>
                    <a:pt x="3039" y="7807"/>
                  </a:cubicBezTo>
                  <a:lnTo>
                    <a:pt x="3154" y="7807"/>
                  </a:lnTo>
                  <a:lnTo>
                    <a:pt x="3307" y="7819"/>
                  </a:lnTo>
                  <a:cubicBezTo>
                    <a:pt x="3337" y="7859"/>
                    <a:pt x="3367" y="7898"/>
                    <a:pt x="3397" y="7939"/>
                  </a:cubicBezTo>
                  <a:cubicBezTo>
                    <a:pt x="3401" y="7983"/>
                    <a:pt x="3406" y="8026"/>
                    <a:pt x="3410" y="8070"/>
                  </a:cubicBezTo>
                  <a:cubicBezTo>
                    <a:pt x="3397" y="8141"/>
                    <a:pt x="3384" y="8213"/>
                    <a:pt x="3371" y="8284"/>
                  </a:cubicBezTo>
                  <a:cubicBezTo>
                    <a:pt x="3380" y="8296"/>
                    <a:pt x="3388" y="8308"/>
                    <a:pt x="3397" y="8320"/>
                  </a:cubicBezTo>
                  <a:lnTo>
                    <a:pt x="4128" y="8427"/>
                  </a:lnTo>
                  <a:cubicBezTo>
                    <a:pt x="4124" y="8459"/>
                    <a:pt x="4119" y="8490"/>
                    <a:pt x="4115" y="8522"/>
                  </a:cubicBezTo>
                  <a:cubicBezTo>
                    <a:pt x="4124" y="8530"/>
                    <a:pt x="4132" y="8538"/>
                    <a:pt x="4141" y="8546"/>
                  </a:cubicBezTo>
                  <a:cubicBezTo>
                    <a:pt x="4196" y="8657"/>
                    <a:pt x="4253" y="8769"/>
                    <a:pt x="4308" y="8880"/>
                  </a:cubicBezTo>
                  <a:cubicBezTo>
                    <a:pt x="4270" y="8916"/>
                    <a:pt x="4230" y="8951"/>
                    <a:pt x="4192" y="8987"/>
                  </a:cubicBezTo>
                  <a:lnTo>
                    <a:pt x="4141" y="9059"/>
                  </a:lnTo>
                  <a:lnTo>
                    <a:pt x="4141" y="9106"/>
                  </a:lnTo>
                  <a:lnTo>
                    <a:pt x="4192" y="9154"/>
                  </a:lnTo>
                  <a:lnTo>
                    <a:pt x="4347" y="9166"/>
                  </a:lnTo>
                  <a:lnTo>
                    <a:pt x="4411" y="9154"/>
                  </a:lnTo>
                  <a:lnTo>
                    <a:pt x="4487" y="9106"/>
                  </a:lnTo>
                  <a:lnTo>
                    <a:pt x="4654" y="9011"/>
                  </a:lnTo>
                  <a:lnTo>
                    <a:pt x="4833" y="8987"/>
                  </a:lnTo>
                  <a:lnTo>
                    <a:pt x="4948" y="9011"/>
                  </a:lnTo>
                  <a:cubicBezTo>
                    <a:pt x="4978" y="9043"/>
                    <a:pt x="5009" y="9074"/>
                    <a:pt x="5039" y="9106"/>
                  </a:cubicBezTo>
                  <a:cubicBezTo>
                    <a:pt x="5060" y="9185"/>
                    <a:pt x="5082" y="9265"/>
                    <a:pt x="5103" y="9344"/>
                  </a:cubicBezTo>
                  <a:cubicBezTo>
                    <a:pt x="5124" y="9372"/>
                    <a:pt x="5146" y="9400"/>
                    <a:pt x="5167" y="9428"/>
                  </a:cubicBezTo>
                  <a:lnTo>
                    <a:pt x="5269" y="9475"/>
                  </a:lnTo>
                  <a:lnTo>
                    <a:pt x="5423" y="9511"/>
                  </a:lnTo>
                  <a:lnTo>
                    <a:pt x="5590" y="9511"/>
                  </a:lnTo>
                  <a:lnTo>
                    <a:pt x="5615" y="9511"/>
                  </a:lnTo>
                  <a:lnTo>
                    <a:pt x="5641" y="9511"/>
                  </a:lnTo>
                  <a:lnTo>
                    <a:pt x="5705" y="9499"/>
                  </a:lnTo>
                  <a:cubicBezTo>
                    <a:pt x="5743" y="9667"/>
                    <a:pt x="5783" y="9833"/>
                    <a:pt x="5821" y="10000"/>
                  </a:cubicBezTo>
                  <a:lnTo>
                    <a:pt x="6052" y="9595"/>
                  </a:lnTo>
                  <a:cubicBezTo>
                    <a:pt x="6039" y="9511"/>
                    <a:pt x="6026" y="9427"/>
                    <a:pt x="6013" y="9344"/>
                  </a:cubicBezTo>
                  <a:cubicBezTo>
                    <a:pt x="6009" y="9281"/>
                    <a:pt x="6104" y="9217"/>
                    <a:pt x="6100" y="9154"/>
                  </a:cubicBezTo>
                  <a:cubicBezTo>
                    <a:pt x="6130" y="8792"/>
                    <a:pt x="6159" y="8430"/>
                    <a:pt x="6189" y="8068"/>
                  </a:cubicBezTo>
                  <a:lnTo>
                    <a:pt x="6180" y="7939"/>
                  </a:lnTo>
                  <a:cubicBezTo>
                    <a:pt x="6188" y="7910"/>
                    <a:pt x="6197" y="7882"/>
                    <a:pt x="6205" y="7854"/>
                  </a:cubicBezTo>
                  <a:cubicBezTo>
                    <a:pt x="6201" y="7767"/>
                    <a:pt x="6321" y="7679"/>
                    <a:pt x="6317" y="7592"/>
                  </a:cubicBezTo>
                  <a:cubicBezTo>
                    <a:pt x="6305" y="7497"/>
                    <a:pt x="6294" y="7402"/>
                    <a:pt x="6282" y="7307"/>
                  </a:cubicBezTo>
                  <a:lnTo>
                    <a:pt x="6408" y="7247"/>
                  </a:lnTo>
                  <a:lnTo>
                    <a:pt x="6539" y="7164"/>
                  </a:lnTo>
                  <a:lnTo>
                    <a:pt x="6589" y="7208"/>
                  </a:lnTo>
                  <a:cubicBezTo>
                    <a:pt x="6610" y="7192"/>
                    <a:pt x="6682" y="7089"/>
                    <a:pt x="6703" y="7073"/>
                  </a:cubicBezTo>
                  <a:lnTo>
                    <a:pt x="6834" y="6996"/>
                  </a:lnTo>
                  <a:cubicBezTo>
                    <a:pt x="6847" y="6984"/>
                    <a:pt x="6859" y="6972"/>
                    <a:pt x="6872" y="6960"/>
                  </a:cubicBezTo>
                  <a:lnTo>
                    <a:pt x="6795" y="6841"/>
                  </a:lnTo>
                  <a:cubicBezTo>
                    <a:pt x="6804" y="6786"/>
                    <a:pt x="6812" y="6730"/>
                    <a:pt x="6821" y="6675"/>
                  </a:cubicBezTo>
                  <a:cubicBezTo>
                    <a:pt x="6812" y="6615"/>
                    <a:pt x="6804" y="6556"/>
                    <a:pt x="6795" y="6496"/>
                  </a:cubicBezTo>
                  <a:cubicBezTo>
                    <a:pt x="6829" y="6393"/>
                    <a:pt x="6864" y="6290"/>
                    <a:pt x="6898" y="6186"/>
                  </a:cubicBezTo>
                  <a:lnTo>
                    <a:pt x="6949" y="6126"/>
                  </a:lnTo>
                  <a:lnTo>
                    <a:pt x="7192" y="6019"/>
                  </a:lnTo>
                  <a:lnTo>
                    <a:pt x="7269" y="6019"/>
                  </a:lnTo>
                  <a:cubicBezTo>
                    <a:pt x="7307" y="5963"/>
                    <a:pt x="7347" y="5908"/>
                    <a:pt x="7385" y="5852"/>
                  </a:cubicBezTo>
                  <a:cubicBezTo>
                    <a:pt x="7402" y="5824"/>
                    <a:pt x="7419" y="5797"/>
                    <a:pt x="7436" y="5769"/>
                  </a:cubicBezTo>
                  <a:lnTo>
                    <a:pt x="7692" y="5602"/>
                  </a:lnTo>
                  <a:cubicBezTo>
                    <a:pt x="7709" y="5586"/>
                    <a:pt x="7727" y="5571"/>
                    <a:pt x="7744" y="5555"/>
                  </a:cubicBezTo>
                  <a:lnTo>
                    <a:pt x="7744" y="5411"/>
                  </a:lnTo>
                  <a:cubicBezTo>
                    <a:pt x="7765" y="5387"/>
                    <a:pt x="7787" y="5363"/>
                    <a:pt x="7808" y="5339"/>
                  </a:cubicBezTo>
                  <a:lnTo>
                    <a:pt x="8038" y="5316"/>
                  </a:lnTo>
                  <a:lnTo>
                    <a:pt x="8257" y="5339"/>
                  </a:lnTo>
                  <a:lnTo>
                    <a:pt x="8475" y="5363"/>
                  </a:lnTo>
                  <a:lnTo>
                    <a:pt x="8705" y="5436"/>
                  </a:lnTo>
                  <a:lnTo>
                    <a:pt x="9052" y="5436"/>
                  </a:lnTo>
                  <a:lnTo>
                    <a:pt x="9193" y="5495"/>
                  </a:lnTo>
                  <a:cubicBezTo>
                    <a:pt x="9231" y="5475"/>
                    <a:pt x="9270" y="5456"/>
                    <a:pt x="9308" y="5436"/>
                  </a:cubicBezTo>
                  <a:lnTo>
                    <a:pt x="9461" y="5411"/>
                  </a:lnTo>
                  <a:lnTo>
                    <a:pt x="9589" y="5436"/>
                  </a:lnTo>
                  <a:lnTo>
                    <a:pt x="9770" y="5387"/>
                  </a:lnTo>
                  <a:lnTo>
                    <a:pt x="9898" y="5411"/>
                  </a:lnTo>
                  <a:cubicBezTo>
                    <a:pt x="9919" y="5395"/>
                    <a:pt x="9941" y="5379"/>
                    <a:pt x="9962" y="5363"/>
                  </a:cubicBezTo>
                  <a:cubicBezTo>
                    <a:pt x="9975" y="5264"/>
                    <a:pt x="10062" y="5165"/>
                    <a:pt x="10075" y="5066"/>
                  </a:cubicBezTo>
                  <a:cubicBezTo>
                    <a:pt x="10054" y="4939"/>
                    <a:pt x="10032" y="4834"/>
                    <a:pt x="10011" y="4707"/>
                  </a:cubicBezTo>
                  <a:cubicBezTo>
                    <a:pt x="9993" y="4607"/>
                    <a:pt x="9901" y="4486"/>
                    <a:pt x="9883" y="4386"/>
                  </a:cubicBezTo>
                  <a:cubicBezTo>
                    <a:pt x="9894" y="4342"/>
                    <a:pt x="9806" y="4299"/>
                    <a:pt x="9817" y="4255"/>
                  </a:cubicBezTo>
                  <a:lnTo>
                    <a:pt x="9739" y="4015"/>
                  </a:lnTo>
                  <a:lnTo>
                    <a:pt x="9461" y="3874"/>
                  </a:lnTo>
                  <a:lnTo>
                    <a:pt x="9359" y="4076"/>
                  </a:lnTo>
                  <a:lnTo>
                    <a:pt x="9359" y="4124"/>
                  </a:lnTo>
                  <a:cubicBezTo>
                    <a:pt x="9342" y="4176"/>
                    <a:pt x="9325" y="4227"/>
                    <a:pt x="9308" y="4279"/>
                  </a:cubicBezTo>
                  <a:lnTo>
                    <a:pt x="9193" y="4469"/>
                  </a:lnTo>
                  <a:cubicBezTo>
                    <a:pt x="9163" y="4525"/>
                    <a:pt x="9133" y="4580"/>
                    <a:pt x="9103" y="4637"/>
                  </a:cubicBezTo>
                  <a:cubicBezTo>
                    <a:pt x="9077" y="4605"/>
                    <a:pt x="9052" y="4573"/>
                    <a:pt x="9026" y="4541"/>
                  </a:cubicBezTo>
                  <a:lnTo>
                    <a:pt x="8924" y="4529"/>
                  </a:lnTo>
                  <a:lnTo>
                    <a:pt x="8795" y="4445"/>
                  </a:lnTo>
                  <a:lnTo>
                    <a:pt x="8615" y="4481"/>
                  </a:lnTo>
                  <a:lnTo>
                    <a:pt x="8359" y="4481"/>
                  </a:lnTo>
                  <a:lnTo>
                    <a:pt x="8308" y="4493"/>
                  </a:lnTo>
                  <a:cubicBezTo>
                    <a:pt x="8299" y="4477"/>
                    <a:pt x="8291" y="4461"/>
                    <a:pt x="8282" y="4445"/>
                  </a:cubicBezTo>
                  <a:lnTo>
                    <a:pt x="8129" y="4326"/>
                  </a:lnTo>
                  <a:cubicBezTo>
                    <a:pt x="8103" y="4251"/>
                    <a:pt x="8078" y="4175"/>
                    <a:pt x="8051" y="4100"/>
                  </a:cubicBezTo>
                  <a:cubicBezTo>
                    <a:pt x="8034" y="4072"/>
                    <a:pt x="8017" y="4045"/>
                    <a:pt x="8000" y="4017"/>
                  </a:cubicBezTo>
                  <a:lnTo>
                    <a:pt x="7923" y="3898"/>
                  </a:lnTo>
                  <a:cubicBezTo>
                    <a:pt x="7889" y="3870"/>
                    <a:pt x="7854" y="3843"/>
                    <a:pt x="7820" y="3815"/>
                  </a:cubicBezTo>
                  <a:cubicBezTo>
                    <a:pt x="7790" y="3775"/>
                    <a:pt x="7761" y="3734"/>
                    <a:pt x="7731" y="3694"/>
                  </a:cubicBezTo>
                  <a:lnTo>
                    <a:pt x="7654" y="3635"/>
                  </a:lnTo>
                  <a:cubicBezTo>
                    <a:pt x="7645" y="3611"/>
                    <a:pt x="7637" y="3588"/>
                    <a:pt x="7628" y="3564"/>
                  </a:cubicBezTo>
                  <a:lnTo>
                    <a:pt x="7628" y="3504"/>
                  </a:lnTo>
                  <a:cubicBezTo>
                    <a:pt x="7637" y="3476"/>
                    <a:pt x="7645" y="3449"/>
                    <a:pt x="7654" y="3421"/>
                  </a:cubicBezTo>
                  <a:cubicBezTo>
                    <a:pt x="7680" y="3397"/>
                    <a:pt x="7705" y="3373"/>
                    <a:pt x="7731" y="3349"/>
                  </a:cubicBezTo>
                  <a:lnTo>
                    <a:pt x="7859" y="3349"/>
                  </a:lnTo>
                  <a:cubicBezTo>
                    <a:pt x="7868" y="3345"/>
                    <a:pt x="7876" y="3341"/>
                    <a:pt x="7885" y="3337"/>
                  </a:cubicBezTo>
                  <a:lnTo>
                    <a:pt x="7885" y="3266"/>
                  </a:lnTo>
                  <a:lnTo>
                    <a:pt x="7756" y="3064"/>
                  </a:lnTo>
                  <a:cubicBezTo>
                    <a:pt x="7748" y="3056"/>
                    <a:pt x="7739" y="3048"/>
                    <a:pt x="7731" y="3040"/>
                  </a:cubicBezTo>
                  <a:cubicBezTo>
                    <a:pt x="7722" y="3028"/>
                    <a:pt x="7714" y="3016"/>
                    <a:pt x="7705" y="3004"/>
                  </a:cubicBezTo>
                  <a:lnTo>
                    <a:pt x="7705" y="2933"/>
                  </a:lnTo>
                  <a:lnTo>
                    <a:pt x="7885" y="2610"/>
                  </a:lnTo>
                  <a:lnTo>
                    <a:pt x="7974" y="2491"/>
                  </a:lnTo>
                  <a:cubicBezTo>
                    <a:pt x="7995" y="2447"/>
                    <a:pt x="8017" y="2404"/>
                    <a:pt x="8038" y="2360"/>
                  </a:cubicBezTo>
                  <a:cubicBezTo>
                    <a:pt x="8025" y="2320"/>
                    <a:pt x="8013" y="2281"/>
                    <a:pt x="8000" y="2241"/>
                  </a:cubicBezTo>
                  <a:lnTo>
                    <a:pt x="8000" y="2062"/>
                  </a:lnTo>
                  <a:cubicBezTo>
                    <a:pt x="7996" y="1963"/>
                    <a:pt x="7991" y="1863"/>
                    <a:pt x="7987" y="1764"/>
                  </a:cubicBezTo>
                  <a:cubicBezTo>
                    <a:pt x="8034" y="1653"/>
                    <a:pt x="8082" y="1542"/>
                    <a:pt x="8129" y="1431"/>
                  </a:cubicBezTo>
                  <a:lnTo>
                    <a:pt x="8129" y="1252"/>
                  </a:lnTo>
                  <a:lnTo>
                    <a:pt x="7820" y="822"/>
                  </a:lnTo>
                  <a:lnTo>
                    <a:pt x="7705" y="656"/>
                  </a:lnTo>
                  <a:lnTo>
                    <a:pt x="7513" y="525"/>
                  </a:lnTo>
                  <a:lnTo>
                    <a:pt x="6936" y="418"/>
                  </a:lnTo>
                  <a:lnTo>
                    <a:pt x="6770" y="357"/>
                  </a:lnTo>
                  <a:lnTo>
                    <a:pt x="6359" y="381"/>
                  </a:lnTo>
                  <a:lnTo>
                    <a:pt x="6090" y="584"/>
                  </a:lnTo>
                  <a:lnTo>
                    <a:pt x="5962" y="799"/>
                  </a:lnTo>
                  <a:lnTo>
                    <a:pt x="5666" y="1144"/>
                  </a:lnTo>
                  <a:lnTo>
                    <a:pt x="5449" y="1120"/>
                  </a:lnTo>
                  <a:lnTo>
                    <a:pt x="5334" y="918"/>
                  </a:lnTo>
                  <a:cubicBezTo>
                    <a:pt x="5330" y="914"/>
                    <a:pt x="5325" y="910"/>
                    <a:pt x="5321" y="906"/>
                  </a:cubicBezTo>
                  <a:lnTo>
                    <a:pt x="4948" y="799"/>
                  </a:lnTo>
                  <a:lnTo>
                    <a:pt x="4884" y="811"/>
                  </a:lnTo>
                  <a:lnTo>
                    <a:pt x="4603" y="906"/>
                  </a:lnTo>
                  <a:lnTo>
                    <a:pt x="4462" y="811"/>
                  </a:lnTo>
                  <a:lnTo>
                    <a:pt x="4372" y="799"/>
                  </a:lnTo>
                  <a:lnTo>
                    <a:pt x="4230" y="799"/>
                  </a:lnTo>
                  <a:lnTo>
                    <a:pt x="4154" y="811"/>
                  </a:lnTo>
                  <a:cubicBezTo>
                    <a:pt x="4141" y="843"/>
                    <a:pt x="4128" y="874"/>
                    <a:pt x="4115" y="906"/>
                  </a:cubicBezTo>
                  <a:lnTo>
                    <a:pt x="4051" y="918"/>
                  </a:lnTo>
                  <a:lnTo>
                    <a:pt x="3808" y="858"/>
                  </a:lnTo>
                  <a:lnTo>
                    <a:pt x="3667" y="763"/>
                  </a:lnTo>
                  <a:lnTo>
                    <a:pt x="3346" y="465"/>
                  </a:lnTo>
                  <a:cubicBezTo>
                    <a:pt x="3316" y="445"/>
                    <a:pt x="3286" y="426"/>
                    <a:pt x="3256" y="405"/>
                  </a:cubicBezTo>
                  <a:lnTo>
                    <a:pt x="3115" y="381"/>
                  </a:lnTo>
                  <a:lnTo>
                    <a:pt x="2872" y="286"/>
                  </a:lnTo>
                  <a:lnTo>
                    <a:pt x="2821" y="250"/>
                  </a:lnTo>
                  <a:lnTo>
                    <a:pt x="2628" y="12"/>
                  </a:lnTo>
                  <a:lnTo>
                    <a:pt x="2525" y="0"/>
                  </a:lnTo>
                  <a:lnTo>
                    <a:pt x="2487" y="0"/>
                  </a:lnTo>
                  <a:lnTo>
                    <a:pt x="2436" y="36"/>
                  </a:lnTo>
                  <a:cubicBezTo>
                    <a:pt x="2410" y="84"/>
                    <a:pt x="2385" y="131"/>
                    <a:pt x="2359" y="179"/>
                  </a:cubicBezTo>
                  <a:lnTo>
                    <a:pt x="2269" y="179"/>
                  </a:lnTo>
                  <a:cubicBezTo>
                    <a:pt x="2256" y="159"/>
                    <a:pt x="2244" y="139"/>
                    <a:pt x="2231" y="119"/>
                  </a:cubicBezTo>
                  <a:cubicBezTo>
                    <a:pt x="2201" y="163"/>
                    <a:pt x="2171" y="206"/>
                    <a:pt x="2141" y="250"/>
                  </a:cubicBezTo>
                  <a:lnTo>
                    <a:pt x="1988" y="393"/>
                  </a:lnTo>
                  <a:cubicBezTo>
                    <a:pt x="2005" y="492"/>
                    <a:pt x="2022" y="592"/>
                    <a:pt x="2039" y="691"/>
                  </a:cubicBezTo>
                  <a:cubicBezTo>
                    <a:pt x="2022" y="743"/>
                    <a:pt x="2005" y="794"/>
                    <a:pt x="1988" y="846"/>
                  </a:cubicBezTo>
                  <a:lnTo>
                    <a:pt x="1884" y="882"/>
                  </a:lnTo>
                  <a:lnTo>
                    <a:pt x="1692" y="882"/>
                  </a:lnTo>
                  <a:lnTo>
                    <a:pt x="1590" y="882"/>
                  </a:lnTo>
                  <a:lnTo>
                    <a:pt x="1526" y="906"/>
                  </a:lnTo>
                  <a:cubicBezTo>
                    <a:pt x="1513" y="918"/>
                    <a:pt x="1500" y="929"/>
                    <a:pt x="1487" y="941"/>
                  </a:cubicBezTo>
                  <a:lnTo>
                    <a:pt x="1487" y="1025"/>
                  </a:lnTo>
                  <a:cubicBezTo>
                    <a:pt x="1513" y="1104"/>
                    <a:pt x="1538" y="1184"/>
                    <a:pt x="1564" y="1264"/>
                  </a:cubicBezTo>
                  <a:lnTo>
                    <a:pt x="1564" y="1371"/>
                  </a:lnTo>
                  <a:cubicBezTo>
                    <a:pt x="1543" y="1399"/>
                    <a:pt x="1521" y="1426"/>
                    <a:pt x="1500" y="1454"/>
                  </a:cubicBezTo>
                  <a:lnTo>
                    <a:pt x="1359" y="1550"/>
                  </a:lnTo>
                  <a:cubicBezTo>
                    <a:pt x="1346" y="1582"/>
                    <a:pt x="1334" y="1613"/>
                    <a:pt x="1321" y="1645"/>
                  </a:cubicBezTo>
                  <a:cubicBezTo>
                    <a:pt x="1304" y="1839"/>
                    <a:pt x="1287" y="2034"/>
                    <a:pt x="1270" y="2229"/>
                  </a:cubicBezTo>
                  <a:lnTo>
                    <a:pt x="1077" y="2336"/>
                  </a:lnTo>
                  <a:lnTo>
                    <a:pt x="782" y="2396"/>
                  </a:lnTo>
                  <a:lnTo>
                    <a:pt x="667" y="2384"/>
                  </a:lnTo>
                  <a:lnTo>
                    <a:pt x="603" y="2360"/>
                  </a:lnTo>
                  <a:lnTo>
                    <a:pt x="449" y="2372"/>
                  </a:lnTo>
                  <a:lnTo>
                    <a:pt x="102" y="2348"/>
                  </a:lnTo>
                  <a:cubicBezTo>
                    <a:pt x="98" y="2380"/>
                    <a:pt x="94" y="2411"/>
                    <a:pt x="90" y="2443"/>
                  </a:cubicBezTo>
                  <a:cubicBezTo>
                    <a:pt x="94" y="2499"/>
                    <a:pt x="98" y="2554"/>
                    <a:pt x="102" y="2610"/>
                  </a:cubicBezTo>
                  <a:cubicBezTo>
                    <a:pt x="98" y="2670"/>
                    <a:pt x="94" y="2729"/>
                    <a:pt x="90" y="2789"/>
                  </a:cubicBezTo>
                  <a:cubicBezTo>
                    <a:pt x="77" y="2817"/>
                    <a:pt x="64" y="2844"/>
                    <a:pt x="51" y="2872"/>
                  </a:cubicBezTo>
                  <a:cubicBezTo>
                    <a:pt x="38" y="2916"/>
                    <a:pt x="26" y="2960"/>
                    <a:pt x="13" y="3004"/>
                  </a:cubicBezTo>
                  <a:cubicBezTo>
                    <a:pt x="9" y="3071"/>
                    <a:pt x="4" y="3139"/>
                    <a:pt x="0" y="3206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3483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Freeform 41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1736625" y="3228584"/>
              <a:ext cx="846534" cy="995804"/>
            </a:xfrm>
            <a:custGeom>
              <a:avLst/>
              <a:gdLst>
                <a:gd name="T0" fmla="*/ 2147483647 w 642"/>
                <a:gd name="T1" fmla="*/ 2147483647 h 852"/>
                <a:gd name="T2" fmla="*/ 2147483647 w 642"/>
                <a:gd name="T3" fmla="*/ 2147483647 h 852"/>
                <a:gd name="T4" fmla="*/ 2147483647 w 642"/>
                <a:gd name="T5" fmla="*/ 2147483647 h 852"/>
                <a:gd name="T6" fmla="*/ 2147483647 w 642"/>
                <a:gd name="T7" fmla="*/ 2147483647 h 852"/>
                <a:gd name="T8" fmla="*/ 2147483647 w 642"/>
                <a:gd name="T9" fmla="*/ 2147483647 h 852"/>
                <a:gd name="T10" fmla="*/ 2147483647 w 642"/>
                <a:gd name="T11" fmla="*/ 2147483647 h 852"/>
                <a:gd name="T12" fmla="*/ 2147483647 w 642"/>
                <a:gd name="T13" fmla="*/ 2147483647 h 852"/>
                <a:gd name="T14" fmla="*/ 2147483647 w 642"/>
                <a:gd name="T15" fmla="*/ 2147483647 h 852"/>
                <a:gd name="T16" fmla="*/ 2147483647 w 642"/>
                <a:gd name="T17" fmla="*/ 2147483647 h 852"/>
                <a:gd name="T18" fmla="*/ 2147483647 w 642"/>
                <a:gd name="T19" fmla="*/ 2147483647 h 852"/>
                <a:gd name="T20" fmla="*/ 2147483647 w 642"/>
                <a:gd name="T21" fmla="*/ 2147483647 h 852"/>
                <a:gd name="T22" fmla="*/ 2147483647 w 642"/>
                <a:gd name="T23" fmla="*/ 2147483647 h 852"/>
                <a:gd name="T24" fmla="*/ 2147483647 w 642"/>
                <a:gd name="T25" fmla="*/ 2147483647 h 852"/>
                <a:gd name="T26" fmla="*/ 2147483647 w 642"/>
                <a:gd name="T27" fmla="*/ 2147483647 h 852"/>
                <a:gd name="T28" fmla="*/ 2147483647 w 642"/>
                <a:gd name="T29" fmla="*/ 2147483647 h 852"/>
                <a:gd name="T30" fmla="*/ 2147483647 w 642"/>
                <a:gd name="T31" fmla="*/ 2147483647 h 852"/>
                <a:gd name="T32" fmla="*/ 2147483647 w 642"/>
                <a:gd name="T33" fmla="*/ 2147483647 h 852"/>
                <a:gd name="T34" fmla="*/ 2147483647 w 642"/>
                <a:gd name="T35" fmla="*/ 2147483647 h 852"/>
                <a:gd name="T36" fmla="*/ 2147483647 w 642"/>
                <a:gd name="T37" fmla="*/ 2147483647 h 852"/>
                <a:gd name="T38" fmla="*/ 2147483647 w 642"/>
                <a:gd name="T39" fmla="*/ 2147483647 h 852"/>
                <a:gd name="T40" fmla="*/ 2147483647 w 642"/>
                <a:gd name="T41" fmla="*/ 2147483647 h 852"/>
                <a:gd name="T42" fmla="*/ 2147483647 w 642"/>
                <a:gd name="T43" fmla="*/ 2147483647 h 852"/>
                <a:gd name="T44" fmla="*/ 2147483647 w 642"/>
                <a:gd name="T45" fmla="*/ 2147483647 h 852"/>
                <a:gd name="T46" fmla="*/ 2147483647 w 642"/>
                <a:gd name="T47" fmla="*/ 2147483647 h 852"/>
                <a:gd name="T48" fmla="*/ 2147483647 w 642"/>
                <a:gd name="T49" fmla="*/ 2147483647 h 852"/>
                <a:gd name="T50" fmla="*/ 2147483647 w 642"/>
                <a:gd name="T51" fmla="*/ 2147483647 h 852"/>
                <a:gd name="T52" fmla="*/ 2147483647 w 642"/>
                <a:gd name="T53" fmla="*/ 2147483647 h 852"/>
                <a:gd name="T54" fmla="*/ 2147483647 w 642"/>
                <a:gd name="T55" fmla="*/ 2147483647 h 852"/>
                <a:gd name="T56" fmla="*/ 2147483647 w 642"/>
                <a:gd name="T57" fmla="*/ 2147483647 h 852"/>
                <a:gd name="T58" fmla="*/ 2147483647 w 642"/>
                <a:gd name="T59" fmla="*/ 2147483647 h 852"/>
                <a:gd name="T60" fmla="*/ 2147483647 w 642"/>
                <a:gd name="T61" fmla="*/ 2147483647 h 852"/>
                <a:gd name="T62" fmla="*/ 2147483647 w 642"/>
                <a:gd name="T63" fmla="*/ 2147483647 h 852"/>
                <a:gd name="T64" fmla="*/ 2147483647 w 642"/>
                <a:gd name="T65" fmla="*/ 2147483647 h 852"/>
                <a:gd name="T66" fmla="*/ 2147483647 w 642"/>
                <a:gd name="T67" fmla="*/ 2147483647 h 852"/>
                <a:gd name="T68" fmla="*/ 2147483647 w 642"/>
                <a:gd name="T69" fmla="*/ 2147483647 h 852"/>
                <a:gd name="T70" fmla="*/ 2147483647 w 642"/>
                <a:gd name="T71" fmla="*/ 2147483647 h 852"/>
                <a:gd name="T72" fmla="*/ 2147483647 w 642"/>
                <a:gd name="T73" fmla="*/ 2147483647 h 852"/>
                <a:gd name="T74" fmla="*/ 2147483647 w 642"/>
                <a:gd name="T75" fmla="*/ 2147483647 h 852"/>
                <a:gd name="T76" fmla="*/ 2147483647 w 642"/>
                <a:gd name="T77" fmla="*/ 2147483647 h 852"/>
                <a:gd name="T78" fmla="*/ 2147483647 w 642"/>
                <a:gd name="T79" fmla="*/ 2147483647 h 852"/>
                <a:gd name="T80" fmla="*/ 2147483647 w 642"/>
                <a:gd name="T81" fmla="*/ 2147483647 h 852"/>
                <a:gd name="T82" fmla="*/ 2147483647 w 642"/>
                <a:gd name="T83" fmla="*/ 2147483647 h 852"/>
                <a:gd name="T84" fmla="*/ 2147483647 w 642"/>
                <a:gd name="T85" fmla="*/ 2147483647 h 852"/>
                <a:gd name="T86" fmla="*/ 2147483647 w 642"/>
                <a:gd name="T87" fmla="*/ 2147483647 h 852"/>
                <a:gd name="T88" fmla="*/ 2147483647 w 642"/>
                <a:gd name="T89" fmla="*/ 2147483647 h 852"/>
                <a:gd name="T90" fmla="*/ 2147483647 w 642"/>
                <a:gd name="T91" fmla="*/ 2147483647 h 852"/>
                <a:gd name="T92" fmla="*/ 2147483647 w 642"/>
                <a:gd name="T93" fmla="*/ 2147483647 h 852"/>
                <a:gd name="T94" fmla="*/ 2147483647 w 642"/>
                <a:gd name="T95" fmla="*/ 2147483647 h 852"/>
                <a:gd name="T96" fmla="*/ 2147483647 w 642"/>
                <a:gd name="T97" fmla="*/ 2147483647 h 852"/>
                <a:gd name="T98" fmla="*/ 2147483647 w 642"/>
                <a:gd name="T99" fmla="*/ 2147483647 h 852"/>
                <a:gd name="T100" fmla="*/ 2147483647 w 642"/>
                <a:gd name="T101" fmla="*/ 2147483647 h 852"/>
                <a:gd name="T102" fmla="*/ 2147483647 w 642"/>
                <a:gd name="T103" fmla="*/ 2147483647 h 852"/>
                <a:gd name="T104" fmla="*/ 2147483647 w 642"/>
                <a:gd name="T105" fmla="*/ 2147483647 h 852"/>
                <a:gd name="T106" fmla="*/ 2147483647 w 642"/>
                <a:gd name="T107" fmla="*/ 2147483647 h 852"/>
                <a:gd name="T108" fmla="*/ 2147483647 w 642"/>
                <a:gd name="T109" fmla="*/ 2147483647 h 852"/>
                <a:gd name="T110" fmla="*/ 2147483647 w 642"/>
                <a:gd name="T111" fmla="*/ 2147483647 h 852"/>
                <a:gd name="T112" fmla="*/ 2147483647 w 642"/>
                <a:gd name="T113" fmla="*/ 2147483647 h 852"/>
                <a:gd name="T114" fmla="*/ 2147483647 w 642"/>
                <a:gd name="T115" fmla="*/ 2147483647 h 852"/>
                <a:gd name="T116" fmla="*/ 0 w 642"/>
                <a:gd name="T117" fmla="*/ 2147483647 h 8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2"/>
                <a:gd name="T178" fmla="*/ 0 h 852"/>
                <a:gd name="T179" fmla="*/ 642 w 642"/>
                <a:gd name="T180" fmla="*/ 852 h 8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2" h="852">
                  <a:moveTo>
                    <a:pt x="0" y="195"/>
                  </a:moveTo>
                  <a:lnTo>
                    <a:pt x="1" y="200"/>
                  </a:lnTo>
                  <a:lnTo>
                    <a:pt x="3" y="203"/>
                  </a:lnTo>
                  <a:lnTo>
                    <a:pt x="5" y="206"/>
                  </a:lnTo>
                  <a:lnTo>
                    <a:pt x="1" y="218"/>
                  </a:lnTo>
                  <a:lnTo>
                    <a:pt x="0" y="219"/>
                  </a:lnTo>
                  <a:lnTo>
                    <a:pt x="0" y="222"/>
                  </a:lnTo>
                  <a:lnTo>
                    <a:pt x="3" y="228"/>
                  </a:lnTo>
                  <a:lnTo>
                    <a:pt x="5" y="243"/>
                  </a:lnTo>
                  <a:lnTo>
                    <a:pt x="5" y="250"/>
                  </a:lnTo>
                  <a:lnTo>
                    <a:pt x="8" y="251"/>
                  </a:lnTo>
                  <a:lnTo>
                    <a:pt x="10" y="251"/>
                  </a:lnTo>
                  <a:lnTo>
                    <a:pt x="17" y="250"/>
                  </a:lnTo>
                  <a:lnTo>
                    <a:pt x="24" y="250"/>
                  </a:lnTo>
                  <a:lnTo>
                    <a:pt x="32" y="254"/>
                  </a:lnTo>
                  <a:lnTo>
                    <a:pt x="38" y="259"/>
                  </a:lnTo>
                  <a:lnTo>
                    <a:pt x="41" y="264"/>
                  </a:lnTo>
                  <a:lnTo>
                    <a:pt x="40" y="266"/>
                  </a:lnTo>
                  <a:lnTo>
                    <a:pt x="41" y="267"/>
                  </a:lnTo>
                  <a:lnTo>
                    <a:pt x="42" y="267"/>
                  </a:lnTo>
                  <a:lnTo>
                    <a:pt x="45" y="267"/>
                  </a:lnTo>
                  <a:lnTo>
                    <a:pt x="41" y="266"/>
                  </a:lnTo>
                  <a:lnTo>
                    <a:pt x="42" y="264"/>
                  </a:lnTo>
                  <a:lnTo>
                    <a:pt x="45" y="263"/>
                  </a:lnTo>
                  <a:lnTo>
                    <a:pt x="50" y="264"/>
                  </a:lnTo>
                  <a:lnTo>
                    <a:pt x="51" y="264"/>
                  </a:lnTo>
                  <a:lnTo>
                    <a:pt x="50" y="269"/>
                  </a:lnTo>
                  <a:lnTo>
                    <a:pt x="55" y="278"/>
                  </a:lnTo>
                  <a:lnTo>
                    <a:pt x="55" y="279"/>
                  </a:lnTo>
                  <a:lnTo>
                    <a:pt x="60" y="282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5" y="286"/>
                  </a:lnTo>
                  <a:lnTo>
                    <a:pt x="67" y="285"/>
                  </a:lnTo>
                  <a:lnTo>
                    <a:pt x="67" y="283"/>
                  </a:lnTo>
                  <a:lnTo>
                    <a:pt x="65" y="282"/>
                  </a:lnTo>
                  <a:lnTo>
                    <a:pt x="64" y="279"/>
                  </a:lnTo>
                  <a:lnTo>
                    <a:pt x="67" y="278"/>
                  </a:lnTo>
                  <a:lnTo>
                    <a:pt x="68" y="279"/>
                  </a:lnTo>
                  <a:lnTo>
                    <a:pt x="71" y="278"/>
                  </a:lnTo>
                  <a:lnTo>
                    <a:pt x="74" y="279"/>
                  </a:lnTo>
                  <a:lnTo>
                    <a:pt x="76" y="280"/>
                  </a:lnTo>
                  <a:lnTo>
                    <a:pt x="79" y="282"/>
                  </a:lnTo>
                  <a:lnTo>
                    <a:pt x="81" y="286"/>
                  </a:lnTo>
                  <a:lnTo>
                    <a:pt x="84" y="283"/>
                  </a:lnTo>
                  <a:lnTo>
                    <a:pt x="85" y="283"/>
                  </a:lnTo>
                  <a:lnTo>
                    <a:pt x="85" y="282"/>
                  </a:lnTo>
                  <a:lnTo>
                    <a:pt x="88" y="280"/>
                  </a:lnTo>
                  <a:lnTo>
                    <a:pt x="85" y="276"/>
                  </a:lnTo>
                  <a:lnTo>
                    <a:pt x="86" y="273"/>
                  </a:lnTo>
                  <a:lnTo>
                    <a:pt x="91" y="269"/>
                  </a:lnTo>
                  <a:lnTo>
                    <a:pt x="93" y="269"/>
                  </a:lnTo>
                  <a:lnTo>
                    <a:pt x="95" y="269"/>
                  </a:lnTo>
                  <a:lnTo>
                    <a:pt x="96" y="269"/>
                  </a:lnTo>
                  <a:lnTo>
                    <a:pt x="96" y="273"/>
                  </a:lnTo>
                  <a:lnTo>
                    <a:pt x="97" y="273"/>
                  </a:lnTo>
                  <a:lnTo>
                    <a:pt x="98" y="276"/>
                  </a:lnTo>
                  <a:lnTo>
                    <a:pt x="98" y="278"/>
                  </a:lnTo>
                  <a:lnTo>
                    <a:pt x="99" y="278"/>
                  </a:lnTo>
                  <a:lnTo>
                    <a:pt x="105" y="280"/>
                  </a:lnTo>
                  <a:lnTo>
                    <a:pt x="105" y="285"/>
                  </a:lnTo>
                  <a:lnTo>
                    <a:pt x="103" y="289"/>
                  </a:lnTo>
                  <a:lnTo>
                    <a:pt x="105" y="290"/>
                  </a:lnTo>
                  <a:lnTo>
                    <a:pt x="105" y="291"/>
                  </a:lnTo>
                  <a:lnTo>
                    <a:pt x="102" y="295"/>
                  </a:lnTo>
                  <a:lnTo>
                    <a:pt x="102" y="296"/>
                  </a:lnTo>
                  <a:lnTo>
                    <a:pt x="102" y="299"/>
                  </a:lnTo>
                  <a:lnTo>
                    <a:pt x="102" y="304"/>
                  </a:lnTo>
                  <a:lnTo>
                    <a:pt x="104" y="305"/>
                  </a:lnTo>
                  <a:lnTo>
                    <a:pt x="107" y="306"/>
                  </a:lnTo>
                  <a:lnTo>
                    <a:pt x="121" y="310"/>
                  </a:lnTo>
                  <a:lnTo>
                    <a:pt x="141" y="318"/>
                  </a:lnTo>
                  <a:lnTo>
                    <a:pt x="143" y="318"/>
                  </a:lnTo>
                  <a:lnTo>
                    <a:pt x="144" y="319"/>
                  </a:lnTo>
                  <a:lnTo>
                    <a:pt x="149" y="323"/>
                  </a:lnTo>
                  <a:lnTo>
                    <a:pt x="150" y="323"/>
                  </a:lnTo>
                  <a:lnTo>
                    <a:pt x="156" y="328"/>
                  </a:lnTo>
                  <a:lnTo>
                    <a:pt x="159" y="331"/>
                  </a:lnTo>
                  <a:lnTo>
                    <a:pt x="166" y="343"/>
                  </a:lnTo>
                  <a:lnTo>
                    <a:pt x="182" y="344"/>
                  </a:lnTo>
                  <a:lnTo>
                    <a:pt x="183" y="344"/>
                  </a:lnTo>
                  <a:lnTo>
                    <a:pt x="191" y="346"/>
                  </a:lnTo>
                  <a:lnTo>
                    <a:pt x="194" y="348"/>
                  </a:lnTo>
                  <a:lnTo>
                    <a:pt x="202" y="358"/>
                  </a:lnTo>
                  <a:lnTo>
                    <a:pt x="208" y="359"/>
                  </a:lnTo>
                  <a:lnTo>
                    <a:pt x="215" y="363"/>
                  </a:lnTo>
                  <a:lnTo>
                    <a:pt x="217" y="364"/>
                  </a:lnTo>
                  <a:lnTo>
                    <a:pt x="223" y="366"/>
                  </a:lnTo>
                  <a:lnTo>
                    <a:pt x="225" y="374"/>
                  </a:lnTo>
                  <a:lnTo>
                    <a:pt x="222" y="379"/>
                  </a:lnTo>
                  <a:lnTo>
                    <a:pt x="222" y="381"/>
                  </a:lnTo>
                  <a:lnTo>
                    <a:pt x="224" y="382"/>
                  </a:lnTo>
                  <a:lnTo>
                    <a:pt x="228" y="384"/>
                  </a:lnTo>
                  <a:lnTo>
                    <a:pt x="228" y="391"/>
                  </a:lnTo>
                  <a:lnTo>
                    <a:pt x="225" y="395"/>
                  </a:lnTo>
                  <a:lnTo>
                    <a:pt x="225" y="398"/>
                  </a:lnTo>
                  <a:lnTo>
                    <a:pt x="226" y="398"/>
                  </a:lnTo>
                  <a:lnTo>
                    <a:pt x="227" y="405"/>
                  </a:lnTo>
                  <a:lnTo>
                    <a:pt x="225" y="408"/>
                  </a:lnTo>
                  <a:lnTo>
                    <a:pt x="220" y="416"/>
                  </a:lnTo>
                  <a:lnTo>
                    <a:pt x="215" y="419"/>
                  </a:lnTo>
                  <a:lnTo>
                    <a:pt x="223" y="426"/>
                  </a:lnTo>
                  <a:lnTo>
                    <a:pt x="225" y="430"/>
                  </a:lnTo>
                  <a:lnTo>
                    <a:pt x="223" y="437"/>
                  </a:lnTo>
                  <a:lnTo>
                    <a:pt x="224" y="439"/>
                  </a:lnTo>
                  <a:lnTo>
                    <a:pt x="228" y="444"/>
                  </a:lnTo>
                  <a:lnTo>
                    <a:pt x="236" y="452"/>
                  </a:lnTo>
                  <a:lnTo>
                    <a:pt x="255" y="467"/>
                  </a:lnTo>
                  <a:lnTo>
                    <a:pt x="256" y="465"/>
                  </a:lnTo>
                  <a:lnTo>
                    <a:pt x="258" y="468"/>
                  </a:lnTo>
                  <a:lnTo>
                    <a:pt x="257" y="471"/>
                  </a:lnTo>
                  <a:lnTo>
                    <a:pt x="259" y="474"/>
                  </a:lnTo>
                  <a:lnTo>
                    <a:pt x="303" y="507"/>
                  </a:lnTo>
                  <a:lnTo>
                    <a:pt x="321" y="523"/>
                  </a:lnTo>
                  <a:lnTo>
                    <a:pt x="322" y="523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39" y="536"/>
                  </a:lnTo>
                  <a:lnTo>
                    <a:pt x="357" y="552"/>
                  </a:lnTo>
                  <a:lnTo>
                    <a:pt x="387" y="581"/>
                  </a:lnTo>
                  <a:lnTo>
                    <a:pt x="403" y="597"/>
                  </a:lnTo>
                  <a:lnTo>
                    <a:pt x="404" y="606"/>
                  </a:lnTo>
                  <a:lnTo>
                    <a:pt x="410" y="613"/>
                  </a:lnTo>
                  <a:lnTo>
                    <a:pt x="410" y="616"/>
                  </a:lnTo>
                  <a:lnTo>
                    <a:pt x="415" y="623"/>
                  </a:lnTo>
                  <a:lnTo>
                    <a:pt x="415" y="631"/>
                  </a:lnTo>
                  <a:lnTo>
                    <a:pt x="418" y="632"/>
                  </a:lnTo>
                  <a:lnTo>
                    <a:pt x="424" y="640"/>
                  </a:lnTo>
                  <a:lnTo>
                    <a:pt x="428" y="643"/>
                  </a:lnTo>
                  <a:lnTo>
                    <a:pt x="430" y="644"/>
                  </a:lnTo>
                  <a:lnTo>
                    <a:pt x="433" y="647"/>
                  </a:lnTo>
                  <a:lnTo>
                    <a:pt x="438" y="655"/>
                  </a:lnTo>
                  <a:lnTo>
                    <a:pt x="443" y="659"/>
                  </a:lnTo>
                  <a:lnTo>
                    <a:pt x="446" y="667"/>
                  </a:lnTo>
                  <a:lnTo>
                    <a:pt x="447" y="667"/>
                  </a:lnTo>
                  <a:lnTo>
                    <a:pt x="453" y="672"/>
                  </a:lnTo>
                  <a:lnTo>
                    <a:pt x="456" y="676"/>
                  </a:lnTo>
                  <a:lnTo>
                    <a:pt x="465" y="689"/>
                  </a:lnTo>
                  <a:lnTo>
                    <a:pt x="467" y="697"/>
                  </a:lnTo>
                  <a:lnTo>
                    <a:pt x="465" y="697"/>
                  </a:lnTo>
                  <a:lnTo>
                    <a:pt x="468" y="700"/>
                  </a:lnTo>
                  <a:lnTo>
                    <a:pt x="471" y="707"/>
                  </a:lnTo>
                  <a:lnTo>
                    <a:pt x="475" y="711"/>
                  </a:lnTo>
                  <a:lnTo>
                    <a:pt x="476" y="722"/>
                  </a:lnTo>
                  <a:lnTo>
                    <a:pt x="477" y="719"/>
                  </a:lnTo>
                  <a:lnTo>
                    <a:pt x="479" y="722"/>
                  </a:lnTo>
                  <a:lnTo>
                    <a:pt x="481" y="719"/>
                  </a:lnTo>
                  <a:lnTo>
                    <a:pt x="490" y="728"/>
                  </a:lnTo>
                  <a:lnTo>
                    <a:pt x="498" y="737"/>
                  </a:lnTo>
                  <a:lnTo>
                    <a:pt x="499" y="736"/>
                  </a:lnTo>
                  <a:lnTo>
                    <a:pt x="500" y="736"/>
                  </a:lnTo>
                  <a:lnTo>
                    <a:pt x="500" y="739"/>
                  </a:lnTo>
                  <a:lnTo>
                    <a:pt x="505" y="744"/>
                  </a:lnTo>
                  <a:lnTo>
                    <a:pt x="508" y="748"/>
                  </a:lnTo>
                  <a:lnTo>
                    <a:pt x="515" y="753"/>
                  </a:lnTo>
                  <a:lnTo>
                    <a:pt x="519" y="759"/>
                  </a:lnTo>
                  <a:lnTo>
                    <a:pt x="528" y="769"/>
                  </a:lnTo>
                  <a:lnTo>
                    <a:pt x="530" y="775"/>
                  </a:lnTo>
                  <a:lnTo>
                    <a:pt x="535" y="781"/>
                  </a:lnTo>
                  <a:lnTo>
                    <a:pt x="537" y="787"/>
                  </a:lnTo>
                  <a:lnTo>
                    <a:pt x="538" y="788"/>
                  </a:lnTo>
                  <a:lnTo>
                    <a:pt x="538" y="785"/>
                  </a:lnTo>
                  <a:lnTo>
                    <a:pt x="541" y="788"/>
                  </a:lnTo>
                  <a:lnTo>
                    <a:pt x="552" y="797"/>
                  </a:lnTo>
                  <a:lnTo>
                    <a:pt x="557" y="801"/>
                  </a:lnTo>
                  <a:lnTo>
                    <a:pt x="558" y="802"/>
                  </a:lnTo>
                  <a:lnTo>
                    <a:pt x="560" y="804"/>
                  </a:lnTo>
                  <a:lnTo>
                    <a:pt x="572" y="816"/>
                  </a:lnTo>
                  <a:lnTo>
                    <a:pt x="581" y="832"/>
                  </a:lnTo>
                  <a:lnTo>
                    <a:pt x="583" y="836"/>
                  </a:lnTo>
                  <a:lnTo>
                    <a:pt x="583" y="839"/>
                  </a:lnTo>
                  <a:lnTo>
                    <a:pt x="587" y="838"/>
                  </a:lnTo>
                  <a:lnTo>
                    <a:pt x="588" y="840"/>
                  </a:lnTo>
                  <a:lnTo>
                    <a:pt x="594" y="843"/>
                  </a:lnTo>
                  <a:lnTo>
                    <a:pt x="596" y="845"/>
                  </a:lnTo>
                  <a:lnTo>
                    <a:pt x="601" y="847"/>
                  </a:lnTo>
                  <a:lnTo>
                    <a:pt x="601" y="851"/>
                  </a:lnTo>
                  <a:lnTo>
                    <a:pt x="602" y="851"/>
                  </a:lnTo>
                  <a:lnTo>
                    <a:pt x="604" y="851"/>
                  </a:lnTo>
                  <a:lnTo>
                    <a:pt x="619" y="851"/>
                  </a:lnTo>
                  <a:lnTo>
                    <a:pt x="621" y="850"/>
                  </a:lnTo>
                  <a:lnTo>
                    <a:pt x="619" y="842"/>
                  </a:lnTo>
                  <a:lnTo>
                    <a:pt x="615" y="834"/>
                  </a:lnTo>
                  <a:lnTo>
                    <a:pt x="615" y="830"/>
                  </a:lnTo>
                  <a:lnTo>
                    <a:pt x="614" y="826"/>
                  </a:lnTo>
                  <a:lnTo>
                    <a:pt x="619" y="788"/>
                  </a:lnTo>
                  <a:lnTo>
                    <a:pt x="616" y="787"/>
                  </a:lnTo>
                  <a:lnTo>
                    <a:pt x="614" y="781"/>
                  </a:lnTo>
                  <a:lnTo>
                    <a:pt x="614" y="777"/>
                  </a:lnTo>
                  <a:lnTo>
                    <a:pt x="619" y="773"/>
                  </a:lnTo>
                  <a:lnTo>
                    <a:pt x="629" y="768"/>
                  </a:lnTo>
                  <a:lnTo>
                    <a:pt x="637" y="772"/>
                  </a:lnTo>
                  <a:lnTo>
                    <a:pt x="641" y="753"/>
                  </a:lnTo>
                  <a:lnTo>
                    <a:pt x="639" y="743"/>
                  </a:lnTo>
                  <a:lnTo>
                    <a:pt x="633" y="731"/>
                  </a:lnTo>
                  <a:lnTo>
                    <a:pt x="619" y="730"/>
                  </a:lnTo>
                  <a:lnTo>
                    <a:pt x="610" y="730"/>
                  </a:lnTo>
                  <a:lnTo>
                    <a:pt x="606" y="728"/>
                  </a:lnTo>
                  <a:lnTo>
                    <a:pt x="608" y="725"/>
                  </a:lnTo>
                  <a:lnTo>
                    <a:pt x="602" y="717"/>
                  </a:lnTo>
                  <a:lnTo>
                    <a:pt x="599" y="707"/>
                  </a:lnTo>
                  <a:lnTo>
                    <a:pt x="592" y="693"/>
                  </a:lnTo>
                  <a:lnTo>
                    <a:pt x="589" y="690"/>
                  </a:lnTo>
                  <a:lnTo>
                    <a:pt x="587" y="683"/>
                  </a:lnTo>
                  <a:lnTo>
                    <a:pt x="581" y="678"/>
                  </a:lnTo>
                  <a:lnTo>
                    <a:pt x="579" y="673"/>
                  </a:lnTo>
                  <a:lnTo>
                    <a:pt x="576" y="650"/>
                  </a:lnTo>
                  <a:lnTo>
                    <a:pt x="566" y="634"/>
                  </a:lnTo>
                  <a:lnTo>
                    <a:pt x="562" y="625"/>
                  </a:lnTo>
                  <a:lnTo>
                    <a:pt x="556" y="602"/>
                  </a:lnTo>
                  <a:lnTo>
                    <a:pt x="557" y="589"/>
                  </a:lnTo>
                  <a:lnTo>
                    <a:pt x="552" y="578"/>
                  </a:lnTo>
                  <a:lnTo>
                    <a:pt x="554" y="569"/>
                  </a:lnTo>
                  <a:lnTo>
                    <a:pt x="540" y="536"/>
                  </a:lnTo>
                  <a:lnTo>
                    <a:pt x="534" y="534"/>
                  </a:lnTo>
                  <a:lnTo>
                    <a:pt x="525" y="517"/>
                  </a:lnTo>
                  <a:lnTo>
                    <a:pt x="521" y="516"/>
                  </a:lnTo>
                  <a:lnTo>
                    <a:pt x="513" y="510"/>
                  </a:lnTo>
                  <a:lnTo>
                    <a:pt x="505" y="511"/>
                  </a:lnTo>
                  <a:lnTo>
                    <a:pt x="496" y="513"/>
                  </a:lnTo>
                  <a:lnTo>
                    <a:pt x="491" y="515"/>
                  </a:lnTo>
                  <a:lnTo>
                    <a:pt x="485" y="515"/>
                  </a:lnTo>
                  <a:lnTo>
                    <a:pt x="477" y="520"/>
                  </a:lnTo>
                  <a:lnTo>
                    <a:pt x="468" y="522"/>
                  </a:lnTo>
                  <a:lnTo>
                    <a:pt x="458" y="515"/>
                  </a:lnTo>
                  <a:lnTo>
                    <a:pt x="450" y="498"/>
                  </a:lnTo>
                  <a:lnTo>
                    <a:pt x="446" y="487"/>
                  </a:lnTo>
                  <a:lnTo>
                    <a:pt x="445" y="482"/>
                  </a:lnTo>
                  <a:lnTo>
                    <a:pt x="439" y="467"/>
                  </a:lnTo>
                  <a:lnTo>
                    <a:pt x="431" y="455"/>
                  </a:lnTo>
                  <a:lnTo>
                    <a:pt x="426" y="443"/>
                  </a:lnTo>
                  <a:lnTo>
                    <a:pt x="418" y="436"/>
                  </a:lnTo>
                  <a:lnTo>
                    <a:pt x="411" y="425"/>
                  </a:lnTo>
                  <a:lnTo>
                    <a:pt x="404" y="423"/>
                  </a:lnTo>
                  <a:lnTo>
                    <a:pt x="401" y="423"/>
                  </a:lnTo>
                  <a:lnTo>
                    <a:pt x="397" y="421"/>
                  </a:lnTo>
                  <a:lnTo>
                    <a:pt x="388" y="412"/>
                  </a:lnTo>
                  <a:lnTo>
                    <a:pt x="383" y="394"/>
                  </a:lnTo>
                  <a:lnTo>
                    <a:pt x="376" y="376"/>
                  </a:lnTo>
                  <a:lnTo>
                    <a:pt x="375" y="359"/>
                  </a:lnTo>
                  <a:lnTo>
                    <a:pt x="373" y="345"/>
                  </a:lnTo>
                  <a:lnTo>
                    <a:pt x="374" y="329"/>
                  </a:lnTo>
                  <a:lnTo>
                    <a:pt x="377" y="317"/>
                  </a:lnTo>
                  <a:lnTo>
                    <a:pt x="381" y="311"/>
                  </a:lnTo>
                  <a:lnTo>
                    <a:pt x="382" y="295"/>
                  </a:lnTo>
                  <a:lnTo>
                    <a:pt x="381" y="282"/>
                  </a:lnTo>
                  <a:lnTo>
                    <a:pt x="382" y="273"/>
                  </a:lnTo>
                  <a:lnTo>
                    <a:pt x="380" y="257"/>
                  </a:lnTo>
                  <a:lnTo>
                    <a:pt x="372" y="246"/>
                  </a:lnTo>
                  <a:lnTo>
                    <a:pt x="357" y="227"/>
                  </a:lnTo>
                  <a:lnTo>
                    <a:pt x="346" y="224"/>
                  </a:lnTo>
                  <a:lnTo>
                    <a:pt x="342" y="216"/>
                  </a:lnTo>
                  <a:lnTo>
                    <a:pt x="341" y="195"/>
                  </a:lnTo>
                  <a:lnTo>
                    <a:pt x="338" y="188"/>
                  </a:lnTo>
                  <a:lnTo>
                    <a:pt x="329" y="182"/>
                  </a:lnTo>
                  <a:lnTo>
                    <a:pt x="322" y="183"/>
                  </a:lnTo>
                  <a:lnTo>
                    <a:pt x="308" y="181"/>
                  </a:lnTo>
                  <a:lnTo>
                    <a:pt x="288" y="176"/>
                  </a:lnTo>
                  <a:lnTo>
                    <a:pt x="281" y="176"/>
                  </a:lnTo>
                  <a:lnTo>
                    <a:pt x="274" y="170"/>
                  </a:lnTo>
                  <a:lnTo>
                    <a:pt x="273" y="168"/>
                  </a:lnTo>
                  <a:lnTo>
                    <a:pt x="266" y="163"/>
                  </a:lnTo>
                  <a:lnTo>
                    <a:pt x="263" y="140"/>
                  </a:lnTo>
                  <a:lnTo>
                    <a:pt x="263" y="123"/>
                  </a:lnTo>
                  <a:lnTo>
                    <a:pt x="256" y="93"/>
                  </a:lnTo>
                  <a:lnTo>
                    <a:pt x="249" y="75"/>
                  </a:lnTo>
                  <a:lnTo>
                    <a:pt x="244" y="54"/>
                  </a:lnTo>
                  <a:lnTo>
                    <a:pt x="238" y="42"/>
                  </a:lnTo>
                  <a:lnTo>
                    <a:pt x="237" y="31"/>
                  </a:lnTo>
                  <a:lnTo>
                    <a:pt x="229" y="18"/>
                  </a:lnTo>
                  <a:lnTo>
                    <a:pt x="216" y="12"/>
                  </a:lnTo>
                  <a:lnTo>
                    <a:pt x="204" y="2"/>
                  </a:lnTo>
                  <a:lnTo>
                    <a:pt x="198" y="1"/>
                  </a:lnTo>
                  <a:lnTo>
                    <a:pt x="193" y="1"/>
                  </a:lnTo>
                  <a:lnTo>
                    <a:pt x="187" y="1"/>
                  </a:lnTo>
                  <a:lnTo>
                    <a:pt x="182" y="0"/>
                  </a:lnTo>
                  <a:lnTo>
                    <a:pt x="166" y="10"/>
                  </a:lnTo>
                  <a:lnTo>
                    <a:pt x="166" y="29"/>
                  </a:lnTo>
                  <a:lnTo>
                    <a:pt x="169" y="39"/>
                  </a:lnTo>
                  <a:lnTo>
                    <a:pt x="166" y="45"/>
                  </a:lnTo>
                  <a:lnTo>
                    <a:pt x="149" y="68"/>
                  </a:lnTo>
                  <a:lnTo>
                    <a:pt x="125" y="85"/>
                  </a:lnTo>
                  <a:lnTo>
                    <a:pt x="71" y="119"/>
                  </a:lnTo>
                  <a:lnTo>
                    <a:pt x="46" y="138"/>
                  </a:lnTo>
                  <a:lnTo>
                    <a:pt x="40" y="121"/>
                  </a:lnTo>
                  <a:lnTo>
                    <a:pt x="37" y="121"/>
                  </a:lnTo>
                  <a:lnTo>
                    <a:pt x="35" y="126"/>
                  </a:lnTo>
                  <a:lnTo>
                    <a:pt x="36" y="131"/>
                  </a:lnTo>
                  <a:lnTo>
                    <a:pt x="31" y="135"/>
                  </a:lnTo>
                  <a:lnTo>
                    <a:pt x="24" y="152"/>
                  </a:lnTo>
                  <a:lnTo>
                    <a:pt x="13" y="168"/>
                  </a:lnTo>
                  <a:lnTo>
                    <a:pt x="11" y="169"/>
                  </a:lnTo>
                  <a:lnTo>
                    <a:pt x="3" y="183"/>
                  </a:lnTo>
                  <a:lnTo>
                    <a:pt x="3" y="187"/>
                  </a:lnTo>
                  <a:lnTo>
                    <a:pt x="0" y="19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Freeform 42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658479" y="1984753"/>
              <a:ext cx="1328746" cy="1406821"/>
            </a:xfrm>
            <a:custGeom>
              <a:avLst/>
              <a:gdLst>
                <a:gd name="T0" fmla="*/ 2147483647 w 1009"/>
                <a:gd name="T1" fmla="*/ 2147483647 h 1200"/>
                <a:gd name="T2" fmla="*/ 2147483647 w 1009"/>
                <a:gd name="T3" fmla="*/ 2147483647 h 1200"/>
                <a:gd name="T4" fmla="*/ 2147483647 w 1009"/>
                <a:gd name="T5" fmla="*/ 2147483647 h 1200"/>
                <a:gd name="T6" fmla="*/ 2147483647 w 1009"/>
                <a:gd name="T7" fmla="*/ 2147483647 h 1200"/>
                <a:gd name="T8" fmla="*/ 2147483647 w 1009"/>
                <a:gd name="T9" fmla="*/ 2147483647 h 1200"/>
                <a:gd name="T10" fmla="*/ 2147483647 w 1009"/>
                <a:gd name="T11" fmla="*/ 2147483647 h 1200"/>
                <a:gd name="T12" fmla="*/ 2147483647 w 1009"/>
                <a:gd name="T13" fmla="*/ 2147483647 h 1200"/>
                <a:gd name="T14" fmla="*/ 2147483647 w 1009"/>
                <a:gd name="T15" fmla="*/ 2147483647 h 1200"/>
                <a:gd name="T16" fmla="*/ 2147483647 w 1009"/>
                <a:gd name="T17" fmla="*/ 2147483647 h 1200"/>
                <a:gd name="T18" fmla="*/ 2147483647 w 1009"/>
                <a:gd name="T19" fmla="*/ 2147483647 h 1200"/>
                <a:gd name="T20" fmla="*/ 2147483647 w 1009"/>
                <a:gd name="T21" fmla="*/ 2147483647 h 1200"/>
                <a:gd name="T22" fmla="*/ 2147483647 w 1009"/>
                <a:gd name="T23" fmla="*/ 2147483647 h 1200"/>
                <a:gd name="T24" fmla="*/ 2147483647 w 1009"/>
                <a:gd name="T25" fmla="*/ 2147483647 h 1200"/>
                <a:gd name="T26" fmla="*/ 2147483647 w 1009"/>
                <a:gd name="T27" fmla="*/ 2147483647 h 1200"/>
                <a:gd name="T28" fmla="*/ 2147483647 w 1009"/>
                <a:gd name="T29" fmla="*/ 2147483647 h 1200"/>
                <a:gd name="T30" fmla="*/ 2147483647 w 1009"/>
                <a:gd name="T31" fmla="*/ 2147483647 h 1200"/>
                <a:gd name="T32" fmla="*/ 2147483647 w 1009"/>
                <a:gd name="T33" fmla="*/ 2147483647 h 1200"/>
                <a:gd name="T34" fmla="*/ 2147483647 w 1009"/>
                <a:gd name="T35" fmla="*/ 2147483647 h 1200"/>
                <a:gd name="T36" fmla="*/ 2147483647 w 1009"/>
                <a:gd name="T37" fmla="*/ 2147483647 h 1200"/>
                <a:gd name="T38" fmla="*/ 2147483647 w 1009"/>
                <a:gd name="T39" fmla="*/ 2147483647 h 1200"/>
                <a:gd name="T40" fmla="*/ 2147483647 w 1009"/>
                <a:gd name="T41" fmla="*/ 2147483647 h 1200"/>
                <a:gd name="T42" fmla="*/ 2147483647 w 1009"/>
                <a:gd name="T43" fmla="*/ 2147483647 h 1200"/>
                <a:gd name="T44" fmla="*/ 2147483647 w 1009"/>
                <a:gd name="T45" fmla="*/ 2147483647 h 1200"/>
                <a:gd name="T46" fmla="*/ 2147483647 w 1009"/>
                <a:gd name="T47" fmla="*/ 2147483647 h 1200"/>
                <a:gd name="T48" fmla="*/ 2147483647 w 1009"/>
                <a:gd name="T49" fmla="*/ 2147483647 h 1200"/>
                <a:gd name="T50" fmla="*/ 2147483647 w 1009"/>
                <a:gd name="T51" fmla="*/ 2147483647 h 1200"/>
                <a:gd name="T52" fmla="*/ 2147483647 w 1009"/>
                <a:gd name="T53" fmla="*/ 2147483647 h 1200"/>
                <a:gd name="T54" fmla="*/ 2147483647 w 1009"/>
                <a:gd name="T55" fmla="*/ 2147483647 h 1200"/>
                <a:gd name="T56" fmla="*/ 2147483647 w 1009"/>
                <a:gd name="T57" fmla="*/ 2147483647 h 1200"/>
                <a:gd name="T58" fmla="*/ 2147483647 w 1009"/>
                <a:gd name="T59" fmla="*/ 2147483647 h 1200"/>
                <a:gd name="T60" fmla="*/ 2147483647 w 1009"/>
                <a:gd name="T61" fmla="*/ 2147483647 h 1200"/>
                <a:gd name="T62" fmla="*/ 2147483647 w 1009"/>
                <a:gd name="T63" fmla="*/ 2147483647 h 1200"/>
                <a:gd name="T64" fmla="*/ 2147483647 w 1009"/>
                <a:gd name="T65" fmla="*/ 2147483647 h 1200"/>
                <a:gd name="T66" fmla="*/ 2147483647 w 1009"/>
                <a:gd name="T67" fmla="*/ 2147483647 h 1200"/>
                <a:gd name="T68" fmla="*/ 2147483647 w 1009"/>
                <a:gd name="T69" fmla="*/ 2147483647 h 1200"/>
                <a:gd name="T70" fmla="*/ 2147483647 w 1009"/>
                <a:gd name="T71" fmla="*/ 2147483647 h 1200"/>
                <a:gd name="T72" fmla="*/ 2147483647 w 1009"/>
                <a:gd name="T73" fmla="*/ 2147483647 h 1200"/>
                <a:gd name="T74" fmla="*/ 2147483647 w 1009"/>
                <a:gd name="T75" fmla="*/ 2147483647 h 1200"/>
                <a:gd name="T76" fmla="*/ 2147483647 w 1009"/>
                <a:gd name="T77" fmla="*/ 2147483647 h 1200"/>
                <a:gd name="T78" fmla="*/ 2147483647 w 1009"/>
                <a:gd name="T79" fmla="*/ 2147483647 h 1200"/>
                <a:gd name="T80" fmla="*/ 2147483647 w 1009"/>
                <a:gd name="T81" fmla="*/ 2147483647 h 1200"/>
                <a:gd name="T82" fmla="*/ 2147483647 w 1009"/>
                <a:gd name="T83" fmla="*/ 2147483647 h 1200"/>
                <a:gd name="T84" fmla="*/ 2147483647 w 1009"/>
                <a:gd name="T85" fmla="*/ 2147483647 h 1200"/>
                <a:gd name="T86" fmla="*/ 2147483647 w 1009"/>
                <a:gd name="T87" fmla="*/ 2147483647 h 1200"/>
                <a:gd name="T88" fmla="*/ 2147483647 w 1009"/>
                <a:gd name="T89" fmla="*/ 2147483647 h 1200"/>
                <a:gd name="T90" fmla="*/ 2147483647 w 1009"/>
                <a:gd name="T91" fmla="*/ 2147483647 h 1200"/>
                <a:gd name="T92" fmla="*/ 2147483647 w 1009"/>
                <a:gd name="T93" fmla="*/ 2147483647 h 1200"/>
                <a:gd name="T94" fmla="*/ 2147483647 w 1009"/>
                <a:gd name="T95" fmla="*/ 2147483647 h 1200"/>
                <a:gd name="T96" fmla="*/ 2147483647 w 1009"/>
                <a:gd name="T97" fmla="*/ 2147483647 h 1200"/>
                <a:gd name="T98" fmla="*/ 2147483647 w 1009"/>
                <a:gd name="T99" fmla="*/ 2147483647 h 1200"/>
                <a:gd name="T100" fmla="*/ 2147483647 w 1009"/>
                <a:gd name="T101" fmla="*/ 2147483647 h 1200"/>
                <a:gd name="T102" fmla="*/ 2147483647 w 1009"/>
                <a:gd name="T103" fmla="*/ 2147483647 h 1200"/>
                <a:gd name="T104" fmla="*/ 2147483647 w 1009"/>
                <a:gd name="T105" fmla="*/ 2147483647 h 1200"/>
                <a:gd name="T106" fmla="*/ 2147483647 w 1009"/>
                <a:gd name="T107" fmla="*/ 2147483647 h 1200"/>
                <a:gd name="T108" fmla="*/ 2147483647 w 1009"/>
                <a:gd name="T109" fmla="*/ 2147483647 h 1200"/>
                <a:gd name="T110" fmla="*/ 2147483647 w 1009"/>
                <a:gd name="T111" fmla="*/ 2147483647 h 1200"/>
                <a:gd name="T112" fmla="*/ 2147483647 w 1009"/>
                <a:gd name="T113" fmla="*/ 2147483647 h 1200"/>
                <a:gd name="T114" fmla="*/ 2147483647 w 1009"/>
                <a:gd name="T115" fmla="*/ 2147483647 h 1200"/>
                <a:gd name="T116" fmla="*/ 2147483647 w 1009"/>
                <a:gd name="T117" fmla="*/ 2147483647 h 1200"/>
                <a:gd name="T118" fmla="*/ 2147483647 w 1009"/>
                <a:gd name="T119" fmla="*/ 2147483647 h 1200"/>
                <a:gd name="T120" fmla="*/ 2147483647 w 1009"/>
                <a:gd name="T121" fmla="*/ 2147483647 h 12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09"/>
                <a:gd name="T184" fmla="*/ 0 h 1200"/>
                <a:gd name="T185" fmla="*/ 1009 w 1009"/>
                <a:gd name="T186" fmla="*/ 1200 h 1200"/>
                <a:gd name="connsiteX0" fmla="*/ 9623 w 9990"/>
                <a:gd name="connsiteY0" fmla="*/ 2425 h 9992"/>
                <a:gd name="connsiteX1" fmla="*/ 9504 w 9990"/>
                <a:gd name="connsiteY1" fmla="*/ 2592 h 9992"/>
                <a:gd name="connsiteX2" fmla="*/ 9594 w 9990"/>
                <a:gd name="connsiteY2" fmla="*/ 2575 h 9992"/>
                <a:gd name="connsiteX3" fmla="*/ 9623 w 9990"/>
                <a:gd name="connsiteY3" fmla="*/ 2817 h 9992"/>
                <a:gd name="connsiteX4" fmla="*/ 9772 w 9990"/>
                <a:gd name="connsiteY4" fmla="*/ 3483 h 9992"/>
                <a:gd name="connsiteX5" fmla="*/ 9921 w 9990"/>
                <a:gd name="connsiteY5" fmla="*/ 3808 h 9992"/>
                <a:gd name="connsiteX6" fmla="*/ 9990 w 9990"/>
                <a:gd name="connsiteY6" fmla="*/ 4275 h 9992"/>
                <a:gd name="connsiteX7" fmla="*/ 9832 w 9990"/>
                <a:gd name="connsiteY7" fmla="*/ 5342 h 9992"/>
                <a:gd name="connsiteX8" fmla="*/ 9703 w 9990"/>
                <a:gd name="connsiteY8" fmla="*/ 5317 h 9992"/>
                <a:gd name="connsiteX9" fmla="*/ 9742 w 9990"/>
                <a:gd name="connsiteY9" fmla="*/ 5542 h 9992"/>
                <a:gd name="connsiteX10" fmla="*/ 9772 w 9990"/>
                <a:gd name="connsiteY10" fmla="*/ 5858 h 9992"/>
                <a:gd name="connsiteX11" fmla="*/ 9832 w 9990"/>
                <a:gd name="connsiteY11" fmla="*/ 6142 h 9992"/>
                <a:gd name="connsiteX12" fmla="*/ 9812 w 9990"/>
                <a:gd name="connsiteY12" fmla="*/ 6308 h 9992"/>
                <a:gd name="connsiteX13" fmla="*/ 9742 w 9990"/>
                <a:gd name="connsiteY13" fmla="*/ 6458 h 9992"/>
                <a:gd name="connsiteX14" fmla="*/ 9792 w 9990"/>
                <a:gd name="connsiteY14" fmla="*/ 6617 h 9992"/>
                <a:gd name="connsiteX15" fmla="*/ 9782 w 9990"/>
                <a:gd name="connsiteY15" fmla="*/ 6733 h 9992"/>
                <a:gd name="connsiteX16" fmla="*/ 9782 w 9990"/>
                <a:gd name="connsiteY16" fmla="*/ 6825 h 9992"/>
                <a:gd name="connsiteX17" fmla="*/ 9822 w 9990"/>
                <a:gd name="connsiteY17" fmla="*/ 6933 h 9992"/>
                <a:gd name="connsiteX18" fmla="*/ 9822 w 9990"/>
                <a:gd name="connsiteY18" fmla="*/ 6975 h 9992"/>
                <a:gd name="connsiteX19" fmla="*/ 9728 w 9990"/>
                <a:gd name="connsiteY19" fmla="*/ 7151 h 9992"/>
                <a:gd name="connsiteX20" fmla="*/ 9485 w 9990"/>
                <a:gd name="connsiteY20" fmla="*/ 6992 h 9992"/>
                <a:gd name="connsiteX21" fmla="*/ 9386 w 9990"/>
                <a:gd name="connsiteY21" fmla="*/ 6992 h 9992"/>
                <a:gd name="connsiteX22" fmla="*/ 9187 w 9990"/>
                <a:gd name="connsiteY22" fmla="*/ 6992 h 9992"/>
                <a:gd name="connsiteX23" fmla="*/ 9118 w 9990"/>
                <a:gd name="connsiteY23" fmla="*/ 6975 h 9992"/>
                <a:gd name="connsiteX24" fmla="*/ 9068 w 9990"/>
                <a:gd name="connsiteY24" fmla="*/ 6950 h 9992"/>
                <a:gd name="connsiteX25" fmla="*/ 9029 w 9990"/>
                <a:gd name="connsiteY25" fmla="*/ 6942 h 9992"/>
                <a:gd name="connsiteX26" fmla="*/ 8999 w 9990"/>
                <a:gd name="connsiteY26" fmla="*/ 6950 h 9992"/>
                <a:gd name="connsiteX27" fmla="*/ 8979 w 9990"/>
                <a:gd name="connsiteY27" fmla="*/ 6975 h 9992"/>
                <a:gd name="connsiteX28" fmla="*/ 8900 w 9990"/>
                <a:gd name="connsiteY28" fmla="*/ 7008 h 9992"/>
                <a:gd name="connsiteX29" fmla="*/ 8860 w 9990"/>
                <a:gd name="connsiteY29" fmla="*/ 7050 h 9992"/>
                <a:gd name="connsiteX30" fmla="*/ 8870 w 9990"/>
                <a:gd name="connsiteY30" fmla="*/ 7100 h 9992"/>
                <a:gd name="connsiteX31" fmla="*/ 8870 w 9990"/>
                <a:gd name="connsiteY31" fmla="*/ 7175 h 9992"/>
                <a:gd name="connsiteX32" fmla="*/ 8940 w 9990"/>
                <a:gd name="connsiteY32" fmla="*/ 7317 h 9992"/>
                <a:gd name="connsiteX33" fmla="*/ 8979 w 9990"/>
                <a:gd name="connsiteY33" fmla="*/ 7367 h 9992"/>
                <a:gd name="connsiteX34" fmla="*/ 8989 w 9990"/>
                <a:gd name="connsiteY34" fmla="*/ 7400 h 9992"/>
                <a:gd name="connsiteX35" fmla="*/ 9058 w 9990"/>
                <a:gd name="connsiteY35" fmla="*/ 7408 h 9992"/>
                <a:gd name="connsiteX36" fmla="*/ 9098 w 9990"/>
                <a:gd name="connsiteY36" fmla="*/ 7442 h 9992"/>
                <a:gd name="connsiteX37" fmla="*/ 9158 w 9990"/>
                <a:gd name="connsiteY37" fmla="*/ 7517 h 9992"/>
                <a:gd name="connsiteX38" fmla="*/ 9257 w 9990"/>
                <a:gd name="connsiteY38" fmla="*/ 7733 h 9992"/>
                <a:gd name="connsiteX39" fmla="*/ 9435 w 9990"/>
                <a:gd name="connsiteY39" fmla="*/ 7908 h 9992"/>
                <a:gd name="connsiteX40" fmla="*/ 9435 w 9990"/>
                <a:gd name="connsiteY40" fmla="*/ 7983 h 9992"/>
                <a:gd name="connsiteX41" fmla="*/ 9445 w 9990"/>
                <a:gd name="connsiteY41" fmla="*/ 8025 h 9992"/>
                <a:gd name="connsiteX42" fmla="*/ 9564 w 9990"/>
                <a:gd name="connsiteY42" fmla="*/ 8108 h 9992"/>
                <a:gd name="connsiteX43" fmla="*/ 9604 w 9990"/>
                <a:gd name="connsiteY43" fmla="*/ 8242 h 9992"/>
                <a:gd name="connsiteX44" fmla="*/ 9673 w 9990"/>
                <a:gd name="connsiteY44" fmla="*/ 8400 h 9992"/>
                <a:gd name="connsiteX45" fmla="*/ 9574 w 9990"/>
                <a:gd name="connsiteY45" fmla="*/ 8483 h 9992"/>
                <a:gd name="connsiteX46" fmla="*/ 9504 w 9990"/>
                <a:gd name="connsiteY46" fmla="*/ 8550 h 9992"/>
                <a:gd name="connsiteX47" fmla="*/ 9485 w 9990"/>
                <a:gd name="connsiteY47" fmla="*/ 8592 h 9992"/>
                <a:gd name="connsiteX48" fmla="*/ 9495 w 9990"/>
                <a:gd name="connsiteY48" fmla="*/ 8700 h 9992"/>
                <a:gd name="connsiteX49" fmla="*/ 9564 w 9990"/>
                <a:gd name="connsiteY49" fmla="*/ 8792 h 9992"/>
                <a:gd name="connsiteX50" fmla="*/ 9663 w 9990"/>
                <a:gd name="connsiteY50" fmla="*/ 8833 h 9992"/>
                <a:gd name="connsiteX51" fmla="*/ 9752 w 9990"/>
                <a:gd name="connsiteY51" fmla="*/ 8917 h 9992"/>
                <a:gd name="connsiteX52" fmla="*/ 9752 w 9990"/>
                <a:gd name="connsiteY52" fmla="*/ 9075 h 9992"/>
                <a:gd name="connsiteX53" fmla="*/ 9782 w 9990"/>
                <a:gd name="connsiteY53" fmla="*/ 9158 h 9992"/>
                <a:gd name="connsiteX54" fmla="*/ 9752 w 9990"/>
                <a:gd name="connsiteY54" fmla="*/ 9208 h 9992"/>
                <a:gd name="connsiteX55" fmla="*/ 9584 w 9990"/>
                <a:gd name="connsiteY55" fmla="*/ 9400 h 9992"/>
                <a:gd name="connsiteX56" fmla="*/ 9346 w 9990"/>
                <a:gd name="connsiteY56" fmla="*/ 9550 h 9992"/>
                <a:gd name="connsiteX57" fmla="*/ 8821 w 9990"/>
                <a:gd name="connsiteY57" fmla="*/ 9817 h 9992"/>
                <a:gd name="connsiteX58" fmla="*/ 8573 w 9990"/>
                <a:gd name="connsiteY58" fmla="*/ 9992 h 9992"/>
                <a:gd name="connsiteX59" fmla="*/ 8503 w 9990"/>
                <a:gd name="connsiteY59" fmla="*/ 9850 h 9992"/>
                <a:gd name="connsiteX60" fmla="*/ 8484 w 9990"/>
                <a:gd name="connsiteY60" fmla="*/ 9842 h 9992"/>
                <a:gd name="connsiteX61" fmla="*/ 8454 w 9990"/>
                <a:gd name="connsiteY61" fmla="*/ 9617 h 9992"/>
                <a:gd name="connsiteX62" fmla="*/ 8404 w 9990"/>
                <a:gd name="connsiteY62" fmla="*/ 9542 h 9992"/>
                <a:gd name="connsiteX63" fmla="*/ 8375 w 9990"/>
                <a:gd name="connsiteY63" fmla="*/ 9517 h 9992"/>
                <a:gd name="connsiteX64" fmla="*/ 8315 w 9990"/>
                <a:gd name="connsiteY64" fmla="*/ 9483 h 9992"/>
                <a:gd name="connsiteX65" fmla="*/ 8295 w 9990"/>
                <a:gd name="connsiteY65" fmla="*/ 9417 h 9992"/>
                <a:gd name="connsiteX66" fmla="*/ 8236 w 9990"/>
                <a:gd name="connsiteY66" fmla="*/ 9383 h 9992"/>
                <a:gd name="connsiteX67" fmla="*/ 8127 w 9990"/>
                <a:gd name="connsiteY67" fmla="*/ 9342 h 9992"/>
                <a:gd name="connsiteX68" fmla="*/ 8107 w 9990"/>
                <a:gd name="connsiteY68" fmla="*/ 9367 h 9992"/>
                <a:gd name="connsiteX69" fmla="*/ 8048 w 9990"/>
                <a:gd name="connsiteY69" fmla="*/ 9342 h 9992"/>
                <a:gd name="connsiteX70" fmla="*/ 8018 w 9990"/>
                <a:gd name="connsiteY70" fmla="*/ 9300 h 9992"/>
                <a:gd name="connsiteX71" fmla="*/ 7948 w 9990"/>
                <a:gd name="connsiteY71" fmla="*/ 9325 h 9992"/>
                <a:gd name="connsiteX72" fmla="*/ 7869 w 9990"/>
                <a:gd name="connsiteY72" fmla="*/ 9308 h 9992"/>
                <a:gd name="connsiteX73" fmla="*/ 7839 w 9990"/>
                <a:gd name="connsiteY73" fmla="*/ 9333 h 9992"/>
                <a:gd name="connsiteX74" fmla="*/ 7830 w 9990"/>
                <a:gd name="connsiteY74" fmla="*/ 9342 h 9992"/>
                <a:gd name="connsiteX75" fmla="*/ 7800 w 9990"/>
                <a:gd name="connsiteY75" fmla="*/ 9342 h 9992"/>
                <a:gd name="connsiteX76" fmla="*/ 7730 w 9990"/>
                <a:gd name="connsiteY76" fmla="*/ 9308 h 9992"/>
                <a:gd name="connsiteX77" fmla="*/ 7701 w 9990"/>
                <a:gd name="connsiteY77" fmla="*/ 9300 h 9992"/>
                <a:gd name="connsiteX78" fmla="*/ 7681 w 9990"/>
                <a:gd name="connsiteY78" fmla="*/ 9275 h 9992"/>
                <a:gd name="connsiteX79" fmla="*/ 7641 w 9990"/>
                <a:gd name="connsiteY79" fmla="*/ 9258 h 9992"/>
                <a:gd name="connsiteX80" fmla="*/ 7562 w 9990"/>
                <a:gd name="connsiteY80" fmla="*/ 9192 h 9992"/>
                <a:gd name="connsiteX81" fmla="*/ 7493 w 9990"/>
                <a:gd name="connsiteY81" fmla="*/ 8958 h 9992"/>
                <a:gd name="connsiteX82" fmla="*/ 7413 w 9990"/>
                <a:gd name="connsiteY82" fmla="*/ 8833 h 9992"/>
                <a:gd name="connsiteX83" fmla="*/ 7423 w 9990"/>
                <a:gd name="connsiteY83" fmla="*/ 8817 h 9992"/>
                <a:gd name="connsiteX84" fmla="*/ 7473 w 9990"/>
                <a:gd name="connsiteY84" fmla="*/ 8800 h 9992"/>
                <a:gd name="connsiteX85" fmla="*/ 7463 w 9990"/>
                <a:gd name="connsiteY85" fmla="*/ 8733 h 9992"/>
                <a:gd name="connsiteX86" fmla="*/ 7413 w 9990"/>
                <a:gd name="connsiteY86" fmla="*/ 8692 h 9992"/>
                <a:gd name="connsiteX87" fmla="*/ 7374 w 9990"/>
                <a:gd name="connsiteY87" fmla="*/ 8658 h 9992"/>
                <a:gd name="connsiteX88" fmla="*/ 7255 w 9990"/>
                <a:gd name="connsiteY88" fmla="*/ 8708 h 9992"/>
                <a:gd name="connsiteX89" fmla="*/ 7215 w 9990"/>
                <a:gd name="connsiteY89" fmla="*/ 8667 h 9992"/>
                <a:gd name="connsiteX90" fmla="*/ 7185 w 9990"/>
                <a:gd name="connsiteY90" fmla="*/ 8650 h 9992"/>
                <a:gd name="connsiteX91" fmla="*/ 7116 w 9990"/>
                <a:gd name="connsiteY91" fmla="*/ 8633 h 9992"/>
                <a:gd name="connsiteX92" fmla="*/ 6987 w 9990"/>
                <a:gd name="connsiteY92" fmla="*/ 8608 h 9992"/>
                <a:gd name="connsiteX93" fmla="*/ 6928 w 9990"/>
                <a:gd name="connsiteY93" fmla="*/ 8592 h 9992"/>
                <a:gd name="connsiteX94" fmla="*/ 6868 w 9990"/>
                <a:gd name="connsiteY94" fmla="*/ 8575 h 9992"/>
                <a:gd name="connsiteX95" fmla="*/ 6868 w 9990"/>
                <a:gd name="connsiteY95" fmla="*/ 8583 h 9992"/>
                <a:gd name="connsiteX96" fmla="*/ 6829 w 9990"/>
                <a:gd name="connsiteY96" fmla="*/ 8550 h 9992"/>
                <a:gd name="connsiteX97" fmla="*/ 6739 w 9990"/>
                <a:gd name="connsiteY97" fmla="*/ 8467 h 9992"/>
                <a:gd name="connsiteX98" fmla="*/ 6739 w 9990"/>
                <a:gd name="connsiteY98" fmla="*/ 8450 h 9992"/>
                <a:gd name="connsiteX99" fmla="*/ 6680 w 9990"/>
                <a:gd name="connsiteY99" fmla="*/ 8392 h 9992"/>
                <a:gd name="connsiteX100" fmla="*/ 6601 w 9990"/>
                <a:gd name="connsiteY100" fmla="*/ 8358 h 9992"/>
                <a:gd name="connsiteX101" fmla="*/ 6541 w 9990"/>
                <a:gd name="connsiteY101" fmla="*/ 8342 h 9992"/>
                <a:gd name="connsiteX102" fmla="*/ 6531 w 9990"/>
                <a:gd name="connsiteY102" fmla="*/ 8333 h 9992"/>
                <a:gd name="connsiteX103" fmla="*/ 6541 w 9990"/>
                <a:gd name="connsiteY103" fmla="*/ 8333 h 9992"/>
                <a:gd name="connsiteX104" fmla="*/ 6591 w 9990"/>
                <a:gd name="connsiteY104" fmla="*/ 8300 h 9992"/>
                <a:gd name="connsiteX105" fmla="*/ 6601 w 9990"/>
                <a:gd name="connsiteY105" fmla="*/ 8242 h 9992"/>
                <a:gd name="connsiteX106" fmla="*/ 6620 w 9990"/>
                <a:gd name="connsiteY106" fmla="*/ 8233 h 9992"/>
                <a:gd name="connsiteX107" fmla="*/ 6571 w 9990"/>
                <a:gd name="connsiteY107" fmla="*/ 8192 h 9992"/>
                <a:gd name="connsiteX108" fmla="*/ 6531 w 9990"/>
                <a:gd name="connsiteY108" fmla="*/ 8225 h 9992"/>
                <a:gd name="connsiteX109" fmla="*/ 6511 w 9990"/>
                <a:gd name="connsiteY109" fmla="*/ 8217 h 9992"/>
                <a:gd name="connsiteX110" fmla="*/ 6501 w 9990"/>
                <a:gd name="connsiteY110" fmla="*/ 8217 h 9992"/>
                <a:gd name="connsiteX111" fmla="*/ 6492 w 9990"/>
                <a:gd name="connsiteY111" fmla="*/ 8225 h 9992"/>
                <a:gd name="connsiteX112" fmla="*/ 6492 w 9990"/>
                <a:gd name="connsiteY112" fmla="*/ 8192 h 9992"/>
                <a:gd name="connsiteX113" fmla="*/ 6492 w 9990"/>
                <a:gd name="connsiteY113" fmla="*/ 8158 h 9992"/>
                <a:gd name="connsiteX114" fmla="*/ 6492 w 9990"/>
                <a:gd name="connsiteY114" fmla="*/ 8150 h 9992"/>
                <a:gd name="connsiteX115" fmla="*/ 6492 w 9990"/>
                <a:gd name="connsiteY115" fmla="*/ 8117 h 9992"/>
                <a:gd name="connsiteX116" fmla="*/ 6452 w 9990"/>
                <a:gd name="connsiteY116" fmla="*/ 8117 h 9992"/>
                <a:gd name="connsiteX117" fmla="*/ 6452 w 9990"/>
                <a:gd name="connsiteY117" fmla="*/ 8108 h 9992"/>
                <a:gd name="connsiteX118" fmla="*/ 6432 w 9990"/>
                <a:gd name="connsiteY118" fmla="*/ 8117 h 9992"/>
                <a:gd name="connsiteX119" fmla="*/ 6452 w 9990"/>
                <a:gd name="connsiteY119" fmla="*/ 8025 h 9992"/>
                <a:gd name="connsiteX120" fmla="*/ 6452 w 9990"/>
                <a:gd name="connsiteY120" fmla="*/ 7992 h 9992"/>
                <a:gd name="connsiteX121" fmla="*/ 6442 w 9990"/>
                <a:gd name="connsiteY121" fmla="*/ 7917 h 9992"/>
                <a:gd name="connsiteX122" fmla="*/ 6412 w 9990"/>
                <a:gd name="connsiteY122" fmla="*/ 7908 h 9992"/>
                <a:gd name="connsiteX123" fmla="*/ 6402 w 9990"/>
                <a:gd name="connsiteY123" fmla="*/ 7875 h 9992"/>
                <a:gd name="connsiteX124" fmla="*/ 6402 w 9990"/>
                <a:gd name="connsiteY124" fmla="*/ 7842 h 9992"/>
                <a:gd name="connsiteX125" fmla="*/ 6402 w 9990"/>
                <a:gd name="connsiteY125" fmla="*/ 7833 h 9992"/>
                <a:gd name="connsiteX126" fmla="*/ 6402 w 9990"/>
                <a:gd name="connsiteY126" fmla="*/ 7792 h 9992"/>
                <a:gd name="connsiteX127" fmla="*/ 6412 w 9990"/>
                <a:gd name="connsiteY127" fmla="*/ 7758 h 9992"/>
                <a:gd name="connsiteX128" fmla="*/ 6432 w 9990"/>
                <a:gd name="connsiteY128" fmla="*/ 7767 h 9992"/>
                <a:gd name="connsiteX129" fmla="*/ 6442 w 9990"/>
                <a:gd name="connsiteY129" fmla="*/ 7767 h 9992"/>
                <a:gd name="connsiteX130" fmla="*/ 6452 w 9990"/>
                <a:gd name="connsiteY130" fmla="*/ 7733 h 9992"/>
                <a:gd name="connsiteX131" fmla="*/ 6452 w 9990"/>
                <a:gd name="connsiteY131" fmla="*/ 7667 h 9992"/>
                <a:gd name="connsiteX132" fmla="*/ 6442 w 9990"/>
                <a:gd name="connsiteY132" fmla="*/ 7650 h 9992"/>
                <a:gd name="connsiteX133" fmla="*/ 6442 w 9990"/>
                <a:gd name="connsiteY133" fmla="*/ 7600 h 9992"/>
                <a:gd name="connsiteX134" fmla="*/ 6432 w 9990"/>
                <a:gd name="connsiteY134" fmla="*/ 7592 h 9992"/>
                <a:gd name="connsiteX135" fmla="*/ 6442 w 9990"/>
                <a:gd name="connsiteY135" fmla="*/ 7533 h 9992"/>
                <a:gd name="connsiteX136" fmla="*/ 6452 w 9990"/>
                <a:gd name="connsiteY136" fmla="*/ 7533 h 9992"/>
                <a:gd name="connsiteX137" fmla="*/ 6492 w 9990"/>
                <a:gd name="connsiteY137" fmla="*/ 7533 h 9992"/>
                <a:gd name="connsiteX138" fmla="*/ 6501 w 9990"/>
                <a:gd name="connsiteY138" fmla="*/ 7517 h 9992"/>
                <a:gd name="connsiteX139" fmla="*/ 6501 w 9990"/>
                <a:gd name="connsiteY139" fmla="*/ 7508 h 9992"/>
                <a:gd name="connsiteX140" fmla="*/ 6452 w 9990"/>
                <a:gd name="connsiteY140" fmla="*/ 7483 h 9992"/>
                <a:gd name="connsiteX141" fmla="*/ 6432 w 9990"/>
                <a:gd name="connsiteY141" fmla="*/ 7475 h 9992"/>
                <a:gd name="connsiteX142" fmla="*/ 6402 w 9990"/>
                <a:gd name="connsiteY142" fmla="*/ 7433 h 9992"/>
                <a:gd name="connsiteX143" fmla="*/ 6373 w 9990"/>
                <a:gd name="connsiteY143" fmla="*/ 7425 h 9992"/>
                <a:gd name="connsiteX144" fmla="*/ 6363 w 9990"/>
                <a:gd name="connsiteY144" fmla="*/ 7425 h 9992"/>
                <a:gd name="connsiteX145" fmla="*/ 6264 w 9990"/>
                <a:gd name="connsiteY145" fmla="*/ 7392 h 9992"/>
                <a:gd name="connsiteX146" fmla="*/ 6155 w 9990"/>
                <a:gd name="connsiteY146" fmla="*/ 7375 h 9992"/>
                <a:gd name="connsiteX147" fmla="*/ 6075 w 9990"/>
                <a:gd name="connsiteY147" fmla="*/ 7392 h 9992"/>
                <a:gd name="connsiteX148" fmla="*/ 6056 w 9990"/>
                <a:gd name="connsiteY148" fmla="*/ 7400 h 9992"/>
                <a:gd name="connsiteX149" fmla="*/ 6065 w 9990"/>
                <a:gd name="connsiteY149" fmla="*/ 7400 h 9992"/>
                <a:gd name="connsiteX150" fmla="*/ 6046 w 9990"/>
                <a:gd name="connsiteY150" fmla="*/ 7417 h 9992"/>
                <a:gd name="connsiteX151" fmla="*/ 6056 w 9990"/>
                <a:gd name="connsiteY151" fmla="*/ 7425 h 9992"/>
                <a:gd name="connsiteX152" fmla="*/ 5907 w 9990"/>
                <a:gd name="connsiteY152" fmla="*/ 7392 h 9992"/>
                <a:gd name="connsiteX153" fmla="*/ 5897 w 9990"/>
                <a:gd name="connsiteY153" fmla="*/ 7375 h 9992"/>
                <a:gd name="connsiteX154" fmla="*/ 5917 w 9990"/>
                <a:gd name="connsiteY154" fmla="*/ 7375 h 9992"/>
                <a:gd name="connsiteX155" fmla="*/ 5927 w 9990"/>
                <a:gd name="connsiteY155" fmla="*/ 7367 h 9992"/>
                <a:gd name="connsiteX156" fmla="*/ 5927 w 9990"/>
                <a:gd name="connsiteY156" fmla="*/ 7350 h 9992"/>
                <a:gd name="connsiteX157" fmla="*/ 5897 w 9990"/>
                <a:gd name="connsiteY157" fmla="*/ 7342 h 9992"/>
                <a:gd name="connsiteX158" fmla="*/ 5887 w 9990"/>
                <a:gd name="connsiteY158" fmla="*/ 7325 h 9992"/>
                <a:gd name="connsiteX159" fmla="*/ 5887 w 9990"/>
                <a:gd name="connsiteY159" fmla="*/ 7317 h 9992"/>
                <a:gd name="connsiteX160" fmla="*/ 5857 w 9990"/>
                <a:gd name="connsiteY160" fmla="*/ 7292 h 9992"/>
                <a:gd name="connsiteX161" fmla="*/ 5818 w 9990"/>
                <a:gd name="connsiteY161" fmla="*/ 7283 h 9992"/>
                <a:gd name="connsiteX162" fmla="*/ 5778 w 9990"/>
                <a:gd name="connsiteY162" fmla="*/ 7308 h 9992"/>
                <a:gd name="connsiteX163" fmla="*/ 5758 w 9990"/>
                <a:gd name="connsiteY163" fmla="*/ 7325 h 9992"/>
                <a:gd name="connsiteX164" fmla="*/ 5748 w 9990"/>
                <a:gd name="connsiteY164" fmla="*/ 7308 h 9992"/>
                <a:gd name="connsiteX165" fmla="*/ 5748 w 9990"/>
                <a:gd name="connsiteY165" fmla="*/ 7317 h 9992"/>
                <a:gd name="connsiteX166" fmla="*/ 5758 w 9990"/>
                <a:gd name="connsiteY166" fmla="*/ 7333 h 9992"/>
                <a:gd name="connsiteX167" fmla="*/ 5748 w 9990"/>
                <a:gd name="connsiteY167" fmla="*/ 7333 h 9992"/>
                <a:gd name="connsiteX168" fmla="*/ 5748 w 9990"/>
                <a:gd name="connsiteY168" fmla="*/ 7325 h 9992"/>
                <a:gd name="connsiteX169" fmla="*/ 5699 w 9990"/>
                <a:gd name="connsiteY169" fmla="*/ 7325 h 9992"/>
                <a:gd name="connsiteX170" fmla="*/ 5699 w 9990"/>
                <a:gd name="connsiteY170" fmla="*/ 7317 h 9992"/>
                <a:gd name="connsiteX171" fmla="*/ 5679 w 9990"/>
                <a:gd name="connsiteY171" fmla="*/ 7325 h 9992"/>
                <a:gd name="connsiteX172" fmla="*/ 5679 w 9990"/>
                <a:gd name="connsiteY172" fmla="*/ 7317 h 9992"/>
                <a:gd name="connsiteX173" fmla="*/ 5699 w 9990"/>
                <a:gd name="connsiteY173" fmla="*/ 7308 h 9992"/>
                <a:gd name="connsiteX174" fmla="*/ 5689 w 9990"/>
                <a:gd name="connsiteY174" fmla="*/ 7283 h 9992"/>
                <a:gd name="connsiteX175" fmla="*/ 5679 w 9990"/>
                <a:gd name="connsiteY175" fmla="*/ 7275 h 9992"/>
                <a:gd name="connsiteX176" fmla="*/ 5649 w 9990"/>
                <a:gd name="connsiteY176" fmla="*/ 7292 h 9992"/>
                <a:gd name="connsiteX177" fmla="*/ 5659 w 9990"/>
                <a:gd name="connsiteY177" fmla="*/ 7267 h 9992"/>
                <a:gd name="connsiteX178" fmla="*/ 5649 w 9990"/>
                <a:gd name="connsiteY178" fmla="*/ 7258 h 9992"/>
                <a:gd name="connsiteX179" fmla="*/ 5639 w 9990"/>
                <a:gd name="connsiteY179" fmla="*/ 7242 h 9992"/>
                <a:gd name="connsiteX180" fmla="*/ 5610 w 9990"/>
                <a:gd name="connsiteY180" fmla="*/ 7242 h 9992"/>
                <a:gd name="connsiteX181" fmla="*/ 5570 w 9990"/>
                <a:gd name="connsiteY181" fmla="*/ 7225 h 9992"/>
                <a:gd name="connsiteX182" fmla="*/ 5550 w 9990"/>
                <a:gd name="connsiteY182" fmla="*/ 7183 h 9992"/>
                <a:gd name="connsiteX183" fmla="*/ 5530 w 9990"/>
                <a:gd name="connsiteY183" fmla="*/ 7175 h 9992"/>
                <a:gd name="connsiteX184" fmla="*/ 5510 w 9990"/>
                <a:gd name="connsiteY184" fmla="*/ 7150 h 9992"/>
                <a:gd name="connsiteX185" fmla="*/ 5481 w 9990"/>
                <a:gd name="connsiteY185" fmla="*/ 7150 h 9992"/>
                <a:gd name="connsiteX186" fmla="*/ 5481 w 9990"/>
                <a:gd name="connsiteY186" fmla="*/ 7125 h 9992"/>
                <a:gd name="connsiteX187" fmla="*/ 5471 w 9990"/>
                <a:gd name="connsiteY187" fmla="*/ 7125 h 9992"/>
                <a:gd name="connsiteX188" fmla="*/ 5461 w 9990"/>
                <a:gd name="connsiteY188" fmla="*/ 7125 h 9992"/>
                <a:gd name="connsiteX189" fmla="*/ 5451 w 9990"/>
                <a:gd name="connsiteY189" fmla="*/ 7125 h 9992"/>
                <a:gd name="connsiteX190" fmla="*/ 5461 w 9990"/>
                <a:gd name="connsiteY190" fmla="*/ 7117 h 9992"/>
                <a:gd name="connsiteX191" fmla="*/ 5421 w 9990"/>
                <a:gd name="connsiteY191" fmla="*/ 7083 h 9992"/>
                <a:gd name="connsiteX192" fmla="*/ 5421 w 9990"/>
                <a:gd name="connsiteY192" fmla="*/ 7075 h 9992"/>
                <a:gd name="connsiteX193" fmla="*/ 5411 w 9990"/>
                <a:gd name="connsiteY193" fmla="*/ 7075 h 9992"/>
                <a:gd name="connsiteX194" fmla="*/ 5411 w 9990"/>
                <a:gd name="connsiteY194" fmla="*/ 7042 h 9992"/>
                <a:gd name="connsiteX195" fmla="*/ 5401 w 9990"/>
                <a:gd name="connsiteY195" fmla="*/ 7033 h 9992"/>
                <a:gd name="connsiteX196" fmla="*/ 5401 w 9990"/>
                <a:gd name="connsiteY196" fmla="*/ 7025 h 9992"/>
                <a:gd name="connsiteX197" fmla="*/ 5391 w 9990"/>
                <a:gd name="connsiteY197" fmla="*/ 7017 h 9992"/>
                <a:gd name="connsiteX198" fmla="*/ 5391 w 9990"/>
                <a:gd name="connsiteY198" fmla="*/ 7008 h 9992"/>
                <a:gd name="connsiteX199" fmla="*/ 5382 w 9990"/>
                <a:gd name="connsiteY199" fmla="*/ 7008 h 9992"/>
                <a:gd name="connsiteX200" fmla="*/ 5382 w 9990"/>
                <a:gd name="connsiteY200" fmla="*/ 7000 h 9992"/>
                <a:gd name="connsiteX201" fmla="*/ 5372 w 9990"/>
                <a:gd name="connsiteY201" fmla="*/ 6992 h 9992"/>
                <a:gd name="connsiteX202" fmla="*/ 5362 w 9990"/>
                <a:gd name="connsiteY202" fmla="*/ 6975 h 9992"/>
                <a:gd name="connsiteX203" fmla="*/ 5352 w 9990"/>
                <a:gd name="connsiteY203" fmla="*/ 6967 h 9992"/>
                <a:gd name="connsiteX204" fmla="*/ 5342 w 9990"/>
                <a:gd name="connsiteY204" fmla="*/ 6958 h 9992"/>
                <a:gd name="connsiteX205" fmla="*/ 5352 w 9990"/>
                <a:gd name="connsiteY205" fmla="*/ 6925 h 9992"/>
                <a:gd name="connsiteX206" fmla="*/ 5322 w 9990"/>
                <a:gd name="connsiteY206" fmla="*/ 6883 h 9992"/>
                <a:gd name="connsiteX207" fmla="*/ 5273 w 9990"/>
                <a:gd name="connsiteY207" fmla="*/ 6875 h 9992"/>
                <a:gd name="connsiteX208" fmla="*/ 5273 w 9990"/>
                <a:gd name="connsiteY208" fmla="*/ 6858 h 9992"/>
                <a:gd name="connsiteX209" fmla="*/ 5273 w 9990"/>
                <a:gd name="connsiteY209" fmla="*/ 6833 h 9992"/>
                <a:gd name="connsiteX210" fmla="*/ 5263 w 9990"/>
                <a:gd name="connsiteY210" fmla="*/ 6808 h 9992"/>
                <a:gd name="connsiteX211" fmla="*/ 5233 w 9990"/>
                <a:gd name="connsiteY211" fmla="*/ 6792 h 9992"/>
                <a:gd name="connsiteX212" fmla="*/ 5233 w 9990"/>
                <a:gd name="connsiteY212" fmla="*/ 6783 h 9992"/>
                <a:gd name="connsiteX213" fmla="*/ 5213 w 9990"/>
                <a:gd name="connsiteY213" fmla="*/ 6767 h 9992"/>
                <a:gd name="connsiteX214" fmla="*/ 5203 w 9990"/>
                <a:gd name="connsiteY214" fmla="*/ 6758 h 9992"/>
                <a:gd name="connsiteX215" fmla="*/ 5183 w 9990"/>
                <a:gd name="connsiteY215" fmla="*/ 6733 h 9992"/>
                <a:gd name="connsiteX216" fmla="*/ 5164 w 9990"/>
                <a:gd name="connsiteY216" fmla="*/ 6725 h 9992"/>
                <a:gd name="connsiteX217" fmla="*/ 5164 w 9990"/>
                <a:gd name="connsiteY217" fmla="*/ 6675 h 9992"/>
                <a:gd name="connsiteX218" fmla="*/ 5173 w 9990"/>
                <a:gd name="connsiteY218" fmla="*/ 6650 h 9992"/>
                <a:gd name="connsiteX219" fmla="*/ 5164 w 9990"/>
                <a:gd name="connsiteY219" fmla="*/ 6642 h 9992"/>
                <a:gd name="connsiteX220" fmla="*/ 5114 w 9990"/>
                <a:gd name="connsiteY220" fmla="*/ 6600 h 9992"/>
                <a:gd name="connsiteX221" fmla="*/ 5064 w 9990"/>
                <a:gd name="connsiteY221" fmla="*/ 6592 h 9992"/>
                <a:gd name="connsiteX222" fmla="*/ 4995 w 9990"/>
                <a:gd name="connsiteY222" fmla="*/ 6575 h 9992"/>
                <a:gd name="connsiteX223" fmla="*/ 4886 w 9990"/>
                <a:gd name="connsiteY223" fmla="*/ 6508 h 9992"/>
                <a:gd name="connsiteX224" fmla="*/ 4787 w 9990"/>
                <a:gd name="connsiteY224" fmla="*/ 6492 h 9992"/>
                <a:gd name="connsiteX225" fmla="*/ 4777 w 9990"/>
                <a:gd name="connsiteY225" fmla="*/ 6483 h 9992"/>
                <a:gd name="connsiteX226" fmla="*/ 4777 w 9990"/>
                <a:gd name="connsiteY226" fmla="*/ 6450 h 9992"/>
                <a:gd name="connsiteX227" fmla="*/ 4777 w 9990"/>
                <a:gd name="connsiteY227" fmla="*/ 6442 h 9992"/>
                <a:gd name="connsiteX228" fmla="*/ 4757 w 9990"/>
                <a:gd name="connsiteY228" fmla="*/ 6400 h 9992"/>
                <a:gd name="connsiteX229" fmla="*/ 4737 w 9990"/>
                <a:gd name="connsiteY229" fmla="*/ 6375 h 9992"/>
                <a:gd name="connsiteX230" fmla="*/ 4727 w 9990"/>
                <a:gd name="connsiteY230" fmla="*/ 6308 h 9992"/>
                <a:gd name="connsiteX231" fmla="*/ 4718 w 9990"/>
                <a:gd name="connsiteY231" fmla="*/ 6300 h 9992"/>
                <a:gd name="connsiteX232" fmla="*/ 4718 w 9990"/>
                <a:gd name="connsiteY232" fmla="*/ 6275 h 9992"/>
                <a:gd name="connsiteX233" fmla="*/ 4678 w 9990"/>
                <a:gd name="connsiteY233" fmla="*/ 6225 h 9992"/>
                <a:gd name="connsiteX234" fmla="*/ 4589 w 9990"/>
                <a:gd name="connsiteY234" fmla="*/ 6175 h 9992"/>
                <a:gd name="connsiteX235" fmla="*/ 4539 w 9990"/>
                <a:gd name="connsiteY235" fmla="*/ 6125 h 9992"/>
                <a:gd name="connsiteX236" fmla="*/ 4519 w 9990"/>
                <a:gd name="connsiteY236" fmla="*/ 6100 h 9992"/>
                <a:gd name="connsiteX237" fmla="*/ 4500 w 9990"/>
                <a:gd name="connsiteY237" fmla="*/ 6092 h 9992"/>
                <a:gd name="connsiteX238" fmla="*/ 4490 w 9990"/>
                <a:gd name="connsiteY238" fmla="*/ 6067 h 9992"/>
                <a:gd name="connsiteX239" fmla="*/ 4480 w 9990"/>
                <a:gd name="connsiteY239" fmla="*/ 6058 h 9992"/>
                <a:gd name="connsiteX240" fmla="*/ 4470 w 9990"/>
                <a:gd name="connsiteY240" fmla="*/ 6025 h 9992"/>
                <a:gd name="connsiteX241" fmla="*/ 4440 w 9990"/>
                <a:gd name="connsiteY241" fmla="*/ 6000 h 9992"/>
                <a:gd name="connsiteX242" fmla="*/ 4450 w 9990"/>
                <a:gd name="connsiteY242" fmla="*/ 6000 h 9992"/>
                <a:gd name="connsiteX243" fmla="*/ 4440 w 9990"/>
                <a:gd name="connsiteY243" fmla="*/ 5883 h 9992"/>
                <a:gd name="connsiteX244" fmla="*/ 4331 w 9990"/>
                <a:gd name="connsiteY244" fmla="*/ 5842 h 9992"/>
                <a:gd name="connsiteX245" fmla="*/ 4311 w 9990"/>
                <a:gd name="connsiteY245" fmla="*/ 5800 h 9992"/>
                <a:gd name="connsiteX246" fmla="*/ 4291 w 9990"/>
                <a:gd name="connsiteY246" fmla="*/ 5792 h 9992"/>
                <a:gd name="connsiteX247" fmla="*/ 4242 w 9990"/>
                <a:gd name="connsiteY247" fmla="*/ 5742 h 9992"/>
                <a:gd name="connsiteX248" fmla="*/ 4232 w 9990"/>
                <a:gd name="connsiteY248" fmla="*/ 5708 h 9992"/>
                <a:gd name="connsiteX249" fmla="*/ 4222 w 9990"/>
                <a:gd name="connsiteY249" fmla="*/ 5692 h 9992"/>
                <a:gd name="connsiteX250" fmla="*/ 4133 w 9990"/>
                <a:gd name="connsiteY250" fmla="*/ 5667 h 9992"/>
                <a:gd name="connsiteX251" fmla="*/ 4133 w 9990"/>
                <a:gd name="connsiteY251" fmla="*/ 5658 h 9992"/>
                <a:gd name="connsiteX252" fmla="*/ 4143 w 9990"/>
                <a:gd name="connsiteY252" fmla="*/ 5642 h 9992"/>
                <a:gd name="connsiteX253" fmla="*/ 4153 w 9990"/>
                <a:gd name="connsiteY253" fmla="*/ 5625 h 9992"/>
                <a:gd name="connsiteX254" fmla="*/ 4133 w 9990"/>
                <a:gd name="connsiteY254" fmla="*/ 5583 h 9992"/>
                <a:gd name="connsiteX255" fmla="*/ 4133 w 9990"/>
                <a:gd name="connsiteY255" fmla="*/ 5508 h 9992"/>
                <a:gd name="connsiteX256" fmla="*/ 4103 w 9990"/>
                <a:gd name="connsiteY256" fmla="*/ 5508 h 9992"/>
                <a:gd name="connsiteX257" fmla="*/ 4143 w 9990"/>
                <a:gd name="connsiteY257" fmla="*/ 5475 h 9992"/>
                <a:gd name="connsiteX258" fmla="*/ 4153 w 9990"/>
                <a:gd name="connsiteY258" fmla="*/ 5450 h 9992"/>
                <a:gd name="connsiteX259" fmla="*/ 4133 w 9990"/>
                <a:gd name="connsiteY259" fmla="*/ 5392 h 9992"/>
                <a:gd name="connsiteX260" fmla="*/ 4093 w 9990"/>
                <a:gd name="connsiteY260" fmla="*/ 5383 h 9992"/>
                <a:gd name="connsiteX261" fmla="*/ 4103 w 9990"/>
                <a:gd name="connsiteY261" fmla="*/ 5375 h 9992"/>
                <a:gd name="connsiteX262" fmla="*/ 4093 w 9990"/>
                <a:gd name="connsiteY262" fmla="*/ 5350 h 9992"/>
                <a:gd name="connsiteX263" fmla="*/ 4054 w 9990"/>
                <a:gd name="connsiteY263" fmla="*/ 5350 h 9992"/>
                <a:gd name="connsiteX264" fmla="*/ 4093 w 9990"/>
                <a:gd name="connsiteY264" fmla="*/ 5258 h 9992"/>
                <a:gd name="connsiteX265" fmla="*/ 4083 w 9990"/>
                <a:gd name="connsiteY265" fmla="*/ 5192 h 9992"/>
                <a:gd name="connsiteX266" fmla="*/ 4063 w 9990"/>
                <a:gd name="connsiteY266" fmla="*/ 5158 h 9992"/>
                <a:gd name="connsiteX267" fmla="*/ 4034 w 9990"/>
                <a:gd name="connsiteY267" fmla="*/ 5133 h 9992"/>
                <a:gd name="connsiteX268" fmla="*/ 3984 w 9990"/>
                <a:gd name="connsiteY268" fmla="*/ 5117 h 9992"/>
                <a:gd name="connsiteX269" fmla="*/ 3915 w 9990"/>
                <a:gd name="connsiteY269" fmla="*/ 5133 h 9992"/>
                <a:gd name="connsiteX270" fmla="*/ 3905 w 9990"/>
                <a:gd name="connsiteY270" fmla="*/ 5183 h 9992"/>
                <a:gd name="connsiteX271" fmla="*/ 3875 w 9990"/>
                <a:gd name="connsiteY271" fmla="*/ 5117 h 9992"/>
                <a:gd name="connsiteX272" fmla="*/ 3806 w 9990"/>
                <a:gd name="connsiteY272" fmla="*/ 5100 h 9992"/>
                <a:gd name="connsiteX273" fmla="*/ 3786 w 9990"/>
                <a:gd name="connsiteY273" fmla="*/ 5075 h 9992"/>
                <a:gd name="connsiteX274" fmla="*/ 3776 w 9990"/>
                <a:gd name="connsiteY274" fmla="*/ 5025 h 9992"/>
                <a:gd name="connsiteX275" fmla="*/ 3865 w 9990"/>
                <a:gd name="connsiteY275" fmla="*/ 4908 h 9992"/>
                <a:gd name="connsiteX276" fmla="*/ 3855 w 9990"/>
                <a:gd name="connsiteY276" fmla="*/ 4867 h 9992"/>
                <a:gd name="connsiteX277" fmla="*/ 3845 w 9990"/>
                <a:gd name="connsiteY277" fmla="*/ 4842 h 9992"/>
                <a:gd name="connsiteX278" fmla="*/ 3835 w 9990"/>
                <a:gd name="connsiteY278" fmla="*/ 4858 h 9992"/>
                <a:gd name="connsiteX279" fmla="*/ 3786 w 9990"/>
                <a:gd name="connsiteY279" fmla="*/ 4817 h 9992"/>
                <a:gd name="connsiteX280" fmla="*/ 3786 w 9990"/>
                <a:gd name="connsiteY280" fmla="*/ 4767 h 9992"/>
                <a:gd name="connsiteX281" fmla="*/ 3756 w 9990"/>
                <a:gd name="connsiteY281" fmla="*/ 4717 h 9992"/>
                <a:gd name="connsiteX282" fmla="*/ 3726 w 9990"/>
                <a:gd name="connsiteY282" fmla="*/ 4708 h 9992"/>
                <a:gd name="connsiteX283" fmla="*/ 3697 w 9990"/>
                <a:gd name="connsiteY283" fmla="*/ 4667 h 9992"/>
                <a:gd name="connsiteX284" fmla="*/ 3687 w 9990"/>
                <a:gd name="connsiteY284" fmla="*/ 4658 h 9992"/>
                <a:gd name="connsiteX285" fmla="*/ 3637 w 9990"/>
                <a:gd name="connsiteY285" fmla="*/ 4567 h 9992"/>
                <a:gd name="connsiteX286" fmla="*/ 3617 w 9990"/>
                <a:gd name="connsiteY286" fmla="*/ 4550 h 9992"/>
                <a:gd name="connsiteX287" fmla="*/ 3578 w 9990"/>
                <a:gd name="connsiteY287" fmla="*/ 4525 h 9992"/>
                <a:gd name="connsiteX288" fmla="*/ 3538 w 9990"/>
                <a:gd name="connsiteY288" fmla="*/ 4392 h 9992"/>
                <a:gd name="connsiteX289" fmla="*/ 3479 w 9990"/>
                <a:gd name="connsiteY289" fmla="*/ 4325 h 9992"/>
                <a:gd name="connsiteX290" fmla="*/ 3469 w 9990"/>
                <a:gd name="connsiteY290" fmla="*/ 4242 h 9992"/>
                <a:gd name="connsiteX291" fmla="*/ 3439 w 9990"/>
                <a:gd name="connsiteY291" fmla="*/ 4208 h 9992"/>
                <a:gd name="connsiteX292" fmla="*/ 3429 w 9990"/>
                <a:gd name="connsiteY292" fmla="*/ 4208 h 9992"/>
                <a:gd name="connsiteX293" fmla="*/ 3419 w 9990"/>
                <a:gd name="connsiteY293" fmla="*/ 4192 h 9992"/>
                <a:gd name="connsiteX294" fmla="*/ 3360 w 9990"/>
                <a:gd name="connsiteY294" fmla="*/ 4200 h 9992"/>
                <a:gd name="connsiteX295" fmla="*/ 3340 w 9990"/>
                <a:gd name="connsiteY295" fmla="*/ 4192 h 9992"/>
                <a:gd name="connsiteX296" fmla="*/ 3360 w 9990"/>
                <a:gd name="connsiteY296" fmla="*/ 4000 h 9992"/>
                <a:gd name="connsiteX297" fmla="*/ 3340 w 9990"/>
                <a:gd name="connsiteY297" fmla="*/ 3967 h 9992"/>
                <a:gd name="connsiteX298" fmla="*/ 3380 w 9990"/>
                <a:gd name="connsiteY298" fmla="*/ 3808 h 9992"/>
                <a:gd name="connsiteX299" fmla="*/ 3340 w 9990"/>
                <a:gd name="connsiteY299" fmla="*/ 3717 h 9992"/>
                <a:gd name="connsiteX300" fmla="*/ 3300 w 9990"/>
                <a:gd name="connsiteY300" fmla="*/ 3675 h 9992"/>
                <a:gd name="connsiteX301" fmla="*/ 3261 w 9990"/>
                <a:gd name="connsiteY301" fmla="*/ 3642 h 9992"/>
                <a:gd name="connsiteX302" fmla="*/ 3241 w 9990"/>
                <a:gd name="connsiteY302" fmla="*/ 3642 h 9992"/>
                <a:gd name="connsiteX303" fmla="*/ 3221 w 9990"/>
                <a:gd name="connsiteY303" fmla="*/ 3650 h 9992"/>
                <a:gd name="connsiteX304" fmla="*/ 3211 w 9990"/>
                <a:gd name="connsiteY304" fmla="*/ 3642 h 9992"/>
                <a:gd name="connsiteX305" fmla="*/ 3251 w 9990"/>
                <a:gd name="connsiteY305" fmla="*/ 3567 h 9992"/>
                <a:gd name="connsiteX306" fmla="*/ 3251 w 9990"/>
                <a:gd name="connsiteY306" fmla="*/ 3467 h 9992"/>
                <a:gd name="connsiteX307" fmla="*/ 3191 w 9990"/>
                <a:gd name="connsiteY307" fmla="*/ 3367 h 9992"/>
                <a:gd name="connsiteX308" fmla="*/ 3072 w 9990"/>
                <a:gd name="connsiteY308" fmla="*/ 3242 h 9992"/>
                <a:gd name="connsiteX309" fmla="*/ 3062 w 9990"/>
                <a:gd name="connsiteY309" fmla="*/ 3242 h 9992"/>
                <a:gd name="connsiteX310" fmla="*/ 2953 w 9990"/>
                <a:gd name="connsiteY310" fmla="*/ 3042 h 9992"/>
                <a:gd name="connsiteX311" fmla="*/ 2904 w 9990"/>
                <a:gd name="connsiteY311" fmla="*/ 2975 h 9992"/>
                <a:gd name="connsiteX312" fmla="*/ 2904 w 9990"/>
                <a:gd name="connsiteY312" fmla="*/ 2883 h 9992"/>
                <a:gd name="connsiteX313" fmla="*/ 2884 w 9990"/>
                <a:gd name="connsiteY313" fmla="*/ 2800 h 9992"/>
                <a:gd name="connsiteX314" fmla="*/ 2904 w 9990"/>
                <a:gd name="connsiteY314" fmla="*/ 2792 h 9992"/>
                <a:gd name="connsiteX315" fmla="*/ 2944 w 9990"/>
                <a:gd name="connsiteY315" fmla="*/ 2708 h 9992"/>
                <a:gd name="connsiteX316" fmla="*/ 2963 w 9990"/>
                <a:gd name="connsiteY316" fmla="*/ 2583 h 9992"/>
                <a:gd name="connsiteX317" fmla="*/ 2963 w 9990"/>
                <a:gd name="connsiteY317" fmla="*/ 2533 h 9992"/>
                <a:gd name="connsiteX318" fmla="*/ 2924 w 9990"/>
                <a:gd name="connsiteY318" fmla="*/ 2450 h 9992"/>
                <a:gd name="connsiteX319" fmla="*/ 2944 w 9990"/>
                <a:gd name="connsiteY319" fmla="*/ 2425 h 9992"/>
                <a:gd name="connsiteX320" fmla="*/ 2953 w 9990"/>
                <a:gd name="connsiteY320" fmla="*/ 2442 h 9992"/>
                <a:gd name="connsiteX321" fmla="*/ 3043 w 9990"/>
                <a:gd name="connsiteY321" fmla="*/ 2417 h 9992"/>
                <a:gd name="connsiteX322" fmla="*/ 3053 w 9990"/>
                <a:gd name="connsiteY322" fmla="*/ 2417 h 9992"/>
                <a:gd name="connsiteX323" fmla="*/ 3062 w 9990"/>
                <a:gd name="connsiteY323" fmla="*/ 2383 h 9992"/>
                <a:gd name="connsiteX324" fmla="*/ 3053 w 9990"/>
                <a:gd name="connsiteY324" fmla="*/ 2367 h 9992"/>
                <a:gd name="connsiteX325" fmla="*/ 3072 w 9990"/>
                <a:gd name="connsiteY325" fmla="*/ 2325 h 9992"/>
                <a:gd name="connsiteX326" fmla="*/ 3072 w 9990"/>
                <a:gd name="connsiteY326" fmla="*/ 2317 h 9992"/>
                <a:gd name="connsiteX327" fmla="*/ 3053 w 9990"/>
                <a:gd name="connsiteY327" fmla="*/ 2283 h 9992"/>
                <a:gd name="connsiteX328" fmla="*/ 3033 w 9990"/>
                <a:gd name="connsiteY328" fmla="*/ 2283 h 9992"/>
                <a:gd name="connsiteX329" fmla="*/ 3033 w 9990"/>
                <a:gd name="connsiteY329" fmla="*/ 2258 h 9992"/>
                <a:gd name="connsiteX330" fmla="*/ 3023 w 9990"/>
                <a:gd name="connsiteY330" fmla="*/ 2250 h 9992"/>
                <a:gd name="connsiteX331" fmla="*/ 2973 w 9990"/>
                <a:gd name="connsiteY331" fmla="*/ 2242 h 9992"/>
                <a:gd name="connsiteX332" fmla="*/ 2963 w 9990"/>
                <a:gd name="connsiteY332" fmla="*/ 2242 h 9992"/>
                <a:gd name="connsiteX333" fmla="*/ 2854 w 9990"/>
                <a:gd name="connsiteY333" fmla="*/ 2192 h 9992"/>
                <a:gd name="connsiteX334" fmla="*/ 2825 w 9990"/>
                <a:gd name="connsiteY334" fmla="*/ 2167 h 9992"/>
                <a:gd name="connsiteX335" fmla="*/ 2825 w 9990"/>
                <a:gd name="connsiteY335" fmla="*/ 2158 h 9992"/>
                <a:gd name="connsiteX336" fmla="*/ 2775 w 9990"/>
                <a:gd name="connsiteY336" fmla="*/ 2158 h 9992"/>
                <a:gd name="connsiteX337" fmla="*/ 2706 w 9990"/>
                <a:gd name="connsiteY337" fmla="*/ 2150 h 9992"/>
                <a:gd name="connsiteX338" fmla="*/ 2567 w 9990"/>
                <a:gd name="connsiteY338" fmla="*/ 2100 h 9992"/>
                <a:gd name="connsiteX339" fmla="*/ 2478 w 9990"/>
                <a:gd name="connsiteY339" fmla="*/ 2075 h 9992"/>
                <a:gd name="connsiteX340" fmla="*/ 2468 w 9990"/>
                <a:gd name="connsiteY340" fmla="*/ 2067 h 9992"/>
                <a:gd name="connsiteX341" fmla="*/ 2458 w 9990"/>
                <a:gd name="connsiteY341" fmla="*/ 2075 h 9992"/>
                <a:gd name="connsiteX342" fmla="*/ 2309 w 9990"/>
                <a:gd name="connsiteY342" fmla="*/ 2042 h 9992"/>
                <a:gd name="connsiteX343" fmla="*/ 2289 w 9990"/>
                <a:gd name="connsiteY343" fmla="*/ 2025 h 9992"/>
                <a:gd name="connsiteX344" fmla="*/ 2270 w 9990"/>
                <a:gd name="connsiteY344" fmla="*/ 1992 h 9992"/>
                <a:gd name="connsiteX345" fmla="*/ 2190 w 9990"/>
                <a:gd name="connsiteY345" fmla="*/ 1992 h 9992"/>
                <a:gd name="connsiteX346" fmla="*/ 2170 w 9990"/>
                <a:gd name="connsiteY346" fmla="*/ 1967 h 9992"/>
                <a:gd name="connsiteX347" fmla="*/ 2170 w 9990"/>
                <a:gd name="connsiteY347" fmla="*/ 1950 h 9992"/>
                <a:gd name="connsiteX348" fmla="*/ 2220 w 9990"/>
                <a:gd name="connsiteY348" fmla="*/ 1900 h 9992"/>
                <a:gd name="connsiteX349" fmla="*/ 2220 w 9990"/>
                <a:gd name="connsiteY349" fmla="*/ 1892 h 9992"/>
                <a:gd name="connsiteX350" fmla="*/ 2190 w 9990"/>
                <a:gd name="connsiteY350" fmla="*/ 1833 h 9992"/>
                <a:gd name="connsiteX351" fmla="*/ 2190 w 9990"/>
                <a:gd name="connsiteY351" fmla="*/ 1800 h 9992"/>
                <a:gd name="connsiteX352" fmla="*/ 2180 w 9990"/>
                <a:gd name="connsiteY352" fmla="*/ 1750 h 9992"/>
                <a:gd name="connsiteX353" fmla="*/ 2141 w 9990"/>
                <a:gd name="connsiteY353" fmla="*/ 1717 h 9992"/>
                <a:gd name="connsiteX354" fmla="*/ 2131 w 9990"/>
                <a:gd name="connsiteY354" fmla="*/ 1700 h 9992"/>
                <a:gd name="connsiteX355" fmla="*/ 2002 w 9990"/>
                <a:gd name="connsiteY355" fmla="*/ 1642 h 9992"/>
                <a:gd name="connsiteX356" fmla="*/ 1992 w 9990"/>
                <a:gd name="connsiteY356" fmla="*/ 1633 h 9992"/>
                <a:gd name="connsiteX357" fmla="*/ 1962 w 9990"/>
                <a:gd name="connsiteY357" fmla="*/ 1625 h 9992"/>
                <a:gd name="connsiteX358" fmla="*/ 1943 w 9990"/>
                <a:gd name="connsiteY358" fmla="*/ 1617 h 9992"/>
                <a:gd name="connsiteX359" fmla="*/ 1893 w 9990"/>
                <a:gd name="connsiteY359" fmla="*/ 1592 h 9992"/>
                <a:gd name="connsiteX360" fmla="*/ 1863 w 9990"/>
                <a:gd name="connsiteY360" fmla="*/ 1583 h 9992"/>
                <a:gd name="connsiteX361" fmla="*/ 1853 w 9990"/>
                <a:gd name="connsiteY361" fmla="*/ 1583 h 9992"/>
                <a:gd name="connsiteX362" fmla="*/ 1824 w 9990"/>
                <a:gd name="connsiteY362" fmla="*/ 1583 h 9992"/>
                <a:gd name="connsiteX363" fmla="*/ 1814 w 9990"/>
                <a:gd name="connsiteY363" fmla="*/ 1575 h 9992"/>
                <a:gd name="connsiteX364" fmla="*/ 1794 w 9990"/>
                <a:gd name="connsiteY364" fmla="*/ 1558 h 9992"/>
                <a:gd name="connsiteX365" fmla="*/ 1784 w 9990"/>
                <a:gd name="connsiteY365" fmla="*/ 1550 h 9992"/>
                <a:gd name="connsiteX366" fmla="*/ 1764 w 9990"/>
                <a:gd name="connsiteY366" fmla="*/ 1558 h 9992"/>
                <a:gd name="connsiteX367" fmla="*/ 1695 w 9990"/>
                <a:gd name="connsiteY367" fmla="*/ 1567 h 9992"/>
                <a:gd name="connsiteX368" fmla="*/ 1685 w 9990"/>
                <a:gd name="connsiteY368" fmla="*/ 1575 h 9992"/>
                <a:gd name="connsiteX369" fmla="*/ 1675 w 9990"/>
                <a:gd name="connsiteY369" fmla="*/ 1583 h 9992"/>
                <a:gd name="connsiteX370" fmla="*/ 1655 w 9990"/>
                <a:gd name="connsiteY370" fmla="*/ 1592 h 9992"/>
                <a:gd name="connsiteX371" fmla="*/ 1606 w 9990"/>
                <a:gd name="connsiteY371" fmla="*/ 1567 h 9992"/>
                <a:gd name="connsiteX372" fmla="*/ 1487 w 9990"/>
                <a:gd name="connsiteY372" fmla="*/ 1600 h 9992"/>
                <a:gd name="connsiteX373" fmla="*/ 1487 w 9990"/>
                <a:gd name="connsiteY373" fmla="*/ 1650 h 9992"/>
                <a:gd name="connsiteX374" fmla="*/ 1427 w 9990"/>
                <a:gd name="connsiteY374" fmla="*/ 1683 h 9992"/>
                <a:gd name="connsiteX375" fmla="*/ 1358 w 9990"/>
                <a:gd name="connsiteY375" fmla="*/ 1667 h 9992"/>
                <a:gd name="connsiteX376" fmla="*/ 1298 w 9990"/>
                <a:gd name="connsiteY376" fmla="*/ 1633 h 9992"/>
                <a:gd name="connsiteX377" fmla="*/ 1249 w 9990"/>
                <a:gd name="connsiteY377" fmla="*/ 1600 h 9992"/>
                <a:gd name="connsiteX378" fmla="*/ 1199 w 9990"/>
                <a:gd name="connsiteY378" fmla="*/ 1583 h 9992"/>
                <a:gd name="connsiteX379" fmla="*/ 1179 w 9990"/>
                <a:gd name="connsiteY379" fmla="*/ 1567 h 9992"/>
                <a:gd name="connsiteX380" fmla="*/ 1130 w 9990"/>
                <a:gd name="connsiteY380" fmla="*/ 1525 h 9992"/>
                <a:gd name="connsiteX381" fmla="*/ 1140 w 9990"/>
                <a:gd name="connsiteY381" fmla="*/ 1517 h 9992"/>
                <a:gd name="connsiteX382" fmla="*/ 1080 w 9990"/>
                <a:gd name="connsiteY382" fmla="*/ 1475 h 9992"/>
                <a:gd name="connsiteX383" fmla="*/ 981 w 9990"/>
                <a:gd name="connsiteY383" fmla="*/ 1417 h 9992"/>
                <a:gd name="connsiteX384" fmla="*/ 961 w 9990"/>
                <a:gd name="connsiteY384" fmla="*/ 1408 h 9992"/>
                <a:gd name="connsiteX385" fmla="*/ 961 w 9990"/>
                <a:gd name="connsiteY385" fmla="*/ 1400 h 9992"/>
                <a:gd name="connsiteX386" fmla="*/ 942 w 9990"/>
                <a:gd name="connsiteY386" fmla="*/ 1392 h 9992"/>
                <a:gd name="connsiteX387" fmla="*/ 902 w 9990"/>
                <a:gd name="connsiteY387" fmla="*/ 1367 h 9992"/>
                <a:gd name="connsiteX388" fmla="*/ 882 w 9990"/>
                <a:gd name="connsiteY388" fmla="*/ 1350 h 9992"/>
                <a:gd name="connsiteX389" fmla="*/ 882 w 9990"/>
                <a:gd name="connsiteY389" fmla="*/ 1333 h 9992"/>
                <a:gd name="connsiteX390" fmla="*/ 852 w 9990"/>
                <a:gd name="connsiteY390" fmla="*/ 1325 h 9992"/>
                <a:gd name="connsiteX391" fmla="*/ 823 w 9990"/>
                <a:gd name="connsiteY391" fmla="*/ 1300 h 9992"/>
                <a:gd name="connsiteX392" fmla="*/ 823 w 9990"/>
                <a:gd name="connsiteY392" fmla="*/ 1275 h 9992"/>
                <a:gd name="connsiteX393" fmla="*/ 773 w 9990"/>
                <a:gd name="connsiteY393" fmla="*/ 1250 h 9992"/>
                <a:gd name="connsiteX394" fmla="*/ 743 w 9990"/>
                <a:gd name="connsiteY394" fmla="*/ 1225 h 9992"/>
                <a:gd name="connsiteX395" fmla="*/ 674 w 9990"/>
                <a:gd name="connsiteY395" fmla="*/ 1217 h 9992"/>
                <a:gd name="connsiteX396" fmla="*/ 624 w 9990"/>
                <a:gd name="connsiteY396" fmla="*/ 1217 h 9992"/>
                <a:gd name="connsiteX397" fmla="*/ 595 w 9990"/>
                <a:gd name="connsiteY397" fmla="*/ 1200 h 9992"/>
                <a:gd name="connsiteX398" fmla="*/ 535 w 9990"/>
                <a:gd name="connsiteY398" fmla="*/ 1167 h 9992"/>
                <a:gd name="connsiteX399" fmla="*/ 505 w 9990"/>
                <a:gd name="connsiteY399" fmla="*/ 1117 h 9992"/>
                <a:gd name="connsiteX400" fmla="*/ 486 w 9990"/>
                <a:gd name="connsiteY400" fmla="*/ 1108 h 9992"/>
                <a:gd name="connsiteX401" fmla="*/ 456 w 9990"/>
                <a:gd name="connsiteY401" fmla="*/ 1117 h 9992"/>
                <a:gd name="connsiteX402" fmla="*/ 416 w 9990"/>
                <a:gd name="connsiteY402" fmla="*/ 1108 h 9992"/>
                <a:gd name="connsiteX403" fmla="*/ 396 w 9990"/>
                <a:gd name="connsiteY403" fmla="*/ 1150 h 9992"/>
                <a:gd name="connsiteX404" fmla="*/ 396 w 9990"/>
                <a:gd name="connsiteY404" fmla="*/ 1175 h 9992"/>
                <a:gd name="connsiteX405" fmla="*/ 396 w 9990"/>
                <a:gd name="connsiteY405" fmla="*/ 1192 h 9992"/>
                <a:gd name="connsiteX406" fmla="*/ 317 w 9990"/>
                <a:gd name="connsiteY406" fmla="*/ 1167 h 9992"/>
                <a:gd name="connsiteX407" fmla="*/ 268 w 9990"/>
                <a:gd name="connsiteY407" fmla="*/ 1117 h 9992"/>
                <a:gd name="connsiteX408" fmla="*/ 129 w 9990"/>
                <a:gd name="connsiteY408" fmla="*/ 983 h 9992"/>
                <a:gd name="connsiteX409" fmla="*/ 59 w 9990"/>
                <a:gd name="connsiteY409" fmla="*/ 950 h 9992"/>
                <a:gd name="connsiteX410" fmla="*/ 0 w 9990"/>
                <a:gd name="connsiteY410" fmla="*/ 850 h 9992"/>
                <a:gd name="connsiteX411" fmla="*/ 59 w 9990"/>
                <a:gd name="connsiteY411" fmla="*/ 850 h 9992"/>
                <a:gd name="connsiteX412" fmla="*/ 69 w 9990"/>
                <a:gd name="connsiteY412" fmla="*/ 792 h 9992"/>
                <a:gd name="connsiteX413" fmla="*/ 59 w 9990"/>
                <a:gd name="connsiteY413" fmla="*/ 525 h 9992"/>
                <a:gd name="connsiteX414" fmla="*/ 109 w 9990"/>
                <a:gd name="connsiteY414" fmla="*/ 492 h 9992"/>
                <a:gd name="connsiteX415" fmla="*/ 168 w 9990"/>
                <a:gd name="connsiteY415" fmla="*/ 525 h 9992"/>
                <a:gd name="connsiteX416" fmla="*/ 188 w 9990"/>
                <a:gd name="connsiteY416" fmla="*/ 350 h 9992"/>
                <a:gd name="connsiteX417" fmla="*/ 337 w 9990"/>
                <a:gd name="connsiteY417" fmla="*/ 167 h 9992"/>
                <a:gd name="connsiteX418" fmla="*/ 545 w 9990"/>
                <a:gd name="connsiteY418" fmla="*/ 0 h 9992"/>
                <a:gd name="connsiteX419" fmla="*/ 763 w 9990"/>
                <a:gd name="connsiteY419" fmla="*/ 192 h 9992"/>
                <a:gd name="connsiteX420" fmla="*/ 2755 w 9990"/>
                <a:gd name="connsiteY420" fmla="*/ 958 h 9992"/>
                <a:gd name="connsiteX421" fmla="*/ 5520 w 9990"/>
                <a:gd name="connsiteY421" fmla="*/ 1992 h 9992"/>
                <a:gd name="connsiteX422" fmla="*/ 5520 w 9990"/>
                <a:gd name="connsiteY422" fmla="*/ 2000 h 9992"/>
                <a:gd name="connsiteX423" fmla="*/ 5738 w 9990"/>
                <a:gd name="connsiteY423" fmla="*/ 2075 h 9992"/>
                <a:gd name="connsiteX424" fmla="*/ 5778 w 9990"/>
                <a:gd name="connsiteY424" fmla="*/ 2100 h 9992"/>
                <a:gd name="connsiteX425" fmla="*/ 6174 w 9990"/>
                <a:gd name="connsiteY425" fmla="*/ 2242 h 9992"/>
                <a:gd name="connsiteX426" fmla="*/ 7146 w 9990"/>
                <a:gd name="connsiteY426" fmla="*/ 2308 h 9992"/>
                <a:gd name="connsiteX427" fmla="*/ 9346 w 9990"/>
                <a:gd name="connsiteY427" fmla="*/ 2417 h 9992"/>
                <a:gd name="connsiteX428" fmla="*/ 9623 w 9990"/>
                <a:gd name="connsiteY428" fmla="*/ 2425 h 9992"/>
                <a:gd name="connsiteX0" fmla="*/ 9633 w 10000"/>
                <a:gd name="connsiteY0" fmla="*/ 2427 h 10000"/>
                <a:gd name="connsiteX1" fmla="*/ 9514 w 10000"/>
                <a:gd name="connsiteY1" fmla="*/ 2594 h 10000"/>
                <a:gd name="connsiteX2" fmla="*/ 9604 w 10000"/>
                <a:gd name="connsiteY2" fmla="*/ 2577 h 10000"/>
                <a:gd name="connsiteX3" fmla="*/ 9633 w 10000"/>
                <a:gd name="connsiteY3" fmla="*/ 2819 h 10000"/>
                <a:gd name="connsiteX4" fmla="*/ 9782 w 10000"/>
                <a:gd name="connsiteY4" fmla="*/ 3486 h 10000"/>
                <a:gd name="connsiteX5" fmla="*/ 9931 w 10000"/>
                <a:gd name="connsiteY5" fmla="*/ 3811 h 10000"/>
                <a:gd name="connsiteX6" fmla="*/ 10000 w 10000"/>
                <a:gd name="connsiteY6" fmla="*/ 4278 h 10000"/>
                <a:gd name="connsiteX7" fmla="*/ 9842 w 10000"/>
                <a:gd name="connsiteY7" fmla="*/ 5346 h 10000"/>
                <a:gd name="connsiteX8" fmla="*/ 9713 w 10000"/>
                <a:gd name="connsiteY8" fmla="*/ 5321 h 10000"/>
                <a:gd name="connsiteX9" fmla="*/ 9752 w 10000"/>
                <a:gd name="connsiteY9" fmla="*/ 5546 h 10000"/>
                <a:gd name="connsiteX10" fmla="*/ 9782 w 10000"/>
                <a:gd name="connsiteY10" fmla="*/ 5863 h 10000"/>
                <a:gd name="connsiteX11" fmla="*/ 9842 w 10000"/>
                <a:gd name="connsiteY11" fmla="*/ 6147 h 10000"/>
                <a:gd name="connsiteX12" fmla="*/ 9822 w 10000"/>
                <a:gd name="connsiteY12" fmla="*/ 6313 h 10000"/>
                <a:gd name="connsiteX13" fmla="*/ 9752 w 10000"/>
                <a:gd name="connsiteY13" fmla="*/ 6463 h 10000"/>
                <a:gd name="connsiteX14" fmla="*/ 9802 w 10000"/>
                <a:gd name="connsiteY14" fmla="*/ 6622 h 10000"/>
                <a:gd name="connsiteX15" fmla="*/ 9792 w 10000"/>
                <a:gd name="connsiteY15" fmla="*/ 6738 h 10000"/>
                <a:gd name="connsiteX16" fmla="*/ 9792 w 10000"/>
                <a:gd name="connsiteY16" fmla="*/ 6830 h 10000"/>
                <a:gd name="connsiteX17" fmla="*/ 9832 w 10000"/>
                <a:gd name="connsiteY17" fmla="*/ 6939 h 10000"/>
                <a:gd name="connsiteX18" fmla="*/ 9832 w 10000"/>
                <a:gd name="connsiteY18" fmla="*/ 6981 h 10000"/>
                <a:gd name="connsiteX19" fmla="*/ 9738 w 10000"/>
                <a:gd name="connsiteY19" fmla="*/ 7157 h 10000"/>
                <a:gd name="connsiteX20" fmla="*/ 9494 w 10000"/>
                <a:gd name="connsiteY20" fmla="*/ 7137 h 10000"/>
                <a:gd name="connsiteX21" fmla="*/ 9395 w 10000"/>
                <a:gd name="connsiteY21" fmla="*/ 6998 h 10000"/>
                <a:gd name="connsiteX22" fmla="*/ 9196 w 10000"/>
                <a:gd name="connsiteY22" fmla="*/ 6998 h 10000"/>
                <a:gd name="connsiteX23" fmla="*/ 9127 w 10000"/>
                <a:gd name="connsiteY23" fmla="*/ 6981 h 10000"/>
                <a:gd name="connsiteX24" fmla="*/ 9077 w 10000"/>
                <a:gd name="connsiteY24" fmla="*/ 6956 h 10000"/>
                <a:gd name="connsiteX25" fmla="*/ 9038 w 10000"/>
                <a:gd name="connsiteY25" fmla="*/ 6948 h 10000"/>
                <a:gd name="connsiteX26" fmla="*/ 9008 w 10000"/>
                <a:gd name="connsiteY26" fmla="*/ 6956 h 10000"/>
                <a:gd name="connsiteX27" fmla="*/ 8988 w 10000"/>
                <a:gd name="connsiteY27" fmla="*/ 6981 h 10000"/>
                <a:gd name="connsiteX28" fmla="*/ 8909 w 10000"/>
                <a:gd name="connsiteY28" fmla="*/ 7014 h 10000"/>
                <a:gd name="connsiteX29" fmla="*/ 8869 w 10000"/>
                <a:gd name="connsiteY29" fmla="*/ 7056 h 10000"/>
                <a:gd name="connsiteX30" fmla="*/ 8879 w 10000"/>
                <a:gd name="connsiteY30" fmla="*/ 7106 h 10000"/>
                <a:gd name="connsiteX31" fmla="*/ 8879 w 10000"/>
                <a:gd name="connsiteY31" fmla="*/ 7181 h 10000"/>
                <a:gd name="connsiteX32" fmla="*/ 8949 w 10000"/>
                <a:gd name="connsiteY32" fmla="*/ 7323 h 10000"/>
                <a:gd name="connsiteX33" fmla="*/ 8988 w 10000"/>
                <a:gd name="connsiteY33" fmla="*/ 7373 h 10000"/>
                <a:gd name="connsiteX34" fmla="*/ 8998 w 10000"/>
                <a:gd name="connsiteY34" fmla="*/ 7406 h 10000"/>
                <a:gd name="connsiteX35" fmla="*/ 9067 w 10000"/>
                <a:gd name="connsiteY35" fmla="*/ 7414 h 10000"/>
                <a:gd name="connsiteX36" fmla="*/ 9107 w 10000"/>
                <a:gd name="connsiteY36" fmla="*/ 7448 h 10000"/>
                <a:gd name="connsiteX37" fmla="*/ 9167 w 10000"/>
                <a:gd name="connsiteY37" fmla="*/ 7523 h 10000"/>
                <a:gd name="connsiteX38" fmla="*/ 9266 w 10000"/>
                <a:gd name="connsiteY38" fmla="*/ 7739 h 10000"/>
                <a:gd name="connsiteX39" fmla="*/ 9444 w 10000"/>
                <a:gd name="connsiteY39" fmla="*/ 7914 h 10000"/>
                <a:gd name="connsiteX40" fmla="*/ 9444 w 10000"/>
                <a:gd name="connsiteY40" fmla="*/ 7989 h 10000"/>
                <a:gd name="connsiteX41" fmla="*/ 9454 w 10000"/>
                <a:gd name="connsiteY41" fmla="*/ 8031 h 10000"/>
                <a:gd name="connsiteX42" fmla="*/ 9574 w 10000"/>
                <a:gd name="connsiteY42" fmla="*/ 8114 h 10000"/>
                <a:gd name="connsiteX43" fmla="*/ 9614 w 10000"/>
                <a:gd name="connsiteY43" fmla="*/ 8249 h 10000"/>
                <a:gd name="connsiteX44" fmla="*/ 9683 w 10000"/>
                <a:gd name="connsiteY44" fmla="*/ 8407 h 10000"/>
                <a:gd name="connsiteX45" fmla="*/ 9584 w 10000"/>
                <a:gd name="connsiteY45" fmla="*/ 8490 h 10000"/>
                <a:gd name="connsiteX46" fmla="*/ 9514 w 10000"/>
                <a:gd name="connsiteY46" fmla="*/ 8557 h 10000"/>
                <a:gd name="connsiteX47" fmla="*/ 9494 w 10000"/>
                <a:gd name="connsiteY47" fmla="*/ 8599 h 10000"/>
                <a:gd name="connsiteX48" fmla="*/ 9505 w 10000"/>
                <a:gd name="connsiteY48" fmla="*/ 8707 h 10000"/>
                <a:gd name="connsiteX49" fmla="*/ 9574 w 10000"/>
                <a:gd name="connsiteY49" fmla="*/ 8799 h 10000"/>
                <a:gd name="connsiteX50" fmla="*/ 9673 w 10000"/>
                <a:gd name="connsiteY50" fmla="*/ 8840 h 10000"/>
                <a:gd name="connsiteX51" fmla="*/ 9762 w 10000"/>
                <a:gd name="connsiteY51" fmla="*/ 8924 h 10000"/>
                <a:gd name="connsiteX52" fmla="*/ 9762 w 10000"/>
                <a:gd name="connsiteY52" fmla="*/ 9082 h 10000"/>
                <a:gd name="connsiteX53" fmla="*/ 9792 w 10000"/>
                <a:gd name="connsiteY53" fmla="*/ 9165 h 10000"/>
                <a:gd name="connsiteX54" fmla="*/ 9762 w 10000"/>
                <a:gd name="connsiteY54" fmla="*/ 9215 h 10000"/>
                <a:gd name="connsiteX55" fmla="*/ 9594 w 10000"/>
                <a:gd name="connsiteY55" fmla="*/ 9408 h 10000"/>
                <a:gd name="connsiteX56" fmla="*/ 9355 w 10000"/>
                <a:gd name="connsiteY56" fmla="*/ 9558 h 10000"/>
                <a:gd name="connsiteX57" fmla="*/ 8830 w 10000"/>
                <a:gd name="connsiteY57" fmla="*/ 9825 h 10000"/>
                <a:gd name="connsiteX58" fmla="*/ 8582 w 10000"/>
                <a:gd name="connsiteY58" fmla="*/ 10000 h 10000"/>
                <a:gd name="connsiteX59" fmla="*/ 8512 w 10000"/>
                <a:gd name="connsiteY59" fmla="*/ 9858 h 10000"/>
                <a:gd name="connsiteX60" fmla="*/ 8492 w 10000"/>
                <a:gd name="connsiteY60" fmla="*/ 9850 h 10000"/>
                <a:gd name="connsiteX61" fmla="*/ 8462 w 10000"/>
                <a:gd name="connsiteY61" fmla="*/ 9625 h 10000"/>
                <a:gd name="connsiteX62" fmla="*/ 8412 w 10000"/>
                <a:gd name="connsiteY62" fmla="*/ 9550 h 10000"/>
                <a:gd name="connsiteX63" fmla="*/ 8383 w 10000"/>
                <a:gd name="connsiteY63" fmla="*/ 9525 h 10000"/>
                <a:gd name="connsiteX64" fmla="*/ 8323 w 10000"/>
                <a:gd name="connsiteY64" fmla="*/ 9491 h 10000"/>
                <a:gd name="connsiteX65" fmla="*/ 8303 w 10000"/>
                <a:gd name="connsiteY65" fmla="*/ 9425 h 10000"/>
                <a:gd name="connsiteX66" fmla="*/ 8244 w 10000"/>
                <a:gd name="connsiteY66" fmla="*/ 9391 h 10000"/>
                <a:gd name="connsiteX67" fmla="*/ 8135 w 10000"/>
                <a:gd name="connsiteY67" fmla="*/ 9349 h 10000"/>
                <a:gd name="connsiteX68" fmla="*/ 8115 w 10000"/>
                <a:gd name="connsiteY68" fmla="*/ 9374 h 10000"/>
                <a:gd name="connsiteX69" fmla="*/ 8056 w 10000"/>
                <a:gd name="connsiteY69" fmla="*/ 9349 h 10000"/>
                <a:gd name="connsiteX70" fmla="*/ 8026 w 10000"/>
                <a:gd name="connsiteY70" fmla="*/ 9307 h 10000"/>
                <a:gd name="connsiteX71" fmla="*/ 7956 w 10000"/>
                <a:gd name="connsiteY71" fmla="*/ 9332 h 10000"/>
                <a:gd name="connsiteX72" fmla="*/ 7877 w 10000"/>
                <a:gd name="connsiteY72" fmla="*/ 9315 h 10000"/>
                <a:gd name="connsiteX73" fmla="*/ 7847 w 10000"/>
                <a:gd name="connsiteY73" fmla="*/ 9340 h 10000"/>
                <a:gd name="connsiteX74" fmla="*/ 7838 w 10000"/>
                <a:gd name="connsiteY74" fmla="*/ 9349 h 10000"/>
                <a:gd name="connsiteX75" fmla="*/ 7808 w 10000"/>
                <a:gd name="connsiteY75" fmla="*/ 9349 h 10000"/>
                <a:gd name="connsiteX76" fmla="*/ 7738 w 10000"/>
                <a:gd name="connsiteY76" fmla="*/ 9315 h 10000"/>
                <a:gd name="connsiteX77" fmla="*/ 7709 w 10000"/>
                <a:gd name="connsiteY77" fmla="*/ 9307 h 10000"/>
                <a:gd name="connsiteX78" fmla="*/ 7689 w 10000"/>
                <a:gd name="connsiteY78" fmla="*/ 9282 h 10000"/>
                <a:gd name="connsiteX79" fmla="*/ 7649 w 10000"/>
                <a:gd name="connsiteY79" fmla="*/ 9265 h 10000"/>
                <a:gd name="connsiteX80" fmla="*/ 7570 w 10000"/>
                <a:gd name="connsiteY80" fmla="*/ 9199 h 10000"/>
                <a:gd name="connsiteX81" fmla="*/ 7501 w 10000"/>
                <a:gd name="connsiteY81" fmla="*/ 8965 h 10000"/>
                <a:gd name="connsiteX82" fmla="*/ 7420 w 10000"/>
                <a:gd name="connsiteY82" fmla="*/ 8840 h 10000"/>
                <a:gd name="connsiteX83" fmla="*/ 7430 w 10000"/>
                <a:gd name="connsiteY83" fmla="*/ 8824 h 10000"/>
                <a:gd name="connsiteX84" fmla="*/ 7480 w 10000"/>
                <a:gd name="connsiteY84" fmla="*/ 8807 h 10000"/>
                <a:gd name="connsiteX85" fmla="*/ 7470 w 10000"/>
                <a:gd name="connsiteY85" fmla="*/ 8740 h 10000"/>
                <a:gd name="connsiteX86" fmla="*/ 7420 w 10000"/>
                <a:gd name="connsiteY86" fmla="*/ 8699 h 10000"/>
                <a:gd name="connsiteX87" fmla="*/ 7381 w 10000"/>
                <a:gd name="connsiteY87" fmla="*/ 8665 h 10000"/>
                <a:gd name="connsiteX88" fmla="*/ 7262 w 10000"/>
                <a:gd name="connsiteY88" fmla="*/ 8715 h 10000"/>
                <a:gd name="connsiteX89" fmla="*/ 7222 w 10000"/>
                <a:gd name="connsiteY89" fmla="*/ 8674 h 10000"/>
                <a:gd name="connsiteX90" fmla="*/ 7192 w 10000"/>
                <a:gd name="connsiteY90" fmla="*/ 8657 h 10000"/>
                <a:gd name="connsiteX91" fmla="*/ 7123 w 10000"/>
                <a:gd name="connsiteY91" fmla="*/ 8640 h 10000"/>
                <a:gd name="connsiteX92" fmla="*/ 6994 w 10000"/>
                <a:gd name="connsiteY92" fmla="*/ 8615 h 10000"/>
                <a:gd name="connsiteX93" fmla="*/ 6935 w 10000"/>
                <a:gd name="connsiteY93" fmla="*/ 8599 h 10000"/>
                <a:gd name="connsiteX94" fmla="*/ 6875 w 10000"/>
                <a:gd name="connsiteY94" fmla="*/ 8582 h 10000"/>
                <a:gd name="connsiteX95" fmla="*/ 6875 w 10000"/>
                <a:gd name="connsiteY95" fmla="*/ 8590 h 10000"/>
                <a:gd name="connsiteX96" fmla="*/ 6836 w 10000"/>
                <a:gd name="connsiteY96" fmla="*/ 8557 h 10000"/>
                <a:gd name="connsiteX97" fmla="*/ 6746 w 10000"/>
                <a:gd name="connsiteY97" fmla="*/ 8474 h 10000"/>
                <a:gd name="connsiteX98" fmla="*/ 6746 w 10000"/>
                <a:gd name="connsiteY98" fmla="*/ 8457 h 10000"/>
                <a:gd name="connsiteX99" fmla="*/ 6687 w 10000"/>
                <a:gd name="connsiteY99" fmla="*/ 8399 h 10000"/>
                <a:gd name="connsiteX100" fmla="*/ 6608 w 10000"/>
                <a:gd name="connsiteY100" fmla="*/ 8365 h 10000"/>
                <a:gd name="connsiteX101" fmla="*/ 6548 w 10000"/>
                <a:gd name="connsiteY101" fmla="*/ 8349 h 10000"/>
                <a:gd name="connsiteX102" fmla="*/ 6538 w 10000"/>
                <a:gd name="connsiteY102" fmla="*/ 8340 h 10000"/>
                <a:gd name="connsiteX103" fmla="*/ 6548 w 10000"/>
                <a:gd name="connsiteY103" fmla="*/ 8340 h 10000"/>
                <a:gd name="connsiteX104" fmla="*/ 6598 w 10000"/>
                <a:gd name="connsiteY104" fmla="*/ 8307 h 10000"/>
                <a:gd name="connsiteX105" fmla="*/ 6608 w 10000"/>
                <a:gd name="connsiteY105" fmla="*/ 8249 h 10000"/>
                <a:gd name="connsiteX106" fmla="*/ 6627 w 10000"/>
                <a:gd name="connsiteY106" fmla="*/ 8240 h 10000"/>
                <a:gd name="connsiteX107" fmla="*/ 6578 w 10000"/>
                <a:gd name="connsiteY107" fmla="*/ 8199 h 10000"/>
                <a:gd name="connsiteX108" fmla="*/ 6538 w 10000"/>
                <a:gd name="connsiteY108" fmla="*/ 8232 h 10000"/>
                <a:gd name="connsiteX109" fmla="*/ 6518 w 10000"/>
                <a:gd name="connsiteY109" fmla="*/ 8224 h 10000"/>
                <a:gd name="connsiteX110" fmla="*/ 6508 w 10000"/>
                <a:gd name="connsiteY110" fmla="*/ 8224 h 10000"/>
                <a:gd name="connsiteX111" fmla="*/ 6498 w 10000"/>
                <a:gd name="connsiteY111" fmla="*/ 8232 h 10000"/>
                <a:gd name="connsiteX112" fmla="*/ 6498 w 10000"/>
                <a:gd name="connsiteY112" fmla="*/ 8199 h 10000"/>
                <a:gd name="connsiteX113" fmla="*/ 6498 w 10000"/>
                <a:gd name="connsiteY113" fmla="*/ 8165 h 10000"/>
                <a:gd name="connsiteX114" fmla="*/ 6498 w 10000"/>
                <a:gd name="connsiteY114" fmla="*/ 8157 h 10000"/>
                <a:gd name="connsiteX115" fmla="*/ 6498 w 10000"/>
                <a:gd name="connsiteY115" fmla="*/ 8123 h 10000"/>
                <a:gd name="connsiteX116" fmla="*/ 6458 w 10000"/>
                <a:gd name="connsiteY116" fmla="*/ 8123 h 10000"/>
                <a:gd name="connsiteX117" fmla="*/ 6458 w 10000"/>
                <a:gd name="connsiteY117" fmla="*/ 8114 h 10000"/>
                <a:gd name="connsiteX118" fmla="*/ 6438 w 10000"/>
                <a:gd name="connsiteY118" fmla="*/ 8123 h 10000"/>
                <a:gd name="connsiteX119" fmla="*/ 6458 w 10000"/>
                <a:gd name="connsiteY119" fmla="*/ 8031 h 10000"/>
                <a:gd name="connsiteX120" fmla="*/ 6458 w 10000"/>
                <a:gd name="connsiteY120" fmla="*/ 7998 h 10000"/>
                <a:gd name="connsiteX121" fmla="*/ 6448 w 10000"/>
                <a:gd name="connsiteY121" fmla="*/ 7923 h 10000"/>
                <a:gd name="connsiteX122" fmla="*/ 6418 w 10000"/>
                <a:gd name="connsiteY122" fmla="*/ 7914 h 10000"/>
                <a:gd name="connsiteX123" fmla="*/ 6408 w 10000"/>
                <a:gd name="connsiteY123" fmla="*/ 7881 h 10000"/>
                <a:gd name="connsiteX124" fmla="*/ 6408 w 10000"/>
                <a:gd name="connsiteY124" fmla="*/ 7848 h 10000"/>
                <a:gd name="connsiteX125" fmla="*/ 6408 w 10000"/>
                <a:gd name="connsiteY125" fmla="*/ 7839 h 10000"/>
                <a:gd name="connsiteX126" fmla="*/ 6408 w 10000"/>
                <a:gd name="connsiteY126" fmla="*/ 7798 h 10000"/>
                <a:gd name="connsiteX127" fmla="*/ 6418 w 10000"/>
                <a:gd name="connsiteY127" fmla="*/ 7764 h 10000"/>
                <a:gd name="connsiteX128" fmla="*/ 6438 w 10000"/>
                <a:gd name="connsiteY128" fmla="*/ 7773 h 10000"/>
                <a:gd name="connsiteX129" fmla="*/ 6448 w 10000"/>
                <a:gd name="connsiteY129" fmla="*/ 7773 h 10000"/>
                <a:gd name="connsiteX130" fmla="*/ 6458 w 10000"/>
                <a:gd name="connsiteY130" fmla="*/ 7739 h 10000"/>
                <a:gd name="connsiteX131" fmla="*/ 6458 w 10000"/>
                <a:gd name="connsiteY131" fmla="*/ 7673 h 10000"/>
                <a:gd name="connsiteX132" fmla="*/ 6448 w 10000"/>
                <a:gd name="connsiteY132" fmla="*/ 7656 h 10000"/>
                <a:gd name="connsiteX133" fmla="*/ 6448 w 10000"/>
                <a:gd name="connsiteY133" fmla="*/ 7606 h 10000"/>
                <a:gd name="connsiteX134" fmla="*/ 6438 w 10000"/>
                <a:gd name="connsiteY134" fmla="*/ 7598 h 10000"/>
                <a:gd name="connsiteX135" fmla="*/ 6448 w 10000"/>
                <a:gd name="connsiteY135" fmla="*/ 7539 h 10000"/>
                <a:gd name="connsiteX136" fmla="*/ 6458 w 10000"/>
                <a:gd name="connsiteY136" fmla="*/ 7539 h 10000"/>
                <a:gd name="connsiteX137" fmla="*/ 6498 w 10000"/>
                <a:gd name="connsiteY137" fmla="*/ 7539 h 10000"/>
                <a:gd name="connsiteX138" fmla="*/ 6508 w 10000"/>
                <a:gd name="connsiteY138" fmla="*/ 7523 h 10000"/>
                <a:gd name="connsiteX139" fmla="*/ 6508 w 10000"/>
                <a:gd name="connsiteY139" fmla="*/ 7514 h 10000"/>
                <a:gd name="connsiteX140" fmla="*/ 6458 w 10000"/>
                <a:gd name="connsiteY140" fmla="*/ 7489 h 10000"/>
                <a:gd name="connsiteX141" fmla="*/ 6438 w 10000"/>
                <a:gd name="connsiteY141" fmla="*/ 7481 h 10000"/>
                <a:gd name="connsiteX142" fmla="*/ 6408 w 10000"/>
                <a:gd name="connsiteY142" fmla="*/ 7439 h 10000"/>
                <a:gd name="connsiteX143" fmla="*/ 6379 w 10000"/>
                <a:gd name="connsiteY143" fmla="*/ 7431 h 10000"/>
                <a:gd name="connsiteX144" fmla="*/ 6369 w 10000"/>
                <a:gd name="connsiteY144" fmla="*/ 7431 h 10000"/>
                <a:gd name="connsiteX145" fmla="*/ 6270 w 10000"/>
                <a:gd name="connsiteY145" fmla="*/ 7398 h 10000"/>
                <a:gd name="connsiteX146" fmla="*/ 6161 w 10000"/>
                <a:gd name="connsiteY146" fmla="*/ 7381 h 10000"/>
                <a:gd name="connsiteX147" fmla="*/ 6081 w 10000"/>
                <a:gd name="connsiteY147" fmla="*/ 7398 h 10000"/>
                <a:gd name="connsiteX148" fmla="*/ 6062 w 10000"/>
                <a:gd name="connsiteY148" fmla="*/ 7406 h 10000"/>
                <a:gd name="connsiteX149" fmla="*/ 6071 w 10000"/>
                <a:gd name="connsiteY149" fmla="*/ 7406 h 10000"/>
                <a:gd name="connsiteX150" fmla="*/ 6052 w 10000"/>
                <a:gd name="connsiteY150" fmla="*/ 7423 h 10000"/>
                <a:gd name="connsiteX151" fmla="*/ 6062 w 10000"/>
                <a:gd name="connsiteY151" fmla="*/ 7431 h 10000"/>
                <a:gd name="connsiteX152" fmla="*/ 5913 w 10000"/>
                <a:gd name="connsiteY152" fmla="*/ 7398 h 10000"/>
                <a:gd name="connsiteX153" fmla="*/ 5903 w 10000"/>
                <a:gd name="connsiteY153" fmla="*/ 7381 h 10000"/>
                <a:gd name="connsiteX154" fmla="*/ 5923 w 10000"/>
                <a:gd name="connsiteY154" fmla="*/ 7381 h 10000"/>
                <a:gd name="connsiteX155" fmla="*/ 5933 w 10000"/>
                <a:gd name="connsiteY155" fmla="*/ 7373 h 10000"/>
                <a:gd name="connsiteX156" fmla="*/ 5933 w 10000"/>
                <a:gd name="connsiteY156" fmla="*/ 7356 h 10000"/>
                <a:gd name="connsiteX157" fmla="*/ 5903 w 10000"/>
                <a:gd name="connsiteY157" fmla="*/ 7348 h 10000"/>
                <a:gd name="connsiteX158" fmla="*/ 5893 w 10000"/>
                <a:gd name="connsiteY158" fmla="*/ 7331 h 10000"/>
                <a:gd name="connsiteX159" fmla="*/ 5893 w 10000"/>
                <a:gd name="connsiteY159" fmla="*/ 7323 h 10000"/>
                <a:gd name="connsiteX160" fmla="*/ 5863 w 10000"/>
                <a:gd name="connsiteY160" fmla="*/ 7298 h 10000"/>
                <a:gd name="connsiteX161" fmla="*/ 5824 w 10000"/>
                <a:gd name="connsiteY161" fmla="*/ 7289 h 10000"/>
                <a:gd name="connsiteX162" fmla="*/ 5784 w 10000"/>
                <a:gd name="connsiteY162" fmla="*/ 7314 h 10000"/>
                <a:gd name="connsiteX163" fmla="*/ 5764 w 10000"/>
                <a:gd name="connsiteY163" fmla="*/ 7331 h 10000"/>
                <a:gd name="connsiteX164" fmla="*/ 5754 w 10000"/>
                <a:gd name="connsiteY164" fmla="*/ 7314 h 10000"/>
                <a:gd name="connsiteX165" fmla="*/ 5754 w 10000"/>
                <a:gd name="connsiteY165" fmla="*/ 7323 h 10000"/>
                <a:gd name="connsiteX166" fmla="*/ 5764 w 10000"/>
                <a:gd name="connsiteY166" fmla="*/ 7339 h 10000"/>
                <a:gd name="connsiteX167" fmla="*/ 5754 w 10000"/>
                <a:gd name="connsiteY167" fmla="*/ 7339 h 10000"/>
                <a:gd name="connsiteX168" fmla="*/ 5754 w 10000"/>
                <a:gd name="connsiteY168" fmla="*/ 7331 h 10000"/>
                <a:gd name="connsiteX169" fmla="*/ 5705 w 10000"/>
                <a:gd name="connsiteY169" fmla="*/ 7331 h 10000"/>
                <a:gd name="connsiteX170" fmla="*/ 5705 w 10000"/>
                <a:gd name="connsiteY170" fmla="*/ 7323 h 10000"/>
                <a:gd name="connsiteX171" fmla="*/ 5685 w 10000"/>
                <a:gd name="connsiteY171" fmla="*/ 7331 h 10000"/>
                <a:gd name="connsiteX172" fmla="*/ 5685 w 10000"/>
                <a:gd name="connsiteY172" fmla="*/ 7323 h 10000"/>
                <a:gd name="connsiteX173" fmla="*/ 5705 w 10000"/>
                <a:gd name="connsiteY173" fmla="*/ 7314 h 10000"/>
                <a:gd name="connsiteX174" fmla="*/ 5695 w 10000"/>
                <a:gd name="connsiteY174" fmla="*/ 7289 h 10000"/>
                <a:gd name="connsiteX175" fmla="*/ 5685 w 10000"/>
                <a:gd name="connsiteY175" fmla="*/ 7281 h 10000"/>
                <a:gd name="connsiteX176" fmla="*/ 5655 w 10000"/>
                <a:gd name="connsiteY176" fmla="*/ 7298 h 10000"/>
                <a:gd name="connsiteX177" fmla="*/ 5665 w 10000"/>
                <a:gd name="connsiteY177" fmla="*/ 7273 h 10000"/>
                <a:gd name="connsiteX178" fmla="*/ 5655 w 10000"/>
                <a:gd name="connsiteY178" fmla="*/ 7264 h 10000"/>
                <a:gd name="connsiteX179" fmla="*/ 5645 w 10000"/>
                <a:gd name="connsiteY179" fmla="*/ 7248 h 10000"/>
                <a:gd name="connsiteX180" fmla="*/ 5616 w 10000"/>
                <a:gd name="connsiteY180" fmla="*/ 7248 h 10000"/>
                <a:gd name="connsiteX181" fmla="*/ 5576 w 10000"/>
                <a:gd name="connsiteY181" fmla="*/ 7231 h 10000"/>
                <a:gd name="connsiteX182" fmla="*/ 5556 w 10000"/>
                <a:gd name="connsiteY182" fmla="*/ 7189 h 10000"/>
                <a:gd name="connsiteX183" fmla="*/ 5536 w 10000"/>
                <a:gd name="connsiteY183" fmla="*/ 7181 h 10000"/>
                <a:gd name="connsiteX184" fmla="*/ 5516 w 10000"/>
                <a:gd name="connsiteY184" fmla="*/ 7156 h 10000"/>
                <a:gd name="connsiteX185" fmla="*/ 5486 w 10000"/>
                <a:gd name="connsiteY185" fmla="*/ 7156 h 10000"/>
                <a:gd name="connsiteX186" fmla="*/ 5486 w 10000"/>
                <a:gd name="connsiteY186" fmla="*/ 7131 h 10000"/>
                <a:gd name="connsiteX187" fmla="*/ 5476 w 10000"/>
                <a:gd name="connsiteY187" fmla="*/ 7131 h 10000"/>
                <a:gd name="connsiteX188" fmla="*/ 5466 w 10000"/>
                <a:gd name="connsiteY188" fmla="*/ 7131 h 10000"/>
                <a:gd name="connsiteX189" fmla="*/ 5456 w 10000"/>
                <a:gd name="connsiteY189" fmla="*/ 7131 h 10000"/>
                <a:gd name="connsiteX190" fmla="*/ 5466 w 10000"/>
                <a:gd name="connsiteY190" fmla="*/ 7123 h 10000"/>
                <a:gd name="connsiteX191" fmla="*/ 5426 w 10000"/>
                <a:gd name="connsiteY191" fmla="*/ 7089 h 10000"/>
                <a:gd name="connsiteX192" fmla="*/ 5426 w 10000"/>
                <a:gd name="connsiteY192" fmla="*/ 7081 h 10000"/>
                <a:gd name="connsiteX193" fmla="*/ 5416 w 10000"/>
                <a:gd name="connsiteY193" fmla="*/ 7081 h 10000"/>
                <a:gd name="connsiteX194" fmla="*/ 5416 w 10000"/>
                <a:gd name="connsiteY194" fmla="*/ 7048 h 10000"/>
                <a:gd name="connsiteX195" fmla="*/ 5406 w 10000"/>
                <a:gd name="connsiteY195" fmla="*/ 7039 h 10000"/>
                <a:gd name="connsiteX196" fmla="*/ 5406 w 10000"/>
                <a:gd name="connsiteY196" fmla="*/ 7031 h 10000"/>
                <a:gd name="connsiteX197" fmla="*/ 5396 w 10000"/>
                <a:gd name="connsiteY197" fmla="*/ 7023 h 10000"/>
                <a:gd name="connsiteX198" fmla="*/ 5396 w 10000"/>
                <a:gd name="connsiteY198" fmla="*/ 7014 h 10000"/>
                <a:gd name="connsiteX199" fmla="*/ 5387 w 10000"/>
                <a:gd name="connsiteY199" fmla="*/ 7014 h 10000"/>
                <a:gd name="connsiteX200" fmla="*/ 5387 w 10000"/>
                <a:gd name="connsiteY200" fmla="*/ 7006 h 10000"/>
                <a:gd name="connsiteX201" fmla="*/ 5377 w 10000"/>
                <a:gd name="connsiteY201" fmla="*/ 6998 h 10000"/>
                <a:gd name="connsiteX202" fmla="*/ 5367 w 10000"/>
                <a:gd name="connsiteY202" fmla="*/ 6981 h 10000"/>
                <a:gd name="connsiteX203" fmla="*/ 5357 w 10000"/>
                <a:gd name="connsiteY203" fmla="*/ 6973 h 10000"/>
                <a:gd name="connsiteX204" fmla="*/ 5347 w 10000"/>
                <a:gd name="connsiteY204" fmla="*/ 6964 h 10000"/>
                <a:gd name="connsiteX205" fmla="*/ 5357 w 10000"/>
                <a:gd name="connsiteY205" fmla="*/ 6931 h 10000"/>
                <a:gd name="connsiteX206" fmla="*/ 5327 w 10000"/>
                <a:gd name="connsiteY206" fmla="*/ 6889 h 10000"/>
                <a:gd name="connsiteX207" fmla="*/ 5278 w 10000"/>
                <a:gd name="connsiteY207" fmla="*/ 6881 h 10000"/>
                <a:gd name="connsiteX208" fmla="*/ 5278 w 10000"/>
                <a:gd name="connsiteY208" fmla="*/ 6863 h 10000"/>
                <a:gd name="connsiteX209" fmla="*/ 5278 w 10000"/>
                <a:gd name="connsiteY209" fmla="*/ 6838 h 10000"/>
                <a:gd name="connsiteX210" fmla="*/ 5268 w 10000"/>
                <a:gd name="connsiteY210" fmla="*/ 6813 h 10000"/>
                <a:gd name="connsiteX211" fmla="*/ 5238 w 10000"/>
                <a:gd name="connsiteY211" fmla="*/ 6797 h 10000"/>
                <a:gd name="connsiteX212" fmla="*/ 5238 w 10000"/>
                <a:gd name="connsiteY212" fmla="*/ 6788 h 10000"/>
                <a:gd name="connsiteX213" fmla="*/ 5218 w 10000"/>
                <a:gd name="connsiteY213" fmla="*/ 6772 h 10000"/>
                <a:gd name="connsiteX214" fmla="*/ 5208 w 10000"/>
                <a:gd name="connsiteY214" fmla="*/ 6763 h 10000"/>
                <a:gd name="connsiteX215" fmla="*/ 5188 w 10000"/>
                <a:gd name="connsiteY215" fmla="*/ 6738 h 10000"/>
                <a:gd name="connsiteX216" fmla="*/ 5169 w 10000"/>
                <a:gd name="connsiteY216" fmla="*/ 6730 h 10000"/>
                <a:gd name="connsiteX217" fmla="*/ 5169 w 10000"/>
                <a:gd name="connsiteY217" fmla="*/ 6680 h 10000"/>
                <a:gd name="connsiteX218" fmla="*/ 5178 w 10000"/>
                <a:gd name="connsiteY218" fmla="*/ 6655 h 10000"/>
                <a:gd name="connsiteX219" fmla="*/ 5169 w 10000"/>
                <a:gd name="connsiteY219" fmla="*/ 6647 h 10000"/>
                <a:gd name="connsiteX220" fmla="*/ 5119 w 10000"/>
                <a:gd name="connsiteY220" fmla="*/ 6605 h 10000"/>
                <a:gd name="connsiteX221" fmla="*/ 5069 w 10000"/>
                <a:gd name="connsiteY221" fmla="*/ 6597 h 10000"/>
                <a:gd name="connsiteX222" fmla="*/ 5000 w 10000"/>
                <a:gd name="connsiteY222" fmla="*/ 6580 h 10000"/>
                <a:gd name="connsiteX223" fmla="*/ 4891 w 10000"/>
                <a:gd name="connsiteY223" fmla="*/ 6513 h 10000"/>
                <a:gd name="connsiteX224" fmla="*/ 4792 w 10000"/>
                <a:gd name="connsiteY224" fmla="*/ 6497 h 10000"/>
                <a:gd name="connsiteX225" fmla="*/ 4782 w 10000"/>
                <a:gd name="connsiteY225" fmla="*/ 6488 h 10000"/>
                <a:gd name="connsiteX226" fmla="*/ 4782 w 10000"/>
                <a:gd name="connsiteY226" fmla="*/ 6455 h 10000"/>
                <a:gd name="connsiteX227" fmla="*/ 4782 w 10000"/>
                <a:gd name="connsiteY227" fmla="*/ 6447 h 10000"/>
                <a:gd name="connsiteX228" fmla="*/ 4762 w 10000"/>
                <a:gd name="connsiteY228" fmla="*/ 6405 h 10000"/>
                <a:gd name="connsiteX229" fmla="*/ 4742 w 10000"/>
                <a:gd name="connsiteY229" fmla="*/ 6380 h 10000"/>
                <a:gd name="connsiteX230" fmla="*/ 4732 w 10000"/>
                <a:gd name="connsiteY230" fmla="*/ 6313 h 10000"/>
                <a:gd name="connsiteX231" fmla="*/ 4723 w 10000"/>
                <a:gd name="connsiteY231" fmla="*/ 6305 h 10000"/>
                <a:gd name="connsiteX232" fmla="*/ 4723 w 10000"/>
                <a:gd name="connsiteY232" fmla="*/ 6280 h 10000"/>
                <a:gd name="connsiteX233" fmla="*/ 4683 w 10000"/>
                <a:gd name="connsiteY233" fmla="*/ 6230 h 10000"/>
                <a:gd name="connsiteX234" fmla="*/ 4594 w 10000"/>
                <a:gd name="connsiteY234" fmla="*/ 6180 h 10000"/>
                <a:gd name="connsiteX235" fmla="*/ 4544 w 10000"/>
                <a:gd name="connsiteY235" fmla="*/ 6130 h 10000"/>
                <a:gd name="connsiteX236" fmla="*/ 4524 w 10000"/>
                <a:gd name="connsiteY236" fmla="*/ 6105 h 10000"/>
                <a:gd name="connsiteX237" fmla="*/ 4505 w 10000"/>
                <a:gd name="connsiteY237" fmla="*/ 6097 h 10000"/>
                <a:gd name="connsiteX238" fmla="*/ 4494 w 10000"/>
                <a:gd name="connsiteY238" fmla="*/ 6072 h 10000"/>
                <a:gd name="connsiteX239" fmla="*/ 4484 w 10000"/>
                <a:gd name="connsiteY239" fmla="*/ 6063 h 10000"/>
                <a:gd name="connsiteX240" fmla="*/ 4474 w 10000"/>
                <a:gd name="connsiteY240" fmla="*/ 6030 h 10000"/>
                <a:gd name="connsiteX241" fmla="*/ 4444 w 10000"/>
                <a:gd name="connsiteY241" fmla="*/ 6005 h 10000"/>
                <a:gd name="connsiteX242" fmla="*/ 4454 w 10000"/>
                <a:gd name="connsiteY242" fmla="*/ 6005 h 10000"/>
                <a:gd name="connsiteX243" fmla="*/ 4444 w 10000"/>
                <a:gd name="connsiteY243" fmla="*/ 5888 h 10000"/>
                <a:gd name="connsiteX244" fmla="*/ 4335 w 10000"/>
                <a:gd name="connsiteY244" fmla="*/ 5847 h 10000"/>
                <a:gd name="connsiteX245" fmla="*/ 4315 w 10000"/>
                <a:gd name="connsiteY245" fmla="*/ 5805 h 10000"/>
                <a:gd name="connsiteX246" fmla="*/ 4295 w 10000"/>
                <a:gd name="connsiteY246" fmla="*/ 5797 h 10000"/>
                <a:gd name="connsiteX247" fmla="*/ 4246 w 10000"/>
                <a:gd name="connsiteY247" fmla="*/ 5747 h 10000"/>
                <a:gd name="connsiteX248" fmla="*/ 4236 w 10000"/>
                <a:gd name="connsiteY248" fmla="*/ 5713 h 10000"/>
                <a:gd name="connsiteX249" fmla="*/ 4226 w 10000"/>
                <a:gd name="connsiteY249" fmla="*/ 5697 h 10000"/>
                <a:gd name="connsiteX250" fmla="*/ 4137 w 10000"/>
                <a:gd name="connsiteY250" fmla="*/ 5672 h 10000"/>
                <a:gd name="connsiteX251" fmla="*/ 4137 w 10000"/>
                <a:gd name="connsiteY251" fmla="*/ 5663 h 10000"/>
                <a:gd name="connsiteX252" fmla="*/ 4147 w 10000"/>
                <a:gd name="connsiteY252" fmla="*/ 5647 h 10000"/>
                <a:gd name="connsiteX253" fmla="*/ 4157 w 10000"/>
                <a:gd name="connsiteY253" fmla="*/ 5630 h 10000"/>
                <a:gd name="connsiteX254" fmla="*/ 4137 w 10000"/>
                <a:gd name="connsiteY254" fmla="*/ 5587 h 10000"/>
                <a:gd name="connsiteX255" fmla="*/ 4137 w 10000"/>
                <a:gd name="connsiteY255" fmla="*/ 5512 h 10000"/>
                <a:gd name="connsiteX256" fmla="*/ 4107 w 10000"/>
                <a:gd name="connsiteY256" fmla="*/ 5512 h 10000"/>
                <a:gd name="connsiteX257" fmla="*/ 4147 w 10000"/>
                <a:gd name="connsiteY257" fmla="*/ 5479 h 10000"/>
                <a:gd name="connsiteX258" fmla="*/ 4157 w 10000"/>
                <a:gd name="connsiteY258" fmla="*/ 5454 h 10000"/>
                <a:gd name="connsiteX259" fmla="*/ 4137 w 10000"/>
                <a:gd name="connsiteY259" fmla="*/ 5396 h 10000"/>
                <a:gd name="connsiteX260" fmla="*/ 4097 w 10000"/>
                <a:gd name="connsiteY260" fmla="*/ 5387 h 10000"/>
                <a:gd name="connsiteX261" fmla="*/ 4107 w 10000"/>
                <a:gd name="connsiteY261" fmla="*/ 5379 h 10000"/>
                <a:gd name="connsiteX262" fmla="*/ 4097 w 10000"/>
                <a:gd name="connsiteY262" fmla="*/ 5354 h 10000"/>
                <a:gd name="connsiteX263" fmla="*/ 4058 w 10000"/>
                <a:gd name="connsiteY263" fmla="*/ 5354 h 10000"/>
                <a:gd name="connsiteX264" fmla="*/ 4097 w 10000"/>
                <a:gd name="connsiteY264" fmla="*/ 5262 h 10000"/>
                <a:gd name="connsiteX265" fmla="*/ 4087 w 10000"/>
                <a:gd name="connsiteY265" fmla="*/ 5196 h 10000"/>
                <a:gd name="connsiteX266" fmla="*/ 4067 w 10000"/>
                <a:gd name="connsiteY266" fmla="*/ 5162 h 10000"/>
                <a:gd name="connsiteX267" fmla="*/ 4038 w 10000"/>
                <a:gd name="connsiteY267" fmla="*/ 5137 h 10000"/>
                <a:gd name="connsiteX268" fmla="*/ 3988 w 10000"/>
                <a:gd name="connsiteY268" fmla="*/ 5121 h 10000"/>
                <a:gd name="connsiteX269" fmla="*/ 3919 w 10000"/>
                <a:gd name="connsiteY269" fmla="*/ 5137 h 10000"/>
                <a:gd name="connsiteX270" fmla="*/ 3909 w 10000"/>
                <a:gd name="connsiteY270" fmla="*/ 5187 h 10000"/>
                <a:gd name="connsiteX271" fmla="*/ 3879 w 10000"/>
                <a:gd name="connsiteY271" fmla="*/ 5121 h 10000"/>
                <a:gd name="connsiteX272" fmla="*/ 3810 w 10000"/>
                <a:gd name="connsiteY272" fmla="*/ 5104 h 10000"/>
                <a:gd name="connsiteX273" fmla="*/ 3790 w 10000"/>
                <a:gd name="connsiteY273" fmla="*/ 5079 h 10000"/>
                <a:gd name="connsiteX274" fmla="*/ 3780 w 10000"/>
                <a:gd name="connsiteY274" fmla="*/ 5029 h 10000"/>
                <a:gd name="connsiteX275" fmla="*/ 3869 w 10000"/>
                <a:gd name="connsiteY275" fmla="*/ 4912 h 10000"/>
                <a:gd name="connsiteX276" fmla="*/ 3859 w 10000"/>
                <a:gd name="connsiteY276" fmla="*/ 4871 h 10000"/>
                <a:gd name="connsiteX277" fmla="*/ 3849 w 10000"/>
                <a:gd name="connsiteY277" fmla="*/ 4846 h 10000"/>
                <a:gd name="connsiteX278" fmla="*/ 3839 w 10000"/>
                <a:gd name="connsiteY278" fmla="*/ 4862 h 10000"/>
                <a:gd name="connsiteX279" fmla="*/ 3790 w 10000"/>
                <a:gd name="connsiteY279" fmla="*/ 4821 h 10000"/>
                <a:gd name="connsiteX280" fmla="*/ 3790 w 10000"/>
                <a:gd name="connsiteY280" fmla="*/ 4771 h 10000"/>
                <a:gd name="connsiteX281" fmla="*/ 3760 w 10000"/>
                <a:gd name="connsiteY281" fmla="*/ 4721 h 10000"/>
                <a:gd name="connsiteX282" fmla="*/ 3730 w 10000"/>
                <a:gd name="connsiteY282" fmla="*/ 4712 h 10000"/>
                <a:gd name="connsiteX283" fmla="*/ 3701 w 10000"/>
                <a:gd name="connsiteY283" fmla="*/ 4671 h 10000"/>
                <a:gd name="connsiteX284" fmla="*/ 3691 w 10000"/>
                <a:gd name="connsiteY284" fmla="*/ 4662 h 10000"/>
                <a:gd name="connsiteX285" fmla="*/ 3641 w 10000"/>
                <a:gd name="connsiteY285" fmla="*/ 4571 h 10000"/>
                <a:gd name="connsiteX286" fmla="*/ 3621 w 10000"/>
                <a:gd name="connsiteY286" fmla="*/ 4554 h 10000"/>
                <a:gd name="connsiteX287" fmla="*/ 3582 w 10000"/>
                <a:gd name="connsiteY287" fmla="*/ 4529 h 10000"/>
                <a:gd name="connsiteX288" fmla="*/ 3542 w 10000"/>
                <a:gd name="connsiteY288" fmla="*/ 4396 h 10000"/>
                <a:gd name="connsiteX289" fmla="*/ 3482 w 10000"/>
                <a:gd name="connsiteY289" fmla="*/ 4328 h 10000"/>
                <a:gd name="connsiteX290" fmla="*/ 3472 w 10000"/>
                <a:gd name="connsiteY290" fmla="*/ 4245 h 10000"/>
                <a:gd name="connsiteX291" fmla="*/ 3442 w 10000"/>
                <a:gd name="connsiteY291" fmla="*/ 4211 h 10000"/>
                <a:gd name="connsiteX292" fmla="*/ 3432 w 10000"/>
                <a:gd name="connsiteY292" fmla="*/ 4211 h 10000"/>
                <a:gd name="connsiteX293" fmla="*/ 3422 w 10000"/>
                <a:gd name="connsiteY293" fmla="*/ 4195 h 10000"/>
                <a:gd name="connsiteX294" fmla="*/ 3363 w 10000"/>
                <a:gd name="connsiteY294" fmla="*/ 4203 h 10000"/>
                <a:gd name="connsiteX295" fmla="*/ 3343 w 10000"/>
                <a:gd name="connsiteY295" fmla="*/ 4195 h 10000"/>
                <a:gd name="connsiteX296" fmla="*/ 3363 w 10000"/>
                <a:gd name="connsiteY296" fmla="*/ 4003 h 10000"/>
                <a:gd name="connsiteX297" fmla="*/ 3343 w 10000"/>
                <a:gd name="connsiteY297" fmla="*/ 3970 h 10000"/>
                <a:gd name="connsiteX298" fmla="*/ 3383 w 10000"/>
                <a:gd name="connsiteY298" fmla="*/ 3811 h 10000"/>
                <a:gd name="connsiteX299" fmla="*/ 3343 w 10000"/>
                <a:gd name="connsiteY299" fmla="*/ 3720 h 10000"/>
                <a:gd name="connsiteX300" fmla="*/ 3303 w 10000"/>
                <a:gd name="connsiteY300" fmla="*/ 3678 h 10000"/>
                <a:gd name="connsiteX301" fmla="*/ 3264 w 10000"/>
                <a:gd name="connsiteY301" fmla="*/ 3645 h 10000"/>
                <a:gd name="connsiteX302" fmla="*/ 3244 w 10000"/>
                <a:gd name="connsiteY302" fmla="*/ 3645 h 10000"/>
                <a:gd name="connsiteX303" fmla="*/ 3224 w 10000"/>
                <a:gd name="connsiteY303" fmla="*/ 3653 h 10000"/>
                <a:gd name="connsiteX304" fmla="*/ 3214 w 10000"/>
                <a:gd name="connsiteY304" fmla="*/ 3645 h 10000"/>
                <a:gd name="connsiteX305" fmla="*/ 3254 w 10000"/>
                <a:gd name="connsiteY305" fmla="*/ 3570 h 10000"/>
                <a:gd name="connsiteX306" fmla="*/ 3254 w 10000"/>
                <a:gd name="connsiteY306" fmla="*/ 3470 h 10000"/>
                <a:gd name="connsiteX307" fmla="*/ 3194 w 10000"/>
                <a:gd name="connsiteY307" fmla="*/ 3370 h 10000"/>
                <a:gd name="connsiteX308" fmla="*/ 3075 w 10000"/>
                <a:gd name="connsiteY308" fmla="*/ 3245 h 10000"/>
                <a:gd name="connsiteX309" fmla="*/ 3065 w 10000"/>
                <a:gd name="connsiteY309" fmla="*/ 3245 h 10000"/>
                <a:gd name="connsiteX310" fmla="*/ 2956 w 10000"/>
                <a:gd name="connsiteY310" fmla="*/ 3044 h 10000"/>
                <a:gd name="connsiteX311" fmla="*/ 2907 w 10000"/>
                <a:gd name="connsiteY311" fmla="*/ 2977 h 10000"/>
                <a:gd name="connsiteX312" fmla="*/ 2907 w 10000"/>
                <a:gd name="connsiteY312" fmla="*/ 2885 h 10000"/>
                <a:gd name="connsiteX313" fmla="*/ 2887 w 10000"/>
                <a:gd name="connsiteY313" fmla="*/ 2802 h 10000"/>
                <a:gd name="connsiteX314" fmla="*/ 2907 w 10000"/>
                <a:gd name="connsiteY314" fmla="*/ 2794 h 10000"/>
                <a:gd name="connsiteX315" fmla="*/ 2947 w 10000"/>
                <a:gd name="connsiteY315" fmla="*/ 2710 h 10000"/>
                <a:gd name="connsiteX316" fmla="*/ 2966 w 10000"/>
                <a:gd name="connsiteY316" fmla="*/ 2585 h 10000"/>
                <a:gd name="connsiteX317" fmla="*/ 2966 w 10000"/>
                <a:gd name="connsiteY317" fmla="*/ 2535 h 10000"/>
                <a:gd name="connsiteX318" fmla="*/ 2927 w 10000"/>
                <a:gd name="connsiteY318" fmla="*/ 2452 h 10000"/>
                <a:gd name="connsiteX319" fmla="*/ 2947 w 10000"/>
                <a:gd name="connsiteY319" fmla="*/ 2427 h 10000"/>
                <a:gd name="connsiteX320" fmla="*/ 2956 w 10000"/>
                <a:gd name="connsiteY320" fmla="*/ 2444 h 10000"/>
                <a:gd name="connsiteX321" fmla="*/ 3046 w 10000"/>
                <a:gd name="connsiteY321" fmla="*/ 2419 h 10000"/>
                <a:gd name="connsiteX322" fmla="*/ 3056 w 10000"/>
                <a:gd name="connsiteY322" fmla="*/ 2419 h 10000"/>
                <a:gd name="connsiteX323" fmla="*/ 3065 w 10000"/>
                <a:gd name="connsiteY323" fmla="*/ 2385 h 10000"/>
                <a:gd name="connsiteX324" fmla="*/ 3056 w 10000"/>
                <a:gd name="connsiteY324" fmla="*/ 2369 h 10000"/>
                <a:gd name="connsiteX325" fmla="*/ 3075 w 10000"/>
                <a:gd name="connsiteY325" fmla="*/ 2327 h 10000"/>
                <a:gd name="connsiteX326" fmla="*/ 3075 w 10000"/>
                <a:gd name="connsiteY326" fmla="*/ 2319 h 10000"/>
                <a:gd name="connsiteX327" fmla="*/ 3056 w 10000"/>
                <a:gd name="connsiteY327" fmla="*/ 2285 h 10000"/>
                <a:gd name="connsiteX328" fmla="*/ 3036 w 10000"/>
                <a:gd name="connsiteY328" fmla="*/ 2285 h 10000"/>
                <a:gd name="connsiteX329" fmla="*/ 3036 w 10000"/>
                <a:gd name="connsiteY329" fmla="*/ 2260 h 10000"/>
                <a:gd name="connsiteX330" fmla="*/ 3026 w 10000"/>
                <a:gd name="connsiteY330" fmla="*/ 2252 h 10000"/>
                <a:gd name="connsiteX331" fmla="*/ 2976 w 10000"/>
                <a:gd name="connsiteY331" fmla="*/ 2244 h 10000"/>
                <a:gd name="connsiteX332" fmla="*/ 2966 w 10000"/>
                <a:gd name="connsiteY332" fmla="*/ 2244 h 10000"/>
                <a:gd name="connsiteX333" fmla="*/ 2857 w 10000"/>
                <a:gd name="connsiteY333" fmla="*/ 2194 h 10000"/>
                <a:gd name="connsiteX334" fmla="*/ 2828 w 10000"/>
                <a:gd name="connsiteY334" fmla="*/ 2169 h 10000"/>
                <a:gd name="connsiteX335" fmla="*/ 2828 w 10000"/>
                <a:gd name="connsiteY335" fmla="*/ 2160 h 10000"/>
                <a:gd name="connsiteX336" fmla="*/ 2778 w 10000"/>
                <a:gd name="connsiteY336" fmla="*/ 2160 h 10000"/>
                <a:gd name="connsiteX337" fmla="*/ 2709 w 10000"/>
                <a:gd name="connsiteY337" fmla="*/ 2152 h 10000"/>
                <a:gd name="connsiteX338" fmla="*/ 2570 w 10000"/>
                <a:gd name="connsiteY338" fmla="*/ 2102 h 10000"/>
                <a:gd name="connsiteX339" fmla="*/ 2480 w 10000"/>
                <a:gd name="connsiteY339" fmla="*/ 2077 h 10000"/>
                <a:gd name="connsiteX340" fmla="*/ 2470 w 10000"/>
                <a:gd name="connsiteY340" fmla="*/ 2069 h 10000"/>
                <a:gd name="connsiteX341" fmla="*/ 2460 w 10000"/>
                <a:gd name="connsiteY341" fmla="*/ 2077 h 10000"/>
                <a:gd name="connsiteX342" fmla="*/ 2311 w 10000"/>
                <a:gd name="connsiteY342" fmla="*/ 2044 h 10000"/>
                <a:gd name="connsiteX343" fmla="*/ 2291 w 10000"/>
                <a:gd name="connsiteY343" fmla="*/ 2027 h 10000"/>
                <a:gd name="connsiteX344" fmla="*/ 2272 w 10000"/>
                <a:gd name="connsiteY344" fmla="*/ 1994 h 10000"/>
                <a:gd name="connsiteX345" fmla="*/ 2192 w 10000"/>
                <a:gd name="connsiteY345" fmla="*/ 1994 h 10000"/>
                <a:gd name="connsiteX346" fmla="*/ 2172 w 10000"/>
                <a:gd name="connsiteY346" fmla="*/ 1969 h 10000"/>
                <a:gd name="connsiteX347" fmla="*/ 2172 w 10000"/>
                <a:gd name="connsiteY347" fmla="*/ 1952 h 10000"/>
                <a:gd name="connsiteX348" fmla="*/ 2222 w 10000"/>
                <a:gd name="connsiteY348" fmla="*/ 1902 h 10000"/>
                <a:gd name="connsiteX349" fmla="*/ 2222 w 10000"/>
                <a:gd name="connsiteY349" fmla="*/ 1894 h 10000"/>
                <a:gd name="connsiteX350" fmla="*/ 2192 w 10000"/>
                <a:gd name="connsiteY350" fmla="*/ 1834 h 10000"/>
                <a:gd name="connsiteX351" fmla="*/ 2192 w 10000"/>
                <a:gd name="connsiteY351" fmla="*/ 1801 h 10000"/>
                <a:gd name="connsiteX352" fmla="*/ 2182 w 10000"/>
                <a:gd name="connsiteY352" fmla="*/ 1751 h 10000"/>
                <a:gd name="connsiteX353" fmla="*/ 2143 w 10000"/>
                <a:gd name="connsiteY353" fmla="*/ 1718 h 10000"/>
                <a:gd name="connsiteX354" fmla="*/ 2133 w 10000"/>
                <a:gd name="connsiteY354" fmla="*/ 1701 h 10000"/>
                <a:gd name="connsiteX355" fmla="*/ 2004 w 10000"/>
                <a:gd name="connsiteY355" fmla="*/ 1643 h 10000"/>
                <a:gd name="connsiteX356" fmla="*/ 1994 w 10000"/>
                <a:gd name="connsiteY356" fmla="*/ 1634 h 10000"/>
                <a:gd name="connsiteX357" fmla="*/ 1964 w 10000"/>
                <a:gd name="connsiteY357" fmla="*/ 1626 h 10000"/>
                <a:gd name="connsiteX358" fmla="*/ 1945 w 10000"/>
                <a:gd name="connsiteY358" fmla="*/ 1618 h 10000"/>
                <a:gd name="connsiteX359" fmla="*/ 1895 w 10000"/>
                <a:gd name="connsiteY359" fmla="*/ 1593 h 10000"/>
                <a:gd name="connsiteX360" fmla="*/ 1865 w 10000"/>
                <a:gd name="connsiteY360" fmla="*/ 1584 h 10000"/>
                <a:gd name="connsiteX361" fmla="*/ 1855 w 10000"/>
                <a:gd name="connsiteY361" fmla="*/ 1584 h 10000"/>
                <a:gd name="connsiteX362" fmla="*/ 1826 w 10000"/>
                <a:gd name="connsiteY362" fmla="*/ 1584 h 10000"/>
                <a:gd name="connsiteX363" fmla="*/ 1816 w 10000"/>
                <a:gd name="connsiteY363" fmla="*/ 1576 h 10000"/>
                <a:gd name="connsiteX364" fmla="*/ 1796 w 10000"/>
                <a:gd name="connsiteY364" fmla="*/ 1559 h 10000"/>
                <a:gd name="connsiteX365" fmla="*/ 1786 w 10000"/>
                <a:gd name="connsiteY365" fmla="*/ 1551 h 10000"/>
                <a:gd name="connsiteX366" fmla="*/ 1766 w 10000"/>
                <a:gd name="connsiteY366" fmla="*/ 1559 h 10000"/>
                <a:gd name="connsiteX367" fmla="*/ 1697 w 10000"/>
                <a:gd name="connsiteY367" fmla="*/ 1568 h 10000"/>
                <a:gd name="connsiteX368" fmla="*/ 1687 w 10000"/>
                <a:gd name="connsiteY368" fmla="*/ 1576 h 10000"/>
                <a:gd name="connsiteX369" fmla="*/ 1677 w 10000"/>
                <a:gd name="connsiteY369" fmla="*/ 1584 h 10000"/>
                <a:gd name="connsiteX370" fmla="*/ 1657 w 10000"/>
                <a:gd name="connsiteY370" fmla="*/ 1593 h 10000"/>
                <a:gd name="connsiteX371" fmla="*/ 1608 w 10000"/>
                <a:gd name="connsiteY371" fmla="*/ 1568 h 10000"/>
                <a:gd name="connsiteX372" fmla="*/ 1488 w 10000"/>
                <a:gd name="connsiteY372" fmla="*/ 1601 h 10000"/>
                <a:gd name="connsiteX373" fmla="*/ 1488 w 10000"/>
                <a:gd name="connsiteY373" fmla="*/ 1651 h 10000"/>
                <a:gd name="connsiteX374" fmla="*/ 1428 w 10000"/>
                <a:gd name="connsiteY374" fmla="*/ 1684 h 10000"/>
                <a:gd name="connsiteX375" fmla="*/ 1359 w 10000"/>
                <a:gd name="connsiteY375" fmla="*/ 1668 h 10000"/>
                <a:gd name="connsiteX376" fmla="*/ 1299 w 10000"/>
                <a:gd name="connsiteY376" fmla="*/ 1634 h 10000"/>
                <a:gd name="connsiteX377" fmla="*/ 1250 w 10000"/>
                <a:gd name="connsiteY377" fmla="*/ 1601 h 10000"/>
                <a:gd name="connsiteX378" fmla="*/ 1200 w 10000"/>
                <a:gd name="connsiteY378" fmla="*/ 1584 h 10000"/>
                <a:gd name="connsiteX379" fmla="*/ 1180 w 10000"/>
                <a:gd name="connsiteY379" fmla="*/ 1568 h 10000"/>
                <a:gd name="connsiteX380" fmla="*/ 1131 w 10000"/>
                <a:gd name="connsiteY380" fmla="*/ 1526 h 10000"/>
                <a:gd name="connsiteX381" fmla="*/ 1141 w 10000"/>
                <a:gd name="connsiteY381" fmla="*/ 1518 h 10000"/>
                <a:gd name="connsiteX382" fmla="*/ 1081 w 10000"/>
                <a:gd name="connsiteY382" fmla="*/ 1476 h 10000"/>
                <a:gd name="connsiteX383" fmla="*/ 982 w 10000"/>
                <a:gd name="connsiteY383" fmla="*/ 1418 h 10000"/>
                <a:gd name="connsiteX384" fmla="*/ 962 w 10000"/>
                <a:gd name="connsiteY384" fmla="*/ 1409 h 10000"/>
                <a:gd name="connsiteX385" fmla="*/ 962 w 10000"/>
                <a:gd name="connsiteY385" fmla="*/ 1401 h 10000"/>
                <a:gd name="connsiteX386" fmla="*/ 943 w 10000"/>
                <a:gd name="connsiteY386" fmla="*/ 1393 h 10000"/>
                <a:gd name="connsiteX387" fmla="*/ 903 w 10000"/>
                <a:gd name="connsiteY387" fmla="*/ 1368 h 10000"/>
                <a:gd name="connsiteX388" fmla="*/ 883 w 10000"/>
                <a:gd name="connsiteY388" fmla="*/ 1351 h 10000"/>
                <a:gd name="connsiteX389" fmla="*/ 883 w 10000"/>
                <a:gd name="connsiteY389" fmla="*/ 1334 h 10000"/>
                <a:gd name="connsiteX390" fmla="*/ 853 w 10000"/>
                <a:gd name="connsiteY390" fmla="*/ 1326 h 10000"/>
                <a:gd name="connsiteX391" fmla="*/ 824 w 10000"/>
                <a:gd name="connsiteY391" fmla="*/ 1301 h 10000"/>
                <a:gd name="connsiteX392" fmla="*/ 824 w 10000"/>
                <a:gd name="connsiteY392" fmla="*/ 1276 h 10000"/>
                <a:gd name="connsiteX393" fmla="*/ 774 w 10000"/>
                <a:gd name="connsiteY393" fmla="*/ 1251 h 10000"/>
                <a:gd name="connsiteX394" fmla="*/ 744 w 10000"/>
                <a:gd name="connsiteY394" fmla="*/ 1226 h 10000"/>
                <a:gd name="connsiteX395" fmla="*/ 675 w 10000"/>
                <a:gd name="connsiteY395" fmla="*/ 1218 h 10000"/>
                <a:gd name="connsiteX396" fmla="*/ 625 w 10000"/>
                <a:gd name="connsiteY396" fmla="*/ 1218 h 10000"/>
                <a:gd name="connsiteX397" fmla="*/ 596 w 10000"/>
                <a:gd name="connsiteY397" fmla="*/ 1201 h 10000"/>
                <a:gd name="connsiteX398" fmla="*/ 536 w 10000"/>
                <a:gd name="connsiteY398" fmla="*/ 1168 h 10000"/>
                <a:gd name="connsiteX399" fmla="*/ 506 w 10000"/>
                <a:gd name="connsiteY399" fmla="*/ 1118 h 10000"/>
                <a:gd name="connsiteX400" fmla="*/ 486 w 10000"/>
                <a:gd name="connsiteY400" fmla="*/ 1109 h 10000"/>
                <a:gd name="connsiteX401" fmla="*/ 456 w 10000"/>
                <a:gd name="connsiteY401" fmla="*/ 1118 h 10000"/>
                <a:gd name="connsiteX402" fmla="*/ 416 w 10000"/>
                <a:gd name="connsiteY402" fmla="*/ 1109 h 10000"/>
                <a:gd name="connsiteX403" fmla="*/ 396 w 10000"/>
                <a:gd name="connsiteY403" fmla="*/ 1151 h 10000"/>
                <a:gd name="connsiteX404" fmla="*/ 396 w 10000"/>
                <a:gd name="connsiteY404" fmla="*/ 1176 h 10000"/>
                <a:gd name="connsiteX405" fmla="*/ 396 w 10000"/>
                <a:gd name="connsiteY405" fmla="*/ 1193 h 10000"/>
                <a:gd name="connsiteX406" fmla="*/ 317 w 10000"/>
                <a:gd name="connsiteY406" fmla="*/ 1168 h 10000"/>
                <a:gd name="connsiteX407" fmla="*/ 268 w 10000"/>
                <a:gd name="connsiteY407" fmla="*/ 1118 h 10000"/>
                <a:gd name="connsiteX408" fmla="*/ 129 w 10000"/>
                <a:gd name="connsiteY408" fmla="*/ 984 h 10000"/>
                <a:gd name="connsiteX409" fmla="*/ 59 w 10000"/>
                <a:gd name="connsiteY409" fmla="*/ 951 h 10000"/>
                <a:gd name="connsiteX410" fmla="*/ 0 w 10000"/>
                <a:gd name="connsiteY410" fmla="*/ 851 h 10000"/>
                <a:gd name="connsiteX411" fmla="*/ 59 w 10000"/>
                <a:gd name="connsiteY411" fmla="*/ 851 h 10000"/>
                <a:gd name="connsiteX412" fmla="*/ 69 w 10000"/>
                <a:gd name="connsiteY412" fmla="*/ 793 h 10000"/>
                <a:gd name="connsiteX413" fmla="*/ 59 w 10000"/>
                <a:gd name="connsiteY413" fmla="*/ 525 h 10000"/>
                <a:gd name="connsiteX414" fmla="*/ 109 w 10000"/>
                <a:gd name="connsiteY414" fmla="*/ 492 h 10000"/>
                <a:gd name="connsiteX415" fmla="*/ 168 w 10000"/>
                <a:gd name="connsiteY415" fmla="*/ 525 h 10000"/>
                <a:gd name="connsiteX416" fmla="*/ 188 w 10000"/>
                <a:gd name="connsiteY416" fmla="*/ 350 h 10000"/>
                <a:gd name="connsiteX417" fmla="*/ 337 w 10000"/>
                <a:gd name="connsiteY417" fmla="*/ 167 h 10000"/>
                <a:gd name="connsiteX418" fmla="*/ 546 w 10000"/>
                <a:gd name="connsiteY418" fmla="*/ 0 h 10000"/>
                <a:gd name="connsiteX419" fmla="*/ 764 w 10000"/>
                <a:gd name="connsiteY419" fmla="*/ 192 h 10000"/>
                <a:gd name="connsiteX420" fmla="*/ 2758 w 10000"/>
                <a:gd name="connsiteY420" fmla="*/ 959 h 10000"/>
                <a:gd name="connsiteX421" fmla="*/ 5526 w 10000"/>
                <a:gd name="connsiteY421" fmla="*/ 1994 h 10000"/>
                <a:gd name="connsiteX422" fmla="*/ 5526 w 10000"/>
                <a:gd name="connsiteY422" fmla="*/ 2002 h 10000"/>
                <a:gd name="connsiteX423" fmla="*/ 5744 w 10000"/>
                <a:gd name="connsiteY423" fmla="*/ 2077 h 10000"/>
                <a:gd name="connsiteX424" fmla="*/ 5784 w 10000"/>
                <a:gd name="connsiteY424" fmla="*/ 2102 h 10000"/>
                <a:gd name="connsiteX425" fmla="*/ 6180 w 10000"/>
                <a:gd name="connsiteY425" fmla="*/ 2244 h 10000"/>
                <a:gd name="connsiteX426" fmla="*/ 7153 w 10000"/>
                <a:gd name="connsiteY426" fmla="*/ 2310 h 10000"/>
                <a:gd name="connsiteX427" fmla="*/ 9355 w 10000"/>
                <a:gd name="connsiteY427" fmla="*/ 2419 h 10000"/>
                <a:gd name="connsiteX428" fmla="*/ 9633 w 10000"/>
                <a:gd name="connsiteY428" fmla="*/ 2427 h 10000"/>
                <a:gd name="connsiteX0" fmla="*/ 9633 w 10000"/>
                <a:gd name="connsiteY0" fmla="*/ 2427 h 10000"/>
                <a:gd name="connsiteX1" fmla="*/ 9514 w 10000"/>
                <a:gd name="connsiteY1" fmla="*/ 2594 h 10000"/>
                <a:gd name="connsiteX2" fmla="*/ 9604 w 10000"/>
                <a:gd name="connsiteY2" fmla="*/ 2577 h 10000"/>
                <a:gd name="connsiteX3" fmla="*/ 9633 w 10000"/>
                <a:gd name="connsiteY3" fmla="*/ 2819 h 10000"/>
                <a:gd name="connsiteX4" fmla="*/ 9782 w 10000"/>
                <a:gd name="connsiteY4" fmla="*/ 3486 h 10000"/>
                <a:gd name="connsiteX5" fmla="*/ 9931 w 10000"/>
                <a:gd name="connsiteY5" fmla="*/ 3811 h 10000"/>
                <a:gd name="connsiteX6" fmla="*/ 10000 w 10000"/>
                <a:gd name="connsiteY6" fmla="*/ 4278 h 10000"/>
                <a:gd name="connsiteX7" fmla="*/ 9842 w 10000"/>
                <a:gd name="connsiteY7" fmla="*/ 5346 h 10000"/>
                <a:gd name="connsiteX8" fmla="*/ 9713 w 10000"/>
                <a:gd name="connsiteY8" fmla="*/ 5321 h 10000"/>
                <a:gd name="connsiteX9" fmla="*/ 9752 w 10000"/>
                <a:gd name="connsiteY9" fmla="*/ 5546 h 10000"/>
                <a:gd name="connsiteX10" fmla="*/ 9782 w 10000"/>
                <a:gd name="connsiteY10" fmla="*/ 5863 h 10000"/>
                <a:gd name="connsiteX11" fmla="*/ 9842 w 10000"/>
                <a:gd name="connsiteY11" fmla="*/ 6147 h 10000"/>
                <a:gd name="connsiteX12" fmla="*/ 9822 w 10000"/>
                <a:gd name="connsiteY12" fmla="*/ 6313 h 10000"/>
                <a:gd name="connsiteX13" fmla="*/ 9752 w 10000"/>
                <a:gd name="connsiteY13" fmla="*/ 6463 h 10000"/>
                <a:gd name="connsiteX14" fmla="*/ 9802 w 10000"/>
                <a:gd name="connsiteY14" fmla="*/ 6622 h 10000"/>
                <a:gd name="connsiteX15" fmla="*/ 9792 w 10000"/>
                <a:gd name="connsiteY15" fmla="*/ 6738 h 10000"/>
                <a:gd name="connsiteX16" fmla="*/ 9792 w 10000"/>
                <a:gd name="connsiteY16" fmla="*/ 6830 h 10000"/>
                <a:gd name="connsiteX17" fmla="*/ 9832 w 10000"/>
                <a:gd name="connsiteY17" fmla="*/ 6939 h 10000"/>
                <a:gd name="connsiteX18" fmla="*/ 9832 w 10000"/>
                <a:gd name="connsiteY18" fmla="*/ 6981 h 10000"/>
                <a:gd name="connsiteX19" fmla="*/ 9738 w 10000"/>
                <a:gd name="connsiteY19" fmla="*/ 7157 h 10000"/>
                <a:gd name="connsiteX20" fmla="*/ 9494 w 10000"/>
                <a:gd name="connsiteY20" fmla="*/ 7137 h 10000"/>
                <a:gd name="connsiteX21" fmla="*/ 9330 w 10000"/>
                <a:gd name="connsiteY21" fmla="*/ 7112 h 10000"/>
                <a:gd name="connsiteX22" fmla="*/ 9196 w 10000"/>
                <a:gd name="connsiteY22" fmla="*/ 6998 h 10000"/>
                <a:gd name="connsiteX23" fmla="*/ 9127 w 10000"/>
                <a:gd name="connsiteY23" fmla="*/ 6981 h 10000"/>
                <a:gd name="connsiteX24" fmla="*/ 9077 w 10000"/>
                <a:gd name="connsiteY24" fmla="*/ 6956 h 10000"/>
                <a:gd name="connsiteX25" fmla="*/ 9038 w 10000"/>
                <a:gd name="connsiteY25" fmla="*/ 6948 h 10000"/>
                <a:gd name="connsiteX26" fmla="*/ 9008 w 10000"/>
                <a:gd name="connsiteY26" fmla="*/ 6956 h 10000"/>
                <a:gd name="connsiteX27" fmla="*/ 8988 w 10000"/>
                <a:gd name="connsiteY27" fmla="*/ 6981 h 10000"/>
                <a:gd name="connsiteX28" fmla="*/ 8909 w 10000"/>
                <a:gd name="connsiteY28" fmla="*/ 7014 h 10000"/>
                <a:gd name="connsiteX29" fmla="*/ 8869 w 10000"/>
                <a:gd name="connsiteY29" fmla="*/ 7056 h 10000"/>
                <a:gd name="connsiteX30" fmla="*/ 8879 w 10000"/>
                <a:gd name="connsiteY30" fmla="*/ 7106 h 10000"/>
                <a:gd name="connsiteX31" fmla="*/ 8879 w 10000"/>
                <a:gd name="connsiteY31" fmla="*/ 7181 h 10000"/>
                <a:gd name="connsiteX32" fmla="*/ 8949 w 10000"/>
                <a:gd name="connsiteY32" fmla="*/ 7323 h 10000"/>
                <a:gd name="connsiteX33" fmla="*/ 8988 w 10000"/>
                <a:gd name="connsiteY33" fmla="*/ 7373 h 10000"/>
                <a:gd name="connsiteX34" fmla="*/ 8998 w 10000"/>
                <a:gd name="connsiteY34" fmla="*/ 7406 h 10000"/>
                <a:gd name="connsiteX35" fmla="*/ 9067 w 10000"/>
                <a:gd name="connsiteY35" fmla="*/ 7414 h 10000"/>
                <a:gd name="connsiteX36" fmla="*/ 9107 w 10000"/>
                <a:gd name="connsiteY36" fmla="*/ 7448 h 10000"/>
                <a:gd name="connsiteX37" fmla="*/ 9167 w 10000"/>
                <a:gd name="connsiteY37" fmla="*/ 7523 h 10000"/>
                <a:gd name="connsiteX38" fmla="*/ 9266 w 10000"/>
                <a:gd name="connsiteY38" fmla="*/ 7739 h 10000"/>
                <a:gd name="connsiteX39" fmla="*/ 9444 w 10000"/>
                <a:gd name="connsiteY39" fmla="*/ 7914 h 10000"/>
                <a:gd name="connsiteX40" fmla="*/ 9444 w 10000"/>
                <a:gd name="connsiteY40" fmla="*/ 7989 h 10000"/>
                <a:gd name="connsiteX41" fmla="*/ 9454 w 10000"/>
                <a:gd name="connsiteY41" fmla="*/ 8031 h 10000"/>
                <a:gd name="connsiteX42" fmla="*/ 9574 w 10000"/>
                <a:gd name="connsiteY42" fmla="*/ 8114 h 10000"/>
                <a:gd name="connsiteX43" fmla="*/ 9614 w 10000"/>
                <a:gd name="connsiteY43" fmla="*/ 8249 h 10000"/>
                <a:gd name="connsiteX44" fmla="*/ 9683 w 10000"/>
                <a:gd name="connsiteY44" fmla="*/ 8407 h 10000"/>
                <a:gd name="connsiteX45" fmla="*/ 9584 w 10000"/>
                <a:gd name="connsiteY45" fmla="*/ 8490 h 10000"/>
                <a:gd name="connsiteX46" fmla="*/ 9514 w 10000"/>
                <a:gd name="connsiteY46" fmla="*/ 8557 h 10000"/>
                <a:gd name="connsiteX47" fmla="*/ 9494 w 10000"/>
                <a:gd name="connsiteY47" fmla="*/ 8599 h 10000"/>
                <a:gd name="connsiteX48" fmla="*/ 9505 w 10000"/>
                <a:gd name="connsiteY48" fmla="*/ 8707 h 10000"/>
                <a:gd name="connsiteX49" fmla="*/ 9574 w 10000"/>
                <a:gd name="connsiteY49" fmla="*/ 8799 h 10000"/>
                <a:gd name="connsiteX50" fmla="*/ 9673 w 10000"/>
                <a:gd name="connsiteY50" fmla="*/ 8840 h 10000"/>
                <a:gd name="connsiteX51" fmla="*/ 9762 w 10000"/>
                <a:gd name="connsiteY51" fmla="*/ 8924 h 10000"/>
                <a:gd name="connsiteX52" fmla="*/ 9762 w 10000"/>
                <a:gd name="connsiteY52" fmla="*/ 9082 h 10000"/>
                <a:gd name="connsiteX53" fmla="*/ 9792 w 10000"/>
                <a:gd name="connsiteY53" fmla="*/ 9165 h 10000"/>
                <a:gd name="connsiteX54" fmla="*/ 9762 w 10000"/>
                <a:gd name="connsiteY54" fmla="*/ 9215 h 10000"/>
                <a:gd name="connsiteX55" fmla="*/ 9594 w 10000"/>
                <a:gd name="connsiteY55" fmla="*/ 9408 h 10000"/>
                <a:gd name="connsiteX56" fmla="*/ 9355 w 10000"/>
                <a:gd name="connsiteY56" fmla="*/ 9558 h 10000"/>
                <a:gd name="connsiteX57" fmla="*/ 8830 w 10000"/>
                <a:gd name="connsiteY57" fmla="*/ 9825 h 10000"/>
                <a:gd name="connsiteX58" fmla="*/ 8582 w 10000"/>
                <a:gd name="connsiteY58" fmla="*/ 10000 h 10000"/>
                <a:gd name="connsiteX59" fmla="*/ 8512 w 10000"/>
                <a:gd name="connsiteY59" fmla="*/ 9858 h 10000"/>
                <a:gd name="connsiteX60" fmla="*/ 8492 w 10000"/>
                <a:gd name="connsiteY60" fmla="*/ 9850 h 10000"/>
                <a:gd name="connsiteX61" fmla="*/ 8462 w 10000"/>
                <a:gd name="connsiteY61" fmla="*/ 9625 h 10000"/>
                <a:gd name="connsiteX62" fmla="*/ 8412 w 10000"/>
                <a:gd name="connsiteY62" fmla="*/ 9550 h 10000"/>
                <a:gd name="connsiteX63" fmla="*/ 8383 w 10000"/>
                <a:gd name="connsiteY63" fmla="*/ 9525 h 10000"/>
                <a:gd name="connsiteX64" fmla="*/ 8323 w 10000"/>
                <a:gd name="connsiteY64" fmla="*/ 9491 h 10000"/>
                <a:gd name="connsiteX65" fmla="*/ 8303 w 10000"/>
                <a:gd name="connsiteY65" fmla="*/ 9425 h 10000"/>
                <a:gd name="connsiteX66" fmla="*/ 8244 w 10000"/>
                <a:gd name="connsiteY66" fmla="*/ 9391 h 10000"/>
                <a:gd name="connsiteX67" fmla="*/ 8135 w 10000"/>
                <a:gd name="connsiteY67" fmla="*/ 9349 h 10000"/>
                <a:gd name="connsiteX68" fmla="*/ 8115 w 10000"/>
                <a:gd name="connsiteY68" fmla="*/ 9374 h 10000"/>
                <a:gd name="connsiteX69" fmla="*/ 8056 w 10000"/>
                <a:gd name="connsiteY69" fmla="*/ 9349 h 10000"/>
                <a:gd name="connsiteX70" fmla="*/ 8026 w 10000"/>
                <a:gd name="connsiteY70" fmla="*/ 9307 h 10000"/>
                <a:gd name="connsiteX71" fmla="*/ 7956 w 10000"/>
                <a:gd name="connsiteY71" fmla="*/ 9332 h 10000"/>
                <a:gd name="connsiteX72" fmla="*/ 7877 w 10000"/>
                <a:gd name="connsiteY72" fmla="*/ 9315 h 10000"/>
                <a:gd name="connsiteX73" fmla="*/ 7847 w 10000"/>
                <a:gd name="connsiteY73" fmla="*/ 9340 h 10000"/>
                <a:gd name="connsiteX74" fmla="*/ 7838 w 10000"/>
                <a:gd name="connsiteY74" fmla="*/ 9349 h 10000"/>
                <a:gd name="connsiteX75" fmla="*/ 7808 w 10000"/>
                <a:gd name="connsiteY75" fmla="*/ 9349 h 10000"/>
                <a:gd name="connsiteX76" fmla="*/ 7738 w 10000"/>
                <a:gd name="connsiteY76" fmla="*/ 9315 h 10000"/>
                <a:gd name="connsiteX77" fmla="*/ 7709 w 10000"/>
                <a:gd name="connsiteY77" fmla="*/ 9307 h 10000"/>
                <a:gd name="connsiteX78" fmla="*/ 7689 w 10000"/>
                <a:gd name="connsiteY78" fmla="*/ 9282 h 10000"/>
                <a:gd name="connsiteX79" fmla="*/ 7649 w 10000"/>
                <a:gd name="connsiteY79" fmla="*/ 9265 h 10000"/>
                <a:gd name="connsiteX80" fmla="*/ 7570 w 10000"/>
                <a:gd name="connsiteY80" fmla="*/ 9199 h 10000"/>
                <a:gd name="connsiteX81" fmla="*/ 7501 w 10000"/>
                <a:gd name="connsiteY81" fmla="*/ 8965 h 10000"/>
                <a:gd name="connsiteX82" fmla="*/ 7420 w 10000"/>
                <a:gd name="connsiteY82" fmla="*/ 8840 h 10000"/>
                <a:gd name="connsiteX83" fmla="*/ 7430 w 10000"/>
                <a:gd name="connsiteY83" fmla="*/ 8824 h 10000"/>
                <a:gd name="connsiteX84" fmla="*/ 7480 w 10000"/>
                <a:gd name="connsiteY84" fmla="*/ 8807 h 10000"/>
                <a:gd name="connsiteX85" fmla="*/ 7470 w 10000"/>
                <a:gd name="connsiteY85" fmla="*/ 8740 h 10000"/>
                <a:gd name="connsiteX86" fmla="*/ 7420 w 10000"/>
                <a:gd name="connsiteY86" fmla="*/ 8699 h 10000"/>
                <a:gd name="connsiteX87" fmla="*/ 7381 w 10000"/>
                <a:gd name="connsiteY87" fmla="*/ 8665 h 10000"/>
                <a:gd name="connsiteX88" fmla="*/ 7262 w 10000"/>
                <a:gd name="connsiteY88" fmla="*/ 8715 h 10000"/>
                <a:gd name="connsiteX89" fmla="*/ 7222 w 10000"/>
                <a:gd name="connsiteY89" fmla="*/ 8674 h 10000"/>
                <a:gd name="connsiteX90" fmla="*/ 7192 w 10000"/>
                <a:gd name="connsiteY90" fmla="*/ 8657 h 10000"/>
                <a:gd name="connsiteX91" fmla="*/ 7123 w 10000"/>
                <a:gd name="connsiteY91" fmla="*/ 8640 h 10000"/>
                <a:gd name="connsiteX92" fmla="*/ 6994 w 10000"/>
                <a:gd name="connsiteY92" fmla="*/ 8615 h 10000"/>
                <a:gd name="connsiteX93" fmla="*/ 6935 w 10000"/>
                <a:gd name="connsiteY93" fmla="*/ 8599 h 10000"/>
                <a:gd name="connsiteX94" fmla="*/ 6875 w 10000"/>
                <a:gd name="connsiteY94" fmla="*/ 8582 h 10000"/>
                <a:gd name="connsiteX95" fmla="*/ 6875 w 10000"/>
                <a:gd name="connsiteY95" fmla="*/ 8590 h 10000"/>
                <a:gd name="connsiteX96" fmla="*/ 6836 w 10000"/>
                <a:gd name="connsiteY96" fmla="*/ 8557 h 10000"/>
                <a:gd name="connsiteX97" fmla="*/ 6746 w 10000"/>
                <a:gd name="connsiteY97" fmla="*/ 8474 h 10000"/>
                <a:gd name="connsiteX98" fmla="*/ 6746 w 10000"/>
                <a:gd name="connsiteY98" fmla="*/ 8457 h 10000"/>
                <a:gd name="connsiteX99" fmla="*/ 6687 w 10000"/>
                <a:gd name="connsiteY99" fmla="*/ 8399 h 10000"/>
                <a:gd name="connsiteX100" fmla="*/ 6608 w 10000"/>
                <a:gd name="connsiteY100" fmla="*/ 8365 h 10000"/>
                <a:gd name="connsiteX101" fmla="*/ 6548 w 10000"/>
                <a:gd name="connsiteY101" fmla="*/ 8349 h 10000"/>
                <a:gd name="connsiteX102" fmla="*/ 6538 w 10000"/>
                <a:gd name="connsiteY102" fmla="*/ 8340 h 10000"/>
                <a:gd name="connsiteX103" fmla="*/ 6548 w 10000"/>
                <a:gd name="connsiteY103" fmla="*/ 8340 h 10000"/>
                <a:gd name="connsiteX104" fmla="*/ 6598 w 10000"/>
                <a:gd name="connsiteY104" fmla="*/ 8307 h 10000"/>
                <a:gd name="connsiteX105" fmla="*/ 6608 w 10000"/>
                <a:gd name="connsiteY105" fmla="*/ 8249 h 10000"/>
                <a:gd name="connsiteX106" fmla="*/ 6627 w 10000"/>
                <a:gd name="connsiteY106" fmla="*/ 8240 h 10000"/>
                <a:gd name="connsiteX107" fmla="*/ 6578 w 10000"/>
                <a:gd name="connsiteY107" fmla="*/ 8199 h 10000"/>
                <a:gd name="connsiteX108" fmla="*/ 6538 w 10000"/>
                <a:gd name="connsiteY108" fmla="*/ 8232 h 10000"/>
                <a:gd name="connsiteX109" fmla="*/ 6518 w 10000"/>
                <a:gd name="connsiteY109" fmla="*/ 8224 h 10000"/>
                <a:gd name="connsiteX110" fmla="*/ 6508 w 10000"/>
                <a:gd name="connsiteY110" fmla="*/ 8224 h 10000"/>
                <a:gd name="connsiteX111" fmla="*/ 6498 w 10000"/>
                <a:gd name="connsiteY111" fmla="*/ 8232 h 10000"/>
                <a:gd name="connsiteX112" fmla="*/ 6498 w 10000"/>
                <a:gd name="connsiteY112" fmla="*/ 8199 h 10000"/>
                <a:gd name="connsiteX113" fmla="*/ 6498 w 10000"/>
                <a:gd name="connsiteY113" fmla="*/ 8165 h 10000"/>
                <a:gd name="connsiteX114" fmla="*/ 6498 w 10000"/>
                <a:gd name="connsiteY114" fmla="*/ 8157 h 10000"/>
                <a:gd name="connsiteX115" fmla="*/ 6498 w 10000"/>
                <a:gd name="connsiteY115" fmla="*/ 8123 h 10000"/>
                <a:gd name="connsiteX116" fmla="*/ 6458 w 10000"/>
                <a:gd name="connsiteY116" fmla="*/ 8123 h 10000"/>
                <a:gd name="connsiteX117" fmla="*/ 6458 w 10000"/>
                <a:gd name="connsiteY117" fmla="*/ 8114 h 10000"/>
                <a:gd name="connsiteX118" fmla="*/ 6438 w 10000"/>
                <a:gd name="connsiteY118" fmla="*/ 8123 h 10000"/>
                <a:gd name="connsiteX119" fmla="*/ 6458 w 10000"/>
                <a:gd name="connsiteY119" fmla="*/ 8031 h 10000"/>
                <a:gd name="connsiteX120" fmla="*/ 6458 w 10000"/>
                <a:gd name="connsiteY120" fmla="*/ 7998 h 10000"/>
                <a:gd name="connsiteX121" fmla="*/ 6448 w 10000"/>
                <a:gd name="connsiteY121" fmla="*/ 7923 h 10000"/>
                <a:gd name="connsiteX122" fmla="*/ 6418 w 10000"/>
                <a:gd name="connsiteY122" fmla="*/ 7914 h 10000"/>
                <a:gd name="connsiteX123" fmla="*/ 6408 w 10000"/>
                <a:gd name="connsiteY123" fmla="*/ 7881 h 10000"/>
                <a:gd name="connsiteX124" fmla="*/ 6408 w 10000"/>
                <a:gd name="connsiteY124" fmla="*/ 7848 h 10000"/>
                <a:gd name="connsiteX125" fmla="*/ 6408 w 10000"/>
                <a:gd name="connsiteY125" fmla="*/ 7839 h 10000"/>
                <a:gd name="connsiteX126" fmla="*/ 6408 w 10000"/>
                <a:gd name="connsiteY126" fmla="*/ 7798 h 10000"/>
                <a:gd name="connsiteX127" fmla="*/ 6418 w 10000"/>
                <a:gd name="connsiteY127" fmla="*/ 7764 h 10000"/>
                <a:gd name="connsiteX128" fmla="*/ 6438 w 10000"/>
                <a:gd name="connsiteY128" fmla="*/ 7773 h 10000"/>
                <a:gd name="connsiteX129" fmla="*/ 6448 w 10000"/>
                <a:gd name="connsiteY129" fmla="*/ 7773 h 10000"/>
                <a:gd name="connsiteX130" fmla="*/ 6458 w 10000"/>
                <a:gd name="connsiteY130" fmla="*/ 7739 h 10000"/>
                <a:gd name="connsiteX131" fmla="*/ 6458 w 10000"/>
                <a:gd name="connsiteY131" fmla="*/ 7673 h 10000"/>
                <a:gd name="connsiteX132" fmla="*/ 6448 w 10000"/>
                <a:gd name="connsiteY132" fmla="*/ 7656 h 10000"/>
                <a:gd name="connsiteX133" fmla="*/ 6448 w 10000"/>
                <a:gd name="connsiteY133" fmla="*/ 7606 h 10000"/>
                <a:gd name="connsiteX134" fmla="*/ 6438 w 10000"/>
                <a:gd name="connsiteY134" fmla="*/ 7598 h 10000"/>
                <a:gd name="connsiteX135" fmla="*/ 6448 w 10000"/>
                <a:gd name="connsiteY135" fmla="*/ 7539 h 10000"/>
                <a:gd name="connsiteX136" fmla="*/ 6458 w 10000"/>
                <a:gd name="connsiteY136" fmla="*/ 7539 h 10000"/>
                <a:gd name="connsiteX137" fmla="*/ 6498 w 10000"/>
                <a:gd name="connsiteY137" fmla="*/ 7539 h 10000"/>
                <a:gd name="connsiteX138" fmla="*/ 6508 w 10000"/>
                <a:gd name="connsiteY138" fmla="*/ 7523 h 10000"/>
                <a:gd name="connsiteX139" fmla="*/ 6508 w 10000"/>
                <a:gd name="connsiteY139" fmla="*/ 7514 h 10000"/>
                <a:gd name="connsiteX140" fmla="*/ 6458 w 10000"/>
                <a:gd name="connsiteY140" fmla="*/ 7489 h 10000"/>
                <a:gd name="connsiteX141" fmla="*/ 6438 w 10000"/>
                <a:gd name="connsiteY141" fmla="*/ 7481 h 10000"/>
                <a:gd name="connsiteX142" fmla="*/ 6408 w 10000"/>
                <a:gd name="connsiteY142" fmla="*/ 7439 h 10000"/>
                <a:gd name="connsiteX143" fmla="*/ 6379 w 10000"/>
                <a:gd name="connsiteY143" fmla="*/ 7431 h 10000"/>
                <a:gd name="connsiteX144" fmla="*/ 6369 w 10000"/>
                <a:gd name="connsiteY144" fmla="*/ 7431 h 10000"/>
                <a:gd name="connsiteX145" fmla="*/ 6270 w 10000"/>
                <a:gd name="connsiteY145" fmla="*/ 7398 h 10000"/>
                <a:gd name="connsiteX146" fmla="*/ 6161 w 10000"/>
                <a:gd name="connsiteY146" fmla="*/ 7381 h 10000"/>
                <a:gd name="connsiteX147" fmla="*/ 6081 w 10000"/>
                <a:gd name="connsiteY147" fmla="*/ 7398 h 10000"/>
                <a:gd name="connsiteX148" fmla="*/ 6062 w 10000"/>
                <a:gd name="connsiteY148" fmla="*/ 7406 h 10000"/>
                <a:gd name="connsiteX149" fmla="*/ 6071 w 10000"/>
                <a:gd name="connsiteY149" fmla="*/ 7406 h 10000"/>
                <a:gd name="connsiteX150" fmla="*/ 6052 w 10000"/>
                <a:gd name="connsiteY150" fmla="*/ 7423 h 10000"/>
                <a:gd name="connsiteX151" fmla="*/ 6062 w 10000"/>
                <a:gd name="connsiteY151" fmla="*/ 7431 h 10000"/>
                <a:gd name="connsiteX152" fmla="*/ 5913 w 10000"/>
                <a:gd name="connsiteY152" fmla="*/ 7398 h 10000"/>
                <a:gd name="connsiteX153" fmla="*/ 5903 w 10000"/>
                <a:gd name="connsiteY153" fmla="*/ 7381 h 10000"/>
                <a:gd name="connsiteX154" fmla="*/ 5923 w 10000"/>
                <a:gd name="connsiteY154" fmla="*/ 7381 h 10000"/>
                <a:gd name="connsiteX155" fmla="*/ 5933 w 10000"/>
                <a:gd name="connsiteY155" fmla="*/ 7373 h 10000"/>
                <a:gd name="connsiteX156" fmla="*/ 5933 w 10000"/>
                <a:gd name="connsiteY156" fmla="*/ 7356 h 10000"/>
                <a:gd name="connsiteX157" fmla="*/ 5903 w 10000"/>
                <a:gd name="connsiteY157" fmla="*/ 7348 h 10000"/>
                <a:gd name="connsiteX158" fmla="*/ 5893 w 10000"/>
                <a:gd name="connsiteY158" fmla="*/ 7331 h 10000"/>
                <a:gd name="connsiteX159" fmla="*/ 5893 w 10000"/>
                <a:gd name="connsiteY159" fmla="*/ 7323 h 10000"/>
                <a:gd name="connsiteX160" fmla="*/ 5863 w 10000"/>
                <a:gd name="connsiteY160" fmla="*/ 7298 h 10000"/>
                <a:gd name="connsiteX161" fmla="*/ 5824 w 10000"/>
                <a:gd name="connsiteY161" fmla="*/ 7289 h 10000"/>
                <a:gd name="connsiteX162" fmla="*/ 5784 w 10000"/>
                <a:gd name="connsiteY162" fmla="*/ 7314 h 10000"/>
                <a:gd name="connsiteX163" fmla="*/ 5764 w 10000"/>
                <a:gd name="connsiteY163" fmla="*/ 7331 h 10000"/>
                <a:gd name="connsiteX164" fmla="*/ 5754 w 10000"/>
                <a:gd name="connsiteY164" fmla="*/ 7314 h 10000"/>
                <a:gd name="connsiteX165" fmla="*/ 5754 w 10000"/>
                <a:gd name="connsiteY165" fmla="*/ 7323 h 10000"/>
                <a:gd name="connsiteX166" fmla="*/ 5764 w 10000"/>
                <a:gd name="connsiteY166" fmla="*/ 7339 h 10000"/>
                <a:gd name="connsiteX167" fmla="*/ 5754 w 10000"/>
                <a:gd name="connsiteY167" fmla="*/ 7339 h 10000"/>
                <a:gd name="connsiteX168" fmla="*/ 5754 w 10000"/>
                <a:gd name="connsiteY168" fmla="*/ 7331 h 10000"/>
                <a:gd name="connsiteX169" fmla="*/ 5705 w 10000"/>
                <a:gd name="connsiteY169" fmla="*/ 7331 h 10000"/>
                <a:gd name="connsiteX170" fmla="*/ 5705 w 10000"/>
                <a:gd name="connsiteY170" fmla="*/ 7323 h 10000"/>
                <a:gd name="connsiteX171" fmla="*/ 5685 w 10000"/>
                <a:gd name="connsiteY171" fmla="*/ 7331 h 10000"/>
                <a:gd name="connsiteX172" fmla="*/ 5685 w 10000"/>
                <a:gd name="connsiteY172" fmla="*/ 7323 h 10000"/>
                <a:gd name="connsiteX173" fmla="*/ 5705 w 10000"/>
                <a:gd name="connsiteY173" fmla="*/ 7314 h 10000"/>
                <a:gd name="connsiteX174" fmla="*/ 5695 w 10000"/>
                <a:gd name="connsiteY174" fmla="*/ 7289 h 10000"/>
                <a:gd name="connsiteX175" fmla="*/ 5685 w 10000"/>
                <a:gd name="connsiteY175" fmla="*/ 7281 h 10000"/>
                <a:gd name="connsiteX176" fmla="*/ 5655 w 10000"/>
                <a:gd name="connsiteY176" fmla="*/ 7298 h 10000"/>
                <a:gd name="connsiteX177" fmla="*/ 5665 w 10000"/>
                <a:gd name="connsiteY177" fmla="*/ 7273 h 10000"/>
                <a:gd name="connsiteX178" fmla="*/ 5655 w 10000"/>
                <a:gd name="connsiteY178" fmla="*/ 7264 h 10000"/>
                <a:gd name="connsiteX179" fmla="*/ 5645 w 10000"/>
                <a:gd name="connsiteY179" fmla="*/ 7248 h 10000"/>
                <a:gd name="connsiteX180" fmla="*/ 5616 w 10000"/>
                <a:gd name="connsiteY180" fmla="*/ 7248 h 10000"/>
                <a:gd name="connsiteX181" fmla="*/ 5576 w 10000"/>
                <a:gd name="connsiteY181" fmla="*/ 7231 h 10000"/>
                <a:gd name="connsiteX182" fmla="*/ 5556 w 10000"/>
                <a:gd name="connsiteY182" fmla="*/ 7189 h 10000"/>
                <a:gd name="connsiteX183" fmla="*/ 5536 w 10000"/>
                <a:gd name="connsiteY183" fmla="*/ 7181 h 10000"/>
                <a:gd name="connsiteX184" fmla="*/ 5516 w 10000"/>
                <a:gd name="connsiteY184" fmla="*/ 7156 h 10000"/>
                <a:gd name="connsiteX185" fmla="*/ 5486 w 10000"/>
                <a:gd name="connsiteY185" fmla="*/ 7156 h 10000"/>
                <a:gd name="connsiteX186" fmla="*/ 5486 w 10000"/>
                <a:gd name="connsiteY186" fmla="*/ 7131 h 10000"/>
                <a:gd name="connsiteX187" fmla="*/ 5476 w 10000"/>
                <a:gd name="connsiteY187" fmla="*/ 7131 h 10000"/>
                <a:gd name="connsiteX188" fmla="*/ 5466 w 10000"/>
                <a:gd name="connsiteY188" fmla="*/ 7131 h 10000"/>
                <a:gd name="connsiteX189" fmla="*/ 5456 w 10000"/>
                <a:gd name="connsiteY189" fmla="*/ 7131 h 10000"/>
                <a:gd name="connsiteX190" fmla="*/ 5466 w 10000"/>
                <a:gd name="connsiteY190" fmla="*/ 7123 h 10000"/>
                <a:gd name="connsiteX191" fmla="*/ 5426 w 10000"/>
                <a:gd name="connsiteY191" fmla="*/ 7089 h 10000"/>
                <a:gd name="connsiteX192" fmla="*/ 5426 w 10000"/>
                <a:gd name="connsiteY192" fmla="*/ 7081 h 10000"/>
                <a:gd name="connsiteX193" fmla="*/ 5416 w 10000"/>
                <a:gd name="connsiteY193" fmla="*/ 7081 h 10000"/>
                <a:gd name="connsiteX194" fmla="*/ 5416 w 10000"/>
                <a:gd name="connsiteY194" fmla="*/ 7048 h 10000"/>
                <a:gd name="connsiteX195" fmla="*/ 5406 w 10000"/>
                <a:gd name="connsiteY195" fmla="*/ 7039 h 10000"/>
                <a:gd name="connsiteX196" fmla="*/ 5406 w 10000"/>
                <a:gd name="connsiteY196" fmla="*/ 7031 h 10000"/>
                <a:gd name="connsiteX197" fmla="*/ 5396 w 10000"/>
                <a:gd name="connsiteY197" fmla="*/ 7023 h 10000"/>
                <a:gd name="connsiteX198" fmla="*/ 5396 w 10000"/>
                <a:gd name="connsiteY198" fmla="*/ 7014 h 10000"/>
                <a:gd name="connsiteX199" fmla="*/ 5387 w 10000"/>
                <a:gd name="connsiteY199" fmla="*/ 7014 h 10000"/>
                <a:gd name="connsiteX200" fmla="*/ 5387 w 10000"/>
                <a:gd name="connsiteY200" fmla="*/ 7006 h 10000"/>
                <a:gd name="connsiteX201" fmla="*/ 5377 w 10000"/>
                <a:gd name="connsiteY201" fmla="*/ 6998 h 10000"/>
                <a:gd name="connsiteX202" fmla="*/ 5367 w 10000"/>
                <a:gd name="connsiteY202" fmla="*/ 6981 h 10000"/>
                <a:gd name="connsiteX203" fmla="*/ 5357 w 10000"/>
                <a:gd name="connsiteY203" fmla="*/ 6973 h 10000"/>
                <a:gd name="connsiteX204" fmla="*/ 5347 w 10000"/>
                <a:gd name="connsiteY204" fmla="*/ 6964 h 10000"/>
                <a:gd name="connsiteX205" fmla="*/ 5357 w 10000"/>
                <a:gd name="connsiteY205" fmla="*/ 6931 h 10000"/>
                <a:gd name="connsiteX206" fmla="*/ 5327 w 10000"/>
                <a:gd name="connsiteY206" fmla="*/ 6889 h 10000"/>
                <a:gd name="connsiteX207" fmla="*/ 5278 w 10000"/>
                <a:gd name="connsiteY207" fmla="*/ 6881 h 10000"/>
                <a:gd name="connsiteX208" fmla="*/ 5278 w 10000"/>
                <a:gd name="connsiteY208" fmla="*/ 6863 h 10000"/>
                <a:gd name="connsiteX209" fmla="*/ 5278 w 10000"/>
                <a:gd name="connsiteY209" fmla="*/ 6838 h 10000"/>
                <a:gd name="connsiteX210" fmla="*/ 5268 w 10000"/>
                <a:gd name="connsiteY210" fmla="*/ 6813 h 10000"/>
                <a:gd name="connsiteX211" fmla="*/ 5238 w 10000"/>
                <a:gd name="connsiteY211" fmla="*/ 6797 h 10000"/>
                <a:gd name="connsiteX212" fmla="*/ 5238 w 10000"/>
                <a:gd name="connsiteY212" fmla="*/ 6788 h 10000"/>
                <a:gd name="connsiteX213" fmla="*/ 5218 w 10000"/>
                <a:gd name="connsiteY213" fmla="*/ 6772 h 10000"/>
                <a:gd name="connsiteX214" fmla="*/ 5208 w 10000"/>
                <a:gd name="connsiteY214" fmla="*/ 6763 h 10000"/>
                <a:gd name="connsiteX215" fmla="*/ 5188 w 10000"/>
                <a:gd name="connsiteY215" fmla="*/ 6738 h 10000"/>
                <a:gd name="connsiteX216" fmla="*/ 5169 w 10000"/>
                <a:gd name="connsiteY216" fmla="*/ 6730 h 10000"/>
                <a:gd name="connsiteX217" fmla="*/ 5169 w 10000"/>
                <a:gd name="connsiteY217" fmla="*/ 6680 h 10000"/>
                <a:gd name="connsiteX218" fmla="*/ 5178 w 10000"/>
                <a:gd name="connsiteY218" fmla="*/ 6655 h 10000"/>
                <a:gd name="connsiteX219" fmla="*/ 5169 w 10000"/>
                <a:gd name="connsiteY219" fmla="*/ 6647 h 10000"/>
                <a:gd name="connsiteX220" fmla="*/ 5119 w 10000"/>
                <a:gd name="connsiteY220" fmla="*/ 6605 h 10000"/>
                <a:gd name="connsiteX221" fmla="*/ 5069 w 10000"/>
                <a:gd name="connsiteY221" fmla="*/ 6597 h 10000"/>
                <a:gd name="connsiteX222" fmla="*/ 5000 w 10000"/>
                <a:gd name="connsiteY222" fmla="*/ 6580 h 10000"/>
                <a:gd name="connsiteX223" fmla="*/ 4891 w 10000"/>
                <a:gd name="connsiteY223" fmla="*/ 6513 h 10000"/>
                <a:gd name="connsiteX224" fmla="*/ 4792 w 10000"/>
                <a:gd name="connsiteY224" fmla="*/ 6497 h 10000"/>
                <a:gd name="connsiteX225" fmla="*/ 4782 w 10000"/>
                <a:gd name="connsiteY225" fmla="*/ 6488 h 10000"/>
                <a:gd name="connsiteX226" fmla="*/ 4782 w 10000"/>
                <a:gd name="connsiteY226" fmla="*/ 6455 h 10000"/>
                <a:gd name="connsiteX227" fmla="*/ 4782 w 10000"/>
                <a:gd name="connsiteY227" fmla="*/ 6447 h 10000"/>
                <a:gd name="connsiteX228" fmla="*/ 4762 w 10000"/>
                <a:gd name="connsiteY228" fmla="*/ 6405 h 10000"/>
                <a:gd name="connsiteX229" fmla="*/ 4742 w 10000"/>
                <a:gd name="connsiteY229" fmla="*/ 6380 h 10000"/>
                <a:gd name="connsiteX230" fmla="*/ 4732 w 10000"/>
                <a:gd name="connsiteY230" fmla="*/ 6313 h 10000"/>
                <a:gd name="connsiteX231" fmla="*/ 4723 w 10000"/>
                <a:gd name="connsiteY231" fmla="*/ 6305 h 10000"/>
                <a:gd name="connsiteX232" fmla="*/ 4723 w 10000"/>
                <a:gd name="connsiteY232" fmla="*/ 6280 h 10000"/>
                <a:gd name="connsiteX233" fmla="*/ 4683 w 10000"/>
                <a:gd name="connsiteY233" fmla="*/ 6230 h 10000"/>
                <a:gd name="connsiteX234" fmla="*/ 4594 w 10000"/>
                <a:gd name="connsiteY234" fmla="*/ 6180 h 10000"/>
                <a:gd name="connsiteX235" fmla="*/ 4544 w 10000"/>
                <a:gd name="connsiteY235" fmla="*/ 6130 h 10000"/>
                <a:gd name="connsiteX236" fmla="*/ 4524 w 10000"/>
                <a:gd name="connsiteY236" fmla="*/ 6105 h 10000"/>
                <a:gd name="connsiteX237" fmla="*/ 4505 w 10000"/>
                <a:gd name="connsiteY237" fmla="*/ 6097 h 10000"/>
                <a:gd name="connsiteX238" fmla="*/ 4494 w 10000"/>
                <a:gd name="connsiteY238" fmla="*/ 6072 h 10000"/>
                <a:gd name="connsiteX239" fmla="*/ 4484 w 10000"/>
                <a:gd name="connsiteY239" fmla="*/ 6063 h 10000"/>
                <a:gd name="connsiteX240" fmla="*/ 4474 w 10000"/>
                <a:gd name="connsiteY240" fmla="*/ 6030 h 10000"/>
                <a:gd name="connsiteX241" fmla="*/ 4444 w 10000"/>
                <a:gd name="connsiteY241" fmla="*/ 6005 h 10000"/>
                <a:gd name="connsiteX242" fmla="*/ 4454 w 10000"/>
                <a:gd name="connsiteY242" fmla="*/ 6005 h 10000"/>
                <a:gd name="connsiteX243" fmla="*/ 4444 w 10000"/>
                <a:gd name="connsiteY243" fmla="*/ 5888 h 10000"/>
                <a:gd name="connsiteX244" fmla="*/ 4335 w 10000"/>
                <a:gd name="connsiteY244" fmla="*/ 5847 h 10000"/>
                <a:gd name="connsiteX245" fmla="*/ 4315 w 10000"/>
                <a:gd name="connsiteY245" fmla="*/ 5805 h 10000"/>
                <a:gd name="connsiteX246" fmla="*/ 4295 w 10000"/>
                <a:gd name="connsiteY246" fmla="*/ 5797 h 10000"/>
                <a:gd name="connsiteX247" fmla="*/ 4246 w 10000"/>
                <a:gd name="connsiteY247" fmla="*/ 5747 h 10000"/>
                <a:gd name="connsiteX248" fmla="*/ 4236 w 10000"/>
                <a:gd name="connsiteY248" fmla="*/ 5713 h 10000"/>
                <a:gd name="connsiteX249" fmla="*/ 4226 w 10000"/>
                <a:gd name="connsiteY249" fmla="*/ 5697 h 10000"/>
                <a:gd name="connsiteX250" fmla="*/ 4137 w 10000"/>
                <a:gd name="connsiteY250" fmla="*/ 5672 h 10000"/>
                <a:gd name="connsiteX251" fmla="*/ 4137 w 10000"/>
                <a:gd name="connsiteY251" fmla="*/ 5663 h 10000"/>
                <a:gd name="connsiteX252" fmla="*/ 4147 w 10000"/>
                <a:gd name="connsiteY252" fmla="*/ 5647 h 10000"/>
                <a:gd name="connsiteX253" fmla="*/ 4157 w 10000"/>
                <a:gd name="connsiteY253" fmla="*/ 5630 h 10000"/>
                <a:gd name="connsiteX254" fmla="*/ 4137 w 10000"/>
                <a:gd name="connsiteY254" fmla="*/ 5587 h 10000"/>
                <a:gd name="connsiteX255" fmla="*/ 4137 w 10000"/>
                <a:gd name="connsiteY255" fmla="*/ 5512 h 10000"/>
                <a:gd name="connsiteX256" fmla="*/ 4107 w 10000"/>
                <a:gd name="connsiteY256" fmla="*/ 5512 h 10000"/>
                <a:gd name="connsiteX257" fmla="*/ 4147 w 10000"/>
                <a:gd name="connsiteY257" fmla="*/ 5479 h 10000"/>
                <a:gd name="connsiteX258" fmla="*/ 4157 w 10000"/>
                <a:gd name="connsiteY258" fmla="*/ 5454 h 10000"/>
                <a:gd name="connsiteX259" fmla="*/ 4137 w 10000"/>
                <a:gd name="connsiteY259" fmla="*/ 5396 h 10000"/>
                <a:gd name="connsiteX260" fmla="*/ 4097 w 10000"/>
                <a:gd name="connsiteY260" fmla="*/ 5387 h 10000"/>
                <a:gd name="connsiteX261" fmla="*/ 4107 w 10000"/>
                <a:gd name="connsiteY261" fmla="*/ 5379 h 10000"/>
                <a:gd name="connsiteX262" fmla="*/ 4097 w 10000"/>
                <a:gd name="connsiteY262" fmla="*/ 5354 h 10000"/>
                <a:gd name="connsiteX263" fmla="*/ 4058 w 10000"/>
                <a:gd name="connsiteY263" fmla="*/ 5354 h 10000"/>
                <a:gd name="connsiteX264" fmla="*/ 4097 w 10000"/>
                <a:gd name="connsiteY264" fmla="*/ 5262 h 10000"/>
                <a:gd name="connsiteX265" fmla="*/ 4087 w 10000"/>
                <a:gd name="connsiteY265" fmla="*/ 5196 h 10000"/>
                <a:gd name="connsiteX266" fmla="*/ 4067 w 10000"/>
                <a:gd name="connsiteY266" fmla="*/ 5162 h 10000"/>
                <a:gd name="connsiteX267" fmla="*/ 4038 w 10000"/>
                <a:gd name="connsiteY267" fmla="*/ 5137 h 10000"/>
                <a:gd name="connsiteX268" fmla="*/ 3988 w 10000"/>
                <a:gd name="connsiteY268" fmla="*/ 5121 h 10000"/>
                <a:gd name="connsiteX269" fmla="*/ 3919 w 10000"/>
                <a:gd name="connsiteY269" fmla="*/ 5137 h 10000"/>
                <a:gd name="connsiteX270" fmla="*/ 3909 w 10000"/>
                <a:gd name="connsiteY270" fmla="*/ 5187 h 10000"/>
                <a:gd name="connsiteX271" fmla="*/ 3879 w 10000"/>
                <a:gd name="connsiteY271" fmla="*/ 5121 h 10000"/>
                <a:gd name="connsiteX272" fmla="*/ 3810 w 10000"/>
                <a:gd name="connsiteY272" fmla="*/ 5104 h 10000"/>
                <a:gd name="connsiteX273" fmla="*/ 3790 w 10000"/>
                <a:gd name="connsiteY273" fmla="*/ 5079 h 10000"/>
                <a:gd name="connsiteX274" fmla="*/ 3780 w 10000"/>
                <a:gd name="connsiteY274" fmla="*/ 5029 h 10000"/>
                <a:gd name="connsiteX275" fmla="*/ 3869 w 10000"/>
                <a:gd name="connsiteY275" fmla="*/ 4912 h 10000"/>
                <a:gd name="connsiteX276" fmla="*/ 3859 w 10000"/>
                <a:gd name="connsiteY276" fmla="*/ 4871 h 10000"/>
                <a:gd name="connsiteX277" fmla="*/ 3849 w 10000"/>
                <a:gd name="connsiteY277" fmla="*/ 4846 h 10000"/>
                <a:gd name="connsiteX278" fmla="*/ 3839 w 10000"/>
                <a:gd name="connsiteY278" fmla="*/ 4862 h 10000"/>
                <a:gd name="connsiteX279" fmla="*/ 3790 w 10000"/>
                <a:gd name="connsiteY279" fmla="*/ 4821 h 10000"/>
                <a:gd name="connsiteX280" fmla="*/ 3790 w 10000"/>
                <a:gd name="connsiteY280" fmla="*/ 4771 h 10000"/>
                <a:gd name="connsiteX281" fmla="*/ 3760 w 10000"/>
                <a:gd name="connsiteY281" fmla="*/ 4721 h 10000"/>
                <a:gd name="connsiteX282" fmla="*/ 3730 w 10000"/>
                <a:gd name="connsiteY282" fmla="*/ 4712 h 10000"/>
                <a:gd name="connsiteX283" fmla="*/ 3701 w 10000"/>
                <a:gd name="connsiteY283" fmla="*/ 4671 h 10000"/>
                <a:gd name="connsiteX284" fmla="*/ 3691 w 10000"/>
                <a:gd name="connsiteY284" fmla="*/ 4662 h 10000"/>
                <a:gd name="connsiteX285" fmla="*/ 3641 w 10000"/>
                <a:gd name="connsiteY285" fmla="*/ 4571 h 10000"/>
                <a:gd name="connsiteX286" fmla="*/ 3621 w 10000"/>
                <a:gd name="connsiteY286" fmla="*/ 4554 h 10000"/>
                <a:gd name="connsiteX287" fmla="*/ 3582 w 10000"/>
                <a:gd name="connsiteY287" fmla="*/ 4529 h 10000"/>
                <a:gd name="connsiteX288" fmla="*/ 3542 w 10000"/>
                <a:gd name="connsiteY288" fmla="*/ 4396 h 10000"/>
                <a:gd name="connsiteX289" fmla="*/ 3482 w 10000"/>
                <a:gd name="connsiteY289" fmla="*/ 4328 h 10000"/>
                <a:gd name="connsiteX290" fmla="*/ 3472 w 10000"/>
                <a:gd name="connsiteY290" fmla="*/ 4245 h 10000"/>
                <a:gd name="connsiteX291" fmla="*/ 3442 w 10000"/>
                <a:gd name="connsiteY291" fmla="*/ 4211 h 10000"/>
                <a:gd name="connsiteX292" fmla="*/ 3432 w 10000"/>
                <a:gd name="connsiteY292" fmla="*/ 4211 h 10000"/>
                <a:gd name="connsiteX293" fmla="*/ 3422 w 10000"/>
                <a:gd name="connsiteY293" fmla="*/ 4195 h 10000"/>
                <a:gd name="connsiteX294" fmla="*/ 3363 w 10000"/>
                <a:gd name="connsiteY294" fmla="*/ 4203 h 10000"/>
                <a:gd name="connsiteX295" fmla="*/ 3343 w 10000"/>
                <a:gd name="connsiteY295" fmla="*/ 4195 h 10000"/>
                <a:gd name="connsiteX296" fmla="*/ 3363 w 10000"/>
                <a:gd name="connsiteY296" fmla="*/ 4003 h 10000"/>
                <a:gd name="connsiteX297" fmla="*/ 3343 w 10000"/>
                <a:gd name="connsiteY297" fmla="*/ 3970 h 10000"/>
                <a:gd name="connsiteX298" fmla="*/ 3383 w 10000"/>
                <a:gd name="connsiteY298" fmla="*/ 3811 h 10000"/>
                <a:gd name="connsiteX299" fmla="*/ 3343 w 10000"/>
                <a:gd name="connsiteY299" fmla="*/ 3720 h 10000"/>
                <a:gd name="connsiteX300" fmla="*/ 3303 w 10000"/>
                <a:gd name="connsiteY300" fmla="*/ 3678 h 10000"/>
                <a:gd name="connsiteX301" fmla="*/ 3264 w 10000"/>
                <a:gd name="connsiteY301" fmla="*/ 3645 h 10000"/>
                <a:gd name="connsiteX302" fmla="*/ 3244 w 10000"/>
                <a:gd name="connsiteY302" fmla="*/ 3645 h 10000"/>
                <a:gd name="connsiteX303" fmla="*/ 3224 w 10000"/>
                <a:gd name="connsiteY303" fmla="*/ 3653 h 10000"/>
                <a:gd name="connsiteX304" fmla="*/ 3214 w 10000"/>
                <a:gd name="connsiteY304" fmla="*/ 3645 h 10000"/>
                <a:gd name="connsiteX305" fmla="*/ 3254 w 10000"/>
                <a:gd name="connsiteY305" fmla="*/ 3570 h 10000"/>
                <a:gd name="connsiteX306" fmla="*/ 3254 w 10000"/>
                <a:gd name="connsiteY306" fmla="*/ 3470 h 10000"/>
                <a:gd name="connsiteX307" fmla="*/ 3194 w 10000"/>
                <a:gd name="connsiteY307" fmla="*/ 3370 h 10000"/>
                <a:gd name="connsiteX308" fmla="*/ 3075 w 10000"/>
                <a:gd name="connsiteY308" fmla="*/ 3245 h 10000"/>
                <a:gd name="connsiteX309" fmla="*/ 3065 w 10000"/>
                <a:gd name="connsiteY309" fmla="*/ 3245 h 10000"/>
                <a:gd name="connsiteX310" fmla="*/ 2956 w 10000"/>
                <a:gd name="connsiteY310" fmla="*/ 3044 h 10000"/>
                <a:gd name="connsiteX311" fmla="*/ 2907 w 10000"/>
                <a:gd name="connsiteY311" fmla="*/ 2977 h 10000"/>
                <a:gd name="connsiteX312" fmla="*/ 2907 w 10000"/>
                <a:gd name="connsiteY312" fmla="*/ 2885 h 10000"/>
                <a:gd name="connsiteX313" fmla="*/ 2887 w 10000"/>
                <a:gd name="connsiteY313" fmla="*/ 2802 h 10000"/>
                <a:gd name="connsiteX314" fmla="*/ 2907 w 10000"/>
                <a:gd name="connsiteY314" fmla="*/ 2794 h 10000"/>
                <a:gd name="connsiteX315" fmla="*/ 2947 w 10000"/>
                <a:gd name="connsiteY315" fmla="*/ 2710 h 10000"/>
                <a:gd name="connsiteX316" fmla="*/ 2966 w 10000"/>
                <a:gd name="connsiteY316" fmla="*/ 2585 h 10000"/>
                <a:gd name="connsiteX317" fmla="*/ 2966 w 10000"/>
                <a:gd name="connsiteY317" fmla="*/ 2535 h 10000"/>
                <a:gd name="connsiteX318" fmla="*/ 2927 w 10000"/>
                <a:gd name="connsiteY318" fmla="*/ 2452 h 10000"/>
                <a:gd name="connsiteX319" fmla="*/ 2947 w 10000"/>
                <a:gd name="connsiteY319" fmla="*/ 2427 h 10000"/>
                <a:gd name="connsiteX320" fmla="*/ 2956 w 10000"/>
                <a:gd name="connsiteY320" fmla="*/ 2444 h 10000"/>
                <a:gd name="connsiteX321" fmla="*/ 3046 w 10000"/>
                <a:gd name="connsiteY321" fmla="*/ 2419 h 10000"/>
                <a:gd name="connsiteX322" fmla="*/ 3056 w 10000"/>
                <a:gd name="connsiteY322" fmla="*/ 2419 h 10000"/>
                <a:gd name="connsiteX323" fmla="*/ 3065 w 10000"/>
                <a:gd name="connsiteY323" fmla="*/ 2385 h 10000"/>
                <a:gd name="connsiteX324" fmla="*/ 3056 w 10000"/>
                <a:gd name="connsiteY324" fmla="*/ 2369 h 10000"/>
                <a:gd name="connsiteX325" fmla="*/ 3075 w 10000"/>
                <a:gd name="connsiteY325" fmla="*/ 2327 h 10000"/>
                <a:gd name="connsiteX326" fmla="*/ 3075 w 10000"/>
                <a:gd name="connsiteY326" fmla="*/ 2319 h 10000"/>
                <a:gd name="connsiteX327" fmla="*/ 3056 w 10000"/>
                <a:gd name="connsiteY327" fmla="*/ 2285 h 10000"/>
                <a:gd name="connsiteX328" fmla="*/ 3036 w 10000"/>
                <a:gd name="connsiteY328" fmla="*/ 2285 h 10000"/>
                <a:gd name="connsiteX329" fmla="*/ 3036 w 10000"/>
                <a:gd name="connsiteY329" fmla="*/ 2260 h 10000"/>
                <a:gd name="connsiteX330" fmla="*/ 3026 w 10000"/>
                <a:gd name="connsiteY330" fmla="*/ 2252 h 10000"/>
                <a:gd name="connsiteX331" fmla="*/ 2976 w 10000"/>
                <a:gd name="connsiteY331" fmla="*/ 2244 h 10000"/>
                <a:gd name="connsiteX332" fmla="*/ 2966 w 10000"/>
                <a:gd name="connsiteY332" fmla="*/ 2244 h 10000"/>
                <a:gd name="connsiteX333" fmla="*/ 2857 w 10000"/>
                <a:gd name="connsiteY333" fmla="*/ 2194 h 10000"/>
                <a:gd name="connsiteX334" fmla="*/ 2828 w 10000"/>
                <a:gd name="connsiteY334" fmla="*/ 2169 h 10000"/>
                <a:gd name="connsiteX335" fmla="*/ 2828 w 10000"/>
                <a:gd name="connsiteY335" fmla="*/ 2160 h 10000"/>
                <a:gd name="connsiteX336" fmla="*/ 2778 w 10000"/>
                <a:gd name="connsiteY336" fmla="*/ 2160 h 10000"/>
                <a:gd name="connsiteX337" fmla="*/ 2709 w 10000"/>
                <a:gd name="connsiteY337" fmla="*/ 2152 h 10000"/>
                <a:gd name="connsiteX338" fmla="*/ 2570 w 10000"/>
                <a:gd name="connsiteY338" fmla="*/ 2102 h 10000"/>
                <a:gd name="connsiteX339" fmla="*/ 2480 w 10000"/>
                <a:gd name="connsiteY339" fmla="*/ 2077 h 10000"/>
                <a:gd name="connsiteX340" fmla="*/ 2470 w 10000"/>
                <a:gd name="connsiteY340" fmla="*/ 2069 h 10000"/>
                <a:gd name="connsiteX341" fmla="*/ 2460 w 10000"/>
                <a:gd name="connsiteY341" fmla="*/ 2077 h 10000"/>
                <a:gd name="connsiteX342" fmla="*/ 2311 w 10000"/>
                <a:gd name="connsiteY342" fmla="*/ 2044 h 10000"/>
                <a:gd name="connsiteX343" fmla="*/ 2291 w 10000"/>
                <a:gd name="connsiteY343" fmla="*/ 2027 h 10000"/>
                <a:gd name="connsiteX344" fmla="*/ 2272 w 10000"/>
                <a:gd name="connsiteY344" fmla="*/ 1994 h 10000"/>
                <a:gd name="connsiteX345" fmla="*/ 2192 w 10000"/>
                <a:gd name="connsiteY345" fmla="*/ 1994 h 10000"/>
                <a:gd name="connsiteX346" fmla="*/ 2172 w 10000"/>
                <a:gd name="connsiteY346" fmla="*/ 1969 h 10000"/>
                <a:gd name="connsiteX347" fmla="*/ 2172 w 10000"/>
                <a:gd name="connsiteY347" fmla="*/ 1952 h 10000"/>
                <a:gd name="connsiteX348" fmla="*/ 2222 w 10000"/>
                <a:gd name="connsiteY348" fmla="*/ 1902 h 10000"/>
                <a:gd name="connsiteX349" fmla="*/ 2222 w 10000"/>
                <a:gd name="connsiteY349" fmla="*/ 1894 h 10000"/>
                <a:gd name="connsiteX350" fmla="*/ 2192 w 10000"/>
                <a:gd name="connsiteY350" fmla="*/ 1834 h 10000"/>
                <a:gd name="connsiteX351" fmla="*/ 2192 w 10000"/>
                <a:gd name="connsiteY351" fmla="*/ 1801 h 10000"/>
                <a:gd name="connsiteX352" fmla="*/ 2182 w 10000"/>
                <a:gd name="connsiteY352" fmla="*/ 1751 h 10000"/>
                <a:gd name="connsiteX353" fmla="*/ 2143 w 10000"/>
                <a:gd name="connsiteY353" fmla="*/ 1718 h 10000"/>
                <a:gd name="connsiteX354" fmla="*/ 2133 w 10000"/>
                <a:gd name="connsiteY354" fmla="*/ 1701 h 10000"/>
                <a:gd name="connsiteX355" fmla="*/ 2004 w 10000"/>
                <a:gd name="connsiteY355" fmla="*/ 1643 h 10000"/>
                <a:gd name="connsiteX356" fmla="*/ 1994 w 10000"/>
                <a:gd name="connsiteY356" fmla="*/ 1634 h 10000"/>
                <a:gd name="connsiteX357" fmla="*/ 1964 w 10000"/>
                <a:gd name="connsiteY357" fmla="*/ 1626 h 10000"/>
                <a:gd name="connsiteX358" fmla="*/ 1945 w 10000"/>
                <a:gd name="connsiteY358" fmla="*/ 1618 h 10000"/>
                <a:gd name="connsiteX359" fmla="*/ 1895 w 10000"/>
                <a:gd name="connsiteY359" fmla="*/ 1593 h 10000"/>
                <a:gd name="connsiteX360" fmla="*/ 1865 w 10000"/>
                <a:gd name="connsiteY360" fmla="*/ 1584 h 10000"/>
                <a:gd name="connsiteX361" fmla="*/ 1855 w 10000"/>
                <a:gd name="connsiteY361" fmla="*/ 1584 h 10000"/>
                <a:gd name="connsiteX362" fmla="*/ 1826 w 10000"/>
                <a:gd name="connsiteY362" fmla="*/ 1584 h 10000"/>
                <a:gd name="connsiteX363" fmla="*/ 1816 w 10000"/>
                <a:gd name="connsiteY363" fmla="*/ 1576 h 10000"/>
                <a:gd name="connsiteX364" fmla="*/ 1796 w 10000"/>
                <a:gd name="connsiteY364" fmla="*/ 1559 h 10000"/>
                <a:gd name="connsiteX365" fmla="*/ 1786 w 10000"/>
                <a:gd name="connsiteY365" fmla="*/ 1551 h 10000"/>
                <a:gd name="connsiteX366" fmla="*/ 1766 w 10000"/>
                <a:gd name="connsiteY366" fmla="*/ 1559 h 10000"/>
                <a:gd name="connsiteX367" fmla="*/ 1697 w 10000"/>
                <a:gd name="connsiteY367" fmla="*/ 1568 h 10000"/>
                <a:gd name="connsiteX368" fmla="*/ 1687 w 10000"/>
                <a:gd name="connsiteY368" fmla="*/ 1576 h 10000"/>
                <a:gd name="connsiteX369" fmla="*/ 1677 w 10000"/>
                <a:gd name="connsiteY369" fmla="*/ 1584 h 10000"/>
                <a:gd name="connsiteX370" fmla="*/ 1657 w 10000"/>
                <a:gd name="connsiteY370" fmla="*/ 1593 h 10000"/>
                <a:gd name="connsiteX371" fmla="*/ 1608 w 10000"/>
                <a:gd name="connsiteY371" fmla="*/ 1568 h 10000"/>
                <a:gd name="connsiteX372" fmla="*/ 1488 w 10000"/>
                <a:gd name="connsiteY372" fmla="*/ 1601 h 10000"/>
                <a:gd name="connsiteX373" fmla="*/ 1488 w 10000"/>
                <a:gd name="connsiteY373" fmla="*/ 1651 h 10000"/>
                <a:gd name="connsiteX374" fmla="*/ 1428 w 10000"/>
                <a:gd name="connsiteY374" fmla="*/ 1684 h 10000"/>
                <a:gd name="connsiteX375" fmla="*/ 1359 w 10000"/>
                <a:gd name="connsiteY375" fmla="*/ 1668 h 10000"/>
                <a:gd name="connsiteX376" fmla="*/ 1299 w 10000"/>
                <a:gd name="connsiteY376" fmla="*/ 1634 h 10000"/>
                <a:gd name="connsiteX377" fmla="*/ 1250 w 10000"/>
                <a:gd name="connsiteY377" fmla="*/ 1601 h 10000"/>
                <a:gd name="connsiteX378" fmla="*/ 1200 w 10000"/>
                <a:gd name="connsiteY378" fmla="*/ 1584 h 10000"/>
                <a:gd name="connsiteX379" fmla="*/ 1180 w 10000"/>
                <a:gd name="connsiteY379" fmla="*/ 1568 h 10000"/>
                <a:gd name="connsiteX380" fmla="*/ 1131 w 10000"/>
                <a:gd name="connsiteY380" fmla="*/ 1526 h 10000"/>
                <a:gd name="connsiteX381" fmla="*/ 1141 w 10000"/>
                <a:gd name="connsiteY381" fmla="*/ 1518 h 10000"/>
                <a:gd name="connsiteX382" fmla="*/ 1081 w 10000"/>
                <a:gd name="connsiteY382" fmla="*/ 1476 h 10000"/>
                <a:gd name="connsiteX383" fmla="*/ 982 w 10000"/>
                <a:gd name="connsiteY383" fmla="*/ 1418 h 10000"/>
                <a:gd name="connsiteX384" fmla="*/ 962 w 10000"/>
                <a:gd name="connsiteY384" fmla="*/ 1409 h 10000"/>
                <a:gd name="connsiteX385" fmla="*/ 962 w 10000"/>
                <a:gd name="connsiteY385" fmla="*/ 1401 h 10000"/>
                <a:gd name="connsiteX386" fmla="*/ 943 w 10000"/>
                <a:gd name="connsiteY386" fmla="*/ 1393 h 10000"/>
                <a:gd name="connsiteX387" fmla="*/ 903 w 10000"/>
                <a:gd name="connsiteY387" fmla="*/ 1368 h 10000"/>
                <a:gd name="connsiteX388" fmla="*/ 883 w 10000"/>
                <a:gd name="connsiteY388" fmla="*/ 1351 h 10000"/>
                <a:gd name="connsiteX389" fmla="*/ 883 w 10000"/>
                <a:gd name="connsiteY389" fmla="*/ 1334 h 10000"/>
                <a:gd name="connsiteX390" fmla="*/ 853 w 10000"/>
                <a:gd name="connsiteY390" fmla="*/ 1326 h 10000"/>
                <a:gd name="connsiteX391" fmla="*/ 824 w 10000"/>
                <a:gd name="connsiteY391" fmla="*/ 1301 h 10000"/>
                <a:gd name="connsiteX392" fmla="*/ 824 w 10000"/>
                <a:gd name="connsiteY392" fmla="*/ 1276 h 10000"/>
                <a:gd name="connsiteX393" fmla="*/ 774 w 10000"/>
                <a:gd name="connsiteY393" fmla="*/ 1251 h 10000"/>
                <a:gd name="connsiteX394" fmla="*/ 744 w 10000"/>
                <a:gd name="connsiteY394" fmla="*/ 1226 h 10000"/>
                <a:gd name="connsiteX395" fmla="*/ 675 w 10000"/>
                <a:gd name="connsiteY395" fmla="*/ 1218 h 10000"/>
                <a:gd name="connsiteX396" fmla="*/ 625 w 10000"/>
                <a:gd name="connsiteY396" fmla="*/ 1218 h 10000"/>
                <a:gd name="connsiteX397" fmla="*/ 596 w 10000"/>
                <a:gd name="connsiteY397" fmla="*/ 1201 h 10000"/>
                <a:gd name="connsiteX398" fmla="*/ 536 w 10000"/>
                <a:gd name="connsiteY398" fmla="*/ 1168 h 10000"/>
                <a:gd name="connsiteX399" fmla="*/ 506 w 10000"/>
                <a:gd name="connsiteY399" fmla="*/ 1118 h 10000"/>
                <a:gd name="connsiteX400" fmla="*/ 486 w 10000"/>
                <a:gd name="connsiteY400" fmla="*/ 1109 h 10000"/>
                <a:gd name="connsiteX401" fmla="*/ 456 w 10000"/>
                <a:gd name="connsiteY401" fmla="*/ 1118 h 10000"/>
                <a:gd name="connsiteX402" fmla="*/ 416 w 10000"/>
                <a:gd name="connsiteY402" fmla="*/ 1109 h 10000"/>
                <a:gd name="connsiteX403" fmla="*/ 396 w 10000"/>
                <a:gd name="connsiteY403" fmla="*/ 1151 h 10000"/>
                <a:gd name="connsiteX404" fmla="*/ 396 w 10000"/>
                <a:gd name="connsiteY404" fmla="*/ 1176 h 10000"/>
                <a:gd name="connsiteX405" fmla="*/ 396 w 10000"/>
                <a:gd name="connsiteY405" fmla="*/ 1193 h 10000"/>
                <a:gd name="connsiteX406" fmla="*/ 317 w 10000"/>
                <a:gd name="connsiteY406" fmla="*/ 1168 h 10000"/>
                <a:gd name="connsiteX407" fmla="*/ 268 w 10000"/>
                <a:gd name="connsiteY407" fmla="*/ 1118 h 10000"/>
                <a:gd name="connsiteX408" fmla="*/ 129 w 10000"/>
                <a:gd name="connsiteY408" fmla="*/ 984 h 10000"/>
                <a:gd name="connsiteX409" fmla="*/ 59 w 10000"/>
                <a:gd name="connsiteY409" fmla="*/ 951 h 10000"/>
                <a:gd name="connsiteX410" fmla="*/ 0 w 10000"/>
                <a:gd name="connsiteY410" fmla="*/ 851 h 10000"/>
                <a:gd name="connsiteX411" fmla="*/ 59 w 10000"/>
                <a:gd name="connsiteY411" fmla="*/ 851 h 10000"/>
                <a:gd name="connsiteX412" fmla="*/ 69 w 10000"/>
                <a:gd name="connsiteY412" fmla="*/ 793 h 10000"/>
                <a:gd name="connsiteX413" fmla="*/ 59 w 10000"/>
                <a:gd name="connsiteY413" fmla="*/ 525 h 10000"/>
                <a:gd name="connsiteX414" fmla="*/ 109 w 10000"/>
                <a:gd name="connsiteY414" fmla="*/ 492 h 10000"/>
                <a:gd name="connsiteX415" fmla="*/ 168 w 10000"/>
                <a:gd name="connsiteY415" fmla="*/ 525 h 10000"/>
                <a:gd name="connsiteX416" fmla="*/ 188 w 10000"/>
                <a:gd name="connsiteY416" fmla="*/ 350 h 10000"/>
                <a:gd name="connsiteX417" fmla="*/ 337 w 10000"/>
                <a:gd name="connsiteY417" fmla="*/ 167 h 10000"/>
                <a:gd name="connsiteX418" fmla="*/ 546 w 10000"/>
                <a:gd name="connsiteY418" fmla="*/ 0 h 10000"/>
                <a:gd name="connsiteX419" fmla="*/ 764 w 10000"/>
                <a:gd name="connsiteY419" fmla="*/ 192 h 10000"/>
                <a:gd name="connsiteX420" fmla="*/ 2758 w 10000"/>
                <a:gd name="connsiteY420" fmla="*/ 959 h 10000"/>
                <a:gd name="connsiteX421" fmla="*/ 5526 w 10000"/>
                <a:gd name="connsiteY421" fmla="*/ 1994 h 10000"/>
                <a:gd name="connsiteX422" fmla="*/ 5526 w 10000"/>
                <a:gd name="connsiteY422" fmla="*/ 2002 h 10000"/>
                <a:gd name="connsiteX423" fmla="*/ 5744 w 10000"/>
                <a:gd name="connsiteY423" fmla="*/ 2077 h 10000"/>
                <a:gd name="connsiteX424" fmla="*/ 5784 w 10000"/>
                <a:gd name="connsiteY424" fmla="*/ 2102 h 10000"/>
                <a:gd name="connsiteX425" fmla="*/ 6180 w 10000"/>
                <a:gd name="connsiteY425" fmla="*/ 2244 h 10000"/>
                <a:gd name="connsiteX426" fmla="*/ 7153 w 10000"/>
                <a:gd name="connsiteY426" fmla="*/ 2310 h 10000"/>
                <a:gd name="connsiteX427" fmla="*/ 9355 w 10000"/>
                <a:gd name="connsiteY427" fmla="*/ 2419 h 10000"/>
                <a:gd name="connsiteX428" fmla="*/ 9633 w 10000"/>
                <a:gd name="connsiteY428" fmla="*/ 2427 h 10000"/>
                <a:gd name="connsiteX0" fmla="*/ 9633 w 10000"/>
                <a:gd name="connsiteY0" fmla="*/ 2427 h 10000"/>
                <a:gd name="connsiteX1" fmla="*/ 9514 w 10000"/>
                <a:gd name="connsiteY1" fmla="*/ 2594 h 10000"/>
                <a:gd name="connsiteX2" fmla="*/ 9604 w 10000"/>
                <a:gd name="connsiteY2" fmla="*/ 2577 h 10000"/>
                <a:gd name="connsiteX3" fmla="*/ 9633 w 10000"/>
                <a:gd name="connsiteY3" fmla="*/ 2819 h 10000"/>
                <a:gd name="connsiteX4" fmla="*/ 9782 w 10000"/>
                <a:gd name="connsiteY4" fmla="*/ 3486 h 10000"/>
                <a:gd name="connsiteX5" fmla="*/ 9931 w 10000"/>
                <a:gd name="connsiteY5" fmla="*/ 3811 h 10000"/>
                <a:gd name="connsiteX6" fmla="*/ 10000 w 10000"/>
                <a:gd name="connsiteY6" fmla="*/ 4278 h 10000"/>
                <a:gd name="connsiteX7" fmla="*/ 9842 w 10000"/>
                <a:gd name="connsiteY7" fmla="*/ 5346 h 10000"/>
                <a:gd name="connsiteX8" fmla="*/ 9713 w 10000"/>
                <a:gd name="connsiteY8" fmla="*/ 5321 h 10000"/>
                <a:gd name="connsiteX9" fmla="*/ 9752 w 10000"/>
                <a:gd name="connsiteY9" fmla="*/ 5546 h 10000"/>
                <a:gd name="connsiteX10" fmla="*/ 9782 w 10000"/>
                <a:gd name="connsiteY10" fmla="*/ 5863 h 10000"/>
                <a:gd name="connsiteX11" fmla="*/ 9842 w 10000"/>
                <a:gd name="connsiteY11" fmla="*/ 6147 h 10000"/>
                <a:gd name="connsiteX12" fmla="*/ 9822 w 10000"/>
                <a:gd name="connsiteY12" fmla="*/ 6313 h 10000"/>
                <a:gd name="connsiteX13" fmla="*/ 9752 w 10000"/>
                <a:gd name="connsiteY13" fmla="*/ 6463 h 10000"/>
                <a:gd name="connsiteX14" fmla="*/ 9802 w 10000"/>
                <a:gd name="connsiteY14" fmla="*/ 6622 h 10000"/>
                <a:gd name="connsiteX15" fmla="*/ 9792 w 10000"/>
                <a:gd name="connsiteY15" fmla="*/ 6738 h 10000"/>
                <a:gd name="connsiteX16" fmla="*/ 9792 w 10000"/>
                <a:gd name="connsiteY16" fmla="*/ 6830 h 10000"/>
                <a:gd name="connsiteX17" fmla="*/ 9832 w 10000"/>
                <a:gd name="connsiteY17" fmla="*/ 6939 h 10000"/>
                <a:gd name="connsiteX18" fmla="*/ 9832 w 10000"/>
                <a:gd name="connsiteY18" fmla="*/ 6981 h 10000"/>
                <a:gd name="connsiteX19" fmla="*/ 9738 w 10000"/>
                <a:gd name="connsiteY19" fmla="*/ 7157 h 10000"/>
                <a:gd name="connsiteX20" fmla="*/ 9494 w 10000"/>
                <a:gd name="connsiteY20" fmla="*/ 7137 h 10000"/>
                <a:gd name="connsiteX21" fmla="*/ 9330 w 10000"/>
                <a:gd name="connsiteY21" fmla="*/ 7112 h 10000"/>
                <a:gd name="connsiteX22" fmla="*/ 9180 w 10000"/>
                <a:gd name="connsiteY22" fmla="*/ 7061 h 10000"/>
                <a:gd name="connsiteX23" fmla="*/ 9127 w 10000"/>
                <a:gd name="connsiteY23" fmla="*/ 6981 h 10000"/>
                <a:gd name="connsiteX24" fmla="*/ 9077 w 10000"/>
                <a:gd name="connsiteY24" fmla="*/ 6956 h 10000"/>
                <a:gd name="connsiteX25" fmla="*/ 9038 w 10000"/>
                <a:gd name="connsiteY25" fmla="*/ 6948 h 10000"/>
                <a:gd name="connsiteX26" fmla="*/ 9008 w 10000"/>
                <a:gd name="connsiteY26" fmla="*/ 6956 h 10000"/>
                <a:gd name="connsiteX27" fmla="*/ 8988 w 10000"/>
                <a:gd name="connsiteY27" fmla="*/ 6981 h 10000"/>
                <a:gd name="connsiteX28" fmla="*/ 8909 w 10000"/>
                <a:gd name="connsiteY28" fmla="*/ 7014 h 10000"/>
                <a:gd name="connsiteX29" fmla="*/ 8869 w 10000"/>
                <a:gd name="connsiteY29" fmla="*/ 7056 h 10000"/>
                <a:gd name="connsiteX30" fmla="*/ 8879 w 10000"/>
                <a:gd name="connsiteY30" fmla="*/ 7106 h 10000"/>
                <a:gd name="connsiteX31" fmla="*/ 8879 w 10000"/>
                <a:gd name="connsiteY31" fmla="*/ 7181 h 10000"/>
                <a:gd name="connsiteX32" fmla="*/ 8949 w 10000"/>
                <a:gd name="connsiteY32" fmla="*/ 7323 h 10000"/>
                <a:gd name="connsiteX33" fmla="*/ 8988 w 10000"/>
                <a:gd name="connsiteY33" fmla="*/ 7373 h 10000"/>
                <a:gd name="connsiteX34" fmla="*/ 8998 w 10000"/>
                <a:gd name="connsiteY34" fmla="*/ 7406 h 10000"/>
                <a:gd name="connsiteX35" fmla="*/ 9067 w 10000"/>
                <a:gd name="connsiteY35" fmla="*/ 7414 h 10000"/>
                <a:gd name="connsiteX36" fmla="*/ 9107 w 10000"/>
                <a:gd name="connsiteY36" fmla="*/ 7448 h 10000"/>
                <a:gd name="connsiteX37" fmla="*/ 9167 w 10000"/>
                <a:gd name="connsiteY37" fmla="*/ 7523 h 10000"/>
                <a:gd name="connsiteX38" fmla="*/ 9266 w 10000"/>
                <a:gd name="connsiteY38" fmla="*/ 7739 h 10000"/>
                <a:gd name="connsiteX39" fmla="*/ 9444 w 10000"/>
                <a:gd name="connsiteY39" fmla="*/ 7914 h 10000"/>
                <a:gd name="connsiteX40" fmla="*/ 9444 w 10000"/>
                <a:gd name="connsiteY40" fmla="*/ 7989 h 10000"/>
                <a:gd name="connsiteX41" fmla="*/ 9454 w 10000"/>
                <a:gd name="connsiteY41" fmla="*/ 8031 h 10000"/>
                <a:gd name="connsiteX42" fmla="*/ 9574 w 10000"/>
                <a:gd name="connsiteY42" fmla="*/ 8114 h 10000"/>
                <a:gd name="connsiteX43" fmla="*/ 9614 w 10000"/>
                <a:gd name="connsiteY43" fmla="*/ 8249 h 10000"/>
                <a:gd name="connsiteX44" fmla="*/ 9683 w 10000"/>
                <a:gd name="connsiteY44" fmla="*/ 8407 h 10000"/>
                <a:gd name="connsiteX45" fmla="*/ 9584 w 10000"/>
                <a:gd name="connsiteY45" fmla="*/ 8490 h 10000"/>
                <a:gd name="connsiteX46" fmla="*/ 9514 w 10000"/>
                <a:gd name="connsiteY46" fmla="*/ 8557 h 10000"/>
                <a:gd name="connsiteX47" fmla="*/ 9494 w 10000"/>
                <a:gd name="connsiteY47" fmla="*/ 8599 h 10000"/>
                <a:gd name="connsiteX48" fmla="*/ 9505 w 10000"/>
                <a:gd name="connsiteY48" fmla="*/ 8707 h 10000"/>
                <a:gd name="connsiteX49" fmla="*/ 9574 w 10000"/>
                <a:gd name="connsiteY49" fmla="*/ 8799 h 10000"/>
                <a:gd name="connsiteX50" fmla="*/ 9673 w 10000"/>
                <a:gd name="connsiteY50" fmla="*/ 8840 h 10000"/>
                <a:gd name="connsiteX51" fmla="*/ 9762 w 10000"/>
                <a:gd name="connsiteY51" fmla="*/ 8924 h 10000"/>
                <a:gd name="connsiteX52" fmla="*/ 9762 w 10000"/>
                <a:gd name="connsiteY52" fmla="*/ 9082 h 10000"/>
                <a:gd name="connsiteX53" fmla="*/ 9792 w 10000"/>
                <a:gd name="connsiteY53" fmla="*/ 9165 h 10000"/>
                <a:gd name="connsiteX54" fmla="*/ 9762 w 10000"/>
                <a:gd name="connsiteY54" fmla="*/ 9215 h 10000"/>
                <a:gd name="connsiteX55" fmla="*/ 9594 w 10000"/>
                <a:gd name="connsiteY55" fmla="*/ 9408 h 10000"/>
                <a:gd name="connsiteX56" fmla="*/ 9355 w 10000"/>
                <a:gd name="connsiteY56" fmla="*/ 9558 h 10000"/>
                <a:gd name="connsiteX57" fmla="*/ 8830 w 10000"/>
                <a:gd name="connsiteY57" fmla="*/ 9825 h 10000"/>
                <a:gd name="connsiteX58" fmla="*/ 8582 w 10000"/>
                <a:gd name="connsiteY58" fmla="*/ 10000 h 10000"/>
                <a:gd name="connsiteX59" fmla="*/ 8512 w 10000"/>
                <a:gd name="connsiteY59" fmla="*/ 9858 h 10000"/>
                <a:gd name="connsiteX60" fmla="*/ 8492 w 10000"/>
                <a:gd name="connsiteY60" fmla="*/ 9850 h 10000"/>
                <a:gd name="connsiteX61" fmla="*/ 8462 w 10000"/>
                <a:gd name="connsiteY61" fmla="*/ 9625 h 10000"/>
                <a:gd name="connsiteX62" fmla="*/ 8412 w 10000"/>
                <a:gd name="connsiteY62" fmla="*/ 9550 h 10000"/>
                <a:gd name="connsiteX63" fmla="*/ 8383 w 10000"/>
                <a:gd name="connsiteY63" fmla="*/ 9525 h 10000"/>
                <a:gd name="connsiteX64" fmla="*/ 8323 w 10000"/>
                <a:gd name="connsiteY64" fmla="*/ 9491 h 10000"/>
                <a:gd name="connsiteX65" fmla="*/ 8303 w 10000"/>
                <a:gd name="connsiteY65" fmla="*/ 9425 h 10000"/>
                <a:gd name="connsiteX66" fmla="*/ 8244 w 10000"/>
                <a:gd name="connsiteY66" fmla="*/ 9391 h 10000"/>
                <a:gd name="connsiteX67" fmla="*/ 8135 w 10000"/>
                <a:gd name="connsiteY67" fmla="*/ 9349 h 10000"/>
                <a:gd name="connsiteX68" fmla="*/ 8115 w 10000"/>
                <a:gd name="connsiteY68" fmla="*/ 9374 h 10000"/>
                <a:gd name="connsiteX69" fmla="*/ 8056 w 10000"/>
                <a:gd name="connsiteY69" fmla="*/ 9349 h 10000"/>
                <a:gd name="connsiteX70" fmla="*/ 8026 w 10000"/>
                <a:gd name="connsiteY70" fmla="*/ 9307 h 10000"/>
                <a:gd name="connsiteX71" fmla="*/ 7956 w 10000"/>
                <a:gd name="connsiteY71" fmla="*/ 9332 h 10000"/>
                <a:gd name="connsiteX72" fmla="*/ 7877 w 10000"/>
                <a:gd name="connsiteY72" fmla="*/ 9315 h 10000"/>
                <a:gd name="connsiteX73" fmla="*/ 7847 w 10000"/>
                <a:gd name="connsiteY73" fmla="*/ 9340 h 10000"/>
                <a:gd name="connsiteX74" fmla="*/ 7838 w 10000"/>
                <a:gd name="connsiteY74" fmla="*/ 9349 h 10000"/>
                <a:gd name="connsiteX75" fmla="*/ 7808 w 10000"/>
                <a:gd name="connsiteY75" fmla="*/ 9349 h 10000"/>
                <a:gd name="connsiteX76" fmla="*/ 7738 w 10000"/>
                <a:gd name="connsiteY76" fmla="*/ 9315 h 10000"/>
                <a:gd name="connsiteX77" fmla="*/ 7709 w 10000"/>
                <a:gd name="connsiteY77" fmla="*/ 9307 h 10000"/>
                <a:gd name="connsiteX78" fmla="*/ 7689 w 10000"/>
                <a:gd name="connsiteY78" fmla="*/ 9282 h 10000"/>
                <a:gd name="connsiteX79" fmla="*/ 7649 w 10000"/>
                <a:gd name="connsiteY79" fmla="*/ 9265 h 10000"/>
                <a:gd name="connsiteX80" fmla="*/ 7570 w 10000"/>
                <a:gd name="connsiteY80" fmla="*/ 9199 h 10000"/>
                <a:gd name="connsiteX81" fmla="*/ 7501 w 10000"/>
                <a:gd name="connsiteY81" fmla="*/ 8965 h 10000"/>
                <a:gd name="connsiteX82" fmla="*/ 7420 w 10000"/>
                <a:gd name="connsiteY82" fmla="*/ 8840 h 10000"/>
                <a:gd name="connsiteX83" fmla="*/ 7430 w 10000"/>
                <a:gd name="connsiteY83" fmla="*/ 8824 h 10000"/>
                <a:gd name="connsiteX84" fmla="*/ 7480 w 10000"/>
                <a:gd name="connsiteY84" fmla="*/ 8807 h 10000"/>
                <a:gd name="connsiteX85" fmla="*/ 7470 w 10000"/>
                <a:gd name="connsiteY85" fmla="*/ 8740 h 10000"/>
                <a:gd name="connsiteX86" fmla="*/ 7420 w 10000"/>
                <a:gd name="connsiteY86" fmla="*/ 8699 h 10000"/>
                <a:gd name="connsiteX87" fmla="*/ 7381 w 10000"/>
                <a:gd name="connsiteY87" fmla="*/ 8665 h 10000"/>
                <a:gd name="connsiteX88" fmla="*/ 7262 w 10000"/>
                <a:gd name="connsiteY88" fmla="*/ 8715 h 10000"/>
                <a:gd name="connsiteX89" fmla="*/ 7222 w 10000"/>
                <a:gd name="connsiteY89" fmla="*/ 8674 h 10000"/>
                <a:gd name="connsiteX90" fmla="*/ 7192 w 10000"/>
                <a:gd name="connsiteY90" fmla="*/ 8657 h 10000"/>
                <a:gd name="connsiteX91" fmla="*/ 7123 w 10000"/>
                <a:gd name="connsiteY91" fmla="*/ 8640 h 10000"/>
                <a:gd name="connsiteX92" fmla="*/ 6994 w 10000"/>
                <a:gd name="connsiteY92" fmla="*/ 8615 h 10000"/>
                <a:gd name="connsiteX93" fmla="*/ 6935 w 10000"/>
                <a:gd name="connsiteY93" fmla="*/ 8599 h 10000"/>
                <a:gd name="connsiteX94" fmla="*/ 6875 w 10000"/>
                <a:gd name="connsiteY94" fmla="*/ 8582 h 10000"/>
                <a:gd name="connsiteX95" fmla="*/ 6875 w 10000"/>
                <a:gd name="connsiteY95" fmla="*/ 8590 h 10000"/>
                <a:gd name="connsiteX96" fmla="*/ 6836 w 10000"/>
                <a:gd name="connsiteY96" fmla="*/ 8557 h 10000"/>
                <a:gd name="connsiteX97" fmla="*/ 6746 w 10000"/>
                <a:gd name="connsiteY97" fmla="*/ 8474 h 10000"/>
                <a:gd name="connsiteX98" fmla="*/ 6746 w 10000"/>
                <a:gd name="connsiteY98" fmla="*/ 8457 h 10000"/>
                <a:gd name="connsiteX99" fmla="*/ 6687 w 10000"/>
                <a:gd name="connsiteY99" fmla="*/ 8399 h 10000"/>
                <a:gd name="connsiteX100" fmla="*/ 6608 w 10000"/>
                <a:gd name="connsiteY100" fmla="*/ 8365 h 10000"/>
                <a:gd name="connsiteX101" fmla="*/ 6548 w 10000"/>
                <a:gd name="connsiteY101" fmla="*/ 8349 h 10000"/>
                <a:gd name="connsiteX102" fmla="*/ 6538 w 10000"/>
                <a:gd name="connsiteY102" fmla="*/ 8340 h 10000"/>
                <a:gd name="connsiteX103" fmla="*/ 6548 w 10000"/>
                <a:gd name="connsiteY103" fmla="*/ 8340 h 10000"/>
                <a:gd name="connsiteX104" fmla="*/ 6598 w 10000"/>
                <a:gd name="connsiteY104" fmla="*/ 8307 h 10000"/>
                <a:gd name="connsiteX105" fmla="*/ 6608 w 10000"/>
                <a:gd name="connsiteY105" fmla="*/ 8249 h 10000"/>
                <a:gd name="connsiteX106" fmla="*/ 6627 w 10000"/>
                <a:gd name="connsiteY106" fmla="*/ 8240 h 10000"/>
                <a:gd name="connsiteX107" fmla="*/ 6578 w 10000"/>
                <a:gd name="connsiteY107" fmla="*/ 8199 h 10000"/>
                <a:gd name="connsiteX108" fmla="*/ 6538 w 10000"/>
                <a:gd name="connsiteY108" fmla="*/ 8232 h 10000"/>
                <a:gd name="connsiteX109" fmla="*/ 6518 w 10000"/>
                <a:gd name="connsiteY109" fmla="*/ 8224 h 10000"/>
                <a:gd name="connsiteX110" fmla="*/ 6508 w 10000"/>
                <a:gd name="connsiteY110" fmla="*/ 8224 h 10000"/>
                <a:gd name="connsiteX111" fmla="*/ 6498 w 10000"/>
                <a:gd name="connsiteY111" fmla="*/ 8232 h 10000"/>
                <a:gd name="connsiteX112" fmla="*/ 6498 w 10000"/>
                <a:gd name="connsiteY112" fmla="*/ 8199 h 10000"/>
                <a:gd name="connsiteX113" fmla="*/ 6498 w 10000"/>
                <a:gd name="connsiteY113" fmla="*/ 8165 h 10000"/>
                <a:gd name="connsiteX114" fmla="*/ 6498 w 10000"/>
                <a:gd name="connsiteY114" fmla="*/ 8157 h 10000"/>
                <a:gd name="connsiteX115" fmla="*/ 6498 w 10000"/>
                <a:gd name="connsiteY115" fmla="*/ 8123 h 10000"/>
                <a:gd name="connsiteX116" fmla="*/ 6458 w 10000"/>
                <a:gd name="connsiteY116" fmla="*/ 8123 h 10000"/>
                <a:gd name="connsiteX117" fmla="*/ 6458 w 10000"/>
                <a:gd name="connsiteY117" fmla="*/ 8114 h 10000"/>
                <a:gd name="connsiteX118" fmla="*/ 6438 w 10000"/>
                <a:gd name="connsiteY118" fmla="*/ 8123 h 10000"/>
                <a:gd name="connsiteX119" fmla="*/ 6458 w 10000"/>
                <a:gd name="connsiteY119" fmla="*/ 8031 h 10000"/>
                <a:gd name="connsiteX120" fmla="*/ 6458 w 10000"/>
                <a:gd name="connsiteY120" fmla="*/ 7998 h 10000"/>
                <a:gd name="connsiteX121" fmla="*/ 6448 w 10000"/>
                <a:gd name="connsiteY121" fmla="*/ 7923 h 10000"/>
                <a:gd name="connsiteX122" fmla="*/ 6418 w 10000"/>
                <a:gd name="connsiteY122" fmla="*/ 7914 h 10000"/>
                <a:gd name="connsiteX123" fmla="*/ 6408 w 10000"/>
                <a:gd name="connsiteY123" fmla="*/ 7881 h 10000"/>
                <a:gd name="connsiteX124" fmla="*/ 6408 w 10000"/>
                <a:gd name="connsiteY124" fmla="*/ 7848 h 10000"/>
                <a:gd name="connsiteX125" fmla="*/ 6408 w 10000"/>
                <a:gd name="connsiteY125" fmla="*/ 7839 h 10000"/>
                <a:gd name="connsiteX126" fmla="*/ 6408 w 10000"/>
                <a:gd name="connsiteY126" fmla="*/ 7798 h 10000"/>
                <a:gd name="connsiteX127" fmla="*/ 6418 w 10000"/>
                <a:gd name="connsiteY127" fmla="*/ 7764 h 10000"/>
                <a:gd name="connsiteX128" fmla="*/ 6438 w 10000"/>
                <a:gd name="connsiteY128" fmla="*/ 7773 h 10000"/>
                <a:gd name="connsiteX129" fmla="*/ 6448 w 10000"/>
                <a:gd name="connsiteY129" fmla="*/ 7773 h 10000"/>
                <a:gd name="connsiteX130" fmla="*/ 6458 w 10000"/>
                <a:gd name="connsiteY130" fmla="*/ 7739 h 10000"/>
                <a:gd name="connsiteX131" fmla="*/ 6458 w 10000"/>
                <a:gd name="connsiteY131" fmla="*/ 7673 h 10000"/>
                <a:gd name="connsiteX132" fmla="*/ 6448 w 10000"/>
                <a:gd name="connsiteY132" fmla="*/ 7656 h 10000"/>
                <a:gd name="connsiteX133" fmla="*/ 6448 w 10000"/>
                <a:gd name="connsiteY133" fmla="*/ 7606 h 10000"/>
                <a:gd name="connsiteX134" fmla="*/ 6438 w 10000"/>
                <a:gd name="connsiteY134" fmla="*/ 7598 h 10000"/>
                <a:gd name="connsiteX135" fmla="*/ 6448 w 10000"/>
                <a:gd name="connsiteY135" fmla="*/ 7539 h 10000"/>
                <a:gd name="connsiteX136" fmla="*/ 6458 w 10000"/>
                <a:gd name="connsiteY136" fmla="*/ 7539 h 10000"/>
                <a:gd name="connsiteX137" fmla="*/ 6498 w 10000"/>
                <a:gd name="connsiteY137" fmla="*/ 7539 h 10000"/>
                <a:gd name="connsiteX138" fmla="*/ 6508 w 10000"/>
                <a:gd name="connsiteY138" fmla="*/ 7523 h 10000"/>
                <a:gd name="connsiteX139" fmla="*/ 6508 w 10000"/>
                <a:gd name="connsiteY139" fmla="*/ 7514 h 10000"/>
                <a:gd name="connsiteX140" fmla="*/ 6458 w 10000"/>
                <a:gd name="connsiteY140" fmla="*/ 7489 h 10000"/>
                <a:gd name="connsiteX141" fmla="*/ 6438 w 10000"/>
                <a:gd name="connsiteY141" fmla="*/ 7481 h 10000"/>
                <a:gd name="connsiteX142" fmla="*/ 6408 w 10000"/>
                <a:gd name="connsiteY142" fmla="*/ 7439 h 10000"/>
                <a:gd name="connsiteX143" fmla="*/ 6379 w 10000"/>
                <a:gd name="connsiteY143" fmla="*/ 7431 h 10000"/>
                <a:gd name="connsiteX144" fmla="*/ 6369 w 10000"/>
                <a:gd name="connsiteY144" fmla="*/ 7431 h 10000"/>
                <a:gd name="connsiteX145" fmla="*/ 6270 w 10000"/>
                <a:gd name="connsiteY145" fmla="*/ 7398 h 10000"/>
                <a:gd name="connsiteX146" fmla="*/ 6161 w 10000"/>
                <a:gd name="connsiteY146" fmla="*/ 7381 h 10000"/>
                <a:gd name="connsiteX147" fmla="*/ 6081 w 10000"/>
                <a:gd name="connsiteY147" fmla="*/ 7398 h 10000"/>
                <a:gd name="connsiteX148" fmla="*/ 6062 w 10000"/>
                <a:gd name="connsiteY148" fmla="*/ 7406 h 10000"/>
                <a:gd name="connsiteX149" fmla="*/ 6071 w 10000"/>
                <a:gd name="connsiteY149" fmla="*/ 7406 h 10000"/>
                <a:gd name="connsiteX150" fmla="*/ 6052 w 10000"/>
                <a:gd name="connsiteY150" fmla="*/ 7423 h 10000"/>
                <a:gd name="connsiteX151" fmla="*/ 6062 w 10000"/>
                <a:gd name="connsiteY151" fmla="*/ 7431 h 10000"/>
                <a:gd name="connsiteX152" fmla="*/ 5913 w 10000"/>
                <a:gd name="connsiteY152" fmla="*/ 7398 h 10000"/>
                <a:gd name="connsiteX153" fmla="*/ 5903 w 10000"/>
                <a:gd name="connsiteY153" fmla="*/ 7381 h 10000"/>
                <a:gd name="connsiteX154" fmla="*/ 5923 w 10000"/>
                <a:gd name="connsiteY154" fmla="*/ 7381 h 10000"/>
                <a:gd name="connsiteX155" fmla="*/ 5933 w 10000"/>
                <a:gd name="connsiteY155" fmla="*/ 7373 h 10000"/>
                <a:gd name="connsiteX156" fmla="*/ 5933 w 10000"/>
                <a:gd name="connsiteY156" fmla="*/ 7356 h 10000"/>
                <a:gd name="connsiteX157" fmla="*/ 5903 w 10000"/>
                <a:gd name="connsiteY157" fmla="*/ 7348 h 10000"/>
                <a:gd name="connsiteX158" fmla="*/ 5893 w 10000"/>
                <a:gd name="connsiteY158" fmla="*/ 7331 h 10000"/>
                <a:gd name="connsiteX159" fmla="*/ 5893 w 10000"/>
                <a:gd name="connsiteY159" fmla="*/ 7323 h 10000"/>
                <a:gd name="connsiteX160" fmla="*/ 5863 w 10000"/>
                <a:gd name="connsiteY160" fmla="*/ 7298 h 10000"/>
                <a:gd name="connsiteX161" fmla="*/ 5824 w 10000"/>
                <a:gd name="connsiteY161" fmla="*/ 7289 h 10000"/>
                <a:gd name="connsiteX162" fmla="*/ 5784 w 10000"/>
                <a:gd name="connsiteY162" fmla="*/ 7314 h 10000"/>
                <a:gd name="connsiteX163" fmla="*/ 5764 w 10000"/>
                <a:gd name="connsiteY163" fmla="*/ 7331 h 10000"/>
                <a:gd name="connsiteX164" fmla="*/ 5754 w 10000"/>
                <a:gd name="connsiteY164" fmla="*/ 7314 h 10000"/>
                <a:gd name="connsiteX165" fmla="*/ 5754 w 10000"/>
                <a:gd name="connsiteY165" fmla="*/ 7323 h 10000"/>
                <a:gd name="connsiteX166" fmla="*/ 5764 w 10000"/>
                <a:gd name="connsiteY166" fmla="*/ 7339 h 10000"/>
                <a:gd name="connsiteX167" fmla="*/ 5754 w 10000"/>
                <a:gd name="connsiteY167" fmla="*/ 7339 h 10000"/>
                <a:gd name="connsiteX168" fmla="*/ 5754 w 10000"/>
                <a:gd name="connsiteY168" fmla="*/ 7331 h 10000"/>
                <a:gd name="connsiteX169" fmla="*/ 5705 w 10000"/>
                <a:gd name="connsiteY169" fmla="*/ 7331 h 10000"/>
                <a:gd name="connsiteX170" fmla="*/ 5705 w 10000"/>
                <a:gd name="connsiteY170" fmla="*/ 7323 h 10000"/>
                <a:gd name="connsiteX171" fmla="*/ 5685 w 10000"/>
                <a:gd name="connsiteY171" fmla="*/ 7331 h 10000"/>
                <a:gd name="connsiteX172" fmla="*/ 5685 w 10000"/>
                <a:gd name="connsiteY172" fmla="*/ 7323 h 10000"/>
                <a:gd name="connsiteX173" fmla="*/ 5705 w 10000"/>
                <a:gd name="connsiteY173" fmla="*/ 7314 h 10000"/>
                <a:gd name="connsiteX174" fmla="*/ 5695 w 10000"/>
                <a:gd name="connsiteY174" fmla="*/ 7289 h 10000"/>
                <a:gd name="connsiteX175" fmla="*/ 5685 w 10000"/>
                <a:gd name="connsiteY175" fmla="*/ 7281 h 10000"/>
                <a:gd name="connsiteX176" fmla="*/ 5655 w 10000"/>
                <a:gd name="connsiteY176" fmla="*/ 7298 h 10000"/>
                <a:gd name="connsiteX177" fmla="*/ 5665 w 10000"/>
                <a:gd name="connsiteY177" fmla="*/ 7273 h 10000"/>
                <a:gd name="connsiteX178" fmla="*/ 5655 w 10000"/>
                <a:gd name="connsiteY178" fmla="*/ 7264 h 10000"/>
                <a:gd name="connsiteX179" fmla="*/ 5645 w 10000"/>
                <a:gd name="connsiteY179" fmla="*/ 7248 h 10000"/>
                <a:gd name="connsiteX180" fmla="*/ 5616 w 10000"/>
                <a:gd name="connsiteY180" fmla="*/ 7248 h 10000"/>
                <a:gd name="connsiteX181" fmla="*/ 5576 w 10000"/>
                <a:gd name="connsiteY181" fmla="*/ 7231 h 10000"/>
                <a:gd name="connsiteX182" fmla="*/ 5556 w 10000"/>
                <a:gd name="connsiteY182" fmla="*/ 7189 h 10000"/>
                <a:gd name="connsiteX183" fmla="*/ 5536 w 10000"/>
                <a:gd name="connsiteY183" fmla="*/ 7181 h 10000"/>
                <a:gd name="connsiteX184" fmla="*/ 5516 w 10000"/>
                <a:gd name="connsiteY184" fmla="*/ 7156 h 10000"/>
                <a:gd name="connsiteX185" fmla="*/ 5486 w 10000"/>
                <a:gd name="connsiteY185" fmla="*/ 7156 h 10000"/>
                <a:gd name="connsiteX186" fmla="*/ 5486 w 10000"/>
                <a:gd name="connsiteY186" fmla="*/ 7131 h 10000"/>
                <a:gd name="connsiteX187" fmla="*/ 5476 w 10000"/>
                <a:gd name="connsiteY187" fmla="*/ 7131 h 10000"/>
                <a:gd name="connsiteX188" fmla="*/ 5466 w 10000"/>
                <a:gd name="connsiteY188" fmla="*/ 7131 h 10000"/>
                <a:gd name="connsiteX189" fmla="*/ 5456 w 10000"/>
                <a:gd name="connsiteY189" fmla="*/ 7131 h 10000"/>
                <a:gd name="connsiteX190" fmla="*/ 5466 w 10000"/>
                <a:gd name="connsiteY190" fmla="*/ 7123 h 10000"/>
                <a:gd name="connsiteX191" fmla="*/ 5426 w 10000"/>
                <a:gd name="connsiteY191" fmla="*/ 7089 h 10000"/>
                <a:gd name="connsiteX192" fmla="*/ 5426 w 10000"/>
                <a:gd name="connsiteY192" fmla="*/ 7081 h 10000"/>
                <a:gd name="connsiteX193" fmla="*/ 5416 w 10000"/>
                <a:gd name="connsiteY193" fmla="*/ 7081 h 10000"/>
                <a:gd name="connsiteX194" fmla="*/ 5416 w 10000"/>
                <a:gd name="connsiteY194" fmla="*/ 7048 h 10000"/>
                <a:gd name="connsiteX195" fmla="*/ 5406 w 10000"/>
                <a:gd name="connsiteY195" fmla="*/ 7039 h 10000"/>
                <a:gd name="connsiteX196" fmla="*/ 5406 w 10000"/>
                <a:gd name="connsiteY196" fmla="*/ 7031 h 10000"/>
                <a:gd name="connsiteX197" fmla="*/ 5396 w 10000"/>
                <a:gd name="connsiteY197" fmla="*/ 7023 h 10000"/>
                <a:gd name="connsiteX198" fmla="*/ 5396 w 10000"/>
                <a:gd name="connsiteY198" fmla="*/ 7014 h 10000"/>
                <a:gd name="connsiteX199" fmla="*/ 5387 w 10000"/>
                <a:gd name="connsiteY199" fmla="*/ 7014 h 10000"/>
                <a:gd name="connsiteX200" fmla="*/ 5387 w 10000"/>
                <a:gd name="connsiteY200" fmla="*/ 7006 h 10000"/>
                <a:gd name="connsiteX201" fmla="*/ 5377 w 10000"/>
                <a:gd name="connsiteY201" fmla="*/ 6998 h 10000"/>
                <a:gd name="connsiteX202" fmla="*/ 5367 w 10000"/>
                <a:gd name="connsiteY202" fmla="*/ 6981 h 10000"/>
                <a:gd name="connsiteX203" fmla="*/ 5357 w 10000"/>
                <a:gd name="connsiteY203" fmla="*/ 6973 h 10000"/>
                <a:gd name="connsiteX204" fmla="*/ 5347 w 10000"/>
                <a:gd name="connsiteY204" fmla="*/ 6964 h 10000"/>
                <a:gd name="connsiteX205" fmla="*/ 5357 w 10000"/>
                <a:gd name="connsiteY205" fmla="*/ 6931 h 10000"/>
                <a:gd name="connsiteX206" fmla="*/ 5327 w 10000"/>
                <a:gd name="connsiteY206" fmla="*/ 6889 h 10000"/>
                <a:gd name="connsiteX207" fmla="*/ 5278 w 10000"/>
                <a:gd name="connsiteY207" fmla="*/ 6881 h 10000"/>
                <a:gd name="connsiteX208" fmla="*/ 5278 w 10000"/>
                <a:gd name="connsiteY208" fmla="*/ 6863 h 10000"/>
                <a:gd name="connsiteX209" fmla="*/ 5278 w 10000"/>
                <a:gd name="connsiteY209" fmla="*/ 6838 h 10000"/>
                <a:gd name="connsiteX210" fmla="*/ 5268 w 10000"/>
                <a:gd name="connsiteY210" fmla="*/ 6813 h 10000"/>
                <a:gd name="connsiteX211" fmla="*/ 5238 w 10000"/>
                <a:gd name="connsiteY211" fmla="*/ 6797 h 10000"/>
                <a:gd name="connsiteX212" fmla="*/ 5238 w 10000"/>
                <a:gd name="connsiteY212" fmla="*/ 6788 h 10000"/>
                <a:gd name="connsiteX213" fmla="*/ 5218 w 10000"/>
                <a:gd name="connsiteY213" fmla="*/ 6772 h 10000"/>
                <a:gd name="connsiteX214" fmla="*/ 5208 w 10000"/>
                <a:gd name="connsiteY214" fmla="*/ 6763 h 10000"/>
                <a:gd name="connsiteX215" fmla="*/ 5188 w 10000"/>
                <a:gd name="connsiteY215" fmla="*/ 6738 h 10000"/>
                <a:gd name="connsiteX216" fmla="*/ 5169 w 10000"/>
                <a:gd name="connsiteY216" fmla="*/ 6730 h 10000"/>
                <a:gd name="connsiteX217" fmla="*/ 5169 w 10000"/>
                <a:gd name="connsiteY217" fmla="*/ 6680 h 10000"/>
                <a:gd name="connsiteX218" fmla="*/ 5178 w 10000"/>
                <a:gd name="connsiteY218" fmla="*/ 6655 h 10000"/>
                <a:gd name="connsiteX219" fmla="*/ 5169 w 10000"/>
                <a:gd name="connsiteY219" fmla="*/ 6647 h 10000"/>
                <a:gd name="connsiteX220" fmla="*/ 5119 w 10000"/>
                <a:gd name="connsiteY220" fmla="*/ 6605 h 10000"/>
                <a:gd name="connsiteX221" fmla="*/ 5069 w 10000"/>
                <a:gd name="connsiteY221" fmla="*/ 6597 h 10000"/>
                <a:gd name="connsiteX222" fmla="*/ 5000 w 10000"/>
                <a:gd name="connsiteY222" fmla="*/ 6580 h 10000"/>
                <a:gd name="connsiteX223" fmla="*/ 4891 w 10000"/>
                <a:gd name="connsiteY223" fmla="*/ 6513 h 10000"/>
                <a:gd name="connsiteX224" fmla="*/ 4792 w 10000"/>
                <a:gd name="connsiteY224" fmla="*/ 6497 h 10000"/>
                <a:gd name="connsiteX225" fmla="*/ 4782 w 10000"/>
                <a:gd name="connsiteY225" fmla="*/ 6488 h 10000"/>
                <a:gd name="connsiteX226" fmla="*/ 4782 w 10000"/>
                <a:gd name="connsiteY226" fmla="*/ 6455 h 10000"/>
                <a:gd name="connsiteX227" fmla="*/ 4782 w 10000"/>
                <a:gd name="connsiteY227" fmla="*/ 6447 h 10000"/>
                <a:gd name="connsiteX228" fmla="*/ 4762 w 10000"/>
                <a:gd name="connsiteY228" fmla="*/ 6405 h 10000"/>
                <a:gd name="connsiteX229" fmla="*/ 4742 w 10000"/>
                <a:gd name="connsiteY229" fmla="*/ 6380 h 10000"/>
                <a:gd name="connsiteX230" fmla="*/ 4732 w 10000"/>
                <a:gd name="connsiteY230" fmla="*/ 6313 h 10000"/>
                <a:gd name="connsiteX231" fmla="*/ 4723 w 10000"/>
                <a:gd name="connsiteY231" fmla="*/ 6305 h 10000"/>
                <a:gd name="connsiteX232" fmla="*/ 4723 w 10000"/>
                <a:gd name="connsiteY232" fmla="*/ 6280 h 10000"/>
                <a:gd name="connsiteX233" fmla="*/ 4683 w 10000"/>
                <a:gd name="connsiteY233" fmla="*/ 6230 h 10000"/>
                <a:gd name="connsiteX234" fmla="*/ 4594 w 10000"/>
                <a:gd name="connsiteY234" fmla="*/ 6180 h 10000"/>
                <a:gd name="connsiteX235" fmla="*/ 4544 w 10000"/>
                <a:gd name="connsiteY235" fmla="*/ 6130 h 10000"/>
                <a:gd name="connsiteX236" fmla="*/ 4524 w 10000"/>
                <a:gd name="connsiteY236" fmla="*/ 6105 h 10000"/>
                <a:gd name="connsiteX237" fmla="*/ 4505 w 10000"/>
                <a:gd name="connsiteY237" fmla="*/ 6097 h 10000"/>
                <a:gd name="connsiteX238" fmla="*/ 4494 w 10000"/>
                <a:gd name="connsiteY238" fmla="*/ 6072 h 10000"/>
                <a:gd name="connsiteX239" fmla="*/ 4484 w 10000"/>
                <a:gd name="connsiteY239" fmla="*/ 6063 h 10000"/>
                <a:gd name="connsiteX240" fmla="*/ 4474 w 10000"/>
                <a:gd name="connsiteY240" fmla="*/ 6030 h 10000"/>
                <a:gd name="connsiteX241" fmla="*/ 4444 w 10000"/>
                <a:gd name="connsiteY241" fmla="*/ 6005 h 10000"/>
                <a:gd name="connsiteX242" fmla="*/ 4454 w 10000"/>
                <a:gd name="connsiteY242" fmla="*/ 6005 h 10000"/>
                <a:gd name="connsiteX243" fmla="*/ 4444 w 10000"/>
                <a:gd name="connsiteY243" fmla="*/ 5888 h 10000"/>
                <a:gd name="connsiteX244" fmla="*/ 4335 w 10000"/>
                <a:gd name="connsiteY244" fmla="*/ 5847 h 10000"/>
                <a:gd name="connsiteX245" fmla="*/ 4315 w 10000"/>
                <a:gd name="connsiteY245" fmla="*/ 5805 h 10000"/>
                <a:gd name="connsiteX246" fmla="*/ 4295 w 10000"/>
                <a:gd name="connsiteY246" fmla="*/ 5797 h 10000"/>
                <a:gd name="connsiteX247" fmla="*/ 4246 w 10000"/>
                <a:gd name="connsiteY247" fmla="*/ 5747 h 10000"/>
                <a:gd name="connsiteX248" fmla="*/ 4236 w 10000"/>
                <a:gd name="connsiteY248" fmla="*/ 5713 h 10000"/>
                <a:gd name="connsiteX249" fmla="*/ 4226 w 10000"/>
                <a:gd name="connsiteY249" fmla="*/ 5697 h 10000"/>
                <a:gd name="connsiteX250" fmla="*/ 4137 w 10000"/>
                <a:gd name="connsiteY250" fmla="*/ 5672 h 10000"/>
                <a:gd name="connsiteX251" fmla="*/ 4137 w 10000"/>
                <a:gd name="connsiteY251" fmla="*/ 5663 h 10000"/>
                <a:gd name="connsiteX252" fmla="*/ 4147 w 10000"/>
                <a:gd name="connsiteY252" fmla="*/ 5647 h 10000"/>
                <a:gd name="connsiteX253" fmla="*/ 4157 w 10000"/>
                <a:gd name="connsiteY253" fmla="*/ 5630 h 10000"/>
                <a:gd name="connsiteX254" fmla="*/ 4137 w 10000"/>
                <a:gd name="connsiteY254" fmla="*/ 5587 h 10000"/>
                <a:gd name="connsiteX255" fmla="*/ 4137 w 10000"/>
                <a:gd name="connsiteY255" fmla="*/ 5512 h 10000"/>
                <a:gd name="connsiteX256" fmla="*/ 4107 w 10000"/>
                <a:gd name="connsiteY256" fmla="*/ 5512 h 10000"/>
                <a:gd name="connsiteX257" fmla="*/ 4147 w 10000"/>
                <a:gd name="connsiteY257" fmla="*/ 5479 h 10000"/>
                <a:gd name="connsiteX258" fmla="*/ 4157 w 10000"/>
                <a:gd name="connsiteY258" fmla="*/ 5454 h 10000"/>
                <a:gd name="connsiteX259" fmla="*/ 4137 w 10000"/>
                <a:gd name="connsiteY259" fmla="*/ 5396 h 10000"/>
                <a:gd name="connsiteX260" fmla="*/ 4097 w 10000"/>
                <a:gd name="connsiteY260" fmla="*/ 5387 h 10000"/>
                <a:gd name="connsiteX261" fmla="*/ 4107 w 10000"/>
                <a:gd name="connsiteY261" fmla="*/ 5379 h 10000"/>
                <a:gd name="connsiteX262" fmla="*/ 4097 w 10000"/>
                <a:gd name="connsiteY262" fmla="*/ 5354 h 10000"/>
                <a:gd name="connsiteX263" fmla="*/ 4058 w 10000"/>
                <a:gd name="connsiteY263" fmla="*/ 5354 h 10000"/>
                <a:gd name="connsiteX264" fmla="*/ 4097 w 10000"/>
                <a:gd name="connsiteY264" fmla="*/ 5262 h 10000"/>
                <a:gd name="connsiteX265" fmla="*/ 4087 w 10000"/>
                <a:gd name="connsiteY265" fmla="*/ 5196 h 10000"/>
                <a:gd name="connsiteX266" fmla="*/ 4067 w 10000"/>
                <a:gd name="connsiteY266" fmla="*/ 5162 h 10000"/>
                <a:gd name="connsiteX267" fmla="*/ 4038 w 10000"/>
                <a:gd name="connsiteY267" fmla="*/ 5137 h 10000"/>
                <a:gd name="connsiteX268" fmla="*/ 3988 w 10000"/>
                <a:gd name="connsiteY268" fmla="*/ 5121 h 10000"/>
                <a:gd name="connsiteX269" fmla="*/ 3919 w 10000"/>
                <a:gd name="connsiteY269" fmla="*/ 5137 h 10000"/>
                <a:gd name="connsiteX270" fmla="*/ 3909 w 10000"/>
                <a:gd name="connsiteY270" fmla="*/ 5187 h 10000"/>
                <a:gd name="connsiteX271" fmla="*/ 3879 w 10000"/>
                <a:gd name="connsiteY271" fmla="*/ 5121 h 10000"/>
                <a:gd name="connsiteX272" fmla="*/ 3810 w 10000"/>
                <a:gd name="connsiteY272" fmla="*/ 5104 h 10000"/>
                <a:gd name="connsiteX273" fmla="*/ 3790 w 10000"/>
                <a:gd name="connsiteY273" fmla="*/ 5079 h 10000"/>
                <a:gd name="connsiteX274" fmla="*/ 3780 w 10000"/>
                <a:gd name="connsiteY274" fmla="*/ 5029 h 10000"/>
                <a:gd name="connsiteX275" fmla="*/ 3869 w 10000"/>
                <a:gd name="connsiteY275" fmla="*/ 4912 h 10000"/>
                <a:gd name="connsiteX276" fmla="*/ 3859 w 10000"/>
                <a:gd name="connsiteY276" fmla="*/ 4871 h 10000"/>
                <a:gd name="connsiteX277" fmla="*/ 3849 w 10000"/>
                <a:gd name="connsiteY277" fmla="*/ 4846 h 10000"/>
                <a:gd name="connsiteX278" fmla="*/ 3839 w 10000"/>
                <a:gd name="connsiteY278" fmla="*/ 4862 h 10000"/>
                <a:gd name="connsiteX279" fmla="*/ 3790 w 10000"/>
                <a:gd name="connsiteY279" fmla="*/ 4821 h 10000"/>
                <a:gd name="connsiteX280" fmla="*/ 3790 w 10000"/>
                <a:gd name="connsiteY280" fmla="*/ 4771 h 10000"/>
                <a:gd name="connsiteX281" fmla="*/ 3760 w 10000"/>
                <a:gd name="connsiteY281" fmla="*/ 4721 h 10000"/>
                <a:gd name="connsiteX282" fmla="*/ 3730 w 10000"/>
                <a:gd name="connsiteY282" fmla="*/ 4712 h 10000"/>
                <a:gd name="connsiteX283" fmla="*/ 3701 w 10000"/>
                <a:gd name="connsiteY283" fmla="*/ 4671 h 10000"/>
                <a:gd name="connsiteX284" fmla="*/ 3691 w 10000"/>
                <a:gd name="connsiteY284" fmla="*/ 4662 h 10000"/>
                <a:gd name="connsiteX285" fmla="*/ 3641 w 10000"/>
                <a:gd name="connsiteY285" fmla="*/ 4571 h 10000"/>
                <a:gd name="connsiteX286" fmla="*/ 3621 w 10000"/>
                <a:gd name="connsiteY286" fmla="*/ 4554 h 10000"/>
                <a:gd name="connsiteX287" fmla="*/ 3582 w 10000"/>
                <a:gd name="connsiteY287" fmla="*/ 4529 h 10000"/>
                <a:gd name="connsiteX288" fmla="*/ 3542 w 10000"/>
                <a:gd name="connsiteY288" fmla="*/ 4396 h 10000"/>
                <a:gd name="connsiteX289" fmla="*/ 3482 w 10000"/>
                <a:gd name="connsiteY289" fmla="*/ 4328 h 10000"/>
                <a:gd name="connsiteX290" fmla="*/ 3472 w 10000"/>
                <a:gd name="connsiteY290" fmla="*/ 4245 h 10000"/>
                <a:gd name="connsiteX291" fmla="*/ 3442 w 10000"/>
                <a:gd name="connsiteY291" fmla="*/ 4211 h 10000"/>
                <a:gd name="connsiteX292" fmla="*/ 3432 w 10000"/>
                <a:gd name="connsiteY292" fmla="*/ 4211 h 10000"/>
                <a:gd name="connsiteX293" fmla="*/ 3422 w 10000"/>
                <a:gd name="connsiteY293" fmla="*/ 4195 h 10000"/>
                <a:gd name="connsiteX294" fmla="*/ 3363 w 10000"/>
                <a:gd name="connsiteY294" fmla="*/ 4203 h 10000"/>
                <a:gd name="connsiteX295" fmla="*/ 3343 w 10000"/>
                <a:gd name="connsiteY295" fmla="*/ 4195 h 10000"/>
                <a:gd name="connsiteX296" fmla="*/ 3363 w 10000"/>
                <a:gd name="connsiteY296" fmla="*/ 4003 h 10000"/>
                <a:gd name="connsiteX297" fmla="*/ 3343 w 10000"/>
                <a:gd name="connsiteY297" fmla="*/ 3970 h 10000"/>
                <a:gd name="connsiteX298" fmla="*/ 3383 w 10000"/>
                <a:gd name="connsiteY298" fmla="*/ 3811 h 10000"/>
                <a:gd name="connsiteX299" fmla="*/ 3343 w 10000"/>
                <a:gd name="connsiteY299" fmla="*/ 3720 h 10000"/>
                <a:gd name="connsiteX300" fmla="*/ 3303 w 10000"/>
                <a:gd name="connsiteY300" fmla="*/ 3678 h 10000"/>
                <a:gd name="connsiteX301" fmla="*/ 3264 w 10000"/>
                <a:gd name="connsiteY301" fmla="*/ 3645 h 10000"/>
                <a:gd name="connsiteX302" fmla="*/ 3244 w 10000"/>
                <a:gd name="connsiteY302" fmla="*/ 3645 h 10000"/>
                <a:gd name="connsiteX303" fmla="*/ 3224 w 10000"/>
                <a:gd name="connsiteY303" fmla="*/ 3653 h 10000"/>
                <a:gd name="connsiteX304" fmla="*/ 3214 w 10000"/>
                <a:gd name="connsiteY304" fmla="*/ 3645 h 10000"/>
                <a:gd name="connsiteX305" fmla="*/ 3254 w 10000"/>
                <a:gd name="connsiteY305" fmla="*/ 3570 h 10000"/>
                <a:gd name="connsiteX306" fmla="*/ 3254 w 10000"/>
                <a:gd name="connsiteY306" fmla="*/ 3470 h 10000"/>
                <a:gd name="connsiteX307" fmla="*/ 3194 w 10000"/>
                <a:gd name="connsiteY307" fmla="*/ 3370 h 10000"/>
                <a:gd name="connsiteX308" fmla="*/ 3075 w 10000"/>
                <a:gd name="connsiteY308" fmla="*/ 3245 h 10000"/>
                <a:gd name="connsiteX309" fmla="*/ 3065 w 10000"/>
                <a:gd name="connsiteY309" fmla="*/ 3245 h 10000"/>
                <a:gd name="connsiteX310" fmla="*/ 2956 w 10000"/>
                <a:gd name="connsiteY310" fmla="*/ 3044 h 10000"/>
                <a:gd name="connsiteX311" fmla="*/ 2907 w 10000"/>
                <a:gd name="connsiteY311" fmla="*/ 2977 h 10000"/>
                <a:gd name="connsiteX312" fmla="*/ 2907 w 10000"/>
                <a:gd name="connsiteY312" fmla="*/ 2885 h 10000"/>
                <a:gd name="connsiteX313" fmla="*/ 2887 w 10000"/>
                <a:gd name="connsiteY313" fmla="*/ 2802 h 10000"/>
                <a:gd name="connsiteX314" fmla="*/ 2907 w 10000"/>
                <a:gd name="connsiteY314" fmla="*/ 2794 h 10000"/>
                <a:gd name="connsiteX315" fmla="*/ 2947 w 10000"/>
                <a:gd name="connsiteY315" fmla="*/ 2710 h 10000"/>
                <a:gd name="connsiteX316" fmla="*/ 2966 w 10000"/>
                <a:gd name="connsiteY316" fmla="*/ 2585 h 10000"/>
                <a:gd name="connsiteX317" fmla="*/ 2966 w 10000"/>
                <a:gd name="connsiteY317" fmla="*/ 2535 h 10000"/>
                <a:gd name="connsiteX318" fmla="*/ 2927 w 10000"/>
                <a:gd name="connsiteY318" fmla="*/ 2452 h 10000"/>
                <a:gd name="connsiteX319" fmla="*/ 2947 w 10000"/>
                <a:gd name="connsiteY319" fmla="*/ 2427 h 10000"/>
                <a:gd name="connsiteX320" fmla="*/ 2956 w 10000"/>
                <a:gd name="connsiteY320" fmla="*/ 2444 h 10000"/>
                <a:gd name="connsiteX321" fmla="*/ 3046 w 10000"/>
                <a:gd name="connsiteY321" fmla="*/ 2419 h 10000"/>
                <a:gd name="connsiteX322" fmla="*/ 3056 w 10000"/>
                <a:gd name="connsiteY322" fmla="*/ 2419 h 10000"/>
                <a:gd name="connsiteX323" fmla="*/ 3065 w 10000"/>
                <a:gd name="connsiteY323" fmla="*/ 2385 h 10000"/>
                <a:gd name="connsiteX324" fmla="*/ 3056 w 10000"/>
                <a:gd name="connsiteY324" fmla="*/ 2369 h 10000"/>
                <a:gd name="connsiteX325" fmla="*/ 3075 w 10000"/>
                <a:gd name="connsiteY325" fmla="*/ 2327 h 10000"/>
                <a:gd name="connsiteX326" fmla="*/ 3075 w 10000"/>
                <a:gd name="connsiteY326" fmla="*/ 2319 h 10000"/>
                <a:gd name="connsiteX327" fmla="*/ 3056 w 10000"/>
                <a:gd name="connsiteY327" fmla="*/ 2285 h 10000"/>
                <a:gd name="connsiteX328" fmla="*/ 3036 w 10000"/>
                <a:gd name="connsiteY328" fmla="*/ 2285 h 10000"/>
                <a:gd name="connsiteX329" fmla="*/ 3036 w 10000"/>
                <a:gd name="connsiteY329" fmla="*/ 2260 h 10000"/>
                <a:gd name="connsiteX330" fmla="*/ 3026 w 10000"/>
                <a:gd name="connsiteY330" fmla="*/ 2252 h 10000"/>
                <a:gd name="connsiteX331" fmla="*/ 2976 w 10000"/>
                <a:gd name="connsiteY331" fmla="*/ 2244 h 10000"/>
                <a:gd name="connsiteX332" fmla="*/ 2966 w 10000"/>
                <a:gd name="connsiteY332" fmla="*/ 2244 h 10000"/>
                <a:gd name="connsiteX333" fmla="*/ 2857 w 10000"/>
                <a:gd name="connsiteY333" fmla="*/ 2194 h 10000"/>
                <a:gd name="connsiteX334" fmla="*/ 2828 w 10000"/>
                <a:gd name="connsiteY334" fmla="*/ 2169 h 10000"/>
                <a:gd name="connsiteX335" fmla="*/ 2828 w 10000"/>
                <a:gd name="connsiteY335" fmla="*/ 2160 h 10000"/>
                <a:gd name="connsiteX336" fmla="*/ 2778 w 10000"/>
                <a:gd name="connsiteY336" fmla="*/ 2160 h 10000"/>
                <a:gd name="connsiteX337" fmla="*/ 2709 w 10000"/>
                <a:gd name="connsiteY337" fmla="*/ 2152 h 10000"/>
                <a:gd name="connsiteX338" fmla="*/ 2570 w 10000"/>
                <a:gd name="connsiteY338" fmla="*/ 2102 h 10000"/>
                <a:gd name="connsiteX339" fmla="*/ 2480 w 10000"/>
                <a:gd name="connsiteY339" fmla="*/ 2077 h 10000"/>
                <a:gd name="connsiteX340" fmla="*/ 2470 w 10000"/>
                <a:gd name="connsiteY340" fmla="*/ 2069 h 10000"/>
                <a:gd name="connsiteX341" fmla="*/ 2460 w 10000"/>
                <a:gd name="connsiteY341" fmla="*/ 2077 h 10000"/>
                <a:gd name="connsiteX342" fmla="*/ 2311 w 10000"/>
                <a:gd name="connsiteY342" fmla="*/ 2044 h 10000"/>
                <a:gd name="connsiteX343" fmla="*/ 2291 w 10000"/>
                <a:gd name="connsiteY343" fmla="*/ 2027 h 10000"/>
                <a:gd name="connsiteX344" fmla="*/ 2272 w 10000"/>
                <a:gd name="connsiteY344" fmla="*/ 1994 h 10000"/>
                <a:gd name="connsiteX345" fmla="*/ 2192 w 10000"/>
                <a:gd name="connsiteY345" fmla="*/ 1994 h 10000"/>
                <a:gd name="connsiteX346" fmla="*/ 2172 w 10000"/>
                <a:gd name="connsiteY346" fmla="*/ 1969 h 10000"/>
                <a:gd name="connsiteX347" fmla="*/ 2172 w 10000"/>
                <a:gd name="connsiteY347" fmla="*/ 1952 h 10000"/>
                <a:gd name="connsiteX348" fmla="*/ 2222 w 10000"/>
                <a:gd name="connsiteY348" fmla="*/ 1902 h 10000"/>
                <a:gd name="connsiteX349" fmla="*/ 2222 w 10000"/>
                <a:gd name="connsiteY349" fmla="*/ 1894 h 10000"/>
                <a:gd name="connsiteX350" fmla="*/ 2192 w 10000"/>
                <a:gd name="connsiteY350" fmla="*/ 1834 h 10000"/>
                <a:gd name="connsiteX351" fmla="*/ 2192 w 10000"/>
                <a:gd name="connsiteY351" fmla="*/ 1801 h 10000"/>
                <a:gd name="connsiteX352" fmla="*/ 2182 w 10000"/>
                <a:gd name="connsiteY352" fmla="*/ 1751 h 10000"/>
                <a:gd name="connsiteX353" fmla="*/ 2143 w 10000"/>
                <a:gd name="connsiteY353" fmla="*/ 1718 h 10000"/>
                <a:gd name="connsiteX354" fmla="*/ 2133 w 10000"/>
                <a:gd name="connsiteY354" fmla="*/ 1701 h 10000"/>
                <a:gd name="connsiteX355" fmla="*/ 2004 w 10000"/>
                <a:gd name="connsiteY355" fmla="*/ 1643 h 10000"/>
                <a:gd name="connsiteX356" fmla="*/ 1994 w 10000"/>
                <a:gd name="connsiteY356" fmla="*/ 1634 h 10000"/>
                <a:gd name="connsiteX357" fmla="*/ 1964 w 10000"/>
                <a:gd name="connsiteY357" fmla="*/ 1626 h 10000"/>
                <a:gd name="connsiteX358" fmla="*/ 1945 w 10000"/>
                <a:gd name="connsiteY358" fmla="*/ 1618 h 10000"/>
                <a:gd name="connsiteX359" fmla="*/ 1895 w 10000"/>
                <a:gd name="connsiteY359" fmla="*/ 1593 h 10000"/>
                <a:gd name="connsiteX360" fmla="*/ 1865 w 10000"/>
                <a:gd name="connsiteY360" fmla="*/ 1584 h 10000"/>
                <a:gd name="connsiteX361" fmla="*/ 1855 w 10000"/>
                <a:gd name="connsiteY361" fmla="*/ 1584 h 10000"/>
                <a:gd name="connsiteX362" fmla="*/ 1826 w 10000"/>
                <a:gd name="connsiteY362" fmla="*/ 1584 h 10000"/>
                <a:gd name="connsiteX363" fmla="*/ 1816 w 10000"/>
                <a:gd name="connsiteY363" fmla="*/ 1576 h 10000"/>
                <a:gd name="connsiteX364" fmla="*/ 1796 w 10000"/>
                <a:gd name="connsiteY364" fmla="*/ 1559 h 10000"/>
                <a:gd name="connsiteX365" fmla="*/ 1786 w 10000"/>
                <a:gd name="connsiteY365" fmla="*/ 1551 h 10000"/>
                <a:gd name="connsiteX366" fmla="*/ 1766 w 10000"/>
                <a:gd name="connsiteY366" fmla="*/ 1559 h 10000"/>
                <a:gd name="connsiteX367" fmla="*/ 1697 w 10000"/>
                <a:gd name="connsiteY367" fmla="*/ 1568 h 10000"/>
                <a:gd name="connsiteX368" fmla="*/ 1687 w 10000"/>
                <a:gd name="connsiteY368" fmla="*/ 1576 h 10000"/>
                <a:gd name="connsiteX369" fmla="*/ 1677 w 10000"/>
                <a:gd name="connsiteY369" fmla="*/ 1584 h 10000"/>
                <a:gd name="connsiteX370" fmla="*/ 1657 w 10000"/>
                <a:gd name="connsiteY370" fmla="*/ 1593 h 10000"/>
                <a:gd name="connsiteX371" fmla="*/ 1608 w 10000"/>
                <a:gd name="connsiteY371" fmla="*/ 1568 h 10000"/>
                <a:gd name="connsiteX372" fmla="*/ 1488 w 10000"/>
                <a:gd name="connsiteY372" fmla="*/ 1601 h 10000"/>
                <a:gd name="connsiteX373" fmla="*/ 1488 w 10000"/>
                <a:gd name="connsiteY373" fmla="*/ 1651 h 10000"/>
                <a:gd name="connsiteX374" fmla="*/ 1428 w 10000"/>
                <a:gd name="connsiteY374" fmla="*/ 1684 h 10000"/>
                <a:gd name="connsiteX375" fmla="*/ 1359 w 10000"/>
                <a:gd name="connsiteY375" fmla="*/ 1668 h 10000"/>
                <a:gd name="connsiteX376" fmla="*/ 1299 w 10000"/>
                <a:gd name="connsiteY376" fmla="*/ 1634 h 10000"/>
                <a:gd name="connsiteX377" fmla="*/ 1250 w 10000"/>
                <a:gd name="connsiteY377" fmla="*/ 1601 h 10000"/>
                <a:gd name="connsiteX378" fmla="*/ 1200 w 10000"/>
                <a:gd name="connsiteY378" fmla="*/ 1584 h 10000"/>
                <a:gd name="connsiteX379" fmla="*/ 1180 w 10000"/>
                <a:gd name="connsiteY379" fmla="*/ 1568 h 10000"/>
                <a:gd name="connsiteX380" fmla="*/ 1131 w 10000"/>
                <a:gd name="connsiteY380" fmla="*/ 1526 h 10000"/>
                <a:gd name="connsiteX381" fmla="*/ 1141 w 10000"/>
                <a:gd name="connsiteY381" fmla="*/ 1518 h 10000"/>
                <a:gd name="connsiteX382" fmla="*/ 1081 w 10000"/>
                <a:gd name="connsiteY382" fmla="*/ 1476 h 10000"/>
                <a:gd name="connsiteX383" fmla="*/ 982 w 10000"/>
                <a:gd name="connsiteY383" fmla="*/ 1418 h 10000"/>
                <a:gd name="connsiteX384" fmla="*/ 962 w 10000"/>
                <a:gd name="connsiteY384" fmla="*/ 1409 h 10000"/>
                <a:gd name="connsiteX385" fmla="*/ 962 w 10000"/>
                <a:gd name="connsiteY385" fmla="*/ 1401 h 10000"/>
                <a:gd name="connsiteX386" fmla="*/ 943 w 10000"/>
                <a:gd name="connsiteY386" fmla="*/ 1393 h 10000"/>
                <a:gd name="connsiteX387" fmla="*/ 903 w 10000"/>
                <a:gd name="connsiteY387" fmla="*/ 1368 h 10000"/>
                <a:gd name="connsiteX388" fmla="*/ 883 w 10000"/>
                <a:gd name="connsiteY388" fmla="*/ 1351 h 10000"/>
                <a:gd name="connsiteX389" fmla="*/ 883 w 10000"/>
                <a:gd name="connsiteY389" fmla="*/ 1334 h 10000"/>
                <a:gd name="connsiteX390" fmla="*/ 853 w 10000"/>
                <a:gd name="connsiteY390" fmla="*/ 1326 h 10000"/>
                <a:gd name="connsiteX391" fmla="*/ 824 w 10000"/>
                <a:gd name="connsiteY391" fmla="*/ 1301 h 10000"/>
                <a:gd name="connsiteX392" fmla="*/ 824 w 10000"/>
                <a:gd name="connsiteY392" fmla="*/ 1276 h 10000"/>
                <a:gd name="connsiteX393" fmla="*/ 774 w 10000"/>
                <a:gd name="connsiteY393" fmla="*/ 1251 h 10000"/>
                <a:gd name="connsiteX394" fmla="*/ 744 w 10000"/>
                <a:gd name="connsiteY394" fmla="*/ 1226 h 10000"/>
                <a:gd name="connsiteX395" fmla="*/ 675 w 10000"/>
                <a:gd name="connsiteY395" fmla="*/ 1218 h 10000"/>
                <a:gd name="connsiteX396" fmla="*/ 625 w 10000"/>
                <a:gd name="connsiteY396" fmla="*/ 1218 h 10000"/>
                <a:gd name="connsiteX397" fmla="*/ 596 w 10000"/>
                <a:gd name="connsiteY397" fmla="*/ 1201 h 10000"/>
                <a:gd name="connsiteX398" fmla="*/ 536 w 10000"/>
                <a:gd name="connsiteY398" fmla="*/ 1168 h 10000"/>
                <a:gd name="connsiteX399" fmla="*/ 506 w 10000"/>
                <a:gd name="connsiteY399" fmla="*/ 1118 h 10000"/>
                <a:gd name="connsiteX400" fmla="*/ 486 w 10000"/>
                <a:gd name="connsiteY400" fmla="*/ 1109 h 10000"/>
                <a:gd name="connsiteX401" fmla="*/ 456 w 10000"/>
                <a:gd name="connsiteY401" fmla="*/ 1118 h 10000"/>
                <a:gd name="connsiteX402" fmla="*/ 416 w 10000"/>
                <a:gd name="connsiteY402" fmla="*/ 1109 h 10000"/>
                <a:gd name="connsiteX403" fmla="*/ 396 w 10000"/>
                <a:gd name="connsiteY403" fmla="*/ 1151 h 10000"/>
                <a:gd name="connsiteX404" fmla="*/ 396 w 10000"/>
                <a:gd name="connsiteY404" fmla="*/ 1176 h 10000"/>
                <a:gd name="connsiteX405" fmla="*/ 396 w 10000"/>
                <a:gd name="connsiteY405" fmla="*/ 1193 h 10000"/>
                <a:gd name="connsiteX406" fmla="*/ 317 w 10000"/>
                <a:gd name="connsiteY406" fmla="*/ 1168 h 10000"/>
                <a:gd name="connsiteX407" fmla="*/ 268 w 10000"/>
                <a:gd name="connsiteY407" fmla="*/ 1118 h 10000"/>
                <a:gd name="connsiteX408" fmla="*/ 129 w 10000"/>
                <a:gd name="connsiteY408" fmla="*/ 984 h 10000"/>
                <a:gd name="connsiteX409" fmla="*/ 59 w 10000"/>
                <a:gd name="connsiteY409" fmla="*/ 951 h 10000"/>
                <a:gd name="connsiteX410" fmla="*/ 0 w 10000"/>
                <a:gd name="connsiteY410" fmla="*/ 851 h 10000"/>
                <a:gd name="connsiteX411" fmla="*/ 59 w 10000"/>
                <a:gd name="connsiteY411" fmla="*/ 851 h 10000"/>
                <a:gd name="connsiteX412" fmla="*/ 69 w 10000"/>
                <a:gd name="connsiteY412" fmla="*/ 793 h 10000"/>
                <a:gd name="connsiteX413" fmla="*/ 59 w 10000"/>
                <a:gd name="connsiteY413" fmla="*/ 525 h 10000"/>
                <a:gd name="connsiteX414" fmla="*/ 109 w 10000"/>
                <a:gd name="connsiteY414" fmla="*/ 492 h 10000"/>
                <a:gd name="connsiteX415" fmla="*/ 168 w 10000"/>
                <a:gd name="connsiteY415" fmla="*/ 525 h 10000"/>
                <a:gd name="connsiteX416" fmla="*/ 188 w 10000"/>
                <a:gd name="connsiteY416" fmla="*/ 350 h 10000"/>
                <a:gd name="connsiteX417" fmla="*/ 337 w 10000"/>
                <a:gd name="connsiteY417" fmla="*/ 167 h 10000"/>
                <a:gd name="connsiteX418" fmla="*/ 546 w 10000"/>
                <a:gd name="connsiteY418" fmla="*/ 0 h 10000"/>
                <a:gd name="connsiteX419" fmla="*/ 764 w 10000"/>
                <a:gd name="connsiteY419" fmla="*/ 192 h 10000"/>
                <a:gd name="connsiteX420" fmla="*/ 2758 w 10000"/>
                <a:gd name="connsiteY420" fmla="*/ 959 h 10000"/>
                <a:gd name="connsiteX421" fmla="*/ 5526 w 10000"/>
                <a:gd name="connsiteY421" fmla="*/ 1994 h 10000"/>
                <a:gd name="connsiteX422" fmla="*/ 5526 w 10000"/>
                <a:gd name="connsiteY422" fmla="*/ 2002 h 10000"/>
                <a:gd name="connsiteX423" fmla="*/ 5744 w 10000"/>
                <a:gd name="connsiteY423" fmla="*/ 2077 h 10000"/>
                <a:gd name="connsiteX424" fmla="*/ 5784 w 10000"/>
                <a:gd name="connsiteY424" fmla="*/ 2102 h 10000"/>
                <a:gd name="connsiteX425" fmla="*/ 6180 w 10000"/>
                <a:gd name="connsiteY425" fmla="*/ 2244 h 10000"/>
                <a:gd name="connsiteX426" fmla="*/ 7153 w 10000"/>
                <a:gd name="connsiteY426" fmla="*/ 2310 h 10000"/>
                <a:gd name="connsiteX427" fmla="*/ 9355 w 10000"/>
                <a:gd name="connsiteY427" fmla="*/ 2419 h 10000"/>
                <a:gd name="connsiteX428" fmla="*/ 9633 w 10000"/>
                <a:gd name="connsiteY428" fmla="*/ 2427 h 10000"/>
                <a:gd name="connsiteX0" fmla="*/ 9633 w 10000"/>
                <a:gd name="connsiteY0" fmla="*/ 2427 h 10000"/>
                <a:gd name="connsiteX1" fmla="*/ 9514 w 10000"/>
                <a:gd name="connsiteY1" fmla="*/ 2594 h 10000"/>
                <a:gd name="connsiteX2" fmla="*/ 9604 w 10000"/>
                <a:gd name="connsiteY2" fmla="*/ 2577 h 10000"/>
                <a:gd name="connsiteX3" fmla="*/ 9633 w 10000"/>
                <a:gd name="connsiteY3" fmla="*/ 2819 h 10000"/>
                <a:gd name="connsiteX4" fmla="*/ 9782 w 10000"/>
                <a:gd name="connsiteY4" fmla="*/ 3486 h 10000"/>
                <a:gd name="connsiteX5" fmla="*/ 9931 w 10000"/>
                <a:gd name="connsiteY5" fmla="*/ 3811 h 10000"/>
                <a:gd name="connsiteX6" fmla="*/ 10000 w 10000"/>
                <a:gd name="connsiteY6" fmla="*/ 4278 h 10000"/>
                <a:gd name="connsiteX7" fmla="*/ 9842 w 10000"/>
                <a:gd name="connsiteY7" fmla="*/ 5346 h 10000"/>
                <a:gd name="connsiteX8" fmla="*/ 9713 w 10000"/>
                <a:gd name="connsiteY8" fmla="*/ 5321 h 10000"/>
                <a:gd name="connsiteX9" fmla="*/ 9752 w 10000"/>
                <a:gd name="connsiteY9" fmla="*/ 5546 h 10000"/>
                <a:gd name="connsiteX10" fmla="*/ 9782 w 10000"/>
                <a:gd name="connsiteY10" fmla="*/ 5863 h 10000"/>
                <a:gd name="connsiteX11" fmla="*/ 9842 w 10000"/>
                <a:gd name="connsiteY11" fmla="*/ 6147 h 10000"/>
                <a:gd name="connsiteX12" fmla="*/ 9822 w 10000"/>
                <a:gd name="connsiteY12" fmla="*/ 6313 h 10000"/>
                <a:gd name="connsiteX13" fmla="*/ 9752 w 10000"/>
                <a:gd name="connsiteY13" fmla="*/ 6463 h 10000"/>
                <a:gd name="connsiteX14" fmla="*/ 9802 w 10000"/>
                <a:gd name="connsiteY14" fmla="*/ 6622 h 10000"/>
                <a:gd name="connsiteX15" fmla="*/ 9792 w 10000"/>
                <a:gd name="connsiteY15" fmla="*/ 6738 h 10000"/>
                <a:gd name="connsiteX16" fmla="*/ 9792 w 10000"/>
                <a:gd name="connsiteY16" fmla="*/ 6830 h 10000"/>
                <a:gd name="connsiteX17" fmla="*/ 9832 w 10000"/>
                <a:gd name="connsiteY17" fmla="*/ 6939 h 10000"/>
                <a:gd name="connsiteX18" fmla="*/ 9832 w 10000"/>
                <a:gd name="connsiteY18" fmla="*/ 6981 h 10000"/>
                <a:gd name="connsiteX19" fmla="*/ 9738 w 10000"/>
                <a:gd name="connsiteY19" fmla="*/ 7157 h 10000"/>
                <a:gd name="connsiteX20" fmla="*/ 9494 w 10000"/>
                <a:gd name="connsiteY20" fmla="*/ 7137 h 10000"/>
                <a:gd name="connsiteX21" fmla="*/ 9330 w 10000"/>
                <a:gd name="connsiteY21" fmla="*/ 7112 h 10000"/>
                <a:gd name="connsiteX22" fmla="*/ 9180 w 10000"/>
                <a:gd name="connsiteY22" fmla="*/ 7061 h 10000"/>
                <a:gd name="connsiteX23" fmla="*/ 9127 w 10000"/>
                <a:gd name="connsiteY23" fmla="*/ 6981 h 10000"/>
                <a:gd name="connsiteX24" fmla="*/ 9077 w 10000"/>
                <a:gd name="connsiteY24" fmla="*/ 6956 h 10000"/>
                <a:gd name="connsiteX25" fmla="*/ 9038 w 10000"/>
                <a:gd name="connsiteY25" fmla="*/ 6948 h 10000"/>
                <a:gd name="connsiteX26" fmla="*/ 9008 w 10000"/>
                <a:gd name="connsiteY26" fmla="*/ 6956 h 10000"/>
                <a:gd name="connsiteX27" fmla="*/ 8972 w 10000"/>
                <a:gd name="connsiteY27" fmla="*/ 7095 h 10000"/>
                <a:gd name="connsiteX28" fmla="*/ 8909 w 10000"/>
                <a:gd name="connsiteY28" fmla="*/ 7014 h 10000"/>
                <a:gd name="connsiteX29" fmla="*/ 8869 w 10000"/>
                <a:gd name="connsiteY29" fmla="*/ 7056 h 10000"/>
                <a:gd name="connsiteX30" fmla="*/ 8879 w 10000"/>
                <a:gd name="connsiteY30" fmla="*/ 7106 h 10000"/>
                <a:gd name="connsiteX31" fmla="*/ 8879 w 10000"/>
                <a:gd name="connsiteY31" fmla="*/ 7181 h 10000"/>
                <a:gd name="connsiteX32" fmla="*/ 8949 w 10000"/>
                <a:gd name="connsiteY32" fmla="*/ 7323 h 10000"/>
                <a:gd name="connsiteX33" fmla="*/ 8988 w 10000"/>
                <a:gd name="connsiteY33" fmla="*/ 7373 h 10000"/>
                <a:gd name="connsiteX34" fmla="*/ 8998 w 10000"/>
                <a:gd name="connsiteY34" fmla="*/ 7406 h 10000"/>
                <a:gd name="connsiteX35" fmla="*/ 9067 w 10000"/>
                <a:gd name="connsiteY35" fmla="*/ 7414 h 10000"/>
                <a:gd name="connsiteX36" fmla="*/ 9107 w 10000"/>
                <a:gd name="connsiteY36" fmla="*/ 7448 h 10000"/>
                <a:gd name="connsiteX37" fmla="*/ 9167 w 10000"/>
                <a:gd name="connsiteY37" fmla="*/ 7523 h 10000"/>
                <a:gd name="connsiteX38" fmla="*/ 9266 w 10000"/>
                <a:gd name="connsiteY38" fmla="*/ 7739 h 10000"/>
                <a:gd name="connsiteX39" fmla="*/ 9444 w 10000"/>
                <a:gd name="connsiteY39" fmla="*/ 7914 h 10000"/>
                <a:gd name="connsiteX40" fmla="*/ 9444 w 10000"/>
                <a:gd name="connsiteY40" fmla="*/ 7989 h 10000"/>
                <a:gd name="connsiteX41" fmla="*/ 9454 w 10000"/>
                <a:gd name="connsiteY41" fmla="*/ 8031 h 10000"/>
                <a:gd name="connsiteX42" fmla="*/ 9574 w 10000"/>
                <a:gd name="connsiteY42" fmla="*/ 8114 h 10000"/>
                <a:gd name="connsiteX43" fmla="*/ 9614 w 10000"/>
                <a:gd name="connsiteY43" fmla="*/ 8249 h 10000"/>
                <a:gd name="connsiteX44" fmla="*/ 9683 w 10000"/>
                <a:gd name="connsiteY44" fmla="*/ 8407 h 10000"/>
                <a:gd name="connsiteX45" fmla="*/ 9584 w 10000"/>
                <a:gd name="connsiteY45" fmla="*/ 8490 h 10000"/>
                <a:gd name="connsiteX46" fmla="*/ 9514 w 10000"/>
                <a:gd name="connsiteY46" fmla="*/ 8557 h 10000"/>
                <a:gd name="connsiteX47" fmla="*/ 9494 w 10000"/>
                <a:gd name="connsiteY47" fmla="*/ 8599 h 10000"/>
                <a:gd name="connsiteX48" fmla="*/ 9505 w 10000"/>
                <a:gd name="connsiteY48" fmla="*/ 8707 h 10000"/>
                <a:gd name="connsiteX49" fmla="*/ 9574 w 10000"/>
                <a:gd name="connsiteY49" fmla="*/ 8799 h 10000"/>
                <a:gd name="connsiteX50" fmla="*/ 9673 w 10000"/>
                <a:gd name="connsiteY50" fmla="*/ 8840 h 10000"/>
                <a:gd name="connsiteX51" fmla="*/ 9762 w 10000"/>
                <a:gd name="connsiteY51" fmla="*/ 8924 h 10000"/>
                <a:gd name="connsiteX52" fmla="*/ 9762 w 10000"/>
                <a:gd name="connsiteY52" fmla="*/ 9082 h 10000"/>
                <a:gd name="connsiteX53" fmla="*/ 9792 w 10000"/>
                <a:gd name="connsiteY53" fmla="*/ 9165 h 10000"/>
                <a:gd name="connsiteX54" fmla="*/ 9762 w 10000"/>
                <a:gd name="connsiteY54" fmla="*/ 9215 h 10000"/>
                <a:gd name="connsiteX55" fmla="*/ 9594 w 10000"/>
                <a:gd name="connsiteY55" fmla="*/ 9408 h 10000"/>
                <a:gd name="connsiteX56" fmla="*/ 9355 w 10000"/>
                <a:gd name="connsiteY56" fmla="*/ 9558 h 10000"/>
                <a:gd name="connsiteX57" fmla="*/ 8830 w 10000"/>
                <a:gd name="connsiteY57" fmla="*/ 9825 h 10000"/>
                <a:gd name="connsiteX58" fmla="*/ 8582 w 10000"/>
                <a:gd name="connsiteY58" fmla="*/ 10000 h 10000"/>
                <a:gd name="connsiteX59" fmla="*/ 8512 w 10000"/>
                <a:gd name="connsiteY59" fmla="*/ 9858 h 10000"/>
                <a:gd name="connsiteX60" fmla="*/ 8492 w 10000"/>
                <a:gd name="connsiteY60" fmla="*/ 9850 h 10000"/>
                <a:gd name="connsiteX61" fmla="*/ 8462 w 10000"/>
                <a:gd name="connsiteY61" fmla="*/ 9625 h 10000"/>
                <a:gd name="connsiteX62" fmla="*/ 8412 w 10000"/>
                <a:gd name="connsiteY62" fmla="*/ 9550 h 10000"/>
                <a:gd name="connsiteX63" fmla="*/ 8383 w 10000"/>
                <a:gd name="connsiteY63" fmla="*/ 9525 h 10000"/>
                <a:gd name="connsiteX64" fmla="*/ 8323 w 10000"/>
                <a:gd name="connsiteY64" fmla="*/ 9491 h 10000"/>
                <a:gd name="connsiteX65" fmla="*/ 8303 w 10000"/>
                <a:gd name="connsiteY65" fmla="*/ 9425 h 10000"/>
                <a:gd name="connsiteX66" fmla="*/ 8244 w 10000"/>
                <a:gd name="connsiteY66" fmla="*/ 9391 h 10000"/>
                <a:gd name="connsiteX67" fmla="*/ 8135 w 10000"/>
                <a:gd name="connsiteY67" fmla="*/ 9349 h 10000"/>
                <a:gd name="connsiteX68" fmla="*/ 8115 w 10000"/>
                <a:gd name="connsiteY68" fmla="*/ 9374 h 10000"/>
                <a:gd name="connsiteX69" fmla="*/ 8056 w 10000"/>
                <a:gd name="connsiteY69" fmla="*/ 9349 h 10000"/>
                <a:gd name="connsiteX70" fmla="*/ 8026 w 10000"/>
                <a:gd name="connsiteY70" fmla="*/ 9307 h 10000"/>
                <a:gd name="connsiteX71" fmla="*/ 7956 w 10000"/>
                <a:gd name="connsiteY71" fmla="*/ 9332 h 10000"/>
                <a:gd name="connsiteX72" fmla="*/ 7877 w 10000"/>
                <a:gd name="connsiteY72" fmla="*/ 9315 h 10000"/>
                <a:gd name="connsiteX73" fmla="*/ 7847 w 10000"/>
                <a:gd name="connsiteY73" fmla="*/ 9340 h 10000"/>
                <a:gd name="connsiteX74" fmla="*/ 7838 w 10000"/>
                <a:gd name="connsiteY74" fmla="*/ 9349 h 10000"/>
                <a:gd name="connsiteX75" fmla="*/ 7808 w 10000"/>
                <a:gd name="connsiteY75" fmla="*/ 9349 h 10000"/>
                <a:gd name="connsiteX76" fmla="*/ 7738 w 10000"/>
                <a:gd name="connsiteY76" fmla="*/ 9315 h 10000"/>
                <a:gd name="connsiteX77" fmla="*/ 7709 w 10000"/>
                <a:gd name="connsiteY77" fmla="*/ 9307 h 10000"/>
                <a:gd name="connsiteX78" fmla="*/ 7689 w 10000"/>
                <a:gd name="connsiteY78" fmla="*/ 9282 h 10000"/>
                <a:gd name="connsiteX79" fmla="*/ 7649 w 10000"/>
                <a:gd name="connsiteY79" fmla="*/ 9265 h 10000"/>
                <a:gd name="connsiteX80" fmla="*/ 7570 w 10000"/>
                <a:gd name="connsiteY80" fmla="*/ 9199 h 10000"/>
                <a:gd name="connsiteX81" fmla="*/ 7501 w 10000"/>
                <a:gd name="connsiteY81" fmla="*/ 8965 h 10000"/>
                <a:gd name="connsiteX82" fmla="*/ 7420 w 10000"/>
                <a:gd name="connsiteY82" fmla="*/ 8840 h 10000"/>
                <a:gd name="connsiteX83" fmla="*/ 7430 w 10000"/>
                <a:gd name="connsiteY83" fmla="*/ 8824 h 10000"/>
                <a:gd name="connsiteX84" fmla="*/ 7480 w 10000"/>
                <a:gd name="connsiteY84" fmla="*/ 8807 h 10000"/>
                <a:gd name="connsiteX85" fmla="*/ 7470 w 10000"/>
                <a:gd name="connsiteY85" fmla="*/ 8740 h 10000"/>
                <a:gd name="connsiteX86" fmla="*/ 7420 w 10000"/>
                <a:gd name="connsiteY86" fmla="*/ 8699 h 10000"/>
                <a:gd name="connsiteX87" fmla="*/ 7381 w 10000"/>
                <a:gd name="connsiteY87" fmla="*/ 8665 h 10000"/>
                <a:gd name="connsiteX88" fmla="*/ 7262 w 10000"/>
                <a:gd name="connsiteY88" fmla="*/ 8715 h 10000"/>
                <a:gd name="connsiteX89" fmla="*/ 7222 w 10000"/>
                <a:gd name="connsiteY89" fmla="*/ 8674 h 10000"/>
                <a:gd name="connsiteX90" fmla="*/ 7192 w 10000"/>
                <a:gd name="connsiteY90" fmla="*/ 8657 h 10000"/>
                <a:gd name="connsiteX91" fmla="*/ 7123 w 10000"/>
                <a:gd name="connsiteY91" fmla="*/ 8640 h 10000"/>
                <a:gd name="connsiteX92" fmla="*/ 6994 w 10000"/>
                <a:gd name="connsiteY92" fmla="*/ 8615 h 10000"/>
                <a:gd name="connsiteX93" fmla="*/ 6935 w 10000"/>
                <a:gd name="connsiteY93" fmla="*/ 8599 h 10000"/>
                <a:gd name="connsiteX94" fmla="*/ 6875 w 10000"/>
                <a:gd name="connsiteY94" fmla="*/ 8582 h 10000"/>
                <a:gd name="connsiteX95" fmla="*/ 6875 w 10000"/>
                <a:gd name="connsiteY95" fmla="*/ 8590 h 10000"/>
                <a:gd name="connsiteX96" fmla="*/ 6836 w 10000"/>
                <a:gd name="connsiteY96" fmla="*/ 8557 h 10000"/>
                <a:gd name="connsiteX97" fmla="*/ 6746 w 10000"/>
                <a:gd name="connsiteY97" fmla="*/ 8474 h 10000"/>
                <a:gd name="connsiteX98" fmla="*/ 6746 w 10000"/>
                <a:gd name="connsiteY98" fmla="*/ 8457 h 10000"/>
                <a:gd name="connsiteX99" fmla="*/ 6687 w 10000"/>
                <a:gd name="connsiteY99" fmla="*/ 8399 h 10000"/>
                <a:gd name="connsiteX100" fmla="*/ 6608 w 10000"/>
                <a:gd name="connsiteY100" fmla="*/ 8365 h 10000"/>
                <a:gd name="connsiteX101" fmla="*/ 6548 w 10000"/>
                <a:gd name="connsiteY101" fmla="*/ 8349 h 10000"/>
                <a:gd name="connsiteX102" fmla="*/ 6538 w 10000"/>
                <a:gd name="connsiteY102" fmla="*/ 8340 h 10000"/>
                <a:gd name="connsiteX103" fmla="*/ 6548 w 10000"/>
                <a:gd name="connsiteY103" fmla="*/ 8340 h 10000"/>
                <a:gd name="connsiteX104" fmla="*/ 6598 w 10000"/>
                <a:gd name="connsiteY104" fmla="*/ 8307 h 10000"/>
                <a:gd name="connsiteX105" fmla="*/ 6608 w 10000"/>
                <a:gd name="connsiteY105" fmla="*/ 8249 h 10000"/>
                <a:gd name="connsiteX106" fmla="*/ 6627 w 10000"/>
                <a:gd name="connsiteY106" fmla="*/ 8240 h 10000"/>
                <a:gd name="connsiteX107" fmla="*/ 6578 w 10000"/>
                <a:gd name="connsiteY107" fmla="*/ 8199 h 10000"/>
                <a:gd name="connsiteX108" fmla="*/ 6538 w 10000"/>
                <a:gd name="connsiteY108" fmla="*/ 8232 h 10000"/>
                <a:gd name="connsiteX109" fmla="*/ 6518 w 10000"/>
                <a:gd name="connsiteY109" fmla="*/ 8224 h 10000"/>
                <a:gd name="connsiteX110" fmla="*/ 6508 w 10000"/>
                <a:gd name="connsiteY110" fmla="*/ 8224 h 10000"/>
                <a:gd name="connsiteX111" fmla="*/ 6498 w 10000"/>
                <a:gd name="connsiteY111" fmla="*/ 8232 h 10000"/>
                <a:gd name="connsiteX112" fmla="*/ 6498 w 10000"/>
                <a:gd name="connsiteY112" fmla="*/ 8199 h 10000"/>
                <a:gd name="connsiteX113" fmla="*/ 6498 w 10000"/>
                <a:gd name="connsiteY113" fmla="*/ 8165 h 10000"/>
                <a:gd name="connsiteX114" fmla="*/ 6498 w 10000"/>
                <a:gd name="connsiteY114" fmla="*/ 8157 h 10000"/>
                <a:gd name="connsiteX115" fmla="*/ 6498 w 10000"/>
                <a:gd name="connsiteY115" fmla="*/ 8123 h 10000"/>
                <a:gd name="connsiteX116" fmla="*/ 6458 w 10000"/>
                <a:gd name="connsiteY116" fmla="*/ 8123 h 10000"/>
                <a:gd name="connsiteX117" fmla="*/ 6458 w 10000"/>
                <a:gd name="connsiteY117" fmla="*/ 8114 h 10000"/>
                <a:gd name="connsiteX118" fmla="*/ 6438 w 10000"/>
                <a:gd name="connsiteY118" fmla="*/ 8123 h 10000"/>
                <a:gd name="connsiteX119" fmla="*/ 6458 w 10000"/>
                <a:gd name="connsiteY119" fmla="*/ 8031 h 10000"/>
                <a:gd name="connsiteX120" fmla="*/ 6458 w 10000"/>
                <a:gd name="connsiteY120" fmla="*/ 7998 h 10000"/>
                <a:gd name="connsiteX121" fmla="*/ 6448 w 10000"/>
                <a:gd name="connsiteY121" fmla="*/ 7923 h 10000"/>
                <a:gd name="connsiteX122" fmla="*/ 6418 w 10000"/>
                <a:gd name="connsiteY122" fmla="*/ 7914 h 10000"/>
                <a:gd name="connsiteX123" fmla="*/ 6408 w 10000"/>
                <a:gd name="connsiteY123" fmla="*/ 7881 h 10000"/>
                <a:gd name="connsiteX124" fmla="*/ 6408 w 10000"/>
                <a:gd name="connsiteY124" fmla="*/ 7848 h 10000"/>
                <a:gd name="connsiteX125" fmla="*/ 6408 w 10000"/>
                <a:gd name="connsiteY125" fmla="*/ 7839 h 10000"/>
                <a:gd name="connsiteX126" fmla="*/ 6408 w 10000"/>
                <a:gd name="connsiteY126" fmla="*/ 7798 h 10000"/>
                <a:gd name="connsiteX127" fmla="*/ 6418 w 10000"/>
                <a:gd name="connsiteY127" fmla="*/ 7764 h 10000"/>
                <a:gd name="connsiteX128" fmla="*/ 6438 w 10000"/>
                <a:gd name="connsiteY128" fmla="*/ 7773 h 10000"/>
                <a:gd name="connsiteX129" fmla="*/ 6448 w 10000"/>
                <a:gd name="connsiteY129" fmla="*/ 7773 h 10000"/>
                <a:gd name="connsiteX130" fmla="*/ 6458 w 10000"/>
                <a:gd name="connsiteY130" fmla="*/ 7739 h 10000"/>
                <a:gd name="connsiteX131" fmla="*/ 6458 w 10000"/>
                <a:gd name="connsiteY131" fmla="*/ 7673 h 10000"/>
                <a:gd name="connsiteX132" fmla="*/ 6448 w 10000"/>
                <a:gd name="connsiteY132" fmla="*/ 7656 h 10000"/>
                <a:gd name="connsiteX133" fmla="*/ 6448 w 10000"/>
                <a:gd name="connsiteY133" fmla="*/ 7606 h 10000"/>
                <a:gd name="connsiteX134" fmla="*/ 6438 w 10000"/>
                <a:gd name="connsiteY134" fmla="*/ 7598 h 10000"/>
                <a:gd name="connsiteX135" fmla="*/ 6448 w 10000"/>
                <a:gd name="connsiteY135" fmla="*/ 7539 h 10000"/>
                <a:gd name="connsiteX136" fmla="*/ 6458 w 10000"/>
                <a:gd name="connsiteY136" fmla="*/ 7539 h 10000"/>
                <a:gd name="connsiteX137" fmla="*/ 6498 w 10000"/>
                <a:gd name="connsiteY137" fmla="*/ 7539 h 10000"/>
                <a:gd name="connsiteX138" fmla="*/ 6508 w 10000"/>
                <a:gd name="connsiteY138" fmla="*/ 7523 h 10000"/>
                <a:gd name="connsiteX139" fmla="*/ 6508 w 10000"/>
                <a:gd name="connsiteY139" fmla="*/ 7514 h 10000"/>
                <a:gd name="connsiteX140" fmla="*/ 6458 w 10000"/>
                <a:gd name="connsiteY140" fmla="*/ 7489 h 10000"/>
                <a:gd name="connsiteX141" fmla="*/ 6438 w 10000"/>
                <a:gd name="connsiteY141" fmla="*/ 7481 h 10000"/>
                <a:gd name="connsiteX142" fmla="*/ 6408 w 10000"/>
                <a:gd name="connsiteY142" fmla="*/ 7439 h 10000"/>
                <a:gd name="connsiteX143" fmla="*/ 6379 w 10000"/>
                <a:gd name="connsiteY143" fmla="*/ 7431 h 10000"/>
                <a:gd name="connsiteX144" fmla="*/ 6369 w 10000"/>
                <a:gd name="connsiteY144" fmla="*/ 7431 h 10000"/>
                <a:gd name="connsiteX145" fmla="*/ 6270 w 10000"/>
                <a:gd name="connsiteY145" fmla="*/ 7398 h 10000"/>
                <a:gd name="connsiteX146" fmla="*/ 6161 w 10000"/>
                <a:gd name="connsiteY146" fmla="*/ 7381 h 10000"/>
                <a:gd name="connsiteX147" fmla="*/ 6081 w 10000"/>
                <a:gd name="connsiteY147" fmla="*/ 7398 h 10000"/>
                <a:gd name="connsiteX148" fmla="*/ 6062 w 10000"/>
                <a:gd name="connsiteY148" fmla="*/ 7406 h 10000"/>
                <a:gd name="connsiteX149" fmla="*/ 6071 w 10000"/>
                <a:gd name="connsiteY149" fmla="*/ 7406 h 10000"/>
                <a:gd name="connsiteX150" fmla="*/ 6052 w 10000"/>
                <a:gd name="connsiteY150" fmla="*/ 7423 h 10000"/>
                <a:gd name="connsiteX151" fmla="*/ 6062 w 10000"/>
                <a:gd name="connsiteY151" fmla="*/ 7431 h 10000"/>
                <a:gd name="connsiteX152" fmla="*/ 5913 w 10000"/>
                <a:gd name="connsiteY152" fmla="*/ 7398 h 10000"/>
                <a:gd name="connsiteX153" fmla="*/ 5903 w 10000"/>
                <a:gd name="connsiteY153" fmla="*/ 7381 h 10000"/>
                <a:gd name="connsiteX154" fmla="*/ 5923 w 10000"/>
                <a:gd name="connsiteY154" fmla="*/ 7381 h 10000"/>
                <a:gd name="connsiteX155" fmla="*/ 5933 w 10000"/>
                <a:gd name="connsiteY155" fmla="*/ 7373 h 10000"/>
                <a:gd name="connsiteX156" fmla="*/ 5933 w 10000"/>
                <a:gd name="connsiteY156" fmla="*/ 7356 h 10000"/>
                <a:gd name="connsiteX157" fmla="*/ 5903 w 10000"/>
                <a:gd name="connsiteY157" fmla="*/ 7348 h 10000"/>
                <a:gd name="connsiteX158" fmla="*/ 5893 w 10000"/>
                <a:gd name="connsiteY158" fmla="*/ 7331 h 10000"/>
                <a:gd name="connsiteX159" fmla="*/ 5893 w 10000"/>
                <a:gd name="connsiteY159" fmla="*/ 7323 h 10000"/>
                <a:gd name="connsiteX160" fmla="*/ 5863 w 10000"/>
                <a:gd name="connsiteY160" fmla="*/ 7298 h 10000"/>
                <a:gd name="connsiteX161" fmla="*/ 5824 w 10000"/>
                <a:gd name="connsiteY161" fmla="*/ 7289 h 10000"/>
                <a:gd name="connsiteX162" fmla="*/ 5784 w 10000"/>
                <a:gd name="connsiteY162" fmla="*/ 7314 h 10000"/>
                <a:gd name="connsiteX163" fmla="*/ 5764 w 10000"/>
                <a:gd name="connsiteY163" fmla="*/ 7331 h 10000"/>
                <a:gd name="connsiteX164" fmla="*/ 5754 w 10000"/>
                <a:gd name="connsiteY164" fmla="*/ 7314 h 10000"/>
                <a:gd name="connsiteX165" fmla="*/ 5754 w 10000"/>
                <a:gd name="connsiteY165" fmla="*/ 7323 h 10000"/>
                <a:gd name="connsiteX166" fmla="*/ 5764 w 10000"/>
                <a:gd name="connsiteY166" fmla="*/ 7339 h 10000"/>
                <a:gd name="connsiteX167" fmla="*/ 5754 w 10000"/>
                <a:gd name="connsiteY167" fmla="*/ 7339 h 10000"/>
                <a:gd name="connsiteX168" fmla="*/ 5754 w 10000"/>
                <a:gd name="connsiteY168" fmla="*/ 7331 h 10000"/>
                <a:gd name="connsiteX169" fmla="*/ 5705 w 10000"/>
                <a:gd name="connsiteY169" fmla="*/ 7331 h 10000"/>
                <a:gd name="connsiteX170" fmla="*/ 5705 w 10000"/>
                <a:gd name="connsiteY170" fmla="*/ 7323 h 10000"/>
                <a:gd name="connsiteX171" fmla="*/ 5685 w 10000"/>
                <a:gd name="connsiteY171" fmla="*/ 7331 h 10000"/>
                <a:gd name="connsiteX172" fmla="*/ 5685 w 10000"/>
                <a:gd name="connsiteY172" fmla="*/ 7323 h 10000"/>
                <a:gd name="connsiteX173" fmla="*/ 5705 w 10000"/>
                <a:gd name="connsiteY173" fmla="*/ 7314 h 10000"/>
                <a:gd name="connsiteX174" fmla="*/ 5695 w 10000"/>
                <a:gd name="connsiteY174" fmla="*/ 7289 h 10000"/>
                <a:gd name="connsiteX175" fmla="*/ 5685 w 10000"/>
                <a:gd name="connsiteY175" fmla="*/ 7281 h 10000"/>
                <a:gd name="connsiteX176" fmla="*/ 5655 w 10000"/>
                <a:gd name="connsiteY176" fmla="*/ 7298 h 10000"/>
                <a:gd name="connsiteX177" fmla="*/ 5665 w 10000"/>
                <a:gd name="connsiteY177" fmla="*/ 7273 h 10000"/>
                <a:gd name="connsiteX178" fmla="*/ 5655 w 10000"/>
                <a:gd name="connsiteY178" fmla="*/ 7264 h 10000"/>
                <a:gd name="connsiteX179" fmla="*/ 5645 w 10000"/>
                <a:gd name="connsiteY179" fmla="*/ 7248 h 10000"/>
                <a:gd name="connsiteX180" fmla="*/ 5616 w 10000"/>
                <a:gd name="connsiteY180" fmla="*/ 7248 h 10000"/>
                <a:gd name="connsiteX181" fmla="*/ 5576 w 10000"/>
                <a:gd name="connsiteY181" fmla="*/ 7231 h 10000"/>
                <a:gd name="connsiteX182" fmla="*/ 5556 w 10000"/>
                <a:gd name="connsiteY182" fmla="*/ 7189 h 10000"/>
                <a:gd name="connsiteX183" fmla="*/ 5536 w 10000"/>
                <a:gd name="connsiteY183" fmla="*/ 7181 h 10000"/>
                <a:gd name="connsiteX184" fmla="*/ 5516 w 10000"/>
                <a:gd name="connsiteY184" fmla="*/ 7156 h 10000"/>
                <a:gd name="connsiteX185" fmla="*/ 5486 w 10000"/>
                <a:gd name="connsiteY185" fmla="*/ 7156 h 10000"/>
                <a:gd name="connsiteX186" fmla="*/ 5486 w 10000"/>
                <a:gd name="connsiteY186" fmla="*/ 7131 h 10000"/>
                <a:gd name="connsiteX187" fmla="*/ 5476 w 10000"/>
                <a:gd name="connsiteY187" fmla="*/ 7131 h 10000"/>
                <a:gd name="connsiteX188" fmla="*/ 5466 w 10000"/>
                <a:gd name="connsiteY188" fmla="*/ 7131 h 10000"/>
                <a:gd name="connsiteX189" fmla="*/ 5456 w 10000"/>
                <a:gd name="connsiteY189" fmla="*/ 7131 h 10000"/>
                <a:gd name="connsiteX190" fmla="*/ 5466 w 10000"/>
                <a:gd name="connsiteY190" fmla="*/ 7123 h 10000"/>
                <a:gd name="connsiteX191" fmla="*/ 5426 w 10000"/>
                <a:gd name="connsiteY191" fmla="*/ 7089 h 10000"/>
                <a:gd name="connsiteX192" fmla="*/ 5426 w 10000"/>
                <a:gd name="connsiteY192" fmla="*/ 7081 h 10000"/>
                <a:gd name="connsiteX193" fmla="*/ 5416 w 10000"/>
                <a:gd name="connsiteY193" fmla="*/ 7081 h 10000"/>
                <a:gd name="connsiteX194" fmla="*/ 5416 w 10000"/>
                <a:gd name="connsiteY194" fmla="*/ 7048 h 10000"/>
                <a:gd name="connsiteX195" fmla="*/ 5406 w 10000"/>
                <a:gd name="connsiteY195" fmla="*/ 7039 h 10000"/>
                <a:gd name="connsiteX196" fmla="*/ 5406 w 10000"/>
                <a:gd name="connsiteY196" fmla="*/ 7031 h 10000"/>
                <a:gd name="connsiteX197" fmla="*/ 5396 w 10000"/>
                <a:gd name="connsiteY197" fmla="*/ 7023 h 10000"/>
                <a:gd name="connsiteX198" fmla="*/ 5396 w 10000"/>
                <a:gd name="connsiteY198" fmla="*/ 7014 h 10000"/>
                <a:gd name="connsiteX199" fmla="*/ 5387 w 10000"/>
                <a:gd name="connsiteY199" fmla="*/ 7014 h 10000"/>
                <a:gd name="connsiteX200" fmla="*/ 5387 w 10000"/>
                <a:gd name="connsiteY200" fmla="*/ 7006 h 10000"/>
                <a:gd name="connsiteX201" fmla="*/ 5377 w 10000"/>
                <a:gd name="connsiteY201" fmla="*/ 6998 h 10000"/>
                <a:gd name="connsiteX202" fmla="*/ 5367 w 10000"/>
                <a:gd name="connsiteY202" fmla="*/ 6981 h 10000"/>
                <a:gd name="connsiteX203" fmla="*/ 5357 w 10000"/>
                <a:gd name="connsiteY203" fmla="*/ 6973 h 10000"/>
                <a:gd name="connsiteX204" fmla="*/ 5347 w 10000"/>
                <a:gd name="connsiteY204" fmla="*/ 6964 h 10000"/>
                <a:gd name="connsiteX205" fmla="*/ 5357 w 10000"/>
                <a:gd name="connsiteY205" fmla="*/ 6931 h 10000"/>
                <a:gd name="connsiteX206" fmla="*/ 5327 w 10000"/>
                <a:gd name="connsiteY206" fmla="*/ 6889 h 10000"/>
                <a:gd name="connsiteX207" fmla="*/ 5278 w 10000"/>
                <a:gd name="connsiteY207" fmla="*/ 6881 h 10000"/>
                <a:gd name="connsiteX208" fmla="*/ 5278 w 10000"/>
                <a:gd name="connsiteY208" fmla="*/ 6863 h 10000"/>
                <a:gd name="connsiteX209" fmla="*/ 5278 w 10000"/>
                <a:gd name="connsiteY209" fmla="*/ 6838 h 10000"/>
                <a:gd name="connsiteX210" fmla="*/ 5268 w 10000"/>
                <a:gd name="connsiteY210" fmla="*/ 6813 h 10000"/>
                <a:gd name="connsiteX211" fmla="*/ 5238 w 10000"/>
                <a:gd name="connsiteY211" fmla="*/ 6797 h 10000"/>
                <a:gd name="connsiteX212" fmla="*/ 5238 w 10000"/>
                <a:gd name="connsiteY212" fmla="*/ 6788 h 10000"/>
                <a:gd name="connsiteX213" fmla="*/ 5218 w 10000"/>
                <a:gd name="connsiteY213" fmla="*/ 6772 h 10000"/>
                <a:gd name="connsiteX214" fmla="*/ 5208 w 10000"/>
                <a:gd name="connsiteY214" fmla="*/ 6763 h 10000"/>
                <a:gd name="connsiteX215" fmla="*/ 5188 w 10000"/>
                <a:gd name="connsiteY215" fmla="*/ 6738 h 10000"/>
                <a:gd name="connsiteX216" fmla="*/ 5169 w 10000"/>
                <a:gd name="connsiteY216" fmla="*/ 6730 h 10000"/>
                <a:gd name="connsiteX217" fmla="*/ 5169 w 10000"/>
                <a:gd name="connsiteY217" fmla="*/ 6680 h 10000"/>
                <a:gd name="connsiteX218" fmla="*/ 5178 w 10000"/>
                <a:gd name="connsiteY218" fmla="*/ 6655 h 10000"/>
                <a:gd name="connsiteX219" fmla="*/ 5169 w 10000"/>
                <a:gd name="connsiteY219" fmla="*/ 6647 h 10000"/>
                <a:gd name="connsiteX220" fmla="*/ 5119 w 10000"/>
                <a:gd name="connsiteY220" fmla="*/ 6605 h 10000"/>
                <a:gd name="connsiteX221" fmla="*/ 5069 w 10000"/>
                <a:gd name="connsiteY221" fmla="*/ 6597 h 10000"/>
                <a:gd name="connsiteX222" fmla="*/ 5000 w 10000"/>
                <a:gd name="connsiteY222" fmla="*/ 6580 h 10000"/>
                <a:gd name="connsiteX223" fmla="*/ 4891 w 10000"/>
                <a:gd name="connsiteY223" fmla="*/ 6513 h 10000"/>
                <a:gd name="connsiteX224" fmla="*/ 4792 w 10000"/>
                <a:gd name="connsiteY224" fmla="*/ 6497 h 10000"/>
                <a:gd name="connsiteX225" fmla="*/ 4782 w 10000"/>
                <a:gd name="connsiteY225" fmla="*/ 6488 h 10000"/>
                <a:gd name="connsiteX226" fmla="*/ 4782 w 10000"/>
                <a:gd name="connsiteY226" fmla="*/ 6455 h 10000"/>
                <a:gd name="connsiteX227" fmla="*/ 4782 w 10000"/>
                <a:gd name="connsiteY227" fmla="*/ 6447 h 10000"/>
                <a:gd name="connsiteX228" fmla="*/ 4762 w 10000"/>
                <a:gd name="connsiteY228" fmla="*/ 6405 h 10000"/>
                <a:gd name="connsiteX229" fmla="*/ 4742 w 10000"/>
                <a:gd name="connsiteY229" fmla="*/ 6380 h 10000"/>
                <a:gd name="connsiteX230" fmla="*/ 4732 w 10000"/>
                <a:gd name="connsiteY230" fmla="*/ 6313 h 10000"/>
                <a:gd name="connsiteX231" fmla="*/ 4723 w 10000"/>
                <a:gd name="connsiteY231" fmla="*/ 6305 h 10000"/>
                <a:gd name="connsiteX232" fmla="*/ 4723 w 10000"/>
                <a:gd name="connsiteY232" fmla="*/ 6280 h 10000"/>
                <a:gd name="connsiteX233" fmla="*/ 4683 w 10000"/>
                <a:gd name="connsiteY233" fmla="*/ 6230 h 10000"/>
                <a:gd name="connsiteX234" fmla="*/ 4594 w 10000"/>
                <a:gd name="connsiteY234" fmla="*/ 6180 h 10000"/>
                <a:gd name="connsiteX235" fmla="*/ 4544 w 10000"/>
                <a:gd name="connsiteY235" fmla="*/ 6130 h 10000"/>
                <a:gd name="connsiteX236" fmla="*/ 4524 w 10000"/>
                <a:gd name="connsiteY236" fmla="*/ 6105 h 10000"/>
                <a:gd name="connsiteX237" fmla="*/ 4505 w 10000"/>
                <a:gd name="connsiteY237" fmla="*/ 6097 h 10000"/>
                <a:gd name="connsiteX238" fmla="*/ 4494 w 10000"/>
                <a:gd name="connsiteY238" fmla="*/ 6072 h 10000"/>
                <a:gd name="connsiteX239" fmla="*/ 4484 w 10000"/>
                <a:gd name="connsiteY239" fmla="*/ 6063 h 10000"/>
                <a:gd name="connsiteX240" fmla="*/ 4474 w 10000"/>
                <a:gd name="connsiteY240" fmla="*/ 6030 h 10000"/>
                <a:gd name="connsiteX241" fmla="*/ 4444 w 10000"/>
                <a:gd name="connsiteY241" fmla="*/ 6005 h 10000"/>
                <a:gd name="connsiteX242" fmla="*/ 4454 w 10000"/>
                <a:gd name="connsiteY242" fmla="*/ 6005 h 10000"/>
                <a:gd name="connsiteX243" fmla="*/ 4444 w 10000"/>
                <a:gd name="connsiteY243" fmla="*/ 5888 h 10000"/>
                <a:gd name="connsiteX244" fmla="*/ 4335 w 10000"/>
                <a:gd name="connsiteY244" fmla="*/ 5847 h 10000"/>
                <a:gd name="connsiteX245" fmla="*/ 4315 w 10000"/>
                <a:gd name="connsiteY245" fmla="*/ 5805 h 10000"/>
                <a:gd name="connsiteX246" fmla="*/ 4295 w 10000"/>
                <a:gd name="connsiteY246" fmla="*/ 5797 h 10000"/>
                <a:gd name="connsiteX247" fmla="*/ 4246 w 10000"/>
                <a:gd name="connsiteY247" fmla="*/ 5747 h 10000"/>
                <a:gd name="connsiteX248" fmla="*/ 4236 w 10000"/>
                <a:gd name="connsiteY248" fmla="*/ 5713 h 10000"/>
                <a:gd name="connsiteX249" fmla="*/ 4226 w 10000"/>
                <a:gd name="connsiteY249" fmla="*/ 5697 h 10000"/>
                <a:gd name="connsiteX250" fmla="*/ 4137 w 10000"/>
                <a:gd name="connsiteY250" fmla="*/ 5672 h 10000"/>
                <a:gd name="connsiteX251" fmla="*/ 4137 w 10000"/>
                <a:gd name="connsiteY251" fmla="*/ 5663 h 10000"/>
                <a:gd name="connsiteX252" fmla="*/ 4147 w 10000"/>
                <a:gd name="connsiteY252" fmla="*/ 5647 h 10000"/>
                <a:gd name="connsiteX253" fmla="*/ 4157 w 10000"/>
                <a:gd name="connsiteY253" fmla="*/ 5630 h 10000"/>
                <a:gd name="connsiteX254" fmla="*/ 4137 w 10000"/>
                <a:gd name="connsiteY254" fmla="*/ 5587 h 10000"/>
                <a:gd name="connsiteX255" fmla="*/ 4137 w 10000"/>
                <a:gd name="connsiteY255" fmla="*/ 5512 h 10000"/>
                <a:gd name="connsiteX256" fmla="*/ 4107 w 10000"/>
                <a:gd name="connsiteY256" fmla="*/ 5512 h 10000"/>
                <a:gd name="connsiteX257" fmla="*/ 4147 w 10000"/>
                <a:gd name="connsiteY257" fmla="*/ 5479 h 10000"/>
                <a:gd name="connsiteX258" fmla="*/ 4157 w 10000"/>
                <a:gd name="connsiteY258" fmla="*/ 5454 h 10000"/>
                <a:gd name="connsiteX259" fmla="*/ 4137 w 10000"/>
                <a:gd name="connsiteY259" fmla="*/ 5396 h 10000"/>
                <a:gd name="connsiteX260" fmla="*/ 4097 w 10000"/>
                <a:gd name="connsiteY260" fmla="*/ 5387 h 10000"/>
                <a:gd name="connsiteX261" fmla="*/ 4107 w 10000"/>
                <a:gd name="connsiteY261" fmla="*/ 5379 h 10000"/>
                <a:gd name="connsiteX262" fmla="*/ 4097 w 10000"/>
                <a:gd name="connsiteY262" fmla="*/ 5354 h 10000"/>
                <a:gd name="connsiteX263" fmla="*/ 4058 w 10000"/>
                <a:gd name="connsiteY263" fmla="*/ 5354 h 10000"/>
                <a:gd name="connsiteX264" fmla="*/ 4097 w 10000"/>
                <a:gd name="connsiteY264" fmla="*/ 5262 h 10000"/>
                <a:gd name="connsiteX265" fmla="*/ 4087 w 10000"/>
                <a:gd name="connsiteY265" fmla="*/ 5196 h 10000"/>
                <a:gd name="connsiteX266" fmla="*/ 4067 w 10000"/>
                <a:gd name="connsiteY266" fmla="*/ 5162 h 10000"/>
                <a:gd name="connsiteX267" fmla="*/ 4038 w 10000"/>
                <a:gd name="connsiteY267" fmla="*/ 5137 h 10000"/>
                <a:gd name="connsiteX268" fmla="*/ 3988 w 10000"/>
                <a:gd name="connsiteY268" fmla="*/ 5121 h 10000"/>
                <a:gd name="connsiteX269" fmla="*/ 3919 w 10000"/>
                <a:gd name="connsiteY269" fmla="*/ 5137 h 10000"/>
                <a:gd name="connsiteX270" fmla="*/ 3909 w 10000"/>
                <a:gd name="connsiteY270" fmla="*/ 5187 h 10000"/>
                <a:gd name="connsiteX271" fmla="*/ 3879 w 10000"/>
                <a:gd name="connsiteY271" fmla="*/ 5121 h 10000"/>
                <a:gd name="connsiteX272" fmla="*/ 3810 w 10000"/>
                <a:gd name="connsiteY272" fmla="*/ 5104 h 10000"/>
                <a:gd name="connsiteX273" fmla="*/ 3790 w 10000"/>
                <a:gd name="connsiteY273" fmla="*/ 5079 h 10000"/>
                <a:gd name="connsiteX274" fmla="*/ 3780 w 10000"/>
                <a:gd name="connsiteY274" fmla="*/ 5029 h 10000"/>
                <a:gd name="connsiteX275" fmla="*/ 3869 w 10000"/>
                <a:gd name="connsiteY275" fmla="*/ 4912 h 10000"/>
                <a:gd name="connsiteX276" fmla="*/ 3859 w 10000"/>
                <a:gd name="connsiteY276" fmla="*/ 4871 h 10000"/>
                <a:gd name="connsiteX277" fmla="*/ 3849 w 10000"/>
                <a:gd name="connsiteY277" fmla="*/ 4846 h 10000"/>
                <a:gd name="connsiteX278" fmla="*/ 3839 w 10000"/>
                <a:gd name="connsiteY278" fmla="*/ 4862 h 10000"/>
                <a:gd name="connsiteX279" fmla="*/ 3790 w 10000"/>
                <a:gd name="connsiteY279" fmla="*/ 4821 h 10000"/>
                <a:gd name="connsiteX280" fmla="*/ 3790 w 10000"/>
                <a:gd name="connsiteY280" fmla="*/ 4771 h 10000"/>
                <a:gd name="connsiteX281" fmla="*/ 3760 w 10000"/>
                <a:gd name="connsiteY281" fmla="*/ 4721 h 10000"/>
                <a:gd name="connsiteX282" fmla="*/ 3730 w 10000"/>
                <a:gd name="connsiteY282" fmla="*/ 4712 h 10000"/>
                <a:gd name="connsiteX283" fmla="*/ 3701 w 10000"/>
                <a:gd name="connsiteY283" fmla="*/ 4671 h 10000"/>
                <a:gd name="connsiteX284" fmla="*/ 3691 w 10000"/>
                <a:gd name="connsiteY284" fmla="*/ 4662 h 10000"/>
                <a:gd name="connsiteX285" fmla="*/ 3641 w 10000"/>
                <a:gd name="connsiteY285" fmla="*/ 4571 h 10000"/>
                <a:gd name="connsiteX286" fmla="*/ 3621 w 10000"/>
                <a:gd name="connsiteY286" fmla="*/ 4554 h 10000"/>
                <a:gd name="connsiteX287" fmla="*/ 3582 w 10000"/>
                <a:gd name="connsiteY287" fmla="*/ 4529 h 10000"/>
                <a:gd name="connsiteX288" fmla="*/ 3542 w 10000"/>
                <a:gd name="connsiteY288" fmla="*/ 4396 h 10000"/>
                <a:gd name="connsiteX289" fmla="*/ 3482 w 10000"/>
                <a:gd name="connsiteY289" fmla="*/ 4328 h 10000"/>
                <a:gd name="connsiteX290" fmla="*/ 3472 w 10000"/>
                <a:gd name="connsiteY290" fmla="*/ 4245 h 10000"/>
                <a:gd name="connsiteX291" fmla="*/ 3442 w 10000"/>
                <a:gd name="connsiteY291" fmla="*/ 4211 h 10000"/>
                <a:gd name="connsiteX292" fmla="*/ 3432 w 10000"/>
                <a:gd name="connsiteY292" fmla="*/ 4211 h 10000"/>
                <a:gd name="connsiteX293" fmla="*/ 3422 w 10000"/>
                <a:gd name="connsiteY293" fmla="*/ 4195 h 10000"/>
                <a:gd name="connsiteX294" fmla="*/ 3363 w 10000"/>
                <a:gd name="connsiteY294" fmla="*/ 4203 h 10000"/>
                <a:gd name="connsiteX295" fmla="*/ 3343 w 10000"/>
                <a:gd name="connsiteY295" fmla="*/ 4195 h 10000"/>
                <a:gd name="connsiteX296" fmla="*/ 3363 w 10000"/>
                <a:gd name="connsiteY296" fmla="*/ 4003 h 10000"/>
                <a:gd name="connsiteX297" fmla="*/ 3343 w 10000"/>
                <a:gd name="connsiteY297" fmla="*/ 3970 h 10000"/>
                <a:gd name="connsiteX298" fmla="*/ 3383 w 10000"/>
                <a:gd name="connsiteY298" fmla="*/ 3811 h 10000"/>
                <a:gd name="connsiteX299" fmla="*/ 3343 w 10000"/>
                <a:gd name="connsiteY299" fmla="*/ 3720 h 10000"/>
                <a:gd name="connsiteX300" fmla="*/ 3303 w 10000"/>
                <a:gd name="connsiteY300" fmla="*/ 3678 h 10000"/>
                <a:gd name="connsiteX301" fmla="*/ 3264 w 10000"/>
                <a:gd name="connsiteY301" fmla="*/ 3645 h 10000"/>
                <a:gd name="connsiteX302" fmla="*/ 3244 w 10000"/>
                <a:gd name="connsiteY302" fmla="*/ 3645 h 10000"/>
                <a:gd name="connsiteX303" fmla="*/ 3224 w 10000"/>
                <a:gd name="connsiteY303" fmla="*/ 3653 h 10000"/>
                <a:gd name="connsiteX304" fmla="*/ 3214 w 10000"/>
                <a:gd name="connsiteY304" fmla="*/ 3645 h 10000"/>
                <a:gd name="connsiteX305" fmla="*/ 3254 w 10000"/>
                <a:gd name="connsiteY305" fmla="*/ 3570 h 10000"/>
                <a:gd name="connsiteX306" fmla="*/ 3254 w 10000"/>
                <a:gd name="connsiteY306" fmla="*/ 3470 h 10000"/>
                <a:gd name="connsiteX307" fmla="*/ 3194 w 10000"/>
                <a:gd name="connsiteY307" fmla="*/ 3370 h 10000"/>
                <a:gd name="connsiteX308" fmla="*/ 3075 w 10000"/>
                <a:gd name="connsiteY308" fmla="*/ 3245 h 10000"/>
                <a:gd name="connsiteX309" fmla="*/ 3065 w 10000"/>
                <a:gd name="connsiteY309" fmla="*/ 3245 h 10000"/>
                <a:gd name="connsiteX310" fmla="*/ 2956 w 10000"/>
                <a:gd name="connsiteY310" fmla="*/ 3044 h 10000"/>
                <a:gd name="connsiteX311" fmla="*/ 2907 w 10000"/>
                <a:gd name="connsiteY311" fmla="*/ 2977 h 10000"/>
                <a:gd name="connsiteX312" fmla="*/ 2907 w 10000"/>
                <a:gd name="connsiteY312" fmla="*/ 2885 h 10000"/>
                <a:gd name="connsiteX313" fmla="*/ 2887 w 10000"/>
                <a:gd name="connsiteY313" fmla="*/ 2802 h 10000"/>
                <a:gd name="connsiteX314" fmla="*/ 2907 w 10000"/>
                <a:gd name="connsiteY314" fmla="*/ 2794 h 10000"/>
                <a:gd name="connsiteX315" fmla="*/ 2947 w 10000"/>
                <a:gd name="connsiteY315" fmla="*/ 2710 h 10000"/>
                <a:gd name="connsiteX316" fmla="*/ 2966 w 10000"/>
                <a:gd name="connsiteY316" fmla="*/ 2585 h 10000"/>
                <a:gd name="connsiteX317" fmla="*/ 2966 w 10000"/>
                <a:gd name="connsiteY317" fmla="*/ 2535 h 10000"/>
                <a:gd name="connsiteX318" fmla="*/ 2927 w 10000"/>
                <a:gd name="connsiteY318" fmla="*/ 2452 h 10000"/>
                <a:gd name="connsiteX319" fmla="*/ 2947 w 10000"/>
                <a:gd name="connsiteY319" fmla="*/ 2427 h 10000"/>
                <a:gd name="connsiteX320" fmla="*/ 2956 w 10000"/>
                <a:gd name="connsiteY320" fmla="*/ 2444 h 10000"/>
                <a:gd name="connsiteX321" fmla="*/ 3046 w 10000"/>
                <a:gd name="connsiteY321" fmla="*/ 2419 h 10000"/>
                <a:gd name="connsiteX322" fmla="*/ 3056 w 10000"/>
                <a:gd name="connsiteY322" fmla="*/ 2419 h 10000"/>
                <a:gd name="connsiteX323" fmla="*/ 3065 w 10000"/>
                <a:gd name="connsiteY323" fmla="*/ 2385 h 10000"/>
                <a:gd name="connsiteX324" fmla="*/ 3056 w 10000"/>
                <a:gd name="connsiteY324" fmla="*/ 2369 h 10000"/>
                <a:gd name="connsiteX325" fmla="*/ 3075 w 10000"/>
                <a:gd name="connsiteY325" fmla="*/ 2327 h 10000"/>
                <a:gd name="connsiteX326" fmla="*/ 3075 w 10000"/>
                <a:gd name="connsiteY326" fmla="*/ 2319 h 10000"/>
                <a:gd name="connsiteX327" fmla="*/ 3056 w 10000"/>
                <a:gd name="connsiteY327" fmla="*/ 2285 h 10000"/>
                <a:gd name="connsiteX328" fmla="*/ 3036 w 10000"/>
                <a:gd name="connsiteY328" fmla="*/ 2285 h 10000"/>
                <a:gd name="connsiteX329" fmla="*/ 3036 w 10000"/>
                <a:gd name="connsiteY329" fmla="*/ 2260 h 10000"/>
                <a:gd name="connsiteX330" fmla="*/ 3026 w 10000"/>
                <a:gd name="connsiteY330" fmla="*/ 2252 h 10000"/>
                <a:gd name="connsiteX331" fmla="*/ 2976 w 10000"/>
                <a:gd name="connsiteY331" fmla="*/ 2244 h 10000"/>
                <a:gd name="connsiteX332" fmla="*/ 2966 w 10000"/>
                <a:gd name="connsiteY332" fmla="*/ 2244 h 10000"/>
                <a:gd name="connsiteX333" fmla="*/ 2857 w 10000"/>
                <a:gd name="connsiteY333" fmla="*/ 2194 h 10000"/>
                <a:gd name="connsiteX334" fmla="*/ 2828 w 10000"/>
                <a:gd name="connsiteY334" fmla="*/ 2169 h 10000"/>
                <a:gd name="connsiteX335" fmla="*/ 2828 w 10000"/>
                <a:gd name="connsiteY335" fmla="*/ 2160 h 10000"/>
                <a:gd name="connsiteX336" fmla="*/ 2778 w 10000"/>
                <a:gd name="connsiteY336" fmla="*/ 2160 h 10000"/>
                <a:gd name="connsiteX337" fmla="*/ 2709 w 10000"/>
                <a:gd name="connsiteY337" fmla="*/ 2152 h 10000"/>
                <a:gd name="connsiteX338" fmla="*/ 2570 w 10000"/>
                <a:gd name="connsiteY338" fmla="*/ 2102 h 10000"/>
                <a:gd name="connsiteX339" fmla="*/ 2480 w 10000"/>
                <a:gd name="connsiteY339" fmla="*/ 2077 h 10000"/>
                <a:gd name="connsiteX340" fmla="*/ 2470 w 10000"/>
                <a:gd name="connsiteY340" fmla="*/ 2069 h 10000"/>
                <a:gd name="connsiteX341" fmla="*/ 2460 w 10000"/>
                <a:gd name="connsiteY341" fmla="*/ 2077 h 10000"/>
                <a:gd name="connsiteX342" fmla="*/ 2311 w 10000"/>
                <a:gd name="connsiteY342" fmla="*/ 2044 h 10000"/>
                <a:gd name="connsiteX343" fmla="*/ 2291 w 10000"/>
                <a:gd name="connsiteY343" fmla="*/ 2027 h 10000"/>
                <a:gd name="connsiteX344" fmla="*/ 2272 w 10000"/>
                <a:gd name="connsiteY344" fmla="*/ 1994 h 10000"/>
                <a:gd name="connsiteX345" fmla="*/ 2192 w 10000"/>
                <a:gd name="connsiteY345" fmla="*/ 1994 h 10000"/>
                <a:gd name="connsiteX346" fmla="*/ 2172 w 10000"/>
                <a:gd name="connsiteY346" fmla="*/ 1969 h 10000"/>
                <a:gd name="connsiteX347" fmla="*/ 2172 w 10000"/>
                <a:gd name="connsiteY347" fmla="*/ 1952 h 10000"/>
                <a:gd name="connsiteX348" fmla="*/ 2222 w 10000"/>
                <a:gd name="connsiteY348" fmla="*/ 1902 h 10000"/>
                <a:gd name="connsiteX349" fmla="*/ 2222 w 10000"/>
                <a:gd name="connsiteY349" fmla="*/ 1894 h 10000"/>
                <a:gd name="connsiteX350" fmla="*/ 2192 w 10000"/>
                <a:gd name="connsiteY350" fmla="*/ 1834 h 10000"/>
                <a:gd name="connsiteX351" fmla="*/ 2192 w 10000"/>
                <a:gd name="connsiteY351" fmla="*/ 1801 h 10000"/>
                <a:gd name="connsiteX352" fmla="*/ 2182 w 10000"/>
                <a:gd name="connsiteY352" fmla="*/ 1751 h 10000"/>
                <a:gd name="connsiteX353" fmla="*/ 2143 w 10000"/>
                <a:gd name="connsiteY353" fmla="*/ 1718 h 10000"/>
                <a:gd name="connsiteX354" fmla="*/ 2133 w 10000"/>
                <a:gd name="connsiteY354" fmla="*/ 1701 h 10000"/>
                <a:gd name="connsiteX355" fmla="*/ 2004 w 10000"/>
                <a:gd name="connsiteY355" fmla="*/ 1643 h 10000"/>
                <a:gd name="connsiteX356" fmla="*/ 1994 w 10000"/>
                <a:gd name="connsiteY356" fmla="*/ 1634 h 10000"/>
                <a:gd name="connsiteX357" fmla="*/ 1964 w 10000"/>
                <a:gd name="connsiteY357" fmla="*/ 1626 h 10000"/>
                <a:gd name="connsiteX358" fmla="*/ 1945 w 10000"/>
                <a:gd name="connsiteY358" fmla="*/ 1618 h 10000"/>
                <a:gd name="connsiteX359" fmla="*/ 1895 w 10000"/>
                <a:gd name="connsiteY359" fmla="*/ 1593 h 10000"/>
                <a:gd name="connsiteX360" fmla="*/ 1865 w 10000"/>
                <a:gd name="connsiteY360" fmla="*/ 1584 h 10000"/>
                <a:gd name="connsiteX361" fmla="*/ 1855 w 10000"/>
                <a:gd name="connsiteY361" fmla="*/ 1584 h 10000"/>
                <a:gd name="connsiteX362" fmla="*/ 1826 w 10000"/>
                <a:gd name="connsiteY362" fmla="*/ 1584 h 10000"/>
                <a:gd name="connsiteX363" fmla="*/ 1816 w 10000"/>
                <a:gd name="connsiteY363" fmla="*/ 1576 h 10000"/>
                <a:gd name="connsiteX364" fmla="*/ 1796 w 10000"/>
                <a:gd name="connsiteY364" fmla="*/ 1559 h 10000"/>
                <a:gd name="connsiteX365" fmla="*/ 1786 w 10000"/>
                <a:gd name="connsiteY365" fmla="*/ 1551 h 10000"/>
                <a:gd name="connsiteX366" fmla="*/ 1766 w 10000"/>
                <a:gd name="connsiteY366" fmla="*/ 1559 h 10000"/>
                <a:gd name="connsiteX367" fmla="*/ 1697 w 10000"/>
                <a:gd name="connsiteY367" fmla="*/ 1568 h 10000"/>
                <a:gd name="connsiteX368" fmla="*/ 1687 w 10000"/>
                <a:gd name="connsiteY368" fmla="*/ 1576 h 10000"/>
                <a:gd name="connsiteX369" fmla="*/ 1677 w 10000"/>
                <a:gd name="connsiteY369" fmla="*/ 1584 h 10000"/>
                <a:gd name="connsiteX370" fmla="*/ 1657 w 10000"/>
                <a:gd name="connsiteY370" fmla="*/ 1593 h 10000"/>
                <a:gd name="connsiteX371" fmla="*/ 1608 w 10000"/>
                <a:gd name="connsiteY371" fmla="*/ 1568 h 10000"/>
                <a:gd name="connsiteX372" fmla="*/ 1488 w 10000"/>
                <a:gd name="connsiteY372" fmla="*/ 1601 h 10000"/>
                <a:gd name="connsiteX373" fmla="*/ 1488 w 10000"/>
                <a:gd name="connsiteY373" fmla="*/ 1651 h 10000"/>
                <a:gd name="connsiteX374" fmla="*/ 1428 w 10000"/>
                <a:gd name="connsiteY374" fmla="*/ 1684 h 10000"/>
                <a:gd name="connsiteX375" fmla="*/ 1359 w 10000"/>
                <a:gd name="connsiteY375" fmla="*/ 1668 h 10000"/>
                <a:gd name="connsiteX376" fmla="*/ 1299 w 10000"/>
                <a:gd name="connsiteY376" fmla="*/ 1634 h 10000"/>
                <a:gd name="connsiteX377" fmla="*/ 1250 w 10000"/>
                <a:gd name="connsiteY377" fmla="*/ 1601 h 10000"/>
                <a:gd name="connsiteX378" fmla="*/ 1200 w 10000"/>
                <a:gd name="connsiteY378" fmla="*/ 1584 h 10000"/>
                <a:gd name="connsiteX379" fmla="*/ 1180 w 10000"/>
                <a:gd name="connsiteY379" fmla="*/ 1568 h 10000"/>
                <a:gd name="connsiteX380" fmla="*/ 1131 w 10000"/>
                <a:gd name="connsiteY380" fmla="*/ 1526 h 10000"/>
                <a:gd name="connsiteX381" fmla="*/ 1141 w 10000"/>
                <a:gd name="connsiteY381" fmla="*/ 1518 h 10000"/>
                <a:gd name="connsiteX382" fmla="*/ 1081 w 10000"/>
                <a:gd name="connsiteY382" fmla="*/ 1476 h 10000"/>
                <a:gd name="connsiteX383" fmla="*/ 982 w 10000"/>
                <a:gd name="connsiteY383" fmla="*/ 1418 h 10000"/>
                <a:gd name="connsiteX384" fmla="*/ 962 w 10000"/>
                <a:gd name="connsiteY384" fmla="*/ 1409 h 10000"/>
                <a:gd name="connsiteX385" fmla="*/ 962 w 10000"/>
                <a:gd name="connsiteY385" fmla="*/ 1401 h 10000"/>
                <a:gd name="connsiteX386" fmla="*/ 943 w 10000"/>
                <a:gd name="connsiteY386" fmla="*/ 1393 h 10000"/>
                <a:gd name="connsiteX387" fmla="*/ 903 w 10000"/>
                <a:gd name="connsiteY387" fmla="*/ 1368 h 10000"/>
                <a:gd name="connsiteX388" fmla="*/ 883 w 10000"/>
                <a:gd name="connsiteY388" fmla="*/ 1351 h 10000"/>
                <a:gd name="connsiteX389" fmla="*/ 883 w 10000"/>
                <a:gd name="connsiteY389" fmla="*/ 1334 h 10000"/>
                <a:gd name="connsiteX390" fmla="*/ 853 w 10000"/>
                <a:gd name="connsiteY390" fmla="*/ 1326 h 10000"/>
                <a:gd name="connsiteX391" fmla="*/ 824 w 10000"/>
                <a:gd name="connsiteY391" fmla="*/ 1301 h 10000"/>
                <a:gd name="connsiteX392" fmla="*/ 824 w 10000"/>
                <a:gd name="connsiteY392" fmla="*/ 1276 h 10000"/>
                <a:gd name="connsiteX393" fmla="*/ 774 w 10000"/>
                <a:gd name="connsiteY393" fmla="*/ 1251 h 10000"/>
                <a:gd name="connsiteX394" fmla="*/ 744 w 10000"/>
                <a:gd name="connsiteY394" fmla="*/ 1226 h 10000"/>
                <a:gd name="connsiteX395" fmla="*/ 675 w 10000"/>
                <a:gd name="connsiteY395" fmla="*/ 1218 h 10000"/>
                <a:gd name="connsiteX396" fmla="*/ 625 w 10000"/>
                <a:gd name="connsiteY396" fmla="*/ 1218 h 10000"/>
                <a:gd name="connsiteX397" fmla="*/ 596 w 10000"/>
                <a:gd name="connsiteY397" fmla="*/ 1201 h 10000"/>
                <a:gd name="connsiteX398" fmla="*/ 536 w 10000"/>
                <a:gd name="connsiteY398" fmla="*/ 1168 h 10000"/>
                <a:gd name="connsiteX399" fmla="*/ 506 w 10000"/>
                <a:gd name="connsiteY399" fmla="*/ 1118 h 10000"/>
                <a:gd name="connsiteX400" fmla="*/ 486 w 10000"/>
                <a:gd name="connsiteY400" fmla="*/ 1109 h 10000"/>
                <a:gd name="connsiteX401" fmla="*/ 456 w 10000"/>
                <a:gd name="connsiteY401" fmla="*/ 1118 h 10000"/>
                <a:gd name="connsiteX402" fmla="*/ 416 w 10000"/>
                <a:gd name="connsiteY402" fmla="*/ 1109 h 10000"/>
                <a:gd name="connsiteX403" fmla="*/ 396 w 10000"/>
                <a:gd name="connsiteY403" fmla="*/ 1151 h 10000"/>
                <a:gd name="connsiteX404" fmla="*/ 396 w 10000"/>
                <a:gd name="connsiteY404" fmla="*/ 1176 h 10000"/>
                <a:gd name="connsiteX405" fmla="*/ 396 w 10000"/>
                <a:gd name="connsiteY405" fmla="*/ 1193 h 10000"/>
                <a:gd name="connsiteX406" fmla="*/ 317 w 10000"/>
                <a:gd name="connsiteY406" fmla="*/ 1168 h 10000"/>
                <a:gd name="connsiteX407" fmla="*/ 268 w 10000"/>
                <a:gd name="connsiteY407" fmla="*/ 1118 h 10000"/>
                <a:gd name="connsiteX408" fmla="*/ 129 w 10000"/>
                <a:gd name="connsiteY408" fmla="*/ 984 h 10000"/>
                <a:gd name="connsiteX409" fmla="*/ 59 w 10000"/>
                <a:gd name="connsiteY409" fmla="*/ 951 h 10000"/>
                <a:gd name="connsiteX410" fmla="*/ 0 w 10000"/>
                <a:gd name="connsiteY410" fmla="*/ 851 h 10000"/>
                <a:gd name="connsiteX411" fmla="*/ 59 w 10000"/>
                <a:gd name="connsiteY411" fmla="*/ 851 h 10000"/>
                <a:gd name="connsiteX412" fmla="*/ 69 w 10000"/>
                <a:gd name="connsiteY412" fmla="*/ 793 h 10000"/>
                <a:gd name="connsiteX413" fmla="*/ 59 w 10000"/>
                <a:gd name="connsiteY413" fmla="*/ 525 h 10000"/>
                <a:gd name="connsiteX414" fmla="*/ 109 w 10000"/>
                <a:gd name="connsiteY414" fmla="*/ 492 h 10000"/>
                <a:gd name="connsiteX415" fmla="*/ 168 w 10000"/>
                <a:gd name="connsiteY415" fmla="*/ 525 h 10000"/>
                <a:gd name="connsiteX416" fmla="*/ 188 w 10000"/>
                <a:gd name="connsiteY416" fmla="*/ 350 h 10000"/>
                <a:gd name="connsiteX417" fmla="*/ 337 w 10000"/>
                <a:gd name="connsiteY417" fmla="*/ 167 h 10000"/>
                <a:gd name="connsiteX418" fmla="*/ 546 w 10000"/>
                <a:gd name="connsiteY418" fmla="*/ 0 h 10000"/>
                <a:gd name="connsiteX419" fmla="*/ 764 w 10000"/>
                <a:gd name="connsiteY419" fmla="*/ 192 h 10000"/>
                <a:gd name="connsiteX420" fmla="*/ 2758 w 10000"/>
                <a:gd name="connsiteY420" fmla="*/ 959 h 10000"/>
                <a:gd name="connsiteX421" fmla="*/ 5526 w 10000"/>
                <a:gd name="connsiteY421" fmla="*/ 1994 h 10000"/>
                <a:gd name="connsiteX422" fmla="*/ 5526 w 10000"/>
                <a:gd name="connsiteY422" fmla="*/ 2002 h 10000"/>
                <a:gd name="connsiteX423" fmla="*/ 5744 w 10000"/>
                <a:gd name="connsiteY423" fmla="*/ 2077 h 10000"/>
                <a:gd name="connsiteX424" fmla="*/ 5784 w 10000"/>
                <a:gd name="connsiteY424" fmla="*/ 2102 h 10000"/>
                <a:gd name="connsiteX425" fmla="*/ 6180 w 10000"/>
                <a:gd name="connsiteY425" fmla="*/ 2244 h 10000"/>
                <a:gd name="connsiteX426" fmla="*/ 7153 w 10000"/>
                <a:gd name="connsiteY426" fmla="*/ 2310 h 10000"/>
                <a:gd name="connsiteX427" fmla="*/ 9355 w 10000"/>
                <a:gd name="connsiteY427" fmla="*/ 2419 h 10000"/>
                <a:gd name="connsiteX428" fmla="*/ 9633 w 10000"/>
                <a:gd name="connsiteY428" fmla="*/ 2427 h 10000"/>
                <a:gd name="connsiteX0" fmla="*/ 9633 w 10000"/>
                <a:gd name="connsiteY0" fmla="*/ 2427 h 10000"/>
                <a:gd name="connsiteX1" fmla="*/ 9514 w 10000"/>
                <a:gd name="connsiteY1" fmla="*/ 2594 h 10000"/>
                <a:gd name="connsiteX2" fmla="*/ 9604 w 10000"/>
                <a:gd name="connsiteY2" fmla="*/ 2577 h 10000"/>
                <a:gd name="connsiteX3" fmla="*/ 9633 w 10000"/>
                <a:gd name="connsiteY3" fmla="*/ 2819 h 10000"/>
                <a:gd name="connsiteX4" fmla="*/ 9782 w 10000"/>
                <a:gd name="connsiteY4" fmla="*/ 3486 h 10000"/>
                <a:gd name="connsiteX5" fmla="*/ 9931 w 10000"/>
                <a:gd name="connsiteY5" fmla="*/ 3811 h 10000"/>
                <a:gd name="connsiteX6" fmla="*/ 10000 w 10000"/>
                <a:gd name="connsiteY6" fmla="*/ 4278 h 10000"/>
                <a:gd name="connsiteX7" fmla="*/ 9842 w 10000"/>
                <a:gd name="connsiteY7" fmla="*/ 5346 h 10000"/>
                <a:gd name="connsiteX8" fmla="*/ 9713 w 10000"/>
                <a:gd name="connsiteY8" fmla="*/ 5321 h 10000"/>
                <a:gd name="connsiteX9" fmla="*/ 9752 w 10000"/>
                <a:gd name="connsiteY9" fmla="*/ 5546 h 10000"/>
                <a:gd name="connsiteX10" fmla="*/ 9782 w 10000"/>
                <a:gd name="connsiteY10" fmla="*/ 5863 h 10000"/>
                <a:gd name="connsiteX11" fmla="*/ 9842 w 10000"/>
                <a:gd name="connsiteY11" fmla="*/ 6147 h 10000"/>
                <a:gd name="connsiteX12" fmla="*/ 9822 w 10000"/>
                <a:gd name="connsiteY12" fmla="*/ 6313 h 10000"/>
                <a:gd name="connsiteX13" fmla="*/ 9752 w 10000"/>
                <a:gd name="connsiteY13" fmla="*/ 6463 h 10000"/>
                <a:gd name="connsiteX14" fmla="*/ 9802 w 10000"/>
                <a:gd name="connsiteY14" fmla="*/ 6622 h 10000"/>
                <a:gd name="connsiteX15" fmla="*/ 9792 w 10000"/>
                <a:gd name="connsiteY15" fmla="*/ 6738 h 10000"/>
                <a:gd name="connsiteX16" fmla="*/ 9792 w 10000"/>
                <a:gd name="connsiteY16" fmla="*/ 6830 h 10000"/>
                <a:gd name="connsiteX17" fmla="*/ 9832 w 10000"/>
                <a:gd name="connsiteY17" fmla="*/ 6939 h 10000"/>
                <a:gd name="connsiteX18" fmla="*/ 9832 w 10000"/>
                <a:gd name="connsiteY18" fmla="*/ 6981 h 10000"/>
                <a:gd name="connsiteX19" fmla="*/ 9738 w 10000"/>
                <a:gd name="connsiteY19" fmla="*/ 7157 h 10000"/>
                <a:gd name="connsiteX20" fmla="*/ 9494 w 10000"/>
                <a:gd name="connsiteY20" fmla="*/ 7137 h 10000"/>
                <a:gd name="connsiteX21" fmla="*/ 9330 w 10000"/>
                <a:gd name="connsiteY21" fmla="*/ 7112 h 10000"/>
                <a:gd name="connsiteX22" fmla="*/ 9180 w 10000"/>
                <a:gd name="connsiteY22" fmla="*/ 7061 h 10000"/>
                <a:gd name="connsiteX23" fmla="*/ 9127 w 10000"/>
                <a:gd name="connsiteY23" fmla="*/ 6981 h 10000"/>
                <a:gd name="connsiteX24" fmla="*/ 9077 w 10000"/>
                <a:gd name="connsiteY24" fmla="*/ 6956 h 10000"/>
                <a:gd name="connsiteX25" fmla="*/ 9038 w 10000"/>
                <a:gd name="connsiteY25" fmla="*/ 6948 h 10000"/>
                <a:gd name="connsiteX26" fmla="*/ 9008 w 10000"/>
                <a:gd name="connsiteY26" fmla="*/ 7045 h 10000"/>
                <a:gd name="connsiteX27" fmla="*/ 8972 w 10000"/>
                <a:gd name="connsiteY27" fmla="*/ 7095 h 10000"/>
                <a:gd name="connsiteX28" fmla="*/ 8909 w 10000"/>
                <a:gd name="connsiteY28" fmla="*/ 7014 h 10000"/>
                <a:gd name="connsiteX29" fmla="*/ 8869 w 10000"/>
                <a:gd name="connsiteY29" fmla="*/ 7056 h 10000"/>
                <a:gd name="connsiteX30" fmla="*/ 8879 w 10000"/>
                <a:gd name="connsiteY30" fmla="*/ 7106 h 10000"/>
                <a:gd name="connsiteX31" fmla="*/ 8879 w 10000"/>
                <a:gd name="connsiteY31" fmla="*/ 7181 h 10000"/>
                <a:gd name="connsiteX32" fmla="*/ 8949 w 10000"/>
                <a:gd name="connsiteY32" fmla="*/ 7323 h 10000"/>
                <a:gd name="connsiteX33" fmla="*/ 8988 w 10000"/>
                <a:gd name="connsiteY33" fmla="*/ 7373 h 10000"/>
                <a:gd name="connsiteX34" fmla="*/ 8998 w 10000"/>
                <a:gd name="connsiteY34" fmla="*/ 7406 h 10000"/>
                <a:gd name="connsiteX35" fmla="*/ 9067 w 10000"/>
                <a:gd name="connsiteY35" fmla="*/ 7414 h 10000"/>
                <a:gd name="connsiteX36" fmla="*/ 9107 w 10000"/>
                <a:gd name="connsiteY36" fmla="*/ 7448 h 10000"/>
                <a:gd name="connsiteX37" fmla="*/ 9167 w 10000"/>
                <a:gd name="connsiteY37" fmla="*/ 7523 h 10000"/>
                <a:gd name="connsiteX38" fmla="*/ 9266 w 10000"/>
                <a:gd name="connsiteY38" fmla="*/ 7739 h 10000"/>
                <a:gd name="connsiteX39" fmla="*/ 9444 w 10000"/>
                <a:gd name="connsiteY39" fmla="*/ 7914 h 10000"/>
                <a:gd name="connsiteX40" fmla="*/ 9444 w 10000"/>
                <a:gd name="connsiteY40" fmla="*/ 7989 h 10000"/>
                <a:gd name="connsiteX41" fmla="*/ 9454 w 10000"/>
                <a:gd name="connsiteY41" fmla="*/ 8031 h 10000"/>
                <a:gd name="connsiteX42" fmla="*/ 9574 w 10000"/>
                <a:gd name="connsiteY42" fmla="*/ 8114 h 10000"/>
                <a:gd name="connsiteX43" fmla="*/ 9614 w 10000"/>
                <a:gd name="connsiteY43" fmla="*/ 8249 h 10000"/>
                <a:gd name="connsiteX44" fmla="*/ 9683 w 10000"/>
                <a:gd name="connsiteY44" fmla="*/ 8407 h 10000"/>
                <a:gd name="connsiteX45" fmla="*/ 9584 w 10000"/>
                <a:gd name="connsiteY45" fmla="*/ 8490 h 10000"/>
                <a:gd name="connsiteX46" fmla="*/ 9514 w 10000"/>
                <a:gd name="connsiteY46" fmla="*/ 8557 h 10000"/>
                <a:gd name="connsiteX47" fmla="*/ 9494 w 10000"/>
                <a:gd name="connsiteY47" fmla="*/ 8599 h 10000"/>
                <a:gd name="connsiteX48" fmla="*/ 9505 w 10000"/>
                <a:gd name="connsiteY48" fmla="*/ 8707 h 10000"/>
                <a:gd name="connsiteX49" fmla="*/ 9574 w 10000"/>
                <a:gd name="connsiteY49" fmla="*/ 8799 h 10000"/>
                <a:gd name="connsiteX50" fmla="*/ 9673 w 10000"/>
                <a:gd name="connsiteY50" fmla="*/ 8840 h 10000"/>
                <a:gd name="connsiteX51" fmla="*/ 9762 w 10000"/>
                <a:gd name="connsiteY51" fmla="*/ 8924 h 10000"/>
                <a:gd name="connsiteX52" fmla="*/ 9762 w 10000"/>
                <a:gd name="connsiteY52" fmla="*/ 9082 h 10000"/>
                <a:gd name="connsiteX53" fmla="*/ 9792 w 10000"/>
                <a:gd name="connsiteY53" fmla="*/ 9165 h 10000"/>
                <a:gd name="connsiteX54" fmla="*/ 9762 w 10000"/>
                <a:gd name="connsiteY54" fmla="*/ 9215 h 10000"/>
                <a:gd name="connsiteX55" fmla="*/ 9594 w 10000"/>
                <a:gd name="connsiteY55" fmla="*/ 9408 h 10000"/>
                <a:gd name="connsiteX56" fmla="*/ 9355 w 10000"/>
                <a:gd name="connsiteY56" fmla="*/ 9558 h 10000"/>
                <a:gd name="connsiteX57" fmla="*/ 8830 w 10000"/>
                <a:gd name="connsiteY57" fmla="*/ 9825 h 10000"/>
                <a:gd name="connsiteX58" fmla="*/ 8582 w 10000"/>
                <a:gd name="connsiteY58" fmla="*/ 10000 h 10000"/>
                <a:gd name="connsiteX59" fmla="*/ 8512 w 10000"/>
                <a:gd name="connsiteY59" fmla="*/ 9858 h 10000"/>
                <a:gd name="connsiteX60" fmla="*/ 8492 w 10000"/>
                <a:gd name="connsiteY60" fmla="*/ 9850 h 10000"/>
                <a:gd name="connsiteX61" fmla="*/ 8462 w 10000"/>
                <a:gd name="connsiteY61" fmla="*/ 9625 h 10000"/>
                <a:gd name="connsiteX62" fmla="*/ 8412 w 10000"/>
                <a:gd name="connsiteY62" fmla="*/ 9550 h 10000"/>
                <a:gd name="connsiteX63" fmla="*/ 8383 w 10000"/>
                <a:gd name="connsiteY63" fmla="*/ 9525 h 10000"/>
                <a:gd name="connsiteX64" fmla="*/ 8323 w 10000"/>
                <a:gd name="connsiteY64" fmla="*/ 9491 h 10000"/>
                <a:gd name="connsiteX65" fmla="*/ 8303 w 10000"/>
                <a:gd name="connsiteY65" fmla="*/ 9425 h 10000"/>
                <a:gd name="connsiteX66" fmla="*/ 8244 w 10000"/>
                <a:gd name="connsiteY66" fmla="*/ 9391 h 10000"/>
                <a:gd name="connsiteX67" fmla="*/ 8135 w 10000"/>
                <a:gd name="connsiteY67" fmla="*/ 9349 h 10000"/>
                <a:gd name="connsiteX68" fmla="*/ 8115 w 10000"/>
                <a:gd name="connsiteY68" fmla="*/ 9374 h 10000"/>
                <a:gd name="connsiteX69" fmla="*/ 8056 w 10000"/>
                <a:gd name="connsiteY69" fmla="*/ 9349 h 10000"/>
                <a:gd name="connsiteX70" fmla="*/ 8026 w 10000"/>
                <a:gd name="connsiteY70" fmla="*/ 9307 h 10000"/>
                <a:gd name="connsiteX71" fmla="*/ 7956 w 10000"/>
                <a:gd name="connsiteY71" fmla="*/ 9332 h 10000"/>
                <a:gd name="connsiteX72" fmla="*/ 7877 w 10000"/>
                <a:gd name="connsiteY72" fmla="*/ 9315 h 10000"/>
                <a:gd name="connsiteX73" fmla="*/ 7847 w 10000"/>
                <a:gd name="connsiteY73" fmla="*/ 9340 h 10000"/>
                <a:gd name="connsiteX74" fmla="*/ 7838 w 10000"/>
                <a:gd name="connsiteY74" fmla="*/ 9349 h 10000"/>
                <a:gd name="connsiteX75" fmla="*/ 7808 w 10000"/>
                <a:gd name="connsiteY75" fmla="*/ 9349 h 10000"/>
                <a:gd name="connsiteX76" fmla="*/ 7738 w 10000"/>
                <a:gd name="connsiteY76" fmla="*/ 9315 h 10000"/>
                <a:gd name="connsiteX77" fmla="*/ 7709 w 10000"/>
                <a:gd name="connsiteY77" fmla="*/ 9307 h 10000"/>
                <a:gd name="connsiteX78" fmla="*/ 7689 w 10000"/>
                <a:gd name="connsiteY78" fmla="*/ 9282 h 10000"/>
                <a:gd name="connsiteX79" fmla="*/ 7649 w 10000"/>
                <a:gd name="connsiteY79" fmla="*/ 9265 h 10000"/>
                <a:gd name="connsiteX80" fmla="*/ 7570 w 10000"/>
                <a:gd name="connsiteY80" fmla="*/ 9199 h 10000"/>
                <a:gd name="connsiteX81" fmla="*/ 7501 w 10000"/>
                <a:gd name="connsiteY81" fmla="*/ 8965 h 10000"/>
                <a:gd name="connsiteX82" fmla="*/ 7420 w 10000"/>
                <a:gd name="connsiteY82" fmla="*/ 8840 h 10000"/>
                <a:gd name="connsiteX83" fmla="*/ 7430 w 10000"/>
                <a:gd name="connsiteY83" fmla="*/ 8824 h 10000"/>
                <a:gd name="connsiteX84" fmla="*/ 7480 w 10000"/>
                <a:gd name="connsiteY84" fmla="*/ 8807 h 10000"/>
                <a:gd name="connsiteX85" fmla="*/ 7470 w 10000"/>
                <a:gd name="connsiteY85" fmla="*/ 8740 h 10000"/>
                <a:gd name="connsiteX86" fmla="*/ 7420 w 10000"/>
                <a:gd name="connsiteY86" fmla="*/ 8699 h 10000"/>
                <a:gd name="connsiteX87" fmla="*/ 7381 w 10000"/>
                <a:gd name="connsiteY87" fmla="*/ 8665 h 10000"/>
                <a:gd name="connsiteX88" fmla="*/ 7262 w 10000"/>
                <a:gd name="connsiteY88" fmla="*/ 8715 h 10000"/>
                <a:gd name="connsiteX89" fmla="*/ 7222 w 10000"/>
                <a:gd name="connsiteY89" fmla="*/ 8674 h 10000"/>
                <a:gd name="connsiteX90" fmla="*/ 7192 w 10000"/>
                <a:gd name="connsiteY90" fmla="*/ 8657 h 10000"/>
                <a:gd name="connsiteX91" fmla="*/ 7123 w 10000"/>
                <a:gd name="connsiteY91" fmla="*/ 8640 h 10000"/>
                <a:gd name="connsiteX92" fmla="*/ 6994 w 10000"/>
                <a:gd name="connsiteY92" fmla="*/ 8615 h 10000"/>
                <a:gd name="connsiteX93" fmla="*/ 6935 w 10000"/>
                <a:gd name="connsiteY93" fmla="*/ 8599 h 10000"/>
                <a:gd name="connsiteX94" fmla="*/ 6875 w 10000"/>
                <a:gd name="connsiteY94" fmla="*/ 8582 h 10000"/>
                <a:gd name="connsiteX95" fmla="*/ 6875 w 10000"/>
                <a:gd name="connsiteY95" fmla="*/ 8590 h 10000"/>
                <a:gd name="connsiteX96" fmla="*/ 6836 w 10000"/>
                <a:gd name="connsiteY96" fmla="*/ 8557 h 10000"/>
                <a:gd name="connsiteX97" fmla="*/ 6746 w 10000"/>
                <a:gd name="connsiteY97" fmla="*/ 8474 h 10000"/>
                <a:gd name="connsiteX98" fmla="*/ 6746 w 10000"/>
                <a:gd name="connsiteY98" fmla="*/ 8457 h 10000"/>
                <a:gd name="connsiteX99" fmla="*/ 6687 w 10000"/>
                <a:gd name="connsiteY99" fmla="*/ 8399 h 10000"/>
                <a:gd name="connsiteX100" fmla="*/ 6608 w 10000"/>
                <a:gd name="connsiteY100" fmla="*/ 8365 h 10000"/>
                <a:gd name="connsiteX101" fmla="*/ 6548 w 10000"/>
                <a:gd name="connsiteY101" fmla="*/ 8349 h 10000"/>
                <a:gd name="connsiteX102" fmla="*/ 6538 w 10000"/>
                <a:gd name="connsiteY102" fmla="*/ 8340 h 10000"/>
                <a:gd name="connsiteX103" fmla="*/ 6548 w 10000"/>
                <a:gd name="connsiteY103" fmla="*/ 8340 h 10000"/>
                <a:gd name="connsiteX104" fmla="*/ 6598 w 10000"/>
                <a:gd name="connsiteY104" fmla="*/ 8307 h 10000"/>
                <a:gd name="connsiteX105" fmla="*/ 6608 w 10000"/>
                <a:gd name="connsiteY105" fmla="*/ 8249 h 10000"/>
                <a:gd name="connsiteX106" fmla="*/ 6627 w 10000"/>
                <a:gd name="connsiteY106" fmla="*/ 8240 h 10000"/>
                <a:gd name="connsiteX107" fmla="*/ 6578 w 10000"/>
                <a:gd name="connsiteY107" fmla="*/ 8199 h 10000"/>
                <a:gd name="connsiteX108" fmla="*/ 6538 w 10000"/>
                <a:gd name="connsiteY108" fmla="*/ 8232 h 10000"/>
                <a:gd name="connsiteX109" fmla="*/ 6518 w 10000"/>
                <a:gd name="connsiteY109" fmla="*/ 8224 h 10000"/>
                <a:gd name="connsiteX110" fmla="*/ 6508 w 10000"/>
                <a:gd name="connsiteY110" fmla="*/ 8224 h 10000"/>
                <a:gd name="connsiteX111" fmla="*/ 6498 w 10000"/>
                <a:gd name="connsiteY111" fmla="*/ 8232 h 10000"/>
                <a:gd name="connsiteX112" fmla="*/ 6498 w 10000"/>
                <a:gd name="connsiteY112" fmla="*/ 8199 h 10000"/>
                <a:gd name="connsiteX113" fmla="*/ 6498 w 10000"/>
                <a:gd name="connsiteY113" fmla="*/ 8165 h 10000"/>
                <a:gd name="connsiteX114" fmla="*/ 6498 w 10000"/>
                <a:gd name="connsiteY114" fmla="*/ 8157 h 10000"/>
                <a:gd name="connsiteX115" fmla="*/ 6498 w 10000"/>
                <a:gd name="connsiteY115" fmla="*/ 8123 h 10000"/>
                <a:gd name="connsiteX116" fmla="*/ 6458 w 10000"/>
                <a:gd name="connsiteY116" fmla="*/ 8123 h 10000"/>
                <a:gd name="connsiteX117" fmla="*/ 6458 w 10000"/>
                <a:gd name="connsiteY117" fmla="*/ 8114 h 10000"/>
                <a:gd name="connsiteX118" fmla="*/ 6438 w 10000"/>
                <a:gd name="connsiteY118" fmla="*/ 8123 h 10000"/>
                <a:gd name="connsiteX119" fmla="*/ 6458 w 10000"/>
                <a:gd name="connsiteY119" fmla="*/ 8031 h 10000"/>
                <a:gd name="connsiteX120" fmla="*/ 6458 w 10000"/>
                <a:gd name="connsiteY120" fmla="*/ 7998 h 10000"/>
                <a:gd name="connsiteX121" fmla="*/ 6448 w 10000"/>
                <a:gd name="connsiteY121" fmla="*/ 7923 h 10000"/>
                <a:gd name="connsiteX122" fmla="*/ 6418 w 10000"/>
                <a:gd name="connsiteY122" fmla="*/ 7914 h 10000"/>
                <a:gd name="connsiteX123" fmla="*/ 6408 w 10000"/>
                <a:gd name="connsiteY123" fmla="*/ 7881 h 10000"/>
                <a:gd name="connsiteX124" fmla="*/ 6408 w 10000"/>
                <a:gd name="connsiteY124" fmla="*/ 7848 h 10000"/>
                <a:gd name="connsiteX125" fmla="*/ 6408 w 10000"/>
                <a:gd name="connsiteY125" fmla="*/ 7839 h 10000"/>
                <a:gd name="connsiteX126" fmla="*/ 6408 w 10000"/>
                <a:gd name="connsiteY126" fmla="*/ 7798 h 10000"/>
                <a:gd name="connsiteX127" fmla="*/ 6418 w 10000"/>
                <a:gd name="connsiteY127" fmla="*/ 7764 h 10000"/>
                <a:gd name="connsiteX128" fmla="*/ 6438 w 10000"/>
                <a:gd name="connsiteY128" fmla="*/ 7773 h 10000"/>
                <a:gd name="connsiteX129" fmla="*/ 6448 w 10000"/>
                <a:gd name="connsiteY129" fmla="*/ 7773 h 10000"/>
                <a:gd name="connsiteX130" fmla="*/ 6458 w 10000"/>
                <a:gd name="connsiteY130" fmla="*/ 7739 h 10000"/>
                <a:gd name="connsiteX131" fmla="*/ 6458 w 10000"/>
                <a:gd name="connsiteY131" fmla="*/ 7673 h 10000"/>
                <a:gd name="connsiteX132" fmla="*/ 6448 w 10000"/>
                <a:gd name="connsiteY132" fmla="*/ 7656 h 10000"/>
                <a:gd name="connsiteX133" fmla="*/ 6448 w 10000"/>
                <a:gd name="connsiteY133" fmla="*/ 7606 h 10000"/>
                <a:gd name="connsiteX134" fmla="*/ 6438 w 10000"/>
                <a:gd name="connsiteY134" fmla="*/ 7598 h 10000"/>
                <a:gd name="connsiteX135" fmla="*/ 6448 w 10000"/>
                <a:gd name="connsiteY135" fmla="*/ 7539 h 10000"/>
                <a:gd name="connsiteX136" fmla="*/ 6458 w 10000"/>
                <a:gd name="connsiteY136" fmla="*/ 7539 h 10000"/>
                <a:gd name="connsiteX137" fmla="*/ 6498 w 10000"/>
                <a:gd name="connsiteY137" fmla="*/ 7539 h 10000"/>
                <a:gd name="connsiteX138" fmla="*/ 6508 w 10000"/>
                <a:gd name="connsiteY138" fmla="*/ 7523 h 10000"/>
                <a:gd name="connsiteX139" fmla="*/ 6508 w 10000"/>
                <a:gd name="connsiteY139" fmla="*/ 7514 h 10000"/>
                <a:gd name="connsiteX140" fmla="*/ 6458 w 10000"/>
                <a:gd name="connsiteY140" fmla="*/ 7489 h 10000"/>
                <a:gd name="connsiteX141" fmla="*/ 6438 w 10000"/>
                <a:gd name="connsiteY141" fmla="*/ 7481 h 10000"/>
                <a:gd name="connsiteX142" fmla="*/ 6408 w 10000"/>
                <a:gd name="connsiteY142" fmla="*/ 7439 h 10000"/>
                <a:gd name="connsiteX143" fmla="*/ 6379 w 10000"/>
                <a:gd name="connsiteY143" fmla="*/ 7431 h 10000"/>
                <a:gd name="connsiteX144" fmla="*/ 6369 w 10000"/>
                <a:gd name="connsiteY144" fmla="*/ 7431 h 10000"/>
                <a:gd name="connsiteX145" fmla="*/ 6270 w 10000"/>
                <a:gd name="connsiteY145" fmla="*/ 7398 h 10000"/>
                <a:gd name="connsiteX146" fmla="*/ 6161 w 10000"/>
                <a:gd name="connsiteY146" fmla="*/ 7381 h 10000"/>
                <a:gd name="connsiteX147" fmla="*/ 6081 w 10000"/>
                <a:gd name="connsiteY147" fmla="*/ 7398 h 10000"/>
                <a:gd name="connsiteX148" fmla="*/ 6062 w 10000"/>
                <a:gd name="connsiteY148" fmla="*/ 7406 h 10000"/>
                <a:gd name="connsiteX149" fmla="*/ 6071 w 10000"/>
                <a:gd name="connsiteY149" fmla="*/ 7406 h 10000"/>
                <a:gd name="connsiteX150" fmla="*/ 6052 w 10000"/>
                <a:gd name="connsiteY150" fmla="*/ 7423 h 10000"/>
                <a:gd name="connsiteX151" fmla="*/ 6062 w 10000"/>
                <a:gd name="connsiteY151" fmla="*/ 7431 h 10000"/>
                <a:gd name="connsiteX152" fmla="*/ 5913 w 10000"/>
                <a:gd name="connsiteY152" fmla="*/ 7398 h 10000"/>
                <a:gd name="connsiteX153" fmla="*/ 5903 w 10000"/>
                <a:gd name="connsiteY153" fmla="*/ 7381 h 10000"/>
                <a:gd name="connsiteX154" fmla="*/ 5923 w 10000"/>
                <a:gd name="connsiteY154" fmla="*/ 7381 h 10000"/>
                <a:gd name="connsiteX155" fmla="*/ 5933 w 10000"/>
                <a:gd name="connsiteY155" fmla="*/ 7373 h 10000"/>
                <a:gd name="connsiteX156" fmla="*/ 5933 w 10000"/>
                <a:gd name="connsiteY156" fmla="*/ 7356 h 10000"/>
                <a:gd name="connsiteX157" fmla="*/ 5903 w 10000"/>
                <a:gd name="connsiteY157" fmla="*/ 7348 h 10000"/>
                <a:gd name="connsiteX158" fmla="*/ 5893 w 10000"/>
                <a:gd name="connsiteY158" fmla="*/ 7331 h 10000"/>
                <a:gd name="connsiteX159" fmla="*/ 5893 w 10000"/>
                <a:gd name="connsiteY159" fmla="*/ 7323 h 10000"/>
                <a:gd name="connsiteX160" fmla="*/ 5863 w 10000"/>
                <a:gd name="connsiteY160" fmla="*/ 7298 h 10000"/>
                <a:gd name="connsiteX161" fmla="*/ 5824 w 10000"/>
                <a:gd name="connsiteY161" fmla="*/ 7289 h 10000"/>
                <a:gd name="connsiteX162" fmla="*/ 5784 w 10000"/>
                <a:gd name="connsiteY162" fmla="*/ 7314 h 10000"/>
                <a:gd name="connsiteX163" fmla="*/ 5764 w 10000"/>
                <a:gd name="connsiteY163" fmla="*/ 7331 h 10000"/>
                <a:gd name="connsiteX164" fmla="*/ 5754 w 10000"/>
                <a:gd name="connsiteY164" fmla="*/ 7314 h 10000"/>
                <a:gd name="connsiteX165" fmla="*/ 5754 w 10000"/>
                <a:gd name="connsiteY165" fmla="*/ 7323 h 10000"/>
                <a:gd name="connsiteX166" fmla="*/ 5764 w 10000"/>
                <a:gd name="connsiteY166" fmla="*/ 7339 h 10000"/>
                <a:gd name="connsiteX167" fmla="*/ 5754 w 10000"/>
                <a:gd name="connsiteY167" fmla="*/ 7339 h 10000"/>
                <a:gd name="connsiteX168" fmla="*/ 5754 w 10000"/>
                <a:gd name="connsiteY168" fmla="*/ 7331 h 10000"/>
                <a:gd name="connsiteX169" fmla="*/ 5705 w 10000"/>
                <a:gd name="connsiteY169" fmla="*/ 7331 h 10000"/>
                <a:gd name="connsiteX170" fmla="*/ 5705 w 10000"/>
                <a:gd name="connsiteY170" fmla="*/ 7323 h 10000"/>
                <a:gd name="connsiteX171" fmla="*/ 5685 w 10000"/>
                <a:gd name="connsiteY171" fmla="*/ 7331 h 10000"/>
                <a:gd name="connsiteX172" fmla="*/ 5685 w 10000"/>
                <a:gd name="connsiteY172" fmla="*/ 7323 h 10000"/>
                <a:gd name="connsiteX173" fmla="*/ 5705 w 10000"/>
                <a:gd name="connsiteY173" fmla="*/ 7314 h 10000"/>
                <a:gd name="connsiteX174" fmla="*/ 5695 w 10000"/>
                <a:gd name="connsiteY174" fmla="*/ 7289 h 10000"/>
                <a:gd name="connsiteX175" fmla="*/ 5685 w 10000"/>
                <a:gd name="connsiteY175" fmla="*/ 7281 h 10000"/>
                <a:gd name="connsiteX176" fmla="*/ 5655 w 10000"/>
                <a:gd name="connsiteY176" fmla="*/ 7298 h 10000"/>
                <a:gd name="connsiteX177" fmla="*/ 5665 w 10000"/>
                <a:gd name="connsiteY177" fmla="*/ 7273 h 10000"/>
                <a:gd name="connsiteX178" fmla="*/ 5655 w 10000"/>
                <a:gd name="connsiteY178" fmla="*/ 7264 h 10000"/>
                <a:gd name="connsiteX179" fmla="*/ 5645 w 10000"/>
                <a:gd name="connsiteY179" fmla="*/ 7248 h 10000"/>
                <a:gd name="connsiteX180" fmla="*/ 5616 w 10000"/>
                <a:gd name="connsiteY180" fmla="*/ 7248 h 10000"/>
                <a:gd name="connsiteX181" fmla="*/ 5576 w 10000"/>
                <a:gd name="connsiteY181" fmla="*/ 7231 h 10000"/>
                <a:gd name="connsiteX182" fmla="*/ 5556 w 10000"/>
                <a:gd name="connsiteY182" fmla="*/ 7189 h 10000"/>
                <a:gd name="connsiteX183" fmla="*/ 5536 w 10000"/>
                <a:gd name="connsiteY183" fmla="*/ 7181 h 10000"/>
                <a:gd name="connsiteX184" fmla="*/ 5516 w 10000"/>
                <a:gd name="connsiteY184" fmla="*/ 7156 h 10000"/>
                <a:gd name="connsiteX185" fmla="*/ 5486 w 10000"/>
                <a:gd name="connsiteY185" fmla="*/ 7156 h 10000"/>
                <a:gd name="connsiteX186" fmla="*/ 5486 w 10000"/>
                <a:gd name="connsiteY186" fmla="*/ 7131 h 10000"/>
                <a:gd name="connsiteX187" fmla="*/ 5476 w 10000"/>
                <a:gd name="connsiteY187" fmla="*/ 7131 h 10000"/>
                <a:gd name="connsiteX188" fmla="*/ 5466 w 10000"/>
                <a:gd name="connsiteY188" fmla="*/ 7131 h 10000"/>
                <a:gd name="connsiteX189" fmla="*/ 5456 w 10000"/>
                <a:gd name="connsiteY189" fmla="*/ 7131 h 10000"/>
                <a:gd name="connsiteX190" fmla="*/ 5466 w 10000"/>
                <a:gd name="connsiteY190" fmla="*/ 7123 h 10000"/>
                <a:gd name="connsiteX191" fmla="*/ 5426 w 10000"/>
                <a:gd name="connsiteY191" fmla="*/ 7089 h 10000"/>
                <a:gd name="connsiteX192" fmla="*/ 5426 w 10000"/>
                <a:gd name="connsiteY192" fmla="*/ 7081 h 10000"/>
                <a:gd name="connsiteX193" fmla="*/ 5416 w 10000"/>
                <a:gd name="connsiteY193" fmla="*/ 7081 h 10000"/>
                <a:gd name="connsiteX194" fmla="*/ 5416 w 10000"/>
                <a:gd name="connsiteY194" fmla="*/ 7048 h 10000"/>
                <a:gd name="connsiteX195" fmla="*/ 5406 w 10000"/>
                <a:gd name="connsiteY195" fmla="*/ 7039 h 10000"/>
                <a:gd name="connsiteX196" fmla="*/ 5406 w 10000"/>
                <a:gd name="connsiteY196" fmla="*/ 7031 h 10000"/>
                <a:gd name="connsiteX197" fmla="*/ 5396 w 10000"/>
                <a:gd name="connsiteY197" fmla="*/ 7023 h 10000"/>
                <a:gd name="connsiteX198" fmla="*/ 5396 w 10000"/>
                <a:gd name="connsiteY198" fmla="*/ 7014 h 10000"/>
                <a:gd name="connsiteX199" fmla="*/ 5387 w 10000"/>
                <a:gd name="connsiteY199" fmla="*/ 7014 h 10000"/>
                <a:gd name="connsiteX200" fmla="*/ 5387 w 10000"/>
                <a:gd name="connsiteY200" fmla="*/ 7006 h 10000"/>
                <a:gd name="connsiteX201" fmla="*/ 5377 w 10000"/>
                <a:gd name="connsiteY201" fmla="*/ 6998 h 10000"/>
                <a:gd name="connsiteX202" fmla="*/ 5367 w 10000"/>
                <a:gd name="connsiteY202" fmla="*/ 6981 h 10000"/>
                <a:gd name="connsiteX203" fmla="*/ 5357 w 10000"/>
                <a:gd name="connsiteY203" fmla="*/ 6973 h 10000"/>
                <a:gd name="connsiteX204" fmla="*/ 5347 w 10000"/>
                <a:gd name="connsiteY204" fmla="*/ 6964 h 10000"/>
                <a:gd name="connsiteX205" fmla="*/ 5357 w 10000"/>
                <a:gd name="connsiteY205" fmla="*/ 6931 h 10000"/>
                <a:gd name="connsiteX206" fmla="*/ 5327 w 10000"/>
                <a:gd name="connsiteY206" fmla="*/ 6889 h 10000"/>
                <a:gd name="connsiteX207" fmla="*/ 5278 w 10000"/>
                <a:gd name="connsiteY207" fmla="*/ 6881 h 10000"/>
                <a:gd name="connsiteX208" fmla="*/ 5278 w 10000"/>
                <a:gd name="connsiteY208" fmla="*/ 6863 h 10000"/>
                <a:gd name="connsiteX209" fmla="*/ 5278 w 10000"/>
                <a:gd name="connsiteY209" fmla="*/ 6838 h 10000"/>
                <a:gd name="connsiteX210" fmla="*/ 5268 w 10000"/>
                <a:gd name="connsiteY210" fmla="*/ 6813 h 10000"/>
                <a:gd name="connsiteX211" fmla="*/ 5238 w 10000"/>
                <a:gd name="connsiteY211" fmla="*/ 6797 h 10000"/>
                <a:gd name="connsiteX212" fmla="*/ 5238 w 10000"/>
                <a:gd name="connsiteY212" fmla="*/ 6788 h 10000"/>
                <a:gd name="connsiteX213" fmla="*/ 5218 w 10000"/>
                <a:gd name="connsiteY213" fmla="*/ 6772 h 10000"/>
                <a:gd name="connsiteX214" fmla="*/ 5208 w 10000"/>
                <a:gd name="connsiteY214" fmla="*/ 6763 h 10000"/>
                <a:gd name="connsiteX215" fmla="*/ 5188 w 10000"/>
                <a:gd name="connsiteY215" fmla="*/ 6738 h 10000"/>
                <a:gd name="connsiteX216" fmla="*/ 5169 w 10000"/>
                <a:gd name="connsiteY216" fmla="*/ 6730 h 10000"/>
                <a:gd name="connsiteX217" fmla="*/ 5169 w 10000"/>
                <a:gd name="connsiteY217" fmla="*/ 6680 h 10000"/>
                <a:gd name="connsiteX218" fmla="*/ 5178 w 10000"/>
                <a:gd name="connsiteY218" fmla="*/ 6655 h 10000"/>
                <a:gd name="connsiteX219" fmla="*/ 5169 w 10000"/>
                <a:gd name="connsiteY219" fmla="*/ 6647 h 10000"/>
                <a:gd name="connsiteX220" fmla="*/ 5119 w 10000"/>
                <a:gd name="connsiteY220" fmla="*/ 6605 h 10000"/>
                <a:gd name="connsiteX221" fmla="*/ 5069 w 10000"/>
                <a:gd name="connsiteY221" fmla="*/ 6597 h 10000"/>
                <a:gd name="connsiteX222" fmla="*/ 5000 w 10000"/>
                <a:gd name="connsiteY222" fmla="*/ 6580 h 10000"/>
                <a:gd name="connsiteX223" fmla="*/ 4891 w 10000"/>
                <a:gd name="connsiteY223" fmla="*/ 6513 h 10000"/>
                <a:gd name="connsiteX224" fmla="*/ 4792 w 10000"/>
                <a:gd name="connsiteY224" fmla="*/ 6497 h 10000"/>
                <a:gd name="connsiteX225" fmla="*/ 4782 w 10000"/>
                <a:gd name="connsiteY225" fmla="*/ 6488 h 10000"/>
                <a:gd name="connsiteX226" fmla="*/ 4782 w 10000"/>
                <a:gd name="connsiteY226" fmla="*/ 6455 h 10000"/>
                <a:gd name="connsiteX227" fmla="*/ 4782 w 10000"/>
                <a:gd name="connsiteY227" fmla="*/ 6447 h 10000"/>
                <a:gd name="connsiteX228" fmla="*/ 4762 w 10000"/>
                <a:gd name="connsiteY228" fmla="*/ 6405 h 10000"/>
                <a:gd name="connsiteX229" fmla="*/ 4742 w 10000"/>
                <a:gd name="connsiteY229" fmla="*/ 6380 h 10000"/>
                <a:gd name="connsiteX230" fmla="*/ 4732 w 10000"/>
                <a:gd name="connsiteY230" fmla="*/ 6313 h 10000"/>
                <a:gd name="connsiteX231" fmla="*/ 4723 w 10000"/>
                <a:gd name="connsiteY231" fmla="*/ 6305 h 10000"/>
                <a:gd name="connsiteX232" fmla="*/ 4723 w 10000"/>
                <a:gd name="connsiteY232" fmla="*/ 6280 h 10000"/>
                <a:gd name="connsiteX233" fmla="*/ 4683 w 10000"/>
                <a:gd name="connsiteY233" fmla="*/ 6230 h 10000"/>
                <a:gd name="connsiteX234" fmla="*/ 4594 w 10000"/>
                <a:gd name="connsiteY234" fmla="*/ 6180 h 10000"/>
                <a:gd name="connsiteX235" fmla="*/ 4544 w 10000"/>
                <a:gd name="connsiteY235" fmla="*/ 6130 h 10000"/>
                <a:gd name="connsiteX236" fmla="*/ 4524 w 10000"/>
                <a:gd name="connsiteY236" fmla="*/ 6105 h 10000"/>
                <a:gd name="connsiteX237" fmla="*/ 4505 w 10000"/>
                <a:gd name="connsiteY237" fmla="*/ 6097 h 10000"/>
                <a:gd name="connsiteX238" fmla="*/ 4494 w 10000"/>
                <a:gd name="connsiteY238" fmla="*/ 6072 h 10000"/>
                <a:gd name="connsiteX239" fmla="*/ 4484 w 10000"/>
                <a:gd name="connsiteY239" fmla="*/ 6063 h 10000"/>
                <a:gd name="connsiteX240" fmla="*/ 4474 w 10000"/>
                <a:gd name="connsiteY240" fmla="*/ 6030 h 10000"/>
                <a:gd name="connsiteX241" fmla="*/ 4444 w 10000"/>
                <a:gd name="connsiteY241" fmla="*/ 6005 h 10000"/>
                <a:gd name="connsiteX242" fmla="*/ 4454 w 10000"/>
                <a:gd name="connsiteY242" fmla="*/ 6005 h 10000"/>
                <a:gd name="connsiteX243" fmla="*/ 4444 w 10000"/>
                <a:gd name="connsiteY243" fmla="*/ 5888 h 10000"/>
                <a:gd name="connsiteX244" fmla="*/ 4335 w 10000"/>
                <a:gd name="connsiteY244" fmla="*/ 5847 h 10000"/>
                <a:gd name="connsiteX245" fmla="*/ 4315 w 10000"/>
                <a:gd name="connsiteY245" fmla="*/ 5805 h 10000"/>
                <a:gd name="connsiteX246" fmla="*/ 4295 w 10000"/>
                <a:gd name="connsiteY246" fmla="*/ 5797 h 10000"/>
                <a:gd name="connsiteX247" fmla="*/ 4246 w 10000"/>
                <a:gd name="connsiteY247" fmla="*/ 5747 h 10000"/>
                <a:gd name="connsiteX248" fmla="*/ 4236 w 10000"/>
                <a:gd name="connsiteY248" fmla="*/ 5713 h 10000"/>
                <a:gd name="connsiteX249" fmla="*/ 4226 w 10000"/>
                <a:gd name="connsiteY249" fmla="*/ 5697 h 10000"/>
                <a:gd name="connsiteX250" fmla="*/ 4137 w 10000"/>
                <a:gd name="connsiteY250" fmla="*/ 5672 h 10000"/>
                <a:gd name="connsiteX251" fmla="*/ 4137 w 10000"/>
                <a:gd name="connsiteY251" fmla="*/ 5663 h 10000"/>
                <a:gd name="connsiteX252" fmla="*/ 4147 w 10000"/>
                <a:gd name="connsiteY252" fmla="*/ 5647 h 10000"/>
                <a:gd name="connsiteX253" fmla="*/ 4157 w 10000"/>
                <a:gd name="connsiteY253" fmla="*/ 5630 h 10000"/>
                <a:gd name="connsiteX254" fmla="*/ 4137 w 10000"/>
                <a:gd name="connsiteY254" fmla="*/ 5587 h 10000"/>
                <a:gd name="connsiteX255" fmla="*/ 4137 w 10000"/>
                <a:gd name="connsiteY255" fmla="*/ 5512 h 10000"/>
                <a:gd name="connsiteX256" fmla="*/ 4107 w 10000"/>
                <a:gd name="connsiteY256" fmla="*/ 5512 h 10000"/>
                <a:gd name="connsiteX257" fmla="*/ 4147 w 10000"/>
                <a:gd name="connsiteY257" fmla="*/ 5479 h 10000"/>
                <a:gd name="connsiteX258" fmla="*/ 4157 w 10000"/>
                <a:gd name="connsiteY258" fmla="*/ 5454 h 10000"/>
                <a:gd name="connsiteX259" fmla="*/ 4137 w 10000"/>
                <a:gd name="connsiteY259" fmla="*/ 5396 h 10000"/>
                <a:gd name="connsiteX260" fmla="*/ 4097 w 10000"/>
                <a:gd name="connsiteY260" fmla="*/ 5387 h 10000"/>
                <a:gd name="connsiteX261" fmla="*/ 4107 w 10000"/>
                <a:gd name="connsiteY261" fmla="*/ 5379 h 10000"/>
                <a:gd name="connsiteX262" fmla="*/ 4097 w 10000"/>
                <a:gd name="connsiteY262" fmla="*/ 5354 h 10000"/>
                <a:gd name="connsiteX263" fmla="*/ 4058 w 10000"/>
                <a:gd name="connsiteY263" fmla="*/ 5354 h 10000"/>
                <a:gd name="connsiteX264" fmla="*/ 4097 w 10000"/>
                <a:gd name="connsiteY264" fmla="*/ 5262 h 10000"/>
                <a:gd name="connsiteX265" fmla="*/ 4087 w 10000"/>
                <a:gd name="connsiteY265" fmla="*/ 5196 h 10000"/>
                <a:gd name="connsiteX266" fmla="*/ 4067 w 10000"/>
                <a:gd name="connsiteY266" fmla="*/ 5162 h 10000"/>
                <a:gd name="connsiteX267" fmla="*/ 4038 w 10000"/>
                <a:gd name="connsiteY267" fmla="*/ 5137 h 10000"/>
                <a:gd name="connsiteX268" fmla="*/ 3988 w 10000"/>
                <a:gd name="connsiteY268" fmla="*/ 5121 h 10000"/>
                <a:gd name="connsiteX269" fmla="*/ 3919 w 10000"/>
                <a:gd name="connsiteY269" fmla="*/ 5137 h 10000"/>
                <a:gd name="connsiteX270" fmla="*/ 3909 w 10000"/>
                <a:gd name="connsiteY270" fmla="*/ 5187 h 10000"/>
                <a:gd name="connsiteX271" fmla="*/ 3879 w 10000"/>
                <a:gd name="connsiteY271" fmla="*/ 5121 h 10000"/>
                <a:gd name="connsiteX272" fmla="*/ 3810 w 10000"/>
                <a:gd name="connsiteY272" fmla="*/ 5104 h 10000"/>
                <a:gd name="connsiteX273" fmla="*/ 3790 w 10000"/>
                <a:gd name="connsiteY273" fmla="*/ 5079 h 10000"/>
                <a:gd name="connsiteX274" fmla="*/ 3780 w 10000"/>
                <a:gd name="connsiteY274" fmla="*/ 5029 h 10000"/>
                <a:gd name="connsiteX275" fmla="*/ 3869 w 10000"/>
                <a:gd name="connsiteY275" fmla="*/ 4912 h 10000"/>
                <a:gd name="connsiteX276" fmla="*/ 3859 w 10000"/>
                <a:gd name="connsiteY276" fmla="*/ 4871 h 10000"/>
                <a:gd name="connsiteX277" fmla="*/ 3849 w 10000"/>
                <a:gd name="connsiteY277" fmla="*/ 4846 h 10000"/>
                <a:gd name="connsiteX278" fmla="*/ 3839 w 10000"/>
                <a:gd name="connsiteY278" fmla="*/ 4862 h 10000"/>
                <a:gd name="connsiteX279" fmla="*/ 3790 w 10000"/>
                <a:gd name="connsiteY279" fmla="*/ 4821 h 10000"/>
                <a:gd name="connsiteX280" fmla="*/ 3790 w 10000"/>
                <a:gd name="connsiteY280" fmla="*/ 4771 h 10000"/>
                <a:gd name="connsiteX281" fmla="*/ 3760 w 10000"/>
                <a:gd name="connsiteY281" fmla="*/ 4721 h 10000"/>
                <a:gd name="connsiteX282" fmla="*/ 3730 w 10000"/>
                <a:gd name="connsiteY282" fmla="*/ 4712 h 10000"/>
                <a:gd name="connsiteX283" fmla="*/ 3701 w 10000"/>
                <a:gd name="connsiteY283" fmla="*/ 4671 h 10000"/>
                <a:gd name="connsiteX284" fmla="*/ 3691 w 10000"/>
                <a:gd name="connsiteY284" fmla="*/ 4662 h 10000"/>
                <a:gd name="connsiteX285" fmla="*/ 3641 w 10000"/>
                <a:gd name="connsiteY285" fmla="*/ 4571 h 10000"/>
                <a:gd name="connsiteX286" fmla="*/ 3621 w 10000"/>
                <a:gd name="connsiteY286" fmla="*/ 4554 h 10000"/>
                <a:gd name="connsiteX287" fmla="*/ 3582 w 10000"/>
                <a:gd name="connsiteY287" fmla="*/ 4529 h 10000"/>
                <a:gd name="connsiteX288" fmla="*/ 3542 w 10000"/>
                <a:gd name="connsiteY288" fmla="*/ 4396 h 10000"/>
                <a:gd name="connsiteX289" fmla="*/ 3482 w 10000"/>
                <a:gd name="connsiteY289" fmla="*/ 4328 h 10000"/>
                <a:gd name="connsiteX290" fmla="*/ 3472 w 10000"/>
                <a:gd name="connsiteY290" fmla="*/ 4245 h 10000"/>
                <a:gd name="connsiteX291" fmla="*/ 3442 w 10000"/>
                <a:gd name="connsiteY291" fmla="*/ 4211 h 10000"/>
                <a:gd name="connsiteX292" fmla="*/ 3432 w 10000"/>
                <a:gd name="connsiteY292" fmla="*/ 4211 h 10000"/>
                <a:gd name="connsiteX293" fmla="*/ 3422 w 10000"/>
                <a:gd name="connsiteY293" fmla="*/ 4195 h 10000"/>
                <a:gd name="connsiteX294" fmla="*/ 3363 w 10000"/>
                <a:gd name="connsiteY294" fmla="*/ 4203 h 10000"/>
                <a:gd name="connsiteX295" fmla="*/ 3343 w 10000"/>
                <a:gd name="connsiteY295" fmla="*/ 4195 h 10000"/>
                <a:gd name="connsiteX296" fmla="*/ 3363 w 10000"/>
                <a:gd name="connsiteY296" fmla="*/ 4003 h 10000"/>
                <a:gd name="connsiteX297" fmla="*/ 3343 w 10000"/>
                <a:gd name="connsiteY297" fmla="*/ 3970 h 10000"/>
                <a:gd name="connsiteX298" fmla="*/ 3383 w 10000"/>
                <a:gd name="connsiteY298" fmla="*/ 3811 h 10000"/>
                <a:gd name="connsiteX299" fmla="*/ 3343 w 10000"/>
                <a:gd name="connsiteY299" fmla="*/ 3720 h 10000"/>
                <a:gd name="connsiteX300" fmla="*/ 3303 w 10000"/>
                <a:gd name="connsiteY300" fmla="*/ 3678 h 10000"/>
                <a:gd name="connsiteX301" fmla="*/ 3264 w 10000"/>
                <a:gd name="connsiteY301" fmla="*/ 3645 h 10000"/>
                <a:gd name="connsiteX302" fmla="*/ 3244 w 10000"/>
                <a:gd name="connsiteY302" fmla="*/ 3645 h 10000"/>
                <a:gd name="connsiteX303" fmla="*/ 3224 w 10000"/>
                <a:gd name="connsiteY303" fmla="*/ 3653 h 10000"/>
                <a:gd name="connsiteX304" fmla="*/ 3214 w 10000"/>
                <a:gd name="connsiteY304" fmla="*/ 3645 h 10000"/>
                <a:gd name="connsiteX305" fmla="*/ 3254 w 10000"/>
                <a:gd name="connsiteY305" fmla="*/ 3570 h 10000"/>
                <a:gd name="connsiteX306" fmla="*/ 3254 w 10000"/>
                <a:gd name="connsiteY306" fmla="*/ 3470 h 10000"/>
                <a:gd name="connsiteX307" fmla="*/ 3194 w 10000"/>
                <a:gd name="connsiteY307" fmla="*/ 3370 h 10000"/>
                <a:gd name="connsiteX308" fmla="*/ 3075 w 10000"/>
                <a:gd name="connsiteY308" fmla="*/ 3245 h 10000"/>
                <a:gd name="connsiteX309" fmla="*/ 3065 w 10000"/>
                <a:gd name="connsiteY309" fmla="*/ 3245 h 10000"/>
                <a:gd name="connsiteX310" fmla="*/ 2956 w 10000"/>
                <a:gd name="connsiteY310" fmla="*/ 3044 h 10000"/>
                <a:gd name="connsiteX311" fmla="*/ 2907 w 10000"/>
                <a:gd name="connsiteY311" fmla="*/ 2977 h 10000"/>
                <a:gd name="connsiteX312" fmla="*/ 2907 w 10000"/>
                <a:gd name="connsiteY312" fmla="*/ 2885 h 10000"/>
                <a:gd name="connsiteX313" fmla="*/ 2887 w 10000"/>
                <a:gd name="connsiteY313" fmla="*/ 2802 h 10000"/>
                <a:gd name="connsiteX314" fmla="*/ 2907 w 10000"/>
                <a:gd name="connsiteY314" fmla="*/ 2794 h 10000"/>
                <a:gd name="connsiteX315" fmla="*/ 2947 w 10000"/>
                <a:gd name="connsiteY315" fmla="*/ 2710 h 10000"/>
                <a:gd name="connsiteX316" fmla="*/ 2966 w 10000"/>
                <a:gd name="connsiteY316" fmla="*/ 2585 h 10000"/>
                <a:gd name="connsiteX317" fmla="*/ 2966 w 10000"/>
                <a:gd name="connsiteY317" fmla="*/ 2535 h 10000"/>
                <a:gd name="connsiteX318" fmla="*/ 2927 w 10000"/>
                <a:gd name="connsiteY318" fmla="*/ 2452 h 10000"/>
                <a:gd name="connsiteX319" fmla="*/ 2947 w 10000"/>
                <a:gd name="connsiteY319" fmla="*/ 2427 h 10000"/>
                <a:gd name="connsiteX320" fmla="*/ 2956 w 10000"/>
                <a:gd name="connsiteY320" fmla="*/ 2444 h 10000"/>
                <a:gd name="connsiteX321" fmla="*/ 3046 w 10000"/>
                <a:gd name="connsiteY321" fmla="*/ 2419 h 10000"/>
                <a:gd name="connsiteX322" fmla="*/ 3056 w 10000"/>
                <a:gd name="connsiteY322" fmla="*/ 2419 h 10000"/>
                <a:gd name="connsiteX323" fmla="*/ 3065 w 10000"/>
                <a:gd name="connsiteY323" fmla="*/ 2385 h 10000"/>
                <a:gd name="connsiteX324" fmla="*/ 3056 w 10000"/>
                <a:gd name="connsiteY324" fmla="*/ 2369 h 10000"/>
                <a:gd name="connsiteX325" fmla="*/ 3075 w 10000"/>
                <a:gd name="connsiteY325" fmla="*/ 2327 h 10000"/>
                <a:gd name="connsiteX326" fmla="*/ 3075 w 10000"/>
                <a:gd name="connsiteY326" fmla="*/ 2319 h 10000"/>
                <a:gd name="connsiteX327" fmla="*/ 3056 w 10000"/>
                <a:gd name="connsiteY327" fmla="*/ 2285 h 10000"/>
                <a:gd name="connsiteX328" fmla="*/ 3036 w 10000"/>
                <a:gd name="connsiteY328" fmla="*/ 2285 h 10000"/>
                <a:gd name="connsiteX329" fmla="*/ 3036 w 10000"/>
                <a:gd name="connsiteY329" fmla="*/ 2260 h 10000"/>
                <a:gd name="connsiteX330" fmla="*/ 3026 w 10000"/>
                <a:gd name="connsiteY330" fmla="*/ 2252 h 10000"/>
                <a:gd name="connsiteX331" fmla="*/ 2976 w 10000"/>
                <a:gd name="connsiteY331" fmla="*/ 2244 h 10000"/>
                <a:gd name="connsiteX332" fmla="*/ 2966 w 10000"/>
                <a:gd name="connsiteY332" fmla="*/ 2244 h 10000"/>
                <a:gd name="connsiteX333" fmla="*/ 2857 w 10000"/>
                <a:gd name="connsiteY333" fmla="*/ 2194 h 10000"/>
                <a:gd name="connsiteX334" fmla="*/ 2828 w 10000"/>
                <a:gd name="connsiteY334" fmla="*/ 2169 h 10000"/>
                <a:gd name="connsiteX335" fmla="*/ 2828 w 10000"/>
                <a:gd name="connsiteY335" fmla="*/ 2160 h 10000"/>
                <a:gd name="connsiteX336" fmla="*/ 2778 w 10000"/>
                <a:gd name="connsiteY336" fmla="*/ 2160 h 10000"/>
                <a:gd name="connsiteX337" fmla="*/ 2709 w 10000"/>
                <a:gd name="connsiteY337" fmla="*/ 2152 h 10000"/>
                <a:gd name="connsiteX338" fmla="*/ 2570 w 10000"/>
                <a:gd name="connsiteY338" fmla="*/ 2102 h 10000"/>
                <a:gd name="connsiteX339" fmla="*/ 2480 w 10000"/>
                <a:gd name="connsiteY339" fmla="*/ 2077 h 10000"/>
                <a:gd name="connsiteX340" fmla="*/ 2470 w 10000"/>
                <a:gd name="connsiteY340" fmla="*/ 2069 h 10000"/>
                <a:gd name="connsiteX341" fmla="*/ 2460 w 10000"/>
                <a:gd name="connsiteY341" fmla="*/ 2077 h 10000"/>
                <a:gd name="connsiteX342" fmla="*/ 2311 w 10000"/>
                <a:gd name="connsiteY342" fmla="*/ 2044 h 10000"/>
                <a:gd name="connsiteX343" fmla="*/ 2291 w 10000"/>
                <a:gd name="connsiteY343" fmla="*/ 2027 h 10000"/>
                <a:gd name="connsiteX344" fmla="*/ 2272 w 10000"/>
                <a:gd name="connsiteY344" fmla="*/ 1994 h 10000"/>
                <a:gd name="connsiteX345" fmla="*/ 2192 w 10000"/>
                <a:gd name="connsiteY345" fmla="*/ 1994 h 10000"/>
                <a:gd name="connsiteX346" fmla="*/ 2172 w 10000"/>
                <a:gd name="connsiteY346" fmla="*/ 1969 h 10000"/>
                <a:gd name="connsiteX347" fmla="*/ 2172 w 10000"/>
                <a:gd name="connsiteY347" fmla="*/ 1952 h 10000"/>
                <a:gd name="connsiteX348" fmla="*/ 2222 w 10000"/>
                <a:gd name="connsiteY348" fmla="*/ 1902 h 10000"/>
                <a:gd name="connsiteX349" fmla="*/ 2222 w 10000"/>
                <a:gd name="connsiteY349" fmla="*/ 1894 h 10000"/>
                <a:gd name="connsiteX350" fmla="*/ 2192 w 10000"/>
                <a:gd name="connsiteY350" fmla="*/ 1834 h 10000"/>
                <a:gd name="connsiteX351" fmla="*/ 2192 w 10000"/>
                <a:gd name="connsiteY351" fmla="*/ 1801 h 10000"/>
                <a:gd name="connsiteX352" fmla="*/ 2182 w 10000"/>
                <a:gd name="connsiteY352" fmla="*/ 1751 h 10000"/>
                <a:gd name="connsiteX353" fmla="*/ 2143 w 10000"/>
                <a:gd name="connsiteY353" fmla="*/ 1718 h 10000"/>
                <a:gd name="connsiteX354" fmla="*/ 2133 w 10000"/>
                <a:gd name="connsiteY354" fmla="*/ 1701 h 10000"/>
                <a:gd name="connsiteX355" fmla="*/ 2004 w 10000"/>
                <a:gd name="connsiteY355" fmla="*/ 1643 h 10000"/>
                <a:gd name="connsiteX356" fmla="*/ 1994 w 10000"/>
                <a:gd name="connsiteY356" fmla="*/ 1634 h 10000"/>
                <a:gd name="connsiteX357" fmla="*/ 1964 w 10000"/>
                <a:gd name="connsiteY357" fmla="*/ 1626 h 10000"/>
                <a:gd name="connsiteX358" fmla="*/ 1945 w 10000"/>
                <a:gd name="connsiteY358" fmla="*/ 1618 h 10000"/>
                <a:gd name="connsiteX359" fmla="*/ 1895 w 10000"/>
                <a:gd name="connsiteY359" fmla="*/ 1593 h 10000"/>
                <a:gd name="connsiteX360" fmla="*/ 1865 w 10000"/>
                <a:gd name="connsiteY360" fmla="*/ 1584 h 10000"/>
                <a:gd name="connsiteX361" fmla="*/ 1855 w 10000"/>
                <a:gd name="connsiteY361" fmla="*/ 1584 h 10000"/>
                <a:gd name="connsiteX362" fmla="*/ 1826 w 10000"/>
                <a:gd name="connsiteY362" fmla="*/ 1584 h 10000"/>
                <a:gd name="connsiteX363" fmla="*/ 1816 w 10000"/>
                <a:gd name="connsiteY363" fmla="*/ 1576 h 10000"/>
                <a:gd name="connsiteX364" fmla="*/ 1796 w 10000"/>
                <a:gd name="connsiteY364" fmla="*/ 1559 h 10000"/>
                <a:gd name="connsiteX365" fmla="*/ 1786 w 10000"/>
                <a:gd name="connsiteY365" fmla="*/ 1551 h 10000"/>
                <a:gd name="connsiteX366" fmla="*/ 1766 w 10000"/>
                <a:gd name="connsiteY366" fmla="*/ 1559 h 10000"/>
                <a:gd name="connsiteX367" fmla="*/ 1697 w 10000"/>
                <a:gd name="connsiteY367" fmla="*/ 1568 h 10000"/>
                <a:gd name="connsiteX368" fmla="*/ 1687 w 10000"/>
                <a:gd name="connsiteY368" fmla="*/ 1576 h 10000"/>
                <a:gd name="connsiteX369" fmla="*/ 1677 w 10000"/>
                <a:gd name="connsiteY369" fmla="*/ 1584 h 10000"/>
                <a:gd name="connsiteX370" fmla="*/ 1657 w 10000"/>
                <a:gd name="connsiteY370" fmla="*/ 1593 h 10000"/>
                <a:gd name="connsiteX371" fmla="*/ 1608 w 10000"/>
                <a:gd name="connsiteY371" fmla="*/ 1568 h 10000"/>
                <a:gd name="connsiteX372" fmla="*/ 1488 w 10000"/>
                <a:gd name="connsiteY372" fmla="*/ 1601 h 10000"/>
                <a:gd name="connsiteX373" fmla="*/ 1488 w 10000"/>
                <a:gd name="connsiteY373" fmla="*/ 1651 h 10000"/>
                <a:gd name="connsiteX374" fmla="*/ 1428 w 10000"/>
                <a:gd name="connsiteY374" fmla="*/ 1684 h 10000"/>
                <a:gd name="connsiteX375" fmla="*/ 1359 w 10000"/>
                <a:gd name="connsiteY375" fmla="*/ 1668 h 10000"/>
                <a:gd name="connsiteX376" fmla="*/ 1299 w 10000"/>
                <a:gd name="connsiteY376" fmla="*/ 1634 h 10000"/>
                <a:gd name="connsiteX377" fmla="*/ 1250 w 10000"/>
                <a:gd name="connsiteY377" fmla="*/ 1601 h 10000"/>
                <a:gd name="connsiteX378" fmla="*/ 1200 w 10000"/>
                <a:gd name="connsiteY378" fmla="*/ 1584 h 10000"/>
                <a:gd name="connsiteX379" fmla="*/ 1180 w 10000"/>
                <a:gd name="connsiteY379" fmla="*/ 1568 h 10000"/>
                <a:gd name="connsiteX380" fmla="*/ 1131 w 10000"/>
                <a:gd name="connsiteY380" fmla="*/ 1526 h 10000"/>
                <a:gd name="connsiteX381" fmla="*/ 1141 w 10000"/>
                <a:gd name="connsiteY381" fmla="*/ 1518 h 10000"/>
                <a:gd name="connsiteX382" fmla="*/ 1081 w 10000"/>
                <a:gd name="connsiteY382" fmla="*/ 1476 h 10000"/>
                <a:gd name="connsiteX383" fmla="*/ 982 w 10000"/>
                <a:gd name="connsiteY383" fmla="*/ 1418 h 10000"/>
                <a:gd name="connsiteX384" fmla="*/ 962 w 10000"/>
                <a:gd name="connsiteY384" fmla="*/ 1409 h 10000"/>
                <a:gd name="connsiteX385" fmla="*/ 962 w 10000"/>
                <a:gd name="connsiteY385" fmla="*/ 1401 h 10000"/>
                <a:gd name="connsiteX386" fmla="*/ 943 w 10000"/>
                <a:gd name="connsiteY386" fmla="*/ 1393 h 10000"/>
                <a:gd name="connsiteX387" fmla="*/ 903 w 10000"/>
                <a:gd name="connsiteY387" fmla="*/ 1368 h 10000"/>
                <a:gd name="connsiteX388" fmla="*/ 883 w 10000"/>
                <a:gd name="connsiteY388" fmla="*/ 1351 h 10000"/>
                <a:gd name="connsiteX389" fmla="*/ 883 w 10000"/>
                <a:gd name="connsiteY389" fmla="*/ 1334 h 10000"/>
                <a:gd name="connsiteX390" fmla="*/ 853 w 10000"/>
                <a:gd name="connsiteY390" fmla="*/ 1326 h 10000"/>
                <a:gd name="connsiteX391" fmla="*/ 824 w 10000"/>
                <a:gd name="connsiteY391" fmla="*/ 1301 h 10000"/>
                <a:gd name="connsiteX392" fmla="*/ 824 w 10000"/>
                <a:gd name="connsiteY392" fmla="*/ 1276 h 10000"/>
                <a:gd name="connsiteX393" fmla="*/ 774 w 10000"/>
                <a:gd name="connsiteY393" fmla="*/ 1251 h 10000"/>
                <a:gd name="connsiteX394" fmla="*/ 744 w 10000"/>
                <a:gd name="connsiteY394" fmla="*/ 1226 h 10000"/>
                <a:gd name="connsiteX395" fmla="*/ 675 w 10000"/>
                <a:gd name="connsiteY395" fmla="*/ 1218 h 10000"/>
                <a:gd name="connsiteX396" fmla="*/ 625 w 10000"/>
                <a:gd name="connsiteY396" fmla="*/ 1218 h 10000"/>
                <a:gd name="connsiteX397" fmla="*/ 596 w 10000"/>
                <a:gd name="connsiteY397" fmla="*/ 1201 h 10000"/>
                <a:gd name="connsiteX398" fmla="*/ 536 w 10000"/>
                <a:gd name="connsiteY398" fmla="*/ 1168 h 10000"/>
                <a:gd name="connsiteX399" fmla="*/ 506 w 10000"/>
                <a:gd name="connsiteY399" fmla="*/ 1118 h 10000"/>
                <a:gd name="connsiteX400" fmla="*/ 486 w 10000"/>
                <a:gd name="connsiteY400" fmla="*/ 1109 h 10000"/>
                <a:gd name="connsiteX401" fmla="*/ 456 w 10000"/>
                <a:gd name="connsiteY401" fmla="*/ 1118 h 10000"/>
                <a:gd name="connsiteX402" fmla="*/ 416 w 10000"/>
                <a:gd name="connsiteY402" fmla="*/ 1109 h 10000"/>
                <a:gd name="connsiteX403" fmla="*/ 396 w 10000"/>
                <a:gd name="connsiteY403" fmla="*/ 1151 h 10000"/>
                <a:gd name="connsiteX404" fmla="*/ 396 w 10000"/>
                <a:gd name="connsiteY404" fmla="*/ 1176 h 10000"/>
                <a:gd name="connsiteX405" fmla="*/ 396 w 10000"/>
                <a:gd name="connsiteY405" fmla="*/ 1193 h 10000"/>
                <a:gd name="connsiteX406" fmla="*/ 317 w 10000"/>
                <a:gd name="connsiteY406" fmla="*/ 1168 h 10000"/>
                <a:gd name="connsiteX407" fmla="*/ 268 w 10000"/>
                <a:gd name="connsiteY407" fmla="*/ 1118 h 10000"/>
                <a:gd name="connsiteX408" fmla="*/ 129 w 10000"/>
                <a:gd name="connsiteY408" fmla="*/ 984 h 10000"/>
                <a:gd name="connsiteX409" fmla="*/ 59 w 10000"/>
                <a:gd name="connsiteY409" fmla="*/ 951 h 10000"/>
                <a:gd name="connsiteX410" fmla="*/ 0 w 10000"/>
                <a:gd name="connsiteY410" fmla="*/ 851 h 10000"/>
                <a:gd name="connsiteX411" fmla="*/ 59 w 10000"/>
                <a:gd name="connsiteY411" fmla="*/ 851 h 10000"/>
                <a:gd name="connsiteX412" fmla="*/ 69 w 10000"/>
                <a:gd name="connsiteY412" fmla="*/ 793 h 10000"/>
                <a:gd name="connsiteX413" fmla="*/ 59 w 10000"/>
                <a:gd name="connsiteY413" fmla="*/ 525 h 10000"/>
                <a:gd name="connsiteX414" fmla="*/ 109 w 10000"/>
                <a:gd name="connsiteY414" fmla="*/ 492 h 10000"/>
                <a:gd name="connsiteX415" fmla="*/ 168 w 10000"/>
                <a:gd name="connsiteY415" fmla="*/ 525 h 10000"/>
                <a:gd name="connsiteX416" fmla="*/ 188 w 10000"/>
                <a:gd name="connsiteY416" fmla="*/ 350 h 10000"/>
                <a:gd name="connsiteX417" fmla="*/ 337 w 10000"/>
                <a:gd name="connsiteY417" fmla="*/ 167 h 10000"/>
                <a:gd name="connsiteX418" fmla="*/ 546 w 10000"/>
                <a:gd name="connsiteY418" fmla="*/ 0 h 10000"/>
                <a:gd name="connsiteX419" fmla="*/ 764 w 10000"/>
                <a:gd name="connsiteY419" fmla="*/ 192 h 10000"/>
                <a:gd name="connsiteX420" fmla="*/ 2758 w 10000"/>
                <a:gd name="connsiteY420" fmla="*/ 959 h 10000"/>
                <a:gd name="connsiteX421" fmla="*/ 5526 w 10000"/>
                <a:gd name="connsiteY421" fmla="*/ 1994 h 10000"/>
                <a:gd name="connsiteX422" fmla="*/ 5526 w 10000"/>
                <a:gd name="connsiteY422" fmla="*/ 2002 h 10000"/>
                <a:gd name="connsiteX423" fmla="*/ 5744 w 10000"/>
                <a:gd name="connsiteY423" fmla="*/ 2077 h 10000"/>
                <a:gd name="connsiteX424" fmla="*/ 5784 w 10000"/>
                <a:gd name="connsiteY424" fmla="*/ 2102 h 10000"/>
                <a:gd name="connsiteX425" fmla="*/ 6180 w 10000"/>
                <a:gd name="connsiteY425" fmla="*/ 2244 h 10000"/>
                <a:gd name="connsiteX426" fmla="*/ 7153 w 10000"/>
                <a:gd name="connsiteY426" fmla="*/ 2310 h 10000"/>
                <a:gd name="connsiteX427" fmla="*/ 9355 w 10000"/>
                <a:gd name="connsiteY427" fmla="*/ 2419 h 10000"/>
                <a:gd name="connsiteX428" fmla="*/ 9633 w 10000"/>
                <a:gd name="connsiteY428" fmla="*/ 2427 h 10000"/>
                <a:gd name="connsiteX0" fmla="*/ 9633 w 10000"/>
                <a:gd name="connsiteY0" fmla="*/ 2427 h 10000"/>
                <a:gd name="connsiteX1" fmla="*/ 9514 w 10000"/>
                <a:gd name="connsiteY1" fmla="*/ 2594 h 10000"/>
                <a:gd name="connsiteX2" fmla="*/ 9604 w 10000"/>
                <a:gd name="connsiteY2" fmla="*/ 2577 h 10000"/>
                <a:gd name="connsiteX3" fmla="*/ 9633 w 10000"/>
                <a:gd name="connsiteY3" fmla="*/ 2819 h 10000"/>
                <a:gd name="connsiteX4" fmla="*/ 9782 w 10000"/>
                <a:gd name="connsiteY4" fmla="*/ 3486 h 10000"/>
                <a:gd name="connsiteX5" fmla="*/ 9931 w 10000"/>
                <a:gd name="connsiteY5" fmla="*/ 3811 h 10000"/>
                <a:gd name="connsiteX6" fmla="*/ 10000 w 10000"/>
                <a:gd name="connsiteY6" fmla="*/ 4278 h 10000"/>
                <a:gd name="connsiteX7" fmla="*/ 9842 w 10000"/>
                <a:gd name="connsiteY7" fmla="*/ 5346 h 10000"/>
                <a:gd name="connsiteX8" fmla="*/ 9713 w 10000"/>
                <a:gd name="connsiteY8" fmla="*/ 5321 h 10000"/>
                <a:gd name="connsiteX9" fmla="*/ 9752 w 10000"/>
                <a:gd name="connsiteY9" fmla="*/ 5546 h 10000"/>
                <a:gd name="connsiteX10" fmla="*/ 9782 w 10000"/>
                <a:gd name="connsiteY10" fmla="*/ 5863 h 10000"/>
                <a:gd name="connsiteX11" fmla="*/ 9842 w 10000"/>
                <a:gd name="connsiteY11" fmla="*/ 6147 h 10000"/>
                <a:gd name="connsiteX12" fmla="*/ 9822 w 10000"/>
                <a:gd name="connsiteY12" fmla="*/ 6313 h 10000"/>
                <a:gd name="connsiteX13" fmla="*/ 9752 w 10000"/>
                <a:gd name="connsiteY13" fmla="*/ 6463 h 10000"/>
                <a:gd name="connsiteX14" fmla="*/ 9802 w 10000"/>
                <a:gd name="connsiteY14" fmla="*/ 6622 h 10000"/>
                <a:gd name="connsiteX15" fmla="*/ 9792 w 10000"/>
                <a:gd name="connsiteY15" fmla="*/ 6738 h 10000"/>
                <a:gd name="connsiteX16" fmla="*/ 9792 w 10000"/>
                <a:gd name="connsiteY16" fmla="*/ 6830 h 10000"/>
                <a:gd name="connsiteX17" fmla="*/ 9832 w 10000"/>
                <a:gd name="connsiteY17" fmla="*/ 6939 h 10000"/>
                <a:gd name="connsiteX18" fmla="*/ 9832 w 10000"/>
                <a:gd name="connsiteY18" fmla="*/ 6981 h 10000"/>
                <a:gd name="connsiteX19" fmla="*/ 9738 w 10000"/>
                <a:gd name="connsiteY19" fmla="*/ 7157 h 10000"/>
                <a:gd name="connsiteX20" fmla="*/ 9494 w 10000"/>
                <a:gd name="connsiteY20" fmla="*/ 7137 h 10000"/>
                <a:gd name="connsiteX21" fmla="*/ 9330 w 10000"/>
                <a:gd name="connsiteY21" fmla="*/ 7112 h 10000"/>
                <a:gd name="connsiteX22" fmla="*/ 9180 w 10000"/>
                <a:gd name="connsiteY22" fmla="*/ 7061 h 10000"/>
                <a:gd name="connsiteX23" fmla="*/ 9127 w 10000"/>
                <a:gd name="connsiteY23" fmla="*/ 6981 h 10000"/>
                <a:gd name="connsiteX24" fmla="*/ 9077 w 10000"/>
                <a:gd name="connsiteY24" fmla="*/ 6956 h 10000"/>
                <a:gd name="connsiteX25" fmla="*/ 9087 w 10000"/>
                <a:gd name="connsiteY25" fmla="*/ 7113 h 10000"/>
                <a:gd name="connsiteX26" fmla="*/ 9008 w 10000"/>
                <a:gd name="connsiteY26" fmla="*/ 7045 h 10000"/>
                <a:gd name="connsiteX27" fmla="*/ 8972 w 10000"/>
                <a:gd name="connsiteY27" fmla="*/ 7095 h 10000"/>
                <a:gd name="connsiteX28" fmla="*/ 8909 w 10000"/>
                <a:gd name="connsiteY28" fmla="*/ 7014 h 10000"/>
                <a:gd name="connsiteX29" fmla="*/ 8869 w 10000"/>
                <a:gd name="connsiteY29" fmla="*/ 7056 h 10000"/>
                <a:gd name="connsiteX30" fmla="*/ 8879 w 10000"/>
                <a:gd name="connsiteY30" fmla="*/ 7106 h 10000"/>
                <a:gd name="connsiteX31" fmla="*/ 8879 w 10000"/>
                <a:gd name="connsiteY31" fmla="*/ 7181 h 10000"/>
                <a:gd name="connsiteX32" fmla="*/ 8949 w 10000"/>
                <a:gd name="connsiteY32" fmla="*/ 7323 h 10000"/>
                <a:gd name="connsiteX33" fmla="*/ 8988 w 10000"/>
                <a:gd name="connsiteY33" fmla="*/ 7373 h 10000"/>
                <a:gd name="connsiteX34" fmla="*/ 8998 w 10000"/>
                <a:gd name="connsiteY34" fmla="*/ 7406 h 10000"/>
                <a:gd name="connsiteX35" fmla="*/ 9067 w 10000"/>
                <a:gd name="connsiteY35" fmla="*/ 7414 h 10000"/>
                <a:gd name="connsiteX36" fmla="*/ 9107 w 10000"/>
                <a:gd name="connsiteY36" fmla="*/ 7448 h 10000"/>
                <a:gd name="connsiteX37" fmla="*/ 9167 w 10000"/>
                <a:gd name="connsiteY37" fmla="*/ 7523 h 10000"/>
                <a:gd name="connsiteX38" fmla="*/ 9266 w 10000"/>
                <a:gd name="connsiteY38" fmla="*/ 7739 h 10000"/>
                <a:gd name="connsiteX39" fmla="*/ 9444 w 10000"/>
                <a:gd name="connsiteY39" fmla="*/ 7914 h 10000"/>
                <a:gd name="connsiteX40" fmla="*/ 9444 w 10000"/>
                <a:gd name="connsiteY40" fmla="*/ 7989 h 10000"/>
                <a:gd name="connsiteX41" fmla="*/ 9454 w 10000"/>
                <a:gd name="connsiteY41" fmla="*/ 8031 h 10000"/>
                <a:gd name="connsiteX42" fmla="*/ 9574 w 10000"/>
                <a:gd name="connsiteY42" fmla="*/ 8114 h 10000"/>
                <a:gd name="connsiteX43" fmla="*/ 9614 w 10000"/>
                <a:gd name="connsiteY43" fmla="*/ 8249 h 10000"/>
                <a:gd name="connsiteX44" fmla="*/ 9683 w 10000"/>
                <a:gd name="connsiteY44" fmla="*/ 8407 h 10000"/>
                <a:gd name="connsiteX45" fmla="*/ 9584 w 10000"/>
                <a:gd name="connsiteY45" fmla="*/ 8490 h 10000"/>
                <a:gd name="connsiteX46" fmla="*/ 9514 w 10000"/>
                <a:gd name="connsiteY46" fmla="*/ 8557 h 10000"/>
                <a:gd name="connsiteX47" fmla="*/ 9494 w 10000"/>
                <a:gd name="connsiteY47" fmla="*/ 8599 h 10000"/>
                <a:gd name="connsiteX48" fmla="*/ 9505 w 10000"/>
                <a:gd name="connsiteY48" fmla="*/ 8707 h 10000"/>
                <a:gd name="connsiteX49" fmla="*/ 9574 w 10000"/>
                <a:gd name="connsiteY49" fmla="*/ 8799 h 10000"/>
                <a:gd name="connsiteX50" fmla="*/ 9673 w 10000"/>
                <a:gd name="connsiteY50" fmla="*/ 8840 h 10000"/>
                <a:gd name="connsiteX51" fmla="*/ 9762 w 10000"/>
                <a:gd name="connsiteY51" fmla="*/ 8924 h 10000"/>
                <a:gd name="connsiteX52" fmla="*/ 9762 w 10000"/>
                <a:gd name="connsiteY52" fmla="*/ 9082 h 10000"/>
                <a:gd name="connsiteX53" fmla="*/ 9792 w 10000"/>
                <a:gd name="connsiteY53" fmla="*/ 9165 h 10000"/>
                <a:gd name="connsiteX54" fmla="*/ 9762 w 10000"/>
                <a:gd name="connsiteY54" fmla="*/ 9215 h 10000"/>
                <a:gd name="connsiteX55" fmla="*/ 9594 w 10000"/>
                <a:gd name="connsiteY55" fmla="*/ 9408 h 10000"/>
                <a:gd name="connsiteX56" fmla="*/ 9355 w 10000"/>
                <a:gd name="connsiteY56" fmla="*/ 9558 h 10000"/>
                <a:gd name="connsiteX57" fmla="*/ 8830 w 10000"/>
                <a:gd name="connsiteY57" fmla="*/ 9825 h 10000"/>
                <a:gd name="connsiteX58" fmla="*/ 8582 w 10000"/>
                <a:gd name="connsiteY58" fmla="*/ 10000 h 10000"/>
                <a:gd name="connsiteX59" fmla="*/ 8512 w 10000"/>
                <a:gd name="connsiteY59" fmla="*/ 9858 h 10000"/>
                <a:gd name="connsiteX60" fmla="*/ 8492 w 10000"/>
                <a:gd name="connsiteY60" fmla="*/ 9850 h 10000"/>
                <a:gd name="connsiteX61" fmla="*/ 8462 w 10000"/>
                <a:gd name="connsiteY61" fmla="*/ 9625 h 10000"/>
                <a:gd name="connsiteX62" fmla="*/ 8412 w 10000"/>
                <a:gd name="connsiteY62" fmla="*/ 9550 h 10000"/>
                <a:gd name="connsiteX63" fmla="*/ 8383 w 10000"/>
                <a:gd name="connsiteY63" fmla="*/ 9525 h 10000"/>
                <a:gd name="connsiteX64" fmla="*/ 8323 w 10000"/>
                <a:gd name="connsiteY64" fmla="*/ 9491 h 10000"/>
                <a:gd name="connsiteX65" fmla="*/ 8303 w 10000"/>
                <a:gd name="connsiteY65" fmla="*/ 9425 h 10000"/>
                <a:gd name="connsiteX66" fmla="*/ 8244 w 10000"/>
                <a:gd name="connsiteY66" fmla="*/ 9391 h 10000"/>
                <a:gd name="connsiteX67" fmla="*/ 8135 w 10000"/>
                <a:gd name="connsiteY67" fmla="*/ 9349 h 10000"/>
                <a:gd name="connsiteX68" fmla="*/ 8115 w 10000"/>
                <a:gd name="connsiteY68" fmla="*/ 9374 h 10000"/>
                <a:gd name="connsiteX69" fmla="*/ 8056 w 10000"/>
                <a:gd name="connsiteY69" fmla="*/ 9349 h 10000"/>
                <a:gd name="connsiteX70" fmla="*/ 8026 w 10000"/>
                <a:gd name="connsiteY70" fmla="*/ 9307 h 10000"/>
                <a:gd name="connsiteX71" fmla="*/ 7956 w 10000"/>
                <a:gd name="connsiteY71" fmla="*/ 9332 h 10000"/>
                <a:gd name="connsiteX72" fmla="*/ 7877 w 10000"/>
                <a:gd name="connsiteY72" fmla="*/ 9315 h 10000"/>
                <a:gd name="connsiteX73" fmla="*/ 7847 w 10000"/>
                <a:gd name="connsiteY73" fmla="*/ 9340 h 10000"/>
                <a:gd name="connsiteX74" fmla="*/ 7838 w 10000"/>
                <a:gd name="connsiteY74" fmla="*/ 9349 h 10000"/>
                <a:gd name="connsiteX75" fmla="*/ 7808 w 10000"/>
                <a:gd name="connsiteY75" fmla="*/ 9349 h 10000"/>
                <a:gd name="connsiteX76" fmla="*/ 7738 w 10000"/>
                <a:gd name="connsiteY76" fmla="*/ 9315 h 10000"/>
                <a:gd name="connsiteX77" fmla="*/ 7709 w 10000"/>
                <a:gd name="connsiteY77" fmla="*/ 9307 h 10000"/>
                <a:gd name="connsiteX78" fmla="*/ 7689 w 10000"/>
                <a:gd name="connsiteY78" fmla="*/ 9282 h 10000"/>
                <a:gd name="connsiteX79" fmla="*/ 7649 w 10000"/>
                <a:gd name="connsiteY79" fmla="*/ 9265 h 10000"/>
                <a:gd name="connsiteX80" fmla="*/ 7570 w 10000"/>
                <a:gd name="connsiteY80" fmla="*/ 9199 h 10000"/>
                <a:gd name="connsiteX81" fmla="*/ 7501 w 10000"/>
                <a:gd name="connsiteY81" fmla="*/ 8965 h 10000"/>
                <a:gd name="connsiteX82" fmla="*/ 7420 w 10000"/>
                <a:gd name="connsiteY82" fmla="*/ 8840 h 10000"/>
                <a:gd name="connsiteX83" fmla="*/ 7430 w 10000"/>
                <a:gd name="connsiteY83" fmla="*/ 8824 h 10000"/>
                <a:gd name="connsiteX84" fmla="*/ 7480 w 10000"/>
                <a:gd name="connsiteY84" fmla="*/ 8807 h 10000"/>
                <a:gd name="connsiteX85" fmla="*/ 7470 w 10000"/>
                <a:gd name="connsiteY85" fmla="*/ 8740 h 10000"/>
                <a:gd name="connsiteX86" fmla="*/ 7420 w 10000"/>
                <a:gd name="connsiteY86" fmla="*/ 8699 h 10000"/>
                <a:gd name="connsiteX87" fmla="*/ 7381 w 10000"/>
                <a:gd name="connsiteY87" fmla="*/ 8665 h 10000"/>
                <a:gd name="connsiteX88" fmla="*/ 7262 w 10000"/>
                <a:gd name="connsiteY88" fmla="*/ 8715 h 10000"/>
                <a:gd name="connsiteX89" fmla="*/ 7222 w 10000"/>
                <a:gd name="connsiteY89" fmla="*/ 8674 h 10000"/>
                <a:gd name="connsiteX90" fmla="*/ 7192 w 10000"/>
                <a:gd name="connsiteY90" fmla="*/ 8657 h 10000"/>
                <a:gd name="connsiteX91" fmla="*/ 7123 w 10000"/>
                <a:gd name="connsiteY91" fmla="*/ 8640 h 10000"/>
                <a:gd name="connsiteX92" fmla="*/ 6994 w 10000"/>
                <a:gd name="connsiteY92" fmla="*/ 8615 h 10000"/>
                <a:gd name="connsiteX93" fmla="*/ 6935 w 10000"/>
                <a:gd name="connsiteY93" fmla="*/ 8599 h 10000"/>
                <a:gd name="connsiteX94" fmla="*/ 6875 w 10000"/>
                <a:gd name="connsiteY94" fmla="*/ 8582 h 10000"/>
                <a:gd name="connsiteX95" fmla="*/ 6875 w 10000"/>
                <a:gd name="connsiteY95" fmla="*/ 8590 h 10000"/>
                <a:gd name="connsiteX96" fmla="*/ 6836 w 10000"/>
                <a:gd name="connsiteY96" fmla="*/ 8557 h 10000"/>
                <a:gd name="connsiteX97" fmla="*/ 6746 w 10000"/>
                <a:gd name="connsiteY97" fmla="*/ 8474 h 10000"/>
                <a:gd name="connsiteX98" fmla="*/ 6746 w 10000"/>
                <a:gd name="connsiteY98" fmla="*/ 8457 h 10000"/>
                <a:gd name="connsiteX99" fmla="*/ 6687 w 10000"/>
                <a:gd name="connsiteY99" fmla="*/ 8399 h 10000"/>
                <a:gd name="connsiteX100" fmla="*/ 6608 w 10000"/>
                <a:gd name="connsiteY100" fmla="*/ 8365 h 10000"/>
                <a:gd name="connsiteX101" fmla="*/ 6548 w 10000"/>
                <a:gd name="connsiteY101" fmla="*/ 8349 h 10000"/>
                <a:gd name="connsiteX102" fmla="*/ 6538 w 10000"/>
                <a:gd name="connsiteY102" fmla="*/ 8340 h 10000"/>
                <a:gd name="connsiteX103" fmla="*/ 6548 w 10000"/>
                <a:gd name="connsiteY103" fmla="*/ 8340 h 10000"/>
                <a:gd name="connsiteX104" fmla="*/ 6598 w 10000"/>
                <a:gd name="connsiteY104" fmla="*/ 8307 h 10000"/>
                <a:gd name="connsiteX105" fmla="*/ 6608 w 10000"/>
                <a:gd name="connsiteY105" fmla="*/ 8249 h 10000"/>
                <a:gd name="connsiteX106" fmla="*/ 6627 w 10000"/>
                <a:gd name="connsiteY106" fmla="*/ 8240 h 10000"/>
                <a:gd name="connsiteX107" fmla="*/ 6578 w 10000"/>
                <a:gd name="connsiteY107" fmla="*/ 8199 h 10000"/>
                <a:gd name="connsiteX108" fmla="*/ 6538 w 10000"/>
                <a:gd name="connsiteY108" fmla="*/ 8232 h 10000"/>
                <a:gd name="connsiteX109" fmla="*/ 6518 w 10000"/>
                <a:gd name="connsiteY109" fmla="*/ 8224 h 10000"/>
                <a:gd name="connsiteX110" fmla="*/ 6508 w 10000"/>
                <a:gd name="connsiteY110" fmla="*/ 8224 h 10000"/>
                <a:gd name="connsiteX111" fmla="*/ 6498 w 10000"/>
                <a:gd name="connsiteY111" fmla="*/ 8232 h 10000"/>
                <a:gd name="connsiteX112" fmla="*/ 6498 w 10000"/>
                <a:gd name="connsiteY112" fmla="*/ 8199 h 10000"/>
                <a:gd name="connsiteX113" fmla="*/ 6498 w 10000"/>
                <a:gd name="connsiteY113" fmla="*/ 8165 h 10000"/>
                <a:gd name="connsiteX114" fmla="*/ 6498 w 10000"/>
                <a:gd name="connsiteY114" fmla="*/ 8157 h 10000"/>
                <a:gd name="connsiteX115" fmla="*/ 6498 w 10000"/>
                <a:gd name="connsiteY115" fmla="*/ 8123 h 10000"/>
                <a:gd name="connsiteX116" fmla="*/ 6458 w 10000"/>
                <a:gd name="connsiteY116" fmla="*/ 8123 h 10000"/>
                <a:gd name="connsiteX117" fmla="*/ 6458 w 10000"/>
                <a:gd name="connsiteY117" fmla="*/ 8114 h 10000"/>
                <a:gd name="connsiteX118" fmla="*/ 6438 w 10000"/>
                <a:gd name="connsiteY118" fmla="*/ 8123 h 10000"/>
                <a:gd name="connsiteX119" fmla="*/ 6458 w 10000"/>
                <a:gd name="connsiteY119" fmla="*/ 8031 h 10000"/>
                <a:gd name="connsiteX120" fmla="*/ 6458 w 10000"/>
                <a:gd name="connsiteY120" fmla="*/ 7998 h 10000"/>
                <a:gd name="connsiteX121" fmla="*/ 6448 w 10000"/>
                <a:gd name="connsiteY121" fmla="*/ 7923 h 10000"/>
                <a:gd name="connsiteX122" fmla="*/ 6418 w 10000"/>
                <a:gd name="connsiteY122" fmla="*/ 7914 h 10000"/>
                <a:gd name="connsiteX123" fmla="*/ 6408 w 10000"/>
                <a:gd name="connsiteY123" fmla="*/ 7881 h 10000"/>
                <a:gd name="connsiteX124" fmla="*/ 6408 w 10000"/>
                <a:gd name="connsiteY124" fmla="*/ 7848 h 10000"/>
                <a:gd name="connsiteX125" fmla="*/ 6408 w 10000"/>
                <a:gd name="connsiteY125" fmla="*/ 7839 h 10000"/>
                <a:gd name="connsiteX126" fmla="*/ 6408 w 10000"/>
                <a:gd name="connsiteY126" fmla="*/ 7798 h 10000"/>
                <a:gd name="connsiteX127" fmla="*/ 6418 w 10000"/>
                <a:gd name="connsiteY127" fmla="*/ 7764 h 10000"/>
                <a:gd name="connsiteX128" fmla="*/ 6438 w 10000"/>
                <a:gd name="connsiteY128" fmla="*/ 7773 h 10000"/>
                <a:gd name="connsiteX129" fmla="*/ 6448 w 10000"/>
                <a:gd name="connsiteY129" fmla="*/ 7773 h 10000"/>
                <a:gd name="connsiteX130" fmla="*/ 6458 w 10000"/>
                <a:gd name="connsiteY130" fmla="*/ 7739 h 10000"/>
                <a:gd name="connsiteX131" fmla="*/ 6458 w 10000"/>
                <a:gd name="connsiteY131" fmla="*/ 7673 h 10000"/>
                <a:gd name="connsiteX132" fmla="*/ 6448 w 10000"/>
                <a:gd name="connsiteY132" fmla="*/ 7656 h 10000"/>
                <a:gd name="connsiteX133" fmla="*/ 6448 w 10000"/>
                <a:gd name="connsiteY133" fmla="*/ 7606 h 10000"/>
                <a:gd name="connsiteX134" fmla="*/ 6438 w 10000"/>
                <a:gd name="connsiteY134" fmla="*/ 7598 h 10000"/>
                <a:gd name="connsiteX135" fmla="*/ 6448 w 10000"/>
                <a:gd name="connsiteY135" fmla="*/ 7539 h 10000"/>
                <a:gd name="connsiteX136" fmla="*/ 6458 w 10000"/>
                <a:gd name="connsiteY136" fmla="*/ 7539 h 10000"/>
                <a:gd name="connsiteX137" fmla="*/ 6498 w 10000"/>
                <a:gd name="connsiteY137" fmla="*/ 7539 h 10000"/>
                <a:gd name="connsiteX138" fmla="*/ 6508 w 10000"/>
                <a:gd name="connsiteY138" fmla="*/ 7523 h 10000"/>
                <a:gd name="connsiteX139" fmla="*/ 6508 w 10000"/>
                <a:gd name="connsiteY139" fmla="*/ 7514 h 10000"/>
                <a:gd name="connsiteX140" fmla="*/ 6458 w 10000"/>
                <a:gd name="connsiteY140" fmla="*/ 7489 h 10000"/>
                <a:gd name="connsiteX141" fmla="*/ 6438 w 10000"/>
                <a:gd name="connsiteY141" fmla="*/ 7481 h 10000"/>
                <a:gd name="connsiteX142" fmla="*/ 6408 w 10000"/>
                <a:gd name="connsiteY142" fmla="*/ 7439 h 10000"/>
                <a:gd name="connsiteX143" fmla="*/ 6379 w 10000"/>
                <a:gd name="connsiteY143" fmla="*/ 7431 h 10000"/>
                <a:gd name="connsiteX144" fmla="*/ 6369 w 10000"/>
                <a:gd name="connsiteY144" fmla="*/ 7431 h 10000"/>
                <a:gd name="connsiteX145" fmla="*/ 6270 w 10000"/>
                <a:gd name="connsiteY145" fmla="*/ 7398 h 10000"/>
                <a:gd name="connsiteX146" fmla="*/ 6161 w 10000"/>
                <a:gd name="connsiteY146" fmla="*/ 7381 h 10000"/>
                <a:gd name="connsiteX147" fmla="*/ 6081 w 10000"/>
                <a:gd name="connsiteY147" fmla="*/ 7398 h 10000"/>
                <a:gd name="connsiteX148" fmla="*/ 6062 w 10000"/>
                <a:gd name="connsiteY148" fmla="*/ 7406 h 10000"/>
                <a:gd name="connsiteX149" fmla="*/ 6071 w 10000"/>
                <a:gd name="connsiteY149" fmla="*/ 7406 h 10000"/>
                <a:gd name="connsiteX150" fmla="*/ 6052 w 10000"/>
                <a:gd name="connsiteY150" fmla="*/ 7423 h 10000"/>
                <a:gd name="connsiteX151" fmla="*/ 6062 w 10000"/>
                <a:gd name="connsiteY151" fmla="*/ 7431 h 10000"/>
                <a:gd name="connsiteX152" fmla="*/ 5913 w 10000"/>
                <a:gd name="connsiteY152" fmla="*/ 7398 h 10000"/>
                <a:gd name="connsiteX153" fmla="*/ 5903 w 10000"/>
                <a:gd name="connsiteY153" fmla="*/ 7381 h 10000"/>
                <a:gd name="connsiteX154" fmla="*/ 5923 w 10000"/>
                <a:gd name="connsiteY154" fmla="*/ 7381 h 10000"/>
                <a:gd name="connsiteX155" fmla="*/ 5933 w 10000"/>
                <a:gd name="connsiteY155" fmla="*/ 7373 h 10000"/>
                <a:gd name="connsiteX156" fmla="*/ 5933 w 10000"/>
                <a:gd name="connsiteY156" fmla="*/ 7356 h 10000"/>
                <a:gd name="connsiteX157" fmla="*/ 5903 w 10000"/>
                <a:gd name="connsiteY157" fmla="*/ 7348 h 10000"/>
                <a:gd name="connsiteX158" fmla="*/ 5893 w 10000"/>
                <a:gd name="connsiteY158" fmla="*/ 7331 h 10000"/>
                <a:gd name="connsiteX159" fmla="*/ 5893 w 10000"/>
                <a:gd name="connsiteY159" fmla="*/ 7323 h 10000"/>
                <a:gd name="connsiteX160" fmla="*/ 5863 w 10000"/>
                <a:gd name="connsiteY160" fmla="*/ 7298 h 10000"/>
                <a:gd name="connsiteX161" fmla="*/ 5824 w 10000"/>
                <a:gd name="connsiteY161" fmla="*/ 7289 h 10000"/>
                <a:gd name="connsiteX162" fmla="*/ 5784 w 10000"/>
                <a:gd name="connsiteY162" fmla="*/ 7314 h 10000"/>
                <a:gd name="connsiteX163" fmla="*/ 5764 w 10000"/>
                <a:gd name="connsiteY163" fmla="*/ 7331 h 10000"/>
                <a:gd name="connsiteX164" fmla="*/ 5754 w 10000"/>
                <a:gd name="connsiteY164" fmla="*/ 7314 h 10000"/>
                <a:gd name="connsiteX165" fmla="*/ 5754 w 10000"/>
                <a:gd name="connsiteY165" fmla="*/ 7323 h 10000"/>
                <a:gd name="connsiteX166" fmla="*/ 5764 w 10000"/>
                <a:gd name="connsiteY166" fmla="*/ 7339 h 10000"/>
                <a:gd name="connsiteX167" fmla="*/ 5754 w 10000"/>
                <a:gd name="connsiteY167" fmla="*/ 7339 h 10000"/>
                <a:gd name="connsiteX168" fmla="*/ 5754 w 10000"/>
                <a:gd name="connsiteY168" fmla="*/ 7331 h 10000"/>
                <a:gd name="connsiteX169" fmla="*/ 5705 w 10000"/>
                <a:gd name="connsiteY169" fmla="*/ 7331 h 10000"/>
                <a:gd name="connsiteX170" fmla="*/ 5705 w 10000"/>
                <a:gd name="connsiteY170" fmla="*/ 7323 h 10000"/>
                <a:gd name="connsiteX171" fmla="*/ 5685 w 10000"/>
                <a:gd name="connsiteY171" fmla="*/ 7331 h 10000"/>
                <a:gd name="connsiteX172" fmla="*/ 5685 w 10000"/>
                <a:gd name="connsiteY172" fmla="*/ 7323 h 10000"/>
                <a:gd name="connsiteX173" fmla="*/ 5705 w 10000"/>
                <a:gd name="connsiteY173" fmla="*/ 7314 h 10000"/>
                <a:gd name="connsiteX174" fmla="*/ 5695 w 10000"/>
                <a:gd name="connsiteY174" fmla="*/ 7289 h 10000"/>
                <a:gd name="connsiteX175" fmla="*/ 5685 w 10000"/>
                <a:gd name="connsiteY175" fmla="*/ 7281 h 10000"/>
                <a:gd name="connsiteX176" fmla="*/ 5655 w 10000"/>
                <a:gd name="connsiteY176" fmla="*/ 7298 h 10000"/>
                <a:gd name="connsiteX177" fmla="*/ 5665 w 10000"/>
                <a:gd name="connsiteY177" fmla="*/ 7273 h 10000"/>
                <a:gd name="connsiteX178" fmla="*/ 5655 w 10000"/>
                <a:gd name="connsiteY178" fmla="*/ 7264 h 10000"/>
                <a:gd name="connsiteX179" fmla="*/ 5645 w 10000"/>
                <a:gd name="connsiteY179" fmla="*/ 7248 h 10000"/>
                <a:gd name="connsiteX180" fmla="*/ 5616 w 10000"/>
                <a:gd name="connsiteY180" fmla="*/ 7248 h 10000"/>
                <a:gd name="connsiteX181" fmla="*/ 5576 w 10000"/>
                <a:gd name="connsiteY181" fmla="*/ 7231 h 10000"/>
                <a:gd name="connsiteX182" fmla="*/ 5556 w 10000"/>
                <a:gd name="connsiteY182" fmla="*/ 7189 h 10000"/>
                <a:gd name="connsiteX183" fmla="*/ 5536 w 10000"/>
                <a:gd name="connsiteY183" fmla="*/ 7181 h 10000"/>
                <a:gd name="connsiteX184" fmla="*/ 5516 w 10000"/>
                <a:gd name="connsiteY184" fmla="*/ 7156 h 10000"/>
                <a:gd name="connsiteX185" fmla="*/ 5486 w 10000"/>
                <a:gd name="connsiteY185" fmla="*/ 7156 h 10000"/>
                <a:gd name="connsiteX186" fmla="*/ 5486 w 10000"/>
                <a:gd name="connsiteY186" fmla="*/ 7131 h 10000"/>
                <a:gd name="connsiteX187" fmla="*/ 5476 w 10000"/>
                <a:gd name="connsiteY187" fmla="*/ 7131 h 10000"/>
                <a:gd name="connsiteX188" fmla="*/ 5466 w 10000"/>
                <a:gd name="connsiteY188" fmla="*/ 7131 h 10000"/>
                <a:gd name="connsiteX189" fmla="*/ 5456 w 10000"/>
                <a:gd name="connsiteY189" fmla="*/ 7131 h 10000"/>
                <a:gd name="connsiteX190" fmla="*/ 5466 w 10000"/>
                <a:gd name="connsiteY190" fmla="*/ 7123 h 10000"/>
                <a:gd name="connsiteX191" fmla="*/ 5426 w 10000"/>
                <a:gd name="connsiteY191" fmla="*/ 7089 h 10000"/>
                <a:gd name="connsiteX192" fmla="*/ 5426 w 10000"/>
                <a:gd name="connsiteY192" fmla="*/ 7081 h 10000"/>
                <a:gd name="connsiteX193" fmla="*/ 5416 w 10000"/>
                <a:gd name="connsiteY193" fmla="*/ 7081 h 10000"/>
                <a:gd name="connsiteX194" fmla="*/ 5416 w 10000"/>
                <a:gd name="connsiteY194" fmla="*/ 7048 h 10000"/>
                <a:gd name="connsiteX195" fmla="*/ 5406 w 10000"/>
                <a:gd name="connsiteY195" fmla="*/ 7039 h 10000"/>
                <a:gd name="connsiteX196" fmla="*/ 5406 w 10000"/>
                <a:gd name="connsiteY196" fmla="*/ 7031 h 10000"/>
                <a:gd name="connsiteX197" fmla="*/ 5396 w 10000"/>
                <a:gd name="connsiteY197" fmla="*/ 7023 h 10000"/>
                <a:gd name="connsiteX198" fmla="*/ 5396 w 10000"/>
                <a:gd name="connsiteY198" fmla="*/ 7014 h 10000"/>
                <a:gd name="connsiteX199" fmla="*/ 5387 w 10000"/>
                <a:gd name="connsiteY199" fmla="*/ 7014 h 10000"/>
                <a:gd name="connsiteX200" fmla="*/ 5387 w 10000"/>
                <a:gd name="connsiteY200" fmla="*/ 7006 h 10000"/>
                <a:gd name="connsiteX201" fmla="*/ 5377 w 10000"/>
                <a:gd name="connsiteY201" fmla="*/ 6998 h 10000"/>
                <a:gd name="connsiteX202" fmla="*/ 5367 w 10000"/>
                <a:gd name="connsiteY202" fmla="*/ 6981 h 10000"/>
                <a:gd name="connsiteX203" fmla="*/ 5357 w 10000"/>
                <a:gd name="connsiteY203" fmla="*/ 6973 h 10000"/>
                <a:gd name="connsiteX204" fmla="*/ 5347 w 10000"/>
                <a:gd name="connsiteY204" fmla="*/ 6964 h 10000"/>
                <a:gd name="connsiteX205" fmla="*/ 5357 w 10000"/>
                <a:gd name="connsiteY205" fmla="*/ 6931 h 10000"/>
                <a:gd name="connsiteX206" fmla="*/ 5327 w 10000"/>
                <a:gd name="connsiteY206" fmla="*/ 6889 h 10000"/>
                <a:gd name="connsiteX207" fmla="*/ 5278 w 10000"/>
                <a:gd name="connsiteY207" fmla="*/ 6881 h 10000"/>
                <a:gd name="connsiteX208" fmla="*/ 5278 w 10000"/>
                <a:gd name="connsiteY208" fmla="*/ 6863 h 10000"/>
                <a:gd name="connsiteX209" fmla="*/ 5278 w 10000"/>
                <a:gd name="connsiteY209" fmla="*/ 6838 h 10000"/>
                <a:gd name="connsiteX210" fmla="*/ 5268 w 10000"/>
                <a:gd name="connsiteY210" fmla="*/ 6813 h 10000"/>
                <a:gd name="connsiteX211" fmla="*/ 5238 w 10000"/>
                <a:gd name="connsiteY211" fmla="*/ 6797 h 10000"/>
                <a:gd name="connsiteX212" fmla="*/ 5238 w 10000"/>
                <a:gd name="connsiteY212" fmla="*/ 6788 h 10000"/>
                <a:gd name="connsiteX213" fmla="*/ 5218 w 10000"/>
                <a:gd name="connsiteY213" fmla="*/ 6772 h 10000"/>
                <a:gd name="connsiteX214" fmla="*/ 5208 w 10000"/>
                <a:gd name="connsiteY214" fmla="*/ 6763 h 10000"/>
                <a:gd name="connsiteX215" fmla="*/ 5188 w 10000"/>
                <a:gd name="connsiteY215" fmla="*/ 6738 h 10000"/>
                <a:gd name="connsiteX216" fmla="*/ 5169 w 10000"/>
                <a:gd name="connsiteY216" fmla="*/ 6730 h 10000"/>
                <a:gd name="connsiteX217" fmla="*/ 5169 w 10000"/>
                <a:gd name="connsiteY217" fmla="*/ 6680 h 10000"/>
                <a:gd name="connsiteX218" fmla="*/ 5178 w 10000"/>
                <a:gd name="connsiteY218" fmla="*/ 6655 h 10000"/>
                <a:gd name="connsiteX219" fmla="*/ 5169 w 10000"/>
                <a:gd name="connsiteY219" fmla="*/ 6647 h 10000"/>
                <a:gd name="connsiteX220" fmla="*/ 5119 w 10000"/>
                <a:gd name="connsiteY220" fmla="*/ 6605 h 10000"/>
                <a:gd name="connsiteX221" fmla="*/ 5069 w 10000"/>
                <a:gd name="connsiteY221" fmla="*/ 6597 h 10000"/>
                <a:gd name="connsiteX222" fmla="*/ 5000 w 10000"/>
                <a:gd name="connsiteY222" fmla="*/ 6580 h 10000"/>
                <a:gd name="connsiteX223" fmla="*/ 4891 w 10000"/>
                <a:gd name="connsiteY223" fmla="*/ 6513 h 10000"/>
                <a:gd name="connsiteX224" fmla="*/ 4792 w 10000"/>
                <a:gd name="connsiteY224" fmla="*/ 6497 h 10000"/>
                <a:gd name="connsiteX225" fmla="*/ 4782 w 10000"/>
                <a:gd name="connsiteY225" fmla="*/ 6488 h 10000"/>
                <a:gd name="connsiteX226" fmla="*/ 4782 w 10000"/>
                <a:gd name="connsiteY226" fmla="*/ 6455 h 10000"/>
                <a:gd name="connsiteX227" fmla="*/ 4782 w 10000"/>
                <a:gd name="connsiteY227" fmla="*/ 6447 h 10000"/>
                <a:gd name="connsiteX228" fmla="*/ 4762 w 10000"/>
                <a:gd name="connsiteY228" fmla="*/ 6405 h 10000"/>
                <a:gd name="connsiteX229" fmla="*/ 4742 w 10000"/>
                <a:gd name="connsiteY229" fmla="*/ 6380 h 10000"/>
                <a:gd name="connsiteX230" fmla="*/ 4732 w 10000"/>
                <a:gd name="connsiteY230" fmla="*/ 6313 h 10000"/>
                <a:gd name="connsiteX231" fmla="*/ 4723 w 10000"/>
                <a:gd name="connsiteY231" fmla="*/ 6305 h 10000"/>
                <a:gd name="connsiteX232" fmla="*/ 4723 w 10000"/>
                <a:gd name="connsiteY232" fmla="*/ 6280 h 10000"/>
                <a:gd name="connsiteX233" fmla="*/ 4683 w 10000"/>
                <a:gd name="connsiteY233" fmla="*/ 6230 h 10000"/>
                <a:gd name="connsiteX234" fmla="*/ 4594 w 10000"/>
                <a:gd name="connsiteY234" fmla="*/ 6180 h 10000"/>
                <a:gd name="connsiteX235" fmla="*/ 4544 w 10000"/>
                <a:gd name="connsiteY235" fmla="*/ 6130 h 10000"/>
                <a:gd name="connsiteX236" fmla="*/ 4524 w 10000"/>
                <a:gd name="connsiteY236" fmla="*/ 6105 h 10000"/>
                <a:gd name="connsiteX237" fmla="*/ 4505 w 10000"/>
                <a:gd name="connsiteY237" fmla="*/ 6097 h 10000"/>
                <a:gd name="connsiteX238" fmla="*/ 4494 w 10000"/>
                <a:gd name="connsiteY238" fmla="*/ 6072 h 10000"/>
                <a:gd name="connsiteX239" fmla="*/ 4484 w 10000"/>
                <a:gd name="connsiteY239" fmla="*/ 6063 h 10000"/>
                <a:gd name="connsiteX240" fmla="*/ 4474 w 10000"/>
                <a:gd name="connsiteY240" fmla="*/ 6030 h 10000"/>
                <a:gd name="connsiteX241" fmla="*/ 4444 w 10000"/>
                <a:gd name="connsiteY241" fmla="*/ 6005 h 10000"/>
                <a:gd name="connsiteX242" fmla="*/ 4454 w 10000"/>
                <a:gd name="connsiteY242" fmla="*/ 6005 h 10000"/>
                <a:gd name="connsiteX243" fmla="*/ 4444 w 10000"/>
                <a:gd name="connsiteY243" fmla="*/ 5888 h 10000"/>
                <a:gd name="connsiteX244" fmla="*/ 4335 w 10000"/>
                <a:gd name="connsiteY244" fmla="*/ 5847 h 10000"/>
                <a:gd name="connsiteX245" fmla="*/ 4315 w 10000"/>
                <a:gd name="connsiteY245" fmla="*/ 5805 h 10000"/>
                <a:gd name="connsiteX246" fmla="*/ 4295 w 10000"/>
                <a:gd name="connsiteY246" fmla="*/ 5797 h 10000"/>
                <a:gd name="connsiteX247" fmla="*/ 4246 w 10000"/>
                <a:gd name="connsiteY247" fmla="*/ 5747 h 10000"/>
                <a:gd name="connsiteX248" fmla="*/ 4236 w 10000"/>
                <a:gd name="connsiteY248" fmla="*/ 5713 h 10000"/>
                <a:gd name="connsiteX249" fmla="*/ 4226 w 10000"/>
                <a:gd name="connsiteY249" fmla="*/ 5697 h 10000"/>
                <a:gd name="connsiteX250" fmla="*/ 4137 w 10000"/>
                <a:gd name="connsiteY250" fmla="*/ 5672 h 10000"/>
                <a:gd name="connsiteX251" fmla="*/ 4137 w 10000"/>
                <a:gd name="connsiteY251" fmla="*/ 5663 h 10000"/>
                <a:gd name="connsiteX252" fmla="*/ 4147 w 10000"/>
                <a:gd name="connsiteY252" fmla="*/ 5647 h 10000"/>
                <a:gd name="connsiteX253" fmla="*/ 4157 w 10000"/>
                <a:gd name="connsiteY253" fmla="*/ 5630 h 10000"/>
                <a:gd name="connsiteX254" fmla="*/ 4137 w 10000"/>
                <a:gd name="connsiteY254" fmla="*/ 5587 h 10000"/>
                <a:gd name="connsiteX255" fmla="*/ 4137 w 10000"/>
                <a:gd name="connsiteY255" fmla="*/ 5512 h 10000"/>
                <a:gd name="connsiteX256" fmla="*/ 4107 w 10000"/>
                <a:gd name="connsiteY256" fmla="*/ 5512 h 10000"/>
                <a:gd name="connsiteX257" fmla="*/ 4147 w 10000"/>
                <a:gd name="connsiteY257" fmla="*/ 5479 h 10000"/>
                <a:gd name="connsiteX258" fmla="*/ 4157 w 10000"/>
                <a:gd name="connsiteY258" fmla="*/ 5454 h 10000"/>
                <a:gd name="connsiteX259" fmla="*/ 4137 w 10000"/>
                <a:gd name="connsiteY259" fmla="*/ 5396 h 10000"/>
                <a:gd name="connsiteX260" fmla="*/ 4097 w 10000"/>
                <a:gd name="connsiteY260" fmla="*/ 5387 h 10000"/>
                <a:gd name="connsiteX261" fmla="*/ 4107 w 10000"/>
                <a:gd name="connsiteY261" fmla="*/ 5379 h 10000"/>
                <a:gd name="connsiteX262" fmla="*/ 4097 w 10000"/>
                <a:gd name="connsiteY262" fmla="*/ 5354 h 10000"/>
                <a:gd name="connsiteX263" fmla="*/ 4058 w 10000"/>
                <a:gd name="connsiteY263" fmla="*/ 5354 h 10000"/>
                <a:gd name="connsiteX264" fmla="*/ 4097 w 10000"/>
                <a:gd name="connsiteY264" fmla="*/ 5262 h 10000"/>
                <a:gd name="connsiteX265" fmla="*/ 4087 w 10000"/>
                <a:gd name="connsiteY265" fmla="*/ 5196 h 10000"/>
                <a:gd name="connsiteX266" fmla="*/ 4067 w 10000"/>
                <a:gd name="connsiteY266" fmla="*/ 5162 h 10000"/>
                <a:gd name="connsiteX267" fmla="*/ 4038 w 10000"/>
                <a:gd name="connsiteY267" fmla="*/ 5137 h 10000"/>
                <a:gd name="connsiteX268" fmla="*/ 3988 w 10000"/>
                <a:gd name="connsiteY268" fmla="*/ 5121 h 10000"/>
                <a:gd name="connsiteX269" fmla="*/ 3919 w 10000"/>
                <a:gd name="connsiteY269" fmla="*/ 5137 h 10000"/>
                <a:gd name="connsiteX270" fmla="*/ 3909 w 10000"/>
                <a:gd name="connsiteY270" fmla="*/ 5187 h 10000"/>
                <a:gd name="connsiteX271" fmla="*/ 3879 w 10000"/>
                <a:gd name="connsiteY271" fmla="*/ 5121 h 10000"/>
                <a:gd name="connsiteX272" fmla="*/ 3810 w 10000"/>
                <a:gd name="connsiteY272" fmla="*/ 5104 h 10000"/>
                <a:gd name="connsiteX273" fmla="*/ 3790 w 10000"/>
                <a:gd name="connsiteY273" fmla="*/ 5079 h 10000"/>
                <a:gd name="connsiteX274" fmla="*/ 3780 w 10000"/>
                <a:gd name="connsiteY274" fmla="*/ 5029 h 10000"/>
                <a:gd name="connsiteX275" fmla="*/ 3869 w 10000"/>
                <a:gd name="connsiteY275" fmla="*/ 4912 h 10000"/>
                <a:gd name="connsiteX276" fmla="*/ 3859 w 10000"/>
                <a:gd name="connsiteY276" fmla="*/ 4871 h 10000"/>
                <a:gd name="connsiteX277" fmla="*/ 3849 w 10000"/>
                <a:gd name="connsiteY277" fmla="*/ 4846 h 10000"/>
                <a:gd name="connsiteX278" fmla="*/ 3839 w 10000"/>
                <a:gd name="connsiteY278" fmla="*/ 4862 h 10000"/>
                <a:gd name="connsiteX279" fmla="*/ 3790 w 10000"/>
                <a:gd name="connsiteY279" fmla="*/ 4821 h 10000"/>
                <a:gd name="connsiteX280" fmla="*/ 3790 w 10000"/>
                <a:gd name="connsiteY280" fmla="*/ 4771 h 10000"/>
                <a:gd name="connsiteX281" fmla="*/ 3760 w 10000"/>
                <a:gd name="connsiteY281" fmla="*/ 4721 h 10000"/>
                <a:gd name="connsiteX282" fmla="*/ 3730 w 10000"/>
                <a:gd name="connsiteY282" fmla="*/ 4712 h 10000"/>
                <a:gd name="connsiteX283" fmla="*/ 3701 w 10000"/>
                <a:gd name="connsiteY283" fmla="*/ 4671 h 10000"/>
                <a:gd name="connsiteX284" fmla="*/ 3691 w 10000"/>
                <a:gd name="connsiteY284" fmla="*/ 4662 h 10000"/>
                <a:gd name="connsiteX285" fmla="*/ 3641 w 10000"/>
                <a:gd name="connsiteY285" fmla="*/ 4571 h 10000"/>
                <a:gd name="connsiteX286" fmla="*/ 3621 w 10000"/>
                <a:gd name="connsiteY286" fmla="*/ 4554 h 10000"/>
                <a:gd name="connsiteX287" fmla="*/ 3582 w 10000"/>
                <a:gd name="connsiteY287" fmla="*/ 4529 h 10000"/>
                <a:gd name="connsiteX288" fmla="*/ 3542 w 10000"/>
                <a:gd name="connsiteY288" fmla="*/ 4396 h 10000"/>
                <a:gd name="connsiteX289" fmla="*/ 3482 w 10000"/>
                <a:gd name="connsiteY289" fmla="*/ 4328 h 10000"/>
                <a:gd name="connsiteX290" fmla="*/ 3472 w 10000"/>
                <a:gd name="connsiteY290" fmla="*/ 4245 h 10000"/>
                <a:gd name="connsiteX291" fmla="*/ 3442 w 10000"/>
                <a:gd name="connsiteY291" fmla="*/ 4211 h 10000"/>
                <a:gd name="connsiteX292" fmla="*/ 3432 w 10000"/>
                <a:gd name="connsiteY292" fmla="*/ 4211 h 10000"/>
                <a:gd name="connsiteX293" fmla="*/ 3422 w 10000"/>
                <a:gd name="connsiteY293" fmla="*/ 4195 h 10000"/>
                <a:gd name="connsiteX294" fmla="*/ 3363 w 10000"/>
                <a:gd name="connsiteY294" fmla="*/ 4203 h 10000"/>
                <a:gd name="connsiteX295" fmla="*/ 3343 w 10000"/>
                <a:gd name="connsiteY295" fmla="*/ 4195 h 10000"/>
                <a:gd name="connsiteX296" fmla="*/ 3363 w 10000"/>
                <a:gd name="connsiteY296" fmla="*/ 4003 h 10000"/>
                <a:gd name="connsiteX297" fmla="*/ 3343 w 10000"/>
                <a:gd name="connsiteY297" fmla="*/ 3970 h 10000"/>
                <a:gd name="connsiteX298" fmla="*/ 3383 w 10000"/>
                <a:gd name="connsiteY298" fmla="*/ 3811 h 10000"/>
                <a:gd name="connsiteX299" fmla="*/ 3343 w 10000"/>
                <a:gd name="connsiteY299" fmla="*/ 3720 h 10000"/>
                <a:gd name="connsiteX300" fmla="*/ 3303 w 10000"/>
                <a:gd name="connsiteY300" fmla="*/ 3678 h 10000"/>
                <a:gd name="connsiteX301" fmla="*/ 3264 w 10000"/>
                <a:gd name="connsiteY301" fmla="*/ 3645 h 10000"/>
                <a:gd name="connsiteX302" fmla="*/ 3244 w 10000"/>
                <a:gd name="connsiteY302" fmla="*/ 3645 h 10000"/>
                <a:gd name="connsiteX303" fmla="*/ 3224 w 10000"/>
                <a:gd name="connsiteY303" fmla="*/ 3653 h 10000"/>
                <a:gd name="connsiteX304" fmla="*/ 3214 w 10000"/>
                <a:gd name="connsiteY304" fmla="*/ 3645 h 10000"/>
                <a:gd name="connsiteX305" fmla="*/ 3254 w 10000"/>
                <a:gd name="connsiteY305" fmla="*/ 3570 h 10000"/>
                <a:gd name="connsiteX306" fmla="*/ 3254 w 10000"/>
                <a:gd name="connsiteY306" fmla="*/ 3470 h 10000"/>
                <a:gd name="connsiteX307" fmla="*/ 3194 w 10000"/>
                <a:gd name="connsiteY307" fmla="*/ 3370 h 10000"/>
                <a:gd name="connsiteX308" fmla="*/ 3075 w 10000"/>
                <a:gd name="connsiteY308" fmla="*/ 3245 h 10000"/>
                <a:gd name="connsiteX309" fmla="*/ 3065 w 10000"/>
                <a:gd name="connsiteY309" fmla="*/ 3245 h 10000"/>
                <a:gd name="connsiteX310" fmla="*/ 2956 w 10000"/>
                <a:gd name="connsiteY310" fmla="*/ 3044 h 10000"/>
                <a:gd name="connsiteX311" fmla="*/ 2907 w 10000"/>
                <a:gd name="connsiteY311" fmla="*/ 2977 h 10000"/>
                <a:gd name="connsiteX312" fmla="*/ 2907 w 10000"/>
                <a:gd name="connsiteY312" fmla="*/ 2885 h 10000"/>
                <a:gd name="connsiteX313" fmla="*/ 2887 w 10000"/>
                <a:gd name="connsiteY313" fmla="*/ 2802 h 10000"/>
                <a:gd name="connsiteX314" fmla="*/ 2907 w 10000"/>
                <a:gd name="connsiteY314" fmla="*/ 2794 h 10000"/>
                <a:gd name="connsiteX315" fmla="*/ 2947 w 10000"/>
                <a:gd name="connsiteY315" fmla="*/ 2710 h 10000"/>
                <a:gd name="connsiteX316" fmla="*/ 2966 w 10000"/>
                <a:gd name="connsiteY316" fmla="*/ 2585 h 10000"/>
                <a:gd name="connsiteX317" fmla="*/ 2966 w 10000"/>
                <a:gd name="connsiteY317" fmla="*/ 2535 h 10000"/>
                <a:gd name="connsiteX318" fmla="*/ 2927 w 10000"/>
                <a:gd name="connsiteY318" fmla="*/ 2452 h 10000"/>
                <a:gd name="connsiteX319" fmla="*/ 2947 w 10000"/>
                <a:gd name="connsiteY319" fmla="*/ 2427 h 10000"/>
                <a:gd name="connsiteX320" fmla="*/ 2956 w 10000"/>
                <a:gd name="connsiteY320" fmla="*/ 2444 h 10000"/>
                <a:gd name="connsiteX321" fmla="*/ 3046 w 10000"/>
                <a:gd name="connsiteY321" fmla="*/ 2419 h 10000"/>
                <a:gd name="connsiteX322" fmla="*/ 3056 w 10000"/>
                <a:gd name="connsiteY322" fmla="*/ 2419 h 10000"/>
                <a:gd name="connsiteX323" fmla="*/ 3065 w 10000"/>
                <a:gd name="connsiteY323" fmla="*/ 2385 h 10000"/>
                <a:gd name="connsiteX324" fmla="*/ 3056 w 10000"/>
                <a:gd name="connsiteY324" fmla="*/ 2369 h 10000"/>
                <a:gd name="connsiteX325" fmla="*/ 3075 w 10000"/>
                <a:gd name="connsiteY325" fmla="*/ 2327 h 10000"/>
                <a:gd name="connsiteX326" fmla="*/ 3075 w 10000"/>
                <a:gd name="connsiteY326" fmla="*/ 2319 h 10000"/>
                <a:gd name="connsiteX327" fmla="*/ 3056 w 10000"/>
                <a:gd name="connsiteY327" fmla="*/ 2285 h 10000"/>
                <a:gd name="connsiteX328" fmla="*/ 3036 w 10000"/>
                <a:gd name="connsiteY328" fmla="*/ 2285 h 10000"/>
                <a:gd name="connsiteX329" fmla="*/ 3036 w 10000"/>
                <a:gd name="connsiteY329" fmla="*/ 2260 h 10000"/>
                <a:gd name="connsiteX330" fmla="*/ 3026 w 10000"/>
                <a:gd name="connsiteY330" fmla="*/ 2252 h 10000"/>
                <a:gd name="connsiteX331" fmla="*/ 2976 w 10000"/>
                <a:gd name="connsiteY331" fmla="*/ 2244 h 10000"/>
                <a:gd name="connsiteX332" fmla="*/ 2966 w 10000"/>
                <a:gd name="connsiteY332" fmla="*/ 2244 h 10000"/>
                <a:gd name="connsiteX333" fmla="*/ 2857 w 10000"/>
                <a:gd name="connsiteY333" fmla="*/ 2194 h 10000"/>
                <a:gd name="connsiteX334" fmla="*/ 2828 w 10000"/>
                <a:gd name="connsiteY334" fmla="*/ 2169 h 10000"/>
                <a:gd name="connsiteX335" fmla="*/ 2828 w 10000"/>
                <a:gd name="connsiteY335" fmla="*/ 2160 h 10000"/>
                <a:gd name="connsiteX336" fmla="*/ 2778 w 10000"/>
                <a:gd name="connsiteY336" fmla="*/ 2160 h 10000"/>
                <a:gd name="connsiteX337" fmla="*/ 2709 w 10000"/>
                <a:gd name="connsiteY337" fmla="*/ 2152 h 10000"/>
                <a:gd name="connsiteX338" fmla="*/ 2570 w 10000"/>
                <a:gd name="connsiteY338" fmla="*/ 2102 h 10000"/>
                <a:gd name="connsiteX339" fmla="*/ 2480 w 10000"/>
                <a:gd name="connsiteY339" fmla="*/ 2077 h 10000"/>
                <a:gd name="connsiteX340" fmla="*/ 2470 w 10000"/>
                <a:gd name="connsiteY340" fmla="*/ 2069 h 10000"/>
                <a:gd name="connsiteX341" fmla="*/ 2460 w 10000"/>
                <a:gd name="connsiteY341" fmla="*/ 2077 h 10000"/>
                <a:gd name="connsiteX342" fmla="*/ 2311 w 10000"/>
                <a:gd name="connsiteY342" fmla="*/ 2044 h 10000"/>
                <a:gd name="connsiteX343" fmla="*/ 2291 w 10000"/>
                <a:gd name="connsiteY343" fmla="*/ 2027 h 10000"/>
                <a:gd name="connsiteX344" fmla="*/ 2272 w 10000"/>
                <a:gd name="connsiteY344" fmla="*/ 1994 h 10000"/>
                <a:gd name="connsiteX345" fmla="*/ 2192 w 10000"/>
                <a:gd name="connsiteY345" fmla="*/ 1994 h 10000"/>
                <a:gd name="connsiteX346" fmla="*/ 2172 w 10000"/>
                <a:gd name="connsiteY346" fmla="*/ 1969 h 10000"/>
                <a:gd name="connsiteX347" fmla="*/ 2172 w 10000"/>
                <a:gd name="connsiteY347" fmla="*/ 1952 h 10000"/>
                <a:gd name="connsiteX348" fmla="*/ 2222 w 10000"/>
                <a:gd name="connsiteY348" fmla="*/ 1902 h 10000"/>
                <a:gd name="connsiteX349" fmla="*/ 2222 w 10000"/>
                <a:gd name="connsiteY349" fmla="*/ 1894 h 10000"/>
                <a:gd name="connsiteX350" fmla="*/ 2192 w 10000"/>
                <a:gd name="connsiteY350" fmla="*/ 1834 h 10000"/>
                <a:gd name="connsiteX351" fmla="*/ 2192 w 10000"/>
                <a:gd name="connsiteY351" fmla="*/ 1801 h 10000"/>
                <a:gd name="connsiteX352" fmla="*/ 2182 w 10000"/>
                <a:gd name="connsiteY352" fmla="*/ 1751 h 10000"/>
                <a:gd name="connsiteX353" fmla="*/ 2143 w 10000"/>
                <a:gd name="connsiteY353" fmla="*/ 1718 h 10000"/>
                <a:gd name="connsiteX354" fmla="*/ 2133 w 10000"/>
                <a:gd name="connsiteY354" fmla="*/ 1701 h 10000"/>
                <a:gd name="connsiteX355" fmla="*/ 2004 w 10000"/>
                <a:gd name="connsiteY355" fmla="*/ 1643 h 10000"/>
                <a:gd name="connsiteX356" fmla="*/ 1994 w 10000"/>
                <a:gd name="connsiteY356" fmla="*/ 1634 h 10000"/>
                <a:gd name="connsiteX357" fmla="*/ 1964 w 10000"/>
                <a:gd name="connsiteY357" fmla="*/ 1626 h 10000"/>
                <a:gd name="connsiteX358" fmla="*/ 1945 w 10000"/>
                <a:gd name="connsiteY358" fmla="*/ 1618 h 10000"/>
                <a:gd name="connsiteX359" fmla="*/ 1895 w 10000"/>
                <a:gd name="connsiteY359" fmla="*/ 1593 h 10000"/>
                <a:gd name="connsiteX360" fmla="*/ 1865 w 10000"/>
                <a:gd name="connsiteY360" fmla="*/ 1584 h 10000"/>
                <a:gd name="connsiteX361" fmla="*/ 1855 w 10000"/>
                <a:gd name="connsiteY361" fmla="*/ 1584 h 10000"/>
                <a:gd name="connsiteX362" fmla="*/ 1826 w 10000"/>
                <a:gd name="connsiteY362" fmla="*/ 1584 h 10000"/>
                <a:gd name="connsiteX363" fmla="*/ 1816 w 10000"/>
                <a:gd name="connsiteY363" fmla="*/ 1576 h 10000"/>
                <a:gd name="connsiteX364" fmla="*/ 1796 w 10000"/>
                <a:gd name="connsiteY364" fmla="*/ 1559 h 10000"/>
                <a:gd name="connsiteX365" fmla="*/ 1786 w 10000"/>
                <a:gd name="connsiteY365" fmla="*/ 1551 h 10000"/>
                <a:gd name="connsiteX366" fmla="*/ 1766 w 10000"/>
                <a:gd name="connsiteY366" fmla="*/ 1559 h 10000"/>
                <a:gd name="connsiteX367" fmla="*/ 1697 w 10000"/>
                <a:gd name="connsiteY367" fmla="*/ 1568 h 10000"/>
                <a:gd name="connsiteX368" fmla="*/ 1687 w 10000"/>
                <a:gd name="connsiteY368" fmla="*/ 1576 h 10000"/>
                <a:gd name="connsiteX369" fmla="*/ 1677 w 10000"/>
                <a:gd name="connsiteY369" fmla="*/ 1584 h 10000"/>
                <a:gd name="connsiteX370" fmla="*/ 1657 w 10000"/>
                <a:gd name="connsiteY370" fmla="*/ 1593 h 10000"/>
                <a:gd name="connsiteX371" fmla="*/ 1608 w 10000"/>
                <a:gd name="connsiteY371" fmla="*/ 1568 h 10000"/>
                <a:gd name="connsiteX372" fmla="*/ 1488 w 10000"/>
                <a:gd name="connsiteY372" fmla="*/ 1601 h 10000"/>
                <a:gd name="connsiteX373" fmla="*/ 1488 w 10000"/>
                <a:gd name="connsiteY373" fmla="*/ 1651 h 10000"/>
                <a:gd name="connsiteX374" fmla="*/ 1428 w 10000"/>
                <a:gd name="connsiteY374" fmla="*/ 1684 h 10000"/>
                <a:gd name="connsiteX375" fmla="*/ 1359 w 10000"/>
                <a:gd name="connsiteY375" fmla="*/ 1668 h 10000"/>
                <a:gd name="connsiteX376" fmla="*/ 1299 w 10000"/>
                <a:gd name="connsiteY376" fmla="*/ 1634 h 10000"/>
                <a:gd name="connsiteX377" fmla="*/ 1250 w 10000"/>
                <a:gd name="connsiteY377" fmla="*/ 1601 h 10000"/>
                <a:gd name="connsiteX378" fmla="*/ 1200 w 10000"/>
                <a:gd name="connsiteY378" fmla="*/ 1584 h 10000"/>
                <a:gd name="connsiteX379" fmla="*/ 1180 w 10000"/>
                <a:gd name="connsiteY379" fmla="*/ 1568 h 10000"/>
                <a:gd name="connsiteX380" fmla="*/ 1131 w 10000"/>
                <a:gd name="connsiteY380" fmla="*/ 1526 h 10000"/>
                <a:gd name="connsiteX381" fmla="*/ 1141 w 10000"/>
                <a:gd name="connsiteY381" fmla="*/ 1518 h 10000"/>
                <a:gd name="connsiteX382" fmla="*/ 1081 w 10000"/>
                <a:gd name="connsiteY382" fmla="*/ 1476 h 10000"/>
                <a:gd name="connsiteX383" fmla="*/ 982 w 10000"/>
                <a:gd name="connsiteY383" fmla="*/ 1418 h 10000"/>
                <a:gd name="connsiteX384" fmla="*/ 962 w 10000"/>
                <a:gd name="connsiteY384" fmla="*/ 1409 h 10000"/>
                <a:gd name="connsiteX385" fmla="*/ 962 w 10000"/>
                <a:gd name="connsiteY385" fmla="*/ 1401 h 10000"/>
                <a:gd name="connsiteX386" fmla="*/ 943 w 10000"/>
                <a:gd name="connsiteY386" fmla="*/ 1393 h 10000"/>
                <a:gd name="connsiteX387" fmla="*/ 903 w 10000"/>
                <a:gd name="connsiteY387" fmla="*/ 1368 h 10000"/>
                <a:gd name="connsiteX388" fmla="*/ 883 w 10000"/>
                <a:gd name="connsiteY388" fmla="*/ 1351 h 10000"/>
                <a:gd name="connsiteX389" fmla="*/ 883 w 10000"/>
                <a:gd name="connsiteY389" fmla="*/ 1334 h 10000"/>
                <a:gd name="connsiteX390" fmla="*/ 853 w 10000"/>
                <a:gd name="connsiteY390" fmla="*/ 1326 h 10000"/>
                <a:gd name="connsiteX391" fmla="*/ 824 w 10000"/>
                <a:gd name="connsiteY391" fmla="*/ 1301 h 10000"/>
                <a:gd name="connsiteX392" fmla="*/ 824 w 10000"/>
                <a:gd name="connsiteY392" fmla="*/ 1276 h 10000"/>
                <a:gd name="connsiteX393" fmla="*/ 774 w 10000"/>
                <a:gd name="connsiteY393" fmla="*/ 1251 h 10000"/>
                <a:gd name="connsiteX394" fmla="*/ 744 w 10000"/>
                <a:gd name="connsiteY394" fmla="*/ 1226 h 10000"/>
                <a:gd name="connsiteX395" fmla="*/ 675 w 10000"/>
                <a:gd name="connsiteY395" fmla="*/ 1218 h 10000"/>
                <a:gd name="connsiteX396" fmla="*/ 625 w 10000"/>
                <a:gd name="connsiteY396" fmla="*/ 1218 h 10000"/>
                <a:gd name="connsiteX397" fmla="*/ 596 w 10000"/>
                <a:gd name="connsiteY397" fmla="*/ 1201 h 10000"/>
                <a:gd name="connsiteX398" fmla="*/ 536 w 10000"/>
                <a:gd name="connsiteY398" fmla="*/ 1168 h 10000"/>
                <a:gd name="connsiteX399" fmla="*/ 506 w 10000"/>
                <a:gd name="connsiteY399" fmla="*/ 1118 h 10000"/>
                <a:gd name="connsiteX400" fmla="*/ 486 w 10000"/>
                <a:gd name="connsiteY400" fmla="*/ 1109 h 10000"/>
                <a:gd name="connsiteX401" fmla="*/ 456 w 10000"/>
                <a:gd name="connsiteY401" fmla="*/ 1118 h 10000"/>
                <a:gd name="connsiteX402" fmla="*/ 416 w 10000"/>
                <a:gd name="connsiteY402" fmla="*/ 1109 h 10000"/>
                <a:gd name="connsiteX403" fmla="*/ 396 w 10000"/>
                <a:gd name="connsiteY403" fmla="*/ 1151 h 10000"/>
                <a:gd name="connsiteX404" fmla="*/ 396 w 10000"/>
                <a:gd name="connsiteY404" fmla="*/ 1176 h 10000"/>
                <a:gd name="connsiteX405" fmla="*/ 396 w 10000"/>
                <a:gd name="connsiteY405" fmla="*/ 1193 h 10000"/>
                <a:gd name="connsiteX406" fmla="*/ 317 w 10000"/>
                <a:gd name="connsiteY406" fmla="*/ 1168 h 10000"/>
                <a:gd name="connsiteX407" fmla="*/ 268 w 10000"/>
                <a:gd name="connsiteY407" fmla="*/ 1118 h 10000"/>
                <a:gd name="connsiteX408" fmla="*/ 129 w 10000"/>
                <a:gd name="connsiteY408" fmla="*/ 984 h 10000"/>
                <a:gd name="connsiteX409" fmla="*/ 59 w 10000"/>
                <a:gd name="connsiteY409" fmla="*/ 951 h 10000"/>
                <a:gd name="connsiteX410" fmla="*/ 0 w 10000"/>
                <a:gd name="connsiteY410" fmla="*/ 851 h 10000"/>
                <a:gd name="connsiteX411" fmla="*/ 59 w 10000"/>
                <a:gd name="connsiteY411" fmla="*/ 851 h 10000"/>
                <a:gd name="connsiteX412" fmla="*/ 69 w 10000"/>
                <a:gd name="connsiteY412" fmla="*/ 793 h 10000"/>
                <a:gd name="connsiteX413" fmla="*/ 59 w 10000"/>
                <a:gd name="connsiteY413" fmla="*/ 525 h 10000"/>
                <a:gd name="connsiteX414" fmla="*/ 109 w 10000"/>
                <a:gd name="connsiteY414" fmla="*/ 492 h 10000"/>
                <a:gd name="connsiteX415" fmla="*/ 168 w 10000"/>
                <a:gd name="connsiteY415" fmla="*/ 525 h 10000"/>
                <a:gd name="connsiteX416" fmla="*/ 188 w 10000"/>
                <a:gd name="connsiteY416" fmla="*/ 350 h 10000"/>
                <a:gd name="connsiteX417" fmla="*/ 337 w 10000"/>
                <a:gd name="connsiteY417" fmla="*/ 167 h 10000"/>
                <a:gd name="connsiteX418" fmla="*/ 546 w 10000"/>
                <a:gd name="connsiteY418" fmla="*/ 0 h 10000"/>
                <a:gd name="connsiteX419" fmla="*/ 764 w 10000"/>
                <a:gd name="connsiteY419" fmla="*/ 192 h 10000"/>
                <a:gd name="connsiteX420" fmla="*/ 2758 w 10000"/>
                <a:gd name="connsiteY420" fmla="*/ 959 h 10000"/>
                <a:gd name="connsiteX421" fmla="*/ 5526 w 10000"/>
                <a:gd name="connsiteY421" fmla="*/ 1994 h 10000"/>
                <a:gd name="connsiteX422" fmla="*/ 5526 w 10000"/>
                <a:gd name="connsiteY422" fmla="*/ 2002 h 10000"/>
                <a:gd name="connsiteX423" fmla="*/ 5744 w 10000"/>
                <a:gd name="connsiteY423" fmla="*/ 2077 h 10000"/>
                <a:gd name="connsiteX424" fmla="*/ 5784 w 10000"/>
                <a:gd name="connsiteY424" fmla="*/ 2102 h 10000"/>
                <a:gd name="connsiteX425" fmla="*/ 6180 w 10000"/>
                <a:gd name="connsiteY425" fmla="*/ 2244 h 10000"/>
                <a:gd name="connsiteX426" fmla="*/ 7153 w 10000"/>
                <a:gd name="connsiteY426" fmla="*/ 2310 h 10000"/>
                <a:gd name="connsiteX427" fmla="*/ 9355 w 10000"/>
                <a:gd name="connsiteY427" fmla="*/ 2419 h 10000"/>
                <a:gd name="connsiteX428" fmla="*/ 9633 w 10000"/>
                <a:gd name="connsiteY428" fmla="*/ 2427 h 10000"/>
                <a:gd name="connsiteX0" fmla="*/ 9633 w 10000"/>
                <a:gd name="connsiteY0" fmla="*/ 2427 h 10000"/>
                <a:gd name="connsiteX1" fmla="*/ 9514 w 10000"/>
                <a:gd name="connsiteY1" fmla="*/ 2594 h 10000"/>
                <a:gd name="connsiteX2" fmla="*/ 9604 w 10000"/>
                <a:gd name="connsiteY2" fmla="*/ 2577 h 10000"/>
                <a:gd name="connsiteX3" fmla="*/ 9633 w 10000"/>
                <a:gd name="connsiteY3" fmla="*/ 2819 h 10000"/>
                <a:gd name="connsiteX4" fmla="*/ 9782 w 10000"/>
                <a:gd name="connsiteY4" fmla="*/ 3486 h 10000"/>
                <a:gd name="connsiteX5" fmla="*/ 9931 w 10000"/>
                <a:gd name="connsiteY5" fmla="*/ 3811 h 10000"/>
                <a:gd name="connsiteX6" fmla="*/ 10000 w 10000"/>
                <a:gd name="connsiteY6" fmla="*/ 4278 h 10000"/>
                <a:gd name="connsiteX7" fmla="*/ 9842 w 10000"/>
                <a:gd name="connsiteY7" fmla="*/ 5346 h 10000"/>
                <a:gd name="connsiteX8" fmla="*/ 9713 w 10000"/>
                <a:gd name="connsiteY8" fmla="*/ 5321 h 10000"/>
                <a:gd name="connsiteX9" fmla="*/ 9752 w 10000"/>
                <a:gd name="connsiteY9" fmla="*/ 5546 h 10000"/>
                <a:gd name="connsiteX10" fmla="*/ 9782 w 10000"/>
                <a:gd name="connsiteY10" fmla="*/ 5863 h 10000"/>
                <a:gd name="connsiteX11" fmla="*/ 9842 w 10000"/>
                <a:gd name="connsiteY11" fmla="*/ 6147 h 10000"/>
                <a:gd name="connsiteX12" fmla="*/ 9822 w 10000"/>
                <a:gd name="connsiteY12" fmla="*/ 6313 h 10000"/>
                <a:gd name="connsiteX13" fmla="*/ 9752 w 10000"/>
                <a:gd name="connsiteY13" fmla="*/ 6463 h 10000"/>
                <a:gd name="connsiteX14" fmla="*/ 9802 w 10000"/>
                <a:gd name="connsiteY14" fmla="*/ 6622 h 10000"/>
                <a:gd name="connsiteX15" fmla="*/ 9792 w 10000"/>
                <a:gd name="connsiteY15" fmla="*/ 6738 h 10000"/>
                <a:gd name="connsiteX16" fmla="*/ 9792 w 10000"/>
                <a:gd name="connsiteY16" fmla="*/ 6830 h 10000"/>
                <a:gd name="connsiteX17" fmla="*/ 9832 w 10000"/>
                <a:gd name="connsiteY17" fmla="*/ 6939 h 10000"/>
                <a:gd name="connsiteX18" fmla="*/ 9832 w 10000"/>
                <a:gd name="connsiteY18" fmla="*/ 6981 h 10000"/>
                <a:gd name="connsiteX19" fmla="*/ 9738 w 10000"/>
                <a:gd name="connsiteY19" fmla="*/ 7157 h 10000"/>
                <a:gd name="connsiteX20" fmla="*/ 9494 w 10000"/>
                <a:gd name="connsiteY20" fmla="*/ 7137 h 10000"/>
                <a:gd name="connsiteX21" fmla="*/ 9330 w 10000"/>
                <a:gd name="connsiteY21" fmla="*/ 7112 h 10000"/>
                <a:gd name="connsiteX22" fmla="*/ 9180 w 10000"/>
                <a:gd name="connsiteY22" fmla="*/ 7061 h 10000"/>
                <a:gd name="connsiteX23" fmla="*/ 9127 w 10000"/>
                <a:gd name="connsiteY23" fmla="*/ 6981 h 10000"/>
                <a:gd name="connsiteX24" fmla="*/ 9109 w 10000"/>
                <a:gd name="connsiteY24" fmla="*/ 7108 h 10000"/>
                <a:gd name="connsiteX25" fmla="*/ 9087 w 10000"/>
                <a:gd name="connsiteY25" fmla="*/ 7113 h 10000"/>
                <a:gd name="connsiteX26" fmla="*/ 9008 w 10000"/>
                <a:gd name="connsiteY26" fmla="*/ 7045 h 10000"/>
                <a:gd name="connsiteX27" fmla="*/ 8972 w 10000"/>
                <a:gd name="connsiteY27" fmla="*/ 7095 h 10000"/>
                <a:gd name="connsiteX28" fmla="*/ 8909 w 10000"/>
                <a:gd name="connsiteY28" fmla="*/ 7014 h 10000"/>
                <a:gd name="connsiteX29" fmla="*/ 8869 w 10000"/>
                <a:gd name="connsiteY29" fmla="*/ 7056 h 10000"/>
                <a:gd name="connsiteX30" fmla="*/ 8879 w 10000"/>
                <a:gd name="connsiteY30" fmla="*/ 7106 h 10000"/>
                <a:gd name="connsiteX31" fmla="*/ 8879 w 10000"/>
                <a:gd name="connsiteY31" fmla="*/ 7181 h 10000"/>
                <a:gd name="connsiteX32" fmla="*/ 8949 w 10000"/>
                <a:gd name="connsiteY32" fmla="*/ 7323 h 10000"/>
                <a:gd name="connsiteX33" fmla="*/ 8988 w 10000"/>
                <a:gd name="connsiteY33" fmla="*/ 7373 h 10000"/>
                <a:gd name="connsiteX34" fmla="*/ 8998 w 10000"/>
                <a:gd name="connsiteY34" fmla="*/ 7406 h 10000"/>
                <a:gd name="connsiteX35" fmla="*/ 9067 w 10000"/>
                <a:gd name="connsiteY35" fmla="*/ 7414 h 10000"/>
                <a:gd name="connsiteX36" fmla="*/ 9107 w 10000"/>
                <a:gd name="connsiteY36" fmla="*/ 7448 h 10000"/>
                <a:gd name="connsiteX37" fmla="*/ 9167 w 10000"/>
                <a:gd name="connsiteY37" fmla="*/ 7523 h 10000"/>
                <a:gd name="connsiteX38" fmla="*/ 9266 w 10000"/>
                <a:gd name="connsiteY38" fmla="*/ 7739 h 10000"/>
                <a:gd name="connsiteX39" fmla="*/ 9444 w 10000"/>
                <a:gd name="connsiteY39" fmla="*/ 7914 h 10000"/>
                <a:gd name="connsiteX40" fmla="*/ 9444 w 10000"/>
                <a:gd name="connsiteY40" fmla="*/ 7989 h 10000"/>
                <a:gd name="connsiteX41" fmla="*/ 9454 w 10000"/>
                <a:gd name="connsiteY41" fmla="*/ 8031 h 10000"/>
                <a:gd name="connsiteX42" fmla="*/ 9574 w 10000"/>
                <a:gd name="connsiteY42" fmla="*/ 8114 h 10000"/>
                <a:gd name="connsiteX43" fmla="*/ 9614 w 10000"/>
                <a:gd name="connsiteY43" fmla="*/ 8249 h 10000"/>
                <a:gd name="connsiteX44" fmla="*/ 9683 w 10000"/>
                <a:gd name="connsiteY44" fmla="*/ 8407 h 10000"/>
                <a:gd name="connsiteX45" fmla="*/ 9584 w 10000"/>
                <a:gd name="connsiteY45" fmla="*/ 8490 h 10000"/>
                <a:gd name="connsiteX46" fmla="*/ 9514 w 10000"/>
                <a:gd name="connsiteY46" fmla="*/ 8557 h 10000"/>
                <a:gd name="connsiteX47" fmla="*/ 9494 w 10000"/>
                <a:gd name="connsiteY47" fmla="*/ 8599 h 10000"/>
                <a:gd name="connsiteX48" fmla="*/ 9505 w 10000"/>
                <a:gd name="connsiteY48" fmla="*/ 8707 h 10000"/>
                <a:gd name="connsiteX49" fmla="*/ 9574 w 10000"/>
                <a:gd name="connsiteY49" fmla="*/ 8799 h 10000"/>
                <a:gd name="connsiteX50" fmla="*/ 9673 w 10000"/>
                <a:gd name="connsiteY50" fmla="*/ 8840 h 10000"/>
                <a:gd name="connsiteX51" fmla="*/ 9762 w 10000"/>
                <a:gd name="connsiteY51" fmla="*/ 8924 h 10000"/>
                <a:gd name="connsiteX52" fmla="*/ 9762 w 10000"/>
                <a:gd name="connsiteY52" fmla="*/ 9082 h 10000"/>
                <a:gd name="connsiteX53" fmla="*/ 9792 w 10000"/>
                <a:gd name="connsiteY53" fmla="*/ 9165 h 10000"/>
                <a:gd name="connsiteX54" fmla="*/ 9762 w 10000"/>
                <a:gd name="connsiteY54" fmla="*/ 9215 h 10000"/>
                <a:gd name="connsiteX55" fmla="*/ 9594 w 10000"/>
                <a:gd name="connsiteY55" fmla="*/ 9408 h 10000"/>
                <a:gd name="connsiteX56" fmla="*/ 9355 w 10000"/>
                <a:gd name="connsiteY56" fmla="*/ 9558 h 10000"/>
                <a:gd name="connsiteX57" fmla="*/ 8830 w 10000"/>
                <a:gd name="connsiteY57" fmla="*/ 9825 h 10000"/>
                <a:gd name="connsiteX58" fmla="*/ 8582 w 10000"/>
                <a:gd name="connsiteY58" fmla="*/ 10000 h 10000"/>
                <a:gd name="connsiteX59" fmla="*/ 8512 w 10000"/>
                <a:gd name="connsiteY59" fmla="*/ 9858 h 10000"/>
                <a:gd name="connsiteX60" fmla="*/ 8492 w 10000"/>
                <a:gd name="connsiteY60" fmla="*/ 9850 h 10000"/>
                <a:gd name="connsiteX61" fmla="*/ 8462 w 10000"/>
                <a:gd name="connsiteY61" fmla="*/ 9625 h 10000"/>
                <a:gd name="connsiteX62" fmla="*/ 8412 w 10000"/>
                <a:gd name="connsiteY62" fmla="*/ 9550 h 10000"/>
                <a:gd name="connsiteX63" fmla="*/ 8383 w 10000"/>
                <a:gd name="connsiteY63" fmla="*/ 9525 h 10000"/>
                <a:gd name="connsiteX64" fmla="*/ 8323 w 10000"/>
                <a:gd name="connsiteY64" fmla="*/ 9491 h 10000"/>
                <a:gd name="connsiteX65" fmla="*/ 8303 w 10000"/>
                <a:gd name="connsiteY65" fmla="*/ 9425 h 10000"/>
                <a:gd name="connsiteX66" fmla="*/ 8244 w 10000"/>
                <a:gd name="connsiteY66" fmla="*/ 9391 h 10000"/>
                <a:gd name="connsiteX67" fmla="*/ 8135 w 10000"/>
                <a:gd name="connsiteY67" fmla="*/ 9349 h 10000"/>
                <a:gd name="connsiteX68" fmla="*/ 8115 w 10000"/>
                <a:gd name="connsiteY68" fmla="*/ 9374 h 10000"/>
                <a:gd name="connsiteX69" fmla="*/ 8056 w 10000"/>
                <a:gd name="connsiteY69" fmla="*/ 9349 h 10000"/>
                <a:gd name="connsiteX70" fmla="*/ 8026 w 10000"/>
                <a:gd name="connsiteY70" fmla="*/ 9307 h 10000"/>
                <a:gd name="connsiteX71" fmla="*/ 7956 w 10000"/>
                <a:gd name="connsiteY71" fmla="*/ 9332 h 10000"/>
                <a:gd name="connsiteX72" fmla="*/ 7877 w 10000"/>
                <a:gd name="connsiteY72" fmla="*/ 9315 h 10000"/>
                <a:gd name="connsiteX73" fmla="*/ 7847 w 10000"/>
                <a:gd name="connsiteY73" fmla="*/ 9340 h 10000"/>
                <a:gd name="connsiteX74" fmla="*/ 7838 w 10000"/>
                <a:gd name="connsiteY74" fmla="*/ 9349 h 10000"/>
                <a:gd name="connsiteX75" fmla="*/ 7808 w 10000"/>
                <a:gd name="connsiteY75" fmla="*/ 9349 h 10000"/>
                <a:gd name="connsiteX76" fmla="*/ 7738 w 10000"/>
                <a:gd name="connsiteY76" fmla="*/ 9315 h 10000"/>
                <a:gd name="connsiteX77" fmla="*/ 7709 w 10000"/>
                <a:gd name="connsiteY77" fmla="*/ 9307 h 10000"/>
                <a:gd name="connsiteX78" fmla="*/ 7689 w 10000"/>
                <a:gd name="connsiteY78" fmla="*/ 9282 h 10000"/>
                <a:gd name="connsiteX79" fmla="*/ 7649 w 10000"/>
                <a:gd name="connsiteY79" fmla="*/ 9265 h 10000"/>
                <a:gd name="connsiteX80" fmla="*/ 7570 w 10000"/>
                <a:gd name="connsiteY80" fmla="*/ 9199 h 10000"/>
                <a:gd name="connsiteX81" fmla="*/ 7501 w 10000"/>
                <a:gd name="connsiteY81" fmla="*/ 8965 h 10000"/>
                <a:gd name="connsiteX82" fmla="*/ 7420 w 10000"/>
                <a:gd name="connsiteY82" fmla="*/ 8840 h 10000"/>
                <a:gd name="connsiteX83" fmla="*/ 7430 w 10000"/>
                <a:gd name="connsiteY83" fmla="*/ 8824 h 10000"/>
                <a:gd name="connsiteX84" fmla="*/ 7480 w 10000"/>
                <a:gd name="connsiteY84" fmla="*/ 8807 h 10000"/>
                <a:gd name="connsiteX85" fmla="*/ 7470 w 10000"/>
                <a:gd name="connsiteY85" fmla="*/ 8740 h 10000"/>
                <a:gd name="connsiteX86" fmla="*/ 7420 w 10000"/>
                <a:gd name="connsiteY86" fmla="*/ 8699 h 10000"/>
                <a:gd name="connsiteX87" fmla="*/ 7381 w 10000"/>
                <a:gd name="connsiteY87" fmla="*/ 8665 h 10000"/>
                <a:gd name="connsiteX88" fmla="*/ 7262 w 10000"/>
                <a:gd name="connsiteY88" fmla="*/ 8715 h 10000"/>
                <a:gd name="connsiteX89" fmla="*/ 7222 w 10000"/>
                <a:gd name="connsiteY89" fmla="*/ 8674 h 10000"/>
                <a:gd name="connsiteX90" fmla="*/ 7192 w 10000"/>
                <a:gd name="connsiteY90" fmla="*/ 8657 h 10000"/>
                <a:gd name="connsiteX91" fmla="*/ 7123 w 10000"/>
                <a:gd name="connsiteY91" fmla="*/ 8640 h 10000"/>
                <a:gd name="connsiteX92" fmla="*/ 6994 w 10000"/>
                <a:gd name="connsiteY92" fmla="*/ 8615 h 10000"/>
                <a:gd name="connsiteX93" fmla="*/ 6935 w 10000"/>
                <a:gd name="connsiteY93" fmla="*/ 8599 h 10000"/>
                <a:gd name="connsiteX94" fmla="*/ 6875 w 10000"/>
                <a:gd name="connsiteY94" fmla="*/ 8582 h 10000"/>
                <a:gd name="connsiteX95" fmla="*/ 6875 w 10000"/>
                <a:gd name="connsiteY95" fmla="*/ 8590 h 10000"/>
                <a:gd name="connsiteX96" fmla="*/ 6836 w 10000"/>
                <a:gd name="connsiteY96" fmla="*/ 8557 h 10000"/>
                <a:gd name="connsiteX97" fmla="*/ 6746 w 10000"/>
                <a:gd name="connsiteY97" fmla="*/ 8474 h 10000"/>
                <a:gd name="connsiteX98" fmla="*/ 6746 w 10000"/>
                <a:gd name="connsiteY98" fmla="*/ 8457 h 10000"/>
                <a:gd name="connsiteX99" fmla="*/ 6687 w 10000"/>
                <a:gd name="connsiteY99" fmla="*/ 8399 h 10000"/>
                <a:gd name="connsiteX100" fmla="*/ 6608 w 10000"/>
                <a:gd name="connsiteY100" fmla="*/ 8365 h 10000"/>
                <a:gd name="connsiteX101" fmla="*/ 6548 w 10000"/>
                <a:gd name="connsiteY101" fmla="*/ 8349 h 10000"/>
                <a:gd name="connsiteX102" fmla="*/ 6538 w 10000"/>
                <a:gd name="connsiteY102" fmla="*/ 8340 h 10000"/>
                <a:gd name="connsiteX103" fmla="*/ 6548 w 10000"/>
                <a:gd name="connsiteY103" fmla="*/ 8340 h 10000"/>
                <a:gd name="connsiteX104" fmla="*/ 6598 w 10000"/>
                <a:gd name="connsiteY104" fmla="*/ 8307 h 10000"/>
                <a:gd name="connsiteX105" fmla="*/ 6608 w 10000"/>
                <a:gd name="connsiteY105" fmla="*/ 8249 h 10000"/>
                <a:gd name="connsiteX106" fmla="*/ 6627 w 10000"/>
                <a:gd name="connsiteY106" fmla="*/ 8240 h 10000"/>
                <a:gd name="connsiteX107" fmla="*/ 6578 w 10000"/>
                <a:gd name="connsiteY107" fmla="*/ 8199 h 10000"/>
                <a:gd name="connsiteX108" fmla="*/ 6538 w 10000"/>
                <a:gd name="connsiteY108" fmla="*/ 8232 h 10000"/>
                <a:gd name="connsiteX109" fmla="*/ 6518 w 10000"/>
                <a:gd name="connsiteY109" fmla="*/ 8224 h 10000"/>
                <a:gd name="connsiteX110" fmla="*/ 6508 w 10000"/>
                <a:gd name="connsiteY110" fmla="*/ 8224 h 10000"/>
                <a:gd name="connsiteX111" fmla="*/ 6498 w 10000"/>
                <a:gd name="connsiteY111" fmla="*/ 8232 h 10000"/>
                <a:gd name="connsiteX112" fmla="*/ 6498 w 10000"/>
                <a:gd name="connsiteY112" fmla="*/ 8199 h 10000"/>
                <a:gd name="connsiteX113" fmla="*/ 6498 w 10000"/>
                <a:gd name="connsiteY113" fmla="*/ 8165 h 10000"/>
                <a:gd name="connsiteX114" fmla="*/ 6498 w 10000"/>
                <a:gd name="connsiteY114" fmla="*/ 8157 h 10000"/>
                <a:gd name="connsiteX115" fmla="*/ 6498 w 10000"/>
                <a:gd name="connsiteY115" fmla="*/ 8123 h 10000"/>
                <a:gd name="connsiteX116" fmla="*/ 6458 w 10000"/>
                <a:gd name="connsiteY116" fmla="*/ 8123 h 10000"/>
                <a:gd name="connsiteX117" fmla="*/ 6458 w 10000"/>
                <a:gd name="connsiteY117" fmla="*/ 8114 h 10000"/>
                <a:gd name="connsiteX118" fmla="*/ 6438 w 10000"/>
                <a:gd name="connsiteY118" fmla="*/ 8123 h 10000"/>
                <a:gd name="connsiteX119" fmla="*/ 6458 w 10000"/>
                <a:gd name="connsiteY119" fmla="*/ 8031 h 10000"/>
                <a:gd name="connsiteX120" fmla="*/ 6458 w 10000"/>
                <a:gd name="connsiteY120" fmla="*/ 7998 h 10000"/>
                <a:gd name="connsiteX121" fmla="*/ 6448 w 10000"/>
                <a:gd name="connsiteY121" fmla="*/ 7923 h 10000"/>
                <a:gd name="connsiteX122" fmla="*/ 6418 w 10000"/>
                <a:gd name="connsiteY122" fmla="*/ 7914 h 10000"/>
                <a:gd name="connsiteX123" fmla="*/ 6408 w 10000"/>
                <a:gd name="connsiteY123" fmla="*/ 7881 h 10000"/>
                <a:gd name="connsiteX124" fmla="*/ 6408 w 10000"/>
                <a:gd name="connsiteY124" fmla="*/ 7848 h 10000"/>
                <a:gd name="connsiteX125" fmla="*/ 6408 w 10000"/>
                <a:gd name="connsiteY125" fmla="*/ 7839 h 10000"/>
                <a:gd name="connsiteX126" fmla="*/ 6408 w 10000"/>
                <a:gd name="connsiteY126" fmla="*/ 7798 h 10000"/>
                <a:gd name="connsiteX127" fmla="*/ 6418 w 10000"/>
                <a:gd name="connsiteY127" fmla="*/ 7764 h 10000"/>
                <a:gd name="connsiteX128" fmla="*/ 6438 w 10000"/>
                <a:gd name="connsiteY128" fmla="*/ 7773 h 10000"/>
                <a:gd name="connsiteX129" fmla="*/ 6448 w 10000"/>
                <a:gd name="connsiteY129" fmla="*/ 7773 h 10000"/>
                <a:gd name="connsiteX130" fmla="*/ 6458 w 10000"/>
                <a:gd name="connsiteY130" fmla="*/ 7739 h 10000"/>
                <a:gd name="connsiteX131" fmla="*/ 6458 w 10000"/>
                <a:gd name="connsiteY131" fmla="*/ 7673 h 10000"/>
                <a:gd name="connsiteX132" fmla="*/ 6448 w 10000"/>
                <a:gd name="connsiteY132" fmla="*/ 7656 h 10000"/>
                <a:gd name="connsiteX133" fmla="*/ 6448 w 10000"/>
                <a:gd name="connsiteY133" fmla="*/ 7606 h 10000"/>
                <a:gd name="connsiteX134" fmla="*/ 6438 w 10000"/>
                <a:gd name="connsiteY134" fmla="*/ 7598 h 10000"/>
                <a:gd name="connsiteX135" fmla="*/ 6448 w 10000"/>
                <a:gd name="connsiteY135" fmla="*/ 7539 h 10000"/>
                <a:gd name="connsiteX136" fmla="*/ 6458 w 10000"/>
                <a:gd name="connsiteY136" fmla="*/ 7539 h 10000"/>
                <a:gd name="connsiteX137" fmla="*/ 6498 w 10000"/>
                <a:gd name="connsiteY137" fmla="*/ 7539 h 10000"/>
                <a:gd name="connsiteX138" fmla="*/ 6508 w 10000"/>
                <a:gd name="connsiteY138" fmla="*/ 7523 h 10000"/>
                <a:gd name="connsiteX139" fmla="*/ 6508 w 10000"/>
                <a:gd name="connsiteY139" fmla="*/ 7514 h 10000"/>
                <a:gd name="connsiteX140" fmla="*/ 6458 w 10000"/>
                <a:gd name="connsiteY140" fmla="*/ 7489 h 10000"/>
                <a:gd name="connsiteX141" fmla="*/ 6438 w 10000"/>
                <a:gd name="connsiteY141" fmla="*/ 7481 h 10000"/>
                <a:gd name="connsiteX142" fmla="*/ 6408 w 10000"/>
                <a:gd name="connsiteY142" fmla="*/ 7439 h 10000"/>
                <a:gd name="connsiteX143" fmla="*/ 6379 w 10000"/>
                <a:gd name="connsiteY143" fmla="*/ 7431 h 10000"/>
                <a:gd name="connsiteX144" fmla="*/ 6369 w 10000"/>
                <a:gd name="connsiteY144" fmla="*/ 7431 h 10000"/>
                <a:gd name="connsiteX145" fmla="*/ 6270 w 10000"/>
                <a:gd name="connsiteY145" fmla="*/ 7398 h 10000"/>
                <a:gd name="connsiteX146" fmla="*/ 6161 w 10000"/>
                <a:gd name="connsiteY146" fmla="*/ 7381 h 10000"/>
                <a:gd name="connsiteX147" fmla="*/ 6081 w 10000"/>
                <a:gd name="connsiteY147" fmla="*/ 7398 h 10000"/>
                <a:gd name="connsiteX148" fmla="*/ 6062 w 10000"/>
                <a:gd name="connsiteY148" fmla="*/ 7406 h 10000"/>
                <a:gd name="connsiteX149" fmla="*/ 6071 w 10000"/>
                <a:gd name="connsiteY149" fmla="*/ 7406 h 10000"/>
                <a:gd name="connsiteX150" fmla="*/ 6052 w 10000"/>
                <a:gd name="connsiteY150" fmla="*/ 7423 h 10000"/>
                <a:gd name="connsiteX151" fmla="*/ 6062 w 10000"/>
                <a:gd name="connsiteY151" fmla="*/ 7431 h 10000"/>
                <a:gd name="connsiteX152" fmla="*/ 5913 w 10000"/>
                <a:gd name="connsiteY152" fmla="*/ 7398 h 10000"/>
                <a:gd name="connsiteX153" fmla="*/ 5903 w 10000"/>
                <a:gd name="connsiteY153" fmla="*/ 7381 h 10000"/>
                <a:gd name="connsiteX154" fmla="*/ 5923 w 10000"/>
                <a:gd name="connsiteY154" fmla="*/ 7381 h 10000"/>
                <a:gd name="connsiteX155" fmla="*/ 5933 w 10000"/>
                <a:gd name="connsiteY155" fmla="*/ 7373 h 10000"/>
                <a:gd name="connsiteX156" fmla="*/ 5933 w 10000"/>
                <a:gd name="connsiteY156" fmla="*/ 7356 h 10000"/>
                <a:gd name="connsiteX157" fmla="*/ 5903 w 10000"/>
                <a:gd name="connsiteY157" fmla="*/ 7348 h 10000"/>
                <a:gd name="connsiteX158" fmla="*/ 5893 w 10000"/>
                <a:gd name="connsiteY158" fmla="*/ 7331 h 10000"/>
                <a:gd name="connsiteX159" fmla="*/ 5893 w 10000"/>
                <a:gd name="connsiteY159" fmla="*/ 7323 h 10000"/>
                <a:gd name="connsiteX160" fmla="*/ 5863 w 10000"/>
                <a:gd name="connsiteY160" fmla="*/ 7298 h 10000"/>
                <a:gd name="connsiteX161" fmla="*/ 5824 w 10000"/>
                <a:gd name="connsiteY161" fmla="*/ 7289 h 10000"/>
                <a:gd name="connsiteX162" fmla="*/ 5784 w 10000"/>
                <a:gd name="connsiteY162" fmla="*/ 7314 h 10000"/>
                <a:gd name="connsiteX163" fmla="*/ 5764 w 10000"/>
                <a:gd name="connsiteY163" fmla="*/ 7331 h 10000"/>
                <a:gd name="connsiteX164" fmla="*/ 5754 w 10000"/>
                <a:gd name="connsiteY164" fmla="*/ 7314 h 10000"/>
                <a:gd name="connsiteX165" fmla="*/ 5754 w 10000"/>
                <a:gd name="connsiteY165" fmla="*/ 7323 h 10000"/>
                <a:gd name="connsiteX166" fmla="*/ 5764 w 10000"/>
                <a:gd name="connsiteY166" fmla="*/ 7339 h 10000"/>
                <a:gd name="connsiteX167" fmla="*/ 5754 w 10000"/>
                <a:gd name="connsiteY167" fmla="*/ 7339 h 10000"/>
                <a:gd name="connsiteX168" fmla="*/ 5754 w 10000"/>
                <a:gd name="connsiteY168" fmla="*/ 7331 h 10000"/>
                <a:gd name="connsiteX169" fmla="*/ 5705 w 10000"/>
                <a:gd name="connsiteY169" fmla="*/ 7331 h 10000"/>
                <a:gd name="connsiteX170" fmla="*/ 5705 w 10000"/>
                <a:gd name="connsiteY170" fmla="*/ 7323 h 10000"/>
                <a:gd name="connsiteX171" fmla="*/ 5685 w 10000"/>
                <a:gd name="connsiteY171" fmla="*/ 7331 h 10000"/>
                <a:gd name="connsiteX172" fmla="*/ 5685 w 10000"/>
                <a:gd name="connsiteY172" fmla="*/ 7323 h 10000"/>
                <a:gd name="connsiteX173" fmla="*/ 5705 w 10000"/>
                <a:gd name="connsiteY173" fmla="*/ 7314 h 10000"/>
                <a:gd name="connsiteX174" fmla="*/ 5695 w 10000"/>
                <a:gd name="connsiteY174" fmla="*/ 7289 h 10000"/>
                <a:gd name="connsiteX175" fmla="*/ 5685 w 10000"/>
                <a:gd name="connsiteY175" fmla="*/ 7281 h 10000"/>
                <a:gd name="connsiteX176" fmla="*/ 5655 w 10000"/>
                <a:gd name="connsiteY176" fmla="*/ 7298 h 10000"/>
                <a:gd name="connsiteX177" fmla="*/ 5665 w 10000"/>
                <a:gd name="connsiteY177" fmla="*/ 7273 h 10000"/>
                <a:gd name="connsiteX178" fmla="*/ 5655 w 10000"/>
                <a:gd name="connsiteY178" fmla="*/ 7264 h 10000"/>
                <a:gd name="connsiteX179" fmla="*/ 5645 w 10000"/>
                <a:gd name="connsiteY179" fmla="*/ 7248 h 10000"/>
                <a:gd name="connsiteX180" fmla="*/ 5616 w 10000"/>
                <a:gd name="connsiteY180" fmla="*/ 7248 h 10000"/>
                <a:gd name="connsiteX181" fmla="*/ 5576 w 10000"/>
                <a:gd name="connsiteY181" fmla="*/ 7231 h 10000"/>
                <a:gd name="connsiteX182" fmla="*/ 5556 w 10000"/>
                <a:gd name="connsiteY182" fmla="*/ 7189 h 10000"/>
                <a:gd name="connsiteX183" fmla="*/ 5536 w 10000"/>
                <a:gd name="connsiteY183" fmla="*/ 7181 h 10000"/>
                <a:gd name="connsiteX184" fmla="*/ 5516 w 10000"/>
                <a:gd name="connsiteY184" fmla="*/ 7156 h 10000"/>
                <a:gd name="connsiteX185" fmla="*/ 5486 w 10000"/>
                <a:gd name="connsiteY185" fmla="*/ 7156 h 10000"/>
                <a:gd name="connsiteX186" fmla="*/ 5486 w 10000"/>
                <a:gd name="connsiteY186" fmla="*/ 7131 h 10000"/>
                <a:gd name="connsiteX187" fmla="*/ 5476 w 10000"/>
                <a:gd name="connsiteY187" fmla="*/ 7131 h 10000"/>
                <a:gd name="connsiteX188" fmla="*/ 5466 w 10000"/>
                <a:gd name="connsiteY188" fmla="*/ 7131 h 10000"/>
                <a:gd name="connsiteX189" fmla="*/ 5456 w 10000"/>
                <a:gd name="connsiteY189" fmla="*/ 7131 h 10000"/>
                <a:gd name="connsiteX190" fmla="*/ 5466 w 10000"/>
                <a:gd name="connsiteY190" fmla="*/ 7123 h 10000"/>
                <a:gd name="connsiteX191" fmla="*/ 5426 w 10000"/>
                <a:gd name="connsiteY191" fmla="*/ 7089 h 10000"/>
                <a:gd name="connsiteX192" fmla="*/ 5426 w 10000"/>
                <a:gd name="connsiteY192" fmla="*/ 7081 h 10000"/>
                <a:gd name="connsiteX193" fmla="*/ 5416 w 10000"/>
                <a:gd name="connsiteY193" fmla="*/ 7081 h 10000"/>
                <a:gd name="connsiteX194" fmla="*/ 5416 w 10000"/>
                <a:gd name="connsiteY194" fmla="*/ 7048 h 10000"/>
                <a:gd name="connsiteX195" fmla="*/ 5406 w 10000"/>
                <a:gd name="connsiteY195" fmla="*/ 7039 h 10000"/>
                <a:gd name="connsiteX196" fmla="*/ 5406 w 10000"/>
                <a:gd name="connsiteY196" fmla="*/ 7031 h 10000"/>
                <a:gd name="connsiteX197" fmla="*/ 5396 w 10000"/>
                <a:gd name="connsiteY197" fmla="*/ 7023 h 10000"/>
                <a:gd name="connsiteX198" fmla="*/ 5396 w 10000"/>
                <a:gd name="connsiteY198" fmla="*/ 7014 h 10000"/>
                <a:gd name="connsiteX199" fmla="*/ 5387 w 10000"/>
                <a:gd name="connsiteY199" fmla="*/ 7014 h 10000"/>
                <a:gd name="connsiteX200" fmla="*/ 5387 w 10000"/>
                <a:gd name="connsiteY200" fmla="*/ 7006 h 10000"/>
                <a:gd name="connsiteX201" fmla="*/ 5377 w 10000"/>
                <a:gd name="connsiteY201" fmla="*/ 6998 h 10000"/>
                <a:gd name="connsiteX202" fmla="*/ 5367 w 10000"/>
                <a:gd name="connsiteY202" fmla="*/ 6981 h 10000"/>
                <a:gd name="connsiteX203" fmla="*/ 5357 w 10000"/>
                <a:gd name="connsiteY203" fmla="*/ 6973 h 10000"/>
                <a:gd name="connsiteX204" fmla="*/ 5347 w 10000"/>
                <a:gd name="connsiteY204" fmla="*/ 6964 h 10000"/>
                <a:gd name="connsiteX205" fmla="*/ 5357 w 10000"/>
                <a:gd name="connsiteY205" fmla="*/ 6931 h 10000"/>
                <a:gd name="connsiteX206" fmla="*/ 5327 w 10000"/>
                <a:gd name="connsiteY206" fmla="*/ 6889 h 10000"/>
                <a:gd name="connsiteX207" fmla="*/ 5278 w 10000"/>
                <a:gd name="connsiteY207" fmla="*/ 6881 h 10000"/>
                <a:gd name="connsiteX208" fmla="*/ 5278 w 10000"/>
                <a:gd name="connsiteY208" fmla="*/ 6863 h 10000"/>
                <a:gd name="connsiteX209" fmla="*/ 5278 w 10000"/>
                <a:gd name="connsiteY209" fmla="*/ 6838 h 10000"/>
                <a:gd name="connsiteX210" fmla="*/ 5268 w 10000"/>
                <a:gd name="connsiteY210" fmla="*/ 6813 h 10000"/>
                <a:gd name="connsiteX211" fmla="*/ 5238 w 10000"/>
                <a:gd name="connsiteY211" fmla="*/ 6797 h 10000"/>
                <a:gd name="connsiteX212" fmla="*/ 5238 w 10000"/>
                <a:gd name="connsiteY212" fmla="*/ 6788 h 10000"/>
                <a:gd name="connsiteX213" fmla="*/ 5218 w 10000"/>
                <a:gd name="connsiteY213" fmla="*/ 6772 h 10000"/>
                <a:gd name="connsiteX214" fmla="*/ 5208 w 10000"/>
                <a:gd name="connsiteY214" fmla="*/ 6763 h 10000"/>
                <a:gd name="connsiteX215" fmla="*/ 5188 w 10000"/>
                <a:gd name="connsiteY215" fmla="*/ 6738 h 10000"/>
                <a:gd name="connsiteX216" fmla="*/ 5169 w 10000"/>
                <a:gd name="connsiteY216" fmla="*/ 6730 h 10000"/>
                <a:gd name="connsiteX217" fmla="*/ 5169 w 10000"/>
                <a:gd name="connsiteY217" fmla="*/ 6680 h 10000"/>
                <a:gd name="connsiteX218" fmla="*/ 5178 w 10000"/>
                <a:gd name="connsiteY218" fmla="*/ 6655 h 10000"/>
                <a:gd name="connsiteX219" fmla="*/ 5169 w 10000"/>
                <a:gd name="connsiteY219" fmla="*/ 6647 h 10000"/>
                <a:gd name="connsiteX220" fmla="*/ 5119 w 10000"/>
                <a:gd name="connsiteY220" fmla="*/ 6605 h 10000"/>
                <a:gd name="connsiteX221" fmla="*/ 5069 w 10000"/>
                <a:gd name="connsiteY221" fmla="*/ 6597 h 10000"/>
                <a:gd name="connsiteX222" fmla="*/ 5000 w 10000"/>
                <a:gd name="connsiteY222" fmla="*/ 6580 h 10000"/>
                <a:gd name="connsiteX223" fmla="*/ 4891 w 10000"/>
                <a:gd name="connsiteY223" fmla="*/ 6513 h 10000"/>
                <a:gd name="connsiteX224" fmla="*/ 4792 w 10000"/>
                <a:gd name="connsiteY224" fmla="*/ 6497 h 10000"/>
                <a:gd name="connsiteX225" fmla="*/ 4782 w 10000"/>
                <a:gd name="connsiteY225" fmla="*/ 6488 h 10000"/>
                <a:gd name="connsiteX226" fmla="*/ 4782 w 10000"/>
                <a:gd name="connsiteY226" fmla="*/ 6455 h 10000"/>
                <a:gd name="connsiteX227" fmla="*/ 4782 w 10000"/>
                <a:gd name="connsiteY227" fmla="*/ 6447 h 10000"/>
                <a:gd name="connsiteX228" fmla="*/ 4762 w 10000"/>
                <a:gd name="connsiteY228" fmla="*/ 6405 h 10000"/>
                <a:gd name="connsiteX229" fmla="*/ 4742 w 10000"/>
                <a:gd name="connsiteY229" fmla="*/ 6380 h 10000"/>
                <a:gd name="connsiteX230" fmla="*/ 4732 w 10000"/>
                <a:gd name="connsiteY230" fmla="*/ 6313 h 10000"/>
                <a:gd name="connsiteX231" fmla="*/ 4723 w 10000"/>
                <a:gd name="connsiteY231" fmla="*/ 6305 h 10000"/>
                <a:gd name="connsiteX232" fmla="*/ 4723 w 10000"/>
                <a:gd name="connsiteY232" fmla="*/ 6280 h 10000"/>
                <a:gd name="connsiteX233" fmla="*/ 4683 w 10000"/>
                <a:gd name="connsiteY233" fmla="*/ 6230 h 10000"/>
                <a:gd name="connsiteX234" fmla="*/ 4594 w 10000"/>
                <a:gd name="connsiteY234" fmla="*/ 6180 h 10000"/>
                <a:gd name="connsiteX235" fmla="*/ 4544 w 10000"/>
                <a:gd name="connsiteY235" fmla="*/ 6130 h 10000"/>
                <a:gd name="connsiteX236" fmla="*/ 4524 w 10000"/>
                <a:gd name="connsiteY236" fmla="*/ 6105 h 10000"/>
                <a:gd name="connsiteX237" fmla="*/ 4505 w 10000"/>
                <a:gd name="connsiteY237" fmla="*/ 6097 h 10000"/>
                <a:gd name="connsiteX238" fmla="*/ 4494 w 10000"/>
                <a:gd name="connsiteY238" fmla="*/ 6072 h 10000"/>
                <a:gd name="connsiteX239" fmla="*/ 4484 w 10000"/>
                <a:gd name="connsiteY239" fmla="*/ 6063 h 10000"/>
                <a:gd name="connsiteX240" fmla="*/ 4474 w 10000"/>
                <a:gd name="connsiteY240" fmla="*/ 6030 h 10000"/>
                <a:gd name="connsiteX241" fmla="*/ 4444 w 10000"/>
                <a:gd name="connsiteY241" fmla="*/ 6005 h 10000"/>
                <a:gd name="connsiteX242" fmla="*/ 4454 w 10000"/>
                <a:gd name="connsiteY242" fmla="*/ 6005 h 10000"/>
                <a:gd name="connsiteX243" fmla="*/ 4444 w 10000"/>
                <a:gd name="connsiteY243" fmla="*/ 5888 h 10000"/>
                <a:gd name="connsiteX244" fmla="*/ 4335 w 10000"/>
                <a:gd name="connsiteY244" fmla="*/ 5847 h 10000"/>
                <a:gd name="connsiteX245" fmla="*/ 4315 w 10000"/>
                <a:gd name="connsiteY245" fmla="*/ 5805 h 10000"/>
                <a:gd name="connsiteX246" fmla="*/ 4295 w 10000"/>
                <a:gd name="connsiteY246" fmla="*/ 5797 h 10000"/>
                <a:gd name="connsiteX247" fmla="*/ 4246 w 10000"/>
                <a:gd name="connsiteY247" fmla="*/ 5747 h 10000"/>
                <a:gd name="connsiteX248" fmla="*/ 4236 w 10000"/>
                <a:gd name="connsiteY248" fmla="*/ 5713 h 10000"/>
                <a:gd name="connsiteX249" fmla="*/ 4226 w 10000"/>
                <a:gd name="connsiteY249" fmla="*/ 5697 h 10000"/>
                <a:gd name="connsiteX250" fmla="*/ 4137 w 10000"/>
                <a:gd name="connsiteY250" fmla="*/ 5672 h 10000"/>
                <a:gd name="connsiteX251" fmla="*/ 4137 w 10000"/>
                <a:gd name="connsiteY251" fmla="*/ 5663 h 10000"/>
                <a:gd name="connsiteX252" fmla="*/ 4147 w 10000"/>
                <a:gd name="connsiteY252" fmla="*/ 5647 h 10000"/>
                <a:gd name="connsiteX253" fmla="*/ 4157 w 10000"/>
                <a:gd name="connsiteY253" fmla="*/ 5630 h 10000"/>
                <a:gd name="connsiteX254" fmla="*/ 4137 w 10000"/>
                <a:gd name="connsiteY254" fmla="*/ 5587 h 10000"/>
                <a:gd name="connsiteX255" fmla="*/ 4137 w 10000"/>
                <a:gd name="connsiteY255" fmla="*/ 5512 h 10000"/>
                <a:gd name="connsiteX256" fmla="*/ 4107 w 10000"/>
                <a:gd name="connsiteY256" fmla="*/ 5512 h 10000"/>
                <a:gd name="connsiteX257" fmla="*/ 4147 w 10000"/>
                <a:gd name="connsiteY257" fmla="*/ 5479 h 10000"/>
                <a:gd name="connsiteX258" fmla="*/ 4157 w 10000"/>
                <a:gd name="connsiteY258" fmla="*/ 5454 h 10000"/>
                <a:gd name="connsiteX259" fmla="*/ 4137 w 10000"/>
                <a:gd name="connsiteY259" fmla="*/ 5396 h 10000"/>
                <a:gd name="connsiteX260" fmla="*/ 4097 w 10000"/>
                <a:gd name="connsiteY260" fmla="*/ 5387 h 10000"/>
                <a:gd name="connsiteX261" fmla="*/ 4107 w 10000"/>
                <a:gd name="connsiteY261" fmla="*/ 5379 h 10000"/>
                <a:gd name="connsiteX262" fmla="*/ 4097 w 10000"/>
                <a:gd name="connsiteY262" fmla="*/ 5354 h 10000"/>
                <a:gd name="connsiteX263" fmla="*/ 4058 w 10000"/>
                <a:gd name="connsiteY263" fmla="*/ 5354 h 10000"/>
                <a:gd name="connsiteX264" fmla="*/ 4097 w 10000"/>
                <a:gd name="connsiteY264" fmla="*/ 5262 h 10000"/>
                <a:gd name="connsiteX265" fmla="*/ 4087 w 10000"/>
                <a:gd name="connsiteY265" fmla="*/ 5196 h 10000"/>
                <a:gd name="connsiteX266" fmla="*/ 4067 w 10000"/>
                <a:gd name="connsiteY266" fmla="*/ 5162 h 10000"/>
                <a:gd name="connsiteX267" fmla="*/ 4038 w 10000"/>
                <a:gd name="connsiteY267" fmla="*/ 5137 h 10000"/>
                <a:gd name="connsiteX268" fmla="*/ 3988 w 10000"/>
                <a:gd name="connsiteY268" fmla="*/ 5121 h 10000"/>
                <a:gd name="connsiteX269" fmla="*/ 3919 w 10000"/>
                <a:gd name="connsiteY269" fmla="*/ 5137 h 10000"/>
                <a:gd name="connsiteX270" fmla="*/ 3909 w 10000"/>
                <a:gd name="connsiteY270" fmla="*/ 5187 h 10000"/>
                <a:gd name="connsiteX271" fmla="*/ 3879 w 10000"/>
                <a:gd name="connsiteY271" fmla="*/ 5121 h 10000"/>
                <a:gd name="connsiteX272" fmla="*/ 3810 w 10000"/>
                <a:gd name="connsiteY272" fmla="*/ 5104 h 10000"/>
                <a:gd name="connsiteX273" fmla="*/ 3790 w 10000"/>
                <a:gd name="connsiteY273" fmla="*/ 5079 h 10000"/>
                <a:gd name="connsiteX274" fmla="*/ 3780 w 10000"/>
                <a:gd name="connsiteY274" fmla="*/ 5029 h 10000"/>
                <a:gd name="connsiteX275" fmla="*/ 3869 w 10000"/>
                <a:gd name="connsiteY275" fmla="*/ 4912 h 10000"/>
                <a:gd name="connsiteX276" fmla="*/ 3859 w 10000"/>
                <a:gd name="connsiteY276" fmla="*/ 4871 h 10000"/>
                <a:gd name="connsiteX277" fmla="*/ 3849 w 10000"/>
                <a:gd name="connsiteY277" fmla="*/ 4846 h 10000"/>
                <a:gd name="connsiteX278" fmla="*/ 3839 w 10000"/>
                <a:gd name="connsiteY278" fmla="*/ 4862 h 10000"/>
                <a:gd name="connsiteX279" fmla="*/ 3790 w 10000"/>
                <a:gd name="connsiteY279" fmla="*/ 4821 h 10000"/>
                <a:gd name="connsiteX280" fmla="*/ 3790 w 10000"/>
                <a:gd name="connsiteY280" fmla="*/ 4771 h 10000"/>
                <a:gd name="connsiteX281" fmla="*/ 3760 w 10000"/>
                <a:gd name="connsiteY281" fmla="*/ 4721 h 10000"/>
                <a:gd name="connsiteX282" fmla="*/ 3730 w 10000"/>
                <a:gd name="connsiteY282" fmla="*/ 4712 h 10000"/>
                <a:gd name="connsiteX283" fmla="*/ 3701 w 10000"/>
                <a:gd name="connsiteY283" fmla="*/ 4671 h 10000"/>
                <a:gd name="connsiteX284" fmla="*/ 3691 w 10000"/>
                <a:gd name="connsiteY284" fmla="*/ 4662 h 10000"/>
                <a:gd name="connsiteX285" fmla="*/ 3641 w 10000"/>
                <a:gd name="connsiteY285" fmla="*/ 4571 h 10000"/>
                <a:gd name="connsiteX286" fmla="*/ 3621 w 10000"/>
                <a:gd name="connsiteY286" fmla="*/ 4554 h 10000"/>
                <a:gd name="connsiteX287" fmla="*/ 3582 w 10000"/>
                <a:gd name="connsiteY287" fmla="*/ 4529 h 10000"/>
                <a:gd name="connsiteX288" fmla="*/ 3542 w 10000"/>
                <a:gd name="connsiteY288" fmla="*/ 4396 h 10000"/>
                <a:gd name="connsiteX289" fmla="*/ 3482 w 10000"/>
                <a:gd name="connsiteY289" fmla="*/ 4328 h 10000"/>
                <a:gd name="connsiteX290" fmla="*/ 3472 w 10000"/>
                <a:gd name="connsiteY290" fmla="*/ 4245 h 10000"/>
                <a:gd name="connsiteX291" fmla="*/ 3442 w 10000"/>
                <a:gd name="connsiteY291" fmla="*/ 4211 h 10000"/>
                <a:gd name="connsiteX292" fmla="*/ 3432 w 10000"/>
                <a:gd name="connsiteY292" fmla="*/ 4211 h 10000"/>
                <a:gd name="connsiteX293" fmla="*/ 3422 w 10000"/>
                <a:gd name="connsiteY293" fmla="*/ 4195 h 10000"/>
                <a:gd name="connsiteX294" fmla="*/ 3363 w 10000"/>
                <a:gd name="connsiteY294" fmla="*/ 4203 h 10000"/>
                <a:gd name="connsiteX295" fmla="*/ 3343 w 10000"/>
                <a:gd name="connsiteY295" fmla="*/ 4195 h 10000"/>
                <a:gd name="connsiteX296" fmla="*/ 3363 w 10000"/>
                <a:gd name="connsiteY296" fmla="*/ 4003 h 10000"/>
                <a:gd name="connsiteX297" fmla="*/ 3343 w 10000"/>
                <a:gd name="connsiteY297" fmla="*/ 3970 h 10000"/>
                <a:gd name="connsiteX298" fmla="*/ 3383 w 10000"/>
                <a:gd name="connsiteY298" fmla="*/ 3811 h 10000"/>
                <a:gd name="connsiteX299" fmla="*/ 3343 w 10000"/>
                <a:gd name="connsiteY299" fmla="*/ 3720 h 10000"/>
                <a:gd name="connsiteX300" fmla="*/ 3303 w 10000"/>
                <a:gd name="connsiteY300" fmla="*/ 3678 h 10000"/>
                <a:gd name="connsiteX301" fmla="*/ 3264 w 10000"/>
                <a:gd name="connsiteY301" fmla="*/ 3645 h 10000"/>
                <a:gd name="connsiteX302" fmla="*/ 3244 w 10000"/>
                <a:gd name="connsiteY302" fmla="*/ 3645 h 10000"/>
                <a:gd name="connsiteX303" fmla="*/ 3224 w 10000"/>
                <a:gd name="connsiteY303" fmla="*/ 3653 h 10000"/>
                <a:gd name="connsiteX304" fmla="*/ 3214 w 10000"/>
                <a:gd name="connsiteY304" fmla="*/ 3645 h 10000"/>
                <a:gd name="connsiteX305" fmla="*/ 3254 w 10000"/>
                <a:gd name="connsiteY305" fmla="*/ 3570 h 10000"/>
                <a:gd name="connsiteX306" fmla="*/ 3254 w 10000"/>
                <a:gd name="connsiteY306" fmla="*/ 3470 h 10000"/>
                <a:gd name="connsiteX307" fmla="*/ 3194 w 10000"/>
                <a:gd name="connsiteY307" fmla="*/ 3370 h 10000"/>
                <a:gd name="connsiteX308" fmla="*/ 3075 w 10000"/>
                <a:gd name="connsiteY308" fmla="*/ 3245 h 10000"/>
                <a:gd name="connsiteX309" fmla="*/ 3065 w 10000"/>
                <a:gd name="connsiteY309" fmla="*/ 3245 h 10000"/>
                <a:gd name="connsiteX310" fmla="*/ 2956 w 10000"/>
                <a:gd name="connsiteY310" fmla="*/ 3044 h 10000"/>
                <a:gd name="connsiteX311" fmla="*/ 2907 w 10000"/>
                <a:gd name="connsiteY311" fmla="*/ 2977 h 10000"/>
                <a:gd name="connsiteX312" fmla="*/ 2907 w 10000"/>
                <a:gd name="connsiteY312" fmla="*/ 2885 h 10000"/>
                <a:gd name="connsiteX313" fmla="*/ 2887 w 10000"/>
                <a:gd name="connsiteY313" fmla="*/ 2802 h 10000"/>
                <a:gd name="connsiteX314" fmla="*/ 2907 w 10000"/>
                <a:gd name="connsiteY314" fmla="*/ 2794 h 10000"/>
                <a:gd name="connsiteX315" fmla="*/ 2947 w 10000"/>
                <a:gd name="connsiteY315" fmla="*/ 2710 h 10000"/>
                <a:gd name="connsiteX316" fmla="*/ 2966 w 10000"/>
                <a:gd name="connsiteY316" fmla="*/ 2585 h 10000"/>
                <a:gd name="connsiteX317" fmla="*/ 2966 w 10000"/>
                <a:gd name="connsiteY317" fmla="*/ 2535 h 10000"/>
                <a:gd name="connsiteX318" fmla="*/ 2927 w 10000"/>
                <a:gd name="connsiteY318" fmla="*/ 2452 h 10000"/>
                <a:gd name="connsiteX319" fmla="*/ 2947 w 10000"/>
                <a:gd name="connsiteY319" fmla="*/ 2427 h 10000"/>
                <a:gd name="connsiteX320" fmla="*/ 2956 w 10000"/>
                <a:gd name="connsiteY320" fmla="*/ 2444 h 10000"/>
                <a:gd name="connsiteX321" fmla="*/ 3046 w 10000"/>
                <a:gd name="connsiteY321" fmla="*/ 2419 h 10000"/>
                <a:gd name="connsiteX322" fmla="*/ 3056 w 10000"/>
                <a:gd name="connsiteY322" fmla="*/ 2419 h 10000"/>
                <a:gd name="connsiteX323" fmla="*/ 3065 w 10000"/>
                <a:gd name="connsiteY323" fmla="*/ 2385 h 10000"/>
                <a:gd name="connsiteX324" fmla="*/ 3056 w 10000"/>
                <a:gd name="connsiteY324" fmla="*/ 2369 h 10000"/>
                <a:gd name="connsiteX325" fmla="*/ 3075 w 10000"/>
                <a:gd name="connsiteY325" fmla="*/ 2327 h 10000"/>
                <a:gd name="connsiteX326" fmla="*/ 3075 w 10000"/>
                <a:gd name="connsiteY326" fmla="*/ 2319 h 10000"/>
                <a:gd name="connsiteX327" fmla="*/ 3056 w 10000"/>
                <a:gd name="connsiteY327" fmla="*/ 2285 h 10000"/>
                <a:gd name="connsiteX328" fmla="*/ 3036 w 10000"/>
                <a:gd name="connsiteY328" fmla="*/ 2285 h 10000"/>
                <a:gd name="connsiteX329" fmla="*/ 3036 w 10000"/>
                <a:gd name="connsiteY329" fmla="*/ 2260 h 10000"/>
                <a:gd name="connsiteX330" fmla="*/ 3026 w 10000"/>
                <a:gd name="connsiteY330" fmla="*/ 2252 h 10000"/>
                <a:gd name="connsiteX331" fmla="*/ 2976 w 10000"/>
                <a:gd name="connsiteY331" fmla="*/ 2244 h 10000"/>
                <a:gd name="connsiteX332" fmla="*/ 2966 w 10000"/>
                <a:gd name="connsiteY332" fmla="*/ 2244 h 10000"/>
                <a:gd name="connsiteX333" fmla="*/ 2857 w 10000"/>
                <a:gd name="connsiteY333" fmla="*/ 2194 h 10000"/>
                <a:gd name="connsiteX334" fmla="*/ 2828 w 10000"/>
                <a:gd name="connsiteY334" fmla="*/ 2169 h 10000"/>
                <a:gd name="connsiteX335" fmla="*/ 2828 w 10000"/>
                <a:gd name="connsiteY335" fmla="*/ 2160 h 10000"/>
                <a:gd name="connsiteX336" fmla="*/ 2778 w 10000"/>
                <a:gd name="connsiteY336" fmla="*/ 2160 h 10000"/>
                <a:gd name="connsiteX337" fmla="*/ 2709 w 10000"/>
                <a:gd name="connsiteY337" fmla="*/ 2152 h 10000"/>
                <a:gd name="connsiteX338" fmla="*/ 2570 w 10000"/>
                <a:gd name="connsiteY338" fmla="*/ 2102 h 10000"/>
                <a:gd name="connsiteX339" fmla="*/ 2480 w 10000"/>
                <a:gd name="connsiteY339" fmla="*/ 2077 h 10000"/>
                <a:gd name="connsiteX340" fmla="*/ 2470 w 10000"/>
                <a:gd name="connsiteY340" fmla="*/ 2069 h 10000"/>
                <a:gd name="connsiteX341" fmla="*/ 2460 w 10000"/>
                <a:gd name="connsiteY341" fmla="*/ 2077 h 10000"/>
                <a:gd name="connsiteX342" fmla="*/ 2311 w 10000"/>
                <a:gd name="connsiteY342" fmla="*/ 2044 h 10000"/>
                <a:gd name="connsiteX343" fmla="*/ 2291 w 10000"/>
                <a:gd name="connsiteY343" fmla="*/ 2027 h 10000"/>
                <a:gd name="connsiteX344" fmla="*/ 2272 w 10000"/>
                <a:gd name="connsiteY344" fmla="*/ 1994 h 10000"/>
                <a:gd name="connsiteX345" fmla="*/ 2192 w 10000"/>
                <a:gd name="connsiteY345" fmla="*/ 1994 h 10000"/>
                <a:gd name="connsiteX346" fmla="*/ 2172 w 10000"/>
                <a:gd name="connsiteY346" fmla="*/ 1969 h 10000"/>
                <a:gd name="connsiteX347" fmla="*/ 2172 w 10000"/>
                <a:gd name="connsiteY347" fmla="*/ 1952 h 10000"/>
                <a:gd name="connsiteX348" fmla="*/ 2222 w 10000"/>
                <a:gd name="connsiteY348" fmla="*/ 1902 h 10000"/>
                <a:gd name="connsiteX349" fmla="*/ 2222 w 10000"/>
                <a:gd name="connsiteY349" fmla="*/ 1894 h 10000"/>
                <a:gd name="connsiteX350" fmla="*/ 2192 w 10000"/>
                <a:gd name="connsiteY350" fmla="*/ 1834 h 10000"/>
                <a:gd name="connsiteX351" fmla="*/ 2192 w 10000"/>
                <a:gd name="connsiteY351" fmla="*/ 1801 h 10000"/>
                <a:gd name="connsiteX352" fmla="*/ 2182 w 10000"/>
                <a:gd name="connsiteY352" fmla="*/ 1751 h 10000"/>
                <a:gd name="connsiteX353" fmla="*/ 2143 w 10000"/>
                <a:gd name="connsiteY353" fmla="*/ 1718 h 10000"/>
                <a:gd name="connsiteX354" fmla="*/ 2133 w 10000"/>
                <a:gd name="connsiteY354" fmla="*/ 1701 h 10000"/>
                <a:gd name="connsiteX355" fmla="*/ 2004 w 10000"/>
                <a:gd name="connsiteY355" fmla="*/ 1643 h 10000"/>
                <a:gd name="connsiteX356" fmla="*/ 1994 w 10000"/>
                <a:gd name="connsiteY356" fmla="*/ 1634 h 10000"/>
                <a:gd name="connsiteX357" fmla="*/ 1964 w 10000"/>
                <a:gd name="connsiteY357" fmla="*/ 1626 h 10000"/>
                <a:gd name="connsiteX358" fmla="*/ 1945 w 10000"/>
                <a:gd name="connsiteY358" fmla="*/ 1618 h 10000"/>
                <a:gd name="connsiteX359" fmla="*/ 1895 w 10000"/>
                <a:gd name="connsiteY359" fmla="*/ 1593 h 10000"/>
                <a:gd name="connsiteX360" fmla="*/ 1865 w 10000"/>
                <a:gd name="connsiteY360" fmla="*/ 1584 h 10000"/>
                <a:gd name="connsiteX361" fmla="*/ 1855 w 10000"/>
                <a:gd name="connsiteY361" fmla="*/ 1584 h 10000"/>
                <a:gd name="connsiteX362" fmla="*/ 1826 w 10000"/>
                <a:gd name="connsiteY362" fmla="*/ 1584 h 10000"/>
                <a:gd name="connsiteX363" fmla="*/ 1816 w 10000"/>
                <a:gd name="connsiteY363" fmla="*/ 1576 h 10000"/>
                <a:gd name="connsiteX364" fmla="*/ 1796 w 10000"/>
                <a:gd name="connsiteY364" fmla="*/ 1559 h 10000"/>
                <a:gd name="connsiteX365" fmla="*/ 1786 w 10000"/>
                <a:gd name="connsiteY365" fmla="*/ 1551 h 10000"/>
                <a:gd name="connsiteX366" fmla="*/ 1766 w 10000"/>
                <a:gd name="connsiteY366" fmla="*/ 1559 h 10000"/>
                <a:gd name="connsiteX367" fmla="*/ 1697 w 10000"/>
                <a:gd name="connsiteY367" fmla="*/ 1568 h 10000"/>
                <a:gd name="connsiteX368" fmla="*/ 1687 w 10000"/>
                <a:gd name="connsiteY368" fmla="*/ 1576 h 10000"/>
                <a:gd name="connsiteX369" fmla="*/ 1677 w 10000"/>
                <a:gd name="connsiteY369" fmla="*/ 1584 h 10000"/>
                <a:gd name="connsiteX370" fmla="*/ 1657 w 10000"/>
                <a:gd name="connsiteY370" fmla="*/ 1593 h 10000"/>
                <a:gd name="connsiteX371" fmla="*/ 1608 w 10000"/>
                <a:gd name="connsiteY371" fmla="*/ 1568 h 10000"/>
                <a:gd name="connsiteX372" fmla="*/ 1488 w 10000"/>
                <a:gd name="connsiteY372" fmla="*/ 1601 h 10000"/>
                <a:gd name="connsiteX373" fmla="*/ 1488 w 10000"/>
                <a:gd name="connsiteY373" fmla="*/ 1651 h 10000"/>
                <a:gd name="connsiteX374" fmla="*/ 1428 w 10000"/>
                <a:gd name="connsiteY374" fmla="*/ 1684 h 10000"/>
                <a:gd name="connsiteX375" fmla="*/ 1359 w 10000"/>
                <a:gd name="connsiteY375" fmla="*/ 1668 h 10000"/>
                <a:gd name="connsiteX376" fmla="*/ 1299 w 10000"/>
                <a:gd name="connsiteY376" fmla="*/ 1634 h 10000"/>
                <a:gd name="connsiteX377" fmla="*/ 1250 w 10000"/>
                <a:gd name="connsiteY377" fmla="*/ 1601 h 10000"/>
                <a:gd name="connsiteX378" fmla="*/ 1200 w 10000"/>
                <a:gd name="connsiteY378" fmla="*/ 1584 h 10000"/>
                <a:gd name="connsiteX379" fmla="*/ 1180 w 10000"/>
                <a:gd name="connsiteY379" fmla="*/ 1568 h 10000"/>
                <a:gd name="connsiteX380" fmla="*/ 1131 w 10000"/>
                <a:gd name="connsiteY380" fmla="*/ 1526 h 10000"/>
                <a:gd name="connsiteX381" fmla="*/ 1141 w 10000"/>
                <a:gd name="connsiteY381" fmla="*/ 1518 h 10000"/>
                <a:gd name="connsiteX382" fmla="*/ 1081 w 10000"/>
                <a:gd name="connsiteY382" fmla="*/ 1476 h 10000"/>
                <a:gd name="connsiteX383" fmla="*/ 982 w 10000"/>
                <a:gd name="connsiteY383" fmla="*/ 1418 h 10000"/>
                <a:gd name="connsiteX384" fmla="*/ 962 w 10000"/>
                <a:gd name="connsiteY384" fmla="*/ 1409 h 10000"/>
                <a:gd name="connsiteX385" fmla="*/ 962 w 10000"/>
                <a:gd name="connsiteY385" fmla="*/ 1401 h 10000"/>
                <a:gd name="connsiteX386" fmla="*/ 943 w 10000"/>
                <a:gd name="connsiteY386" fmla="*/ 1393 h 10000"/>
                <a:gd name="connsiteX387" fmla="*/ 903 w 10000"/>
                <a:gd name="connsiteY387" fmla="*/ 1368 h 10000"/>
                <a:gd name="connsiteX388" fmla="*/ 883 w 10000"/>
                <a:gd name="connsiteY388" fmla="*/ 1351 h 10000"/>
                <a:gd name="connsiteX389" fmla="*/ 883 w 10000"/>
                <a:gd name="connsiteY389" fmla="*/ 1334 h 10000"/>
                <a:gd name="connsiteX390" fmla="*/ 853 w 10000"/>
                <a:gd name="connsiteY390" fmla="*/ 1326 h 10000"/>
                <a:gd name="connsiteX391" fmla="*/ 824 w 10000"/>
                <a:gd name="connsiteY391" fmla="*/ 1301 h 10000"/>
                <a:gd name="connsiteX392" fmla="*/ 824 w 10000"/>
                <a:gd name="connsiteY392" fmla="*/ 1276 h 10000"/>
                <a:gd name="connsiteX393" fmla="*/ 774 w 10000"/>
                <a:gd name="connsiteY393" fmla="*/ 1251 h 10000"/>
                <a:gd name="connsiteX394" fmla="*/ 744 w 10000"/>
                <a:gd name="connsiteY394" fmla="*/ 1226 h 10000"/>
                <a:gd name="connsiteX395" fmla="*/ 675 w 10000"/>
                <a:gd name="connsiteY395" fmla="*/ 1218 h 10000"/>
                <a:gd name="connsiteX396" fmla="*/ 625 w 10000"/>
                <a:gd name="connsiteY396" fmla="*/ 1218 h 10000"/>
                <a:gd name="connsiteX397" fmla="*/ 596 w 10000"/>
                <a:gd name="connsiteY397" fmla="*/ 1201 h 10000"/>
                <a:gd name="connsiteX398" fmla="*/ 536 w 10000"/>
                <a:gd name="connsiteY398" fmla="*/ 1168 h 10000"/>
                <a:gd name="connsiteX399" fmla="*/ 506 w 10000"/>
                <a:gd name="connsiteY399" fmla="*/ 1118 h 10000"/>
                <a:gd name="connsiteX400" fmla="*/ 486 w 10000"/>
                <a:gd name="connsiteY400" fmla="*/ 1109 h 10000"/>
                <a:gd name="connsiteX401" fmla="*/ 456 w 10000"/>
                <a:gd name="connsiteY401" fmla="*/ 1118 h 10000"/>
                <a:gd name="connsiteX402" fmla="*/ 416 w 10000"/>
                <a:gd name="connsiteY402" fmla="*/ 1109 h 10000"/>
                <a:gd name="connsiteX403" fmla="*/ 396 w 10000"/>
                <a:gd name="connsiteY403" fmla="*/ 1151 h 10000"/>
                <a:gd name="connsiteX404" fmla="*/ 396 w 10000"/>
                <a:gd name="connsiteY404" fmla="*/ 1176 h 10000"/>
                <a:gd name="connsiteX405" fmla="*/ 396 w 10000"/>
                <a:gd name="connsiteY405" fmla="*/ 1193 h 10000"/>
                <a:gd name="connsiteX406" fmla="*/ 317 w 10000"/>
                <a:gd name="connsiteY406" fmla="*/ 1168 h 10000"/>
                <a:gd name="connsiteX407" fmla="*/ 268 w 10000"/>
                <a:gd name="connsiteY407" fmla="*/ 1118 h 10000"/>
                <a:gd name="connsiteX408" fmla="*/ 129 w 10000"/>
                <a:gd name="connsiteY408" fmla="*/ 984 h 10000"/>
                <a:gd name="connsiteX409" fmla="*/ 59 w 10000"/>
                <a:gd name="connsiteY409" fmla="*/ 951 h 10000"/>
                <a:gd name="connsiteX410" fmla="*/ 0 w 10000"/>
                <a:gd name="connsiteY410" fmla="*/ 851 h 10000"/>
                <a:gd name="connsiteX411" fmla="*/ 59 w 10000"/>
                <a:gd name="connsiteY411" fmla="*/ 851 h 10000"/>
                <a:gd name="connsiteX412" fmla="*/ 69 w 10000"/>
                <a:gd name="connsiteY412" fmla="*/ 793 h 10000"/>
                <a:gd name="connsiteX413" fmla="*/ 59 w 10000"/>
                <a:gd name="connsiteY413" fmla="*/ 525 h 10000"/>
                <a:gd name="connsiteX414" fmla="*/ 109 w 10000"/>
                <a:gd name="connsiteY414" fmla="*/ 492 h 10000"/>
                <a:gd name="connsiteX415" fmla="*/ 168 w 10000"/>
                <a:gd name="connsiteY415" fmla="*/ 525 h 10000"/>
                <a:gd name="connsiteX416" fmla="*/ 188 w 10000"/>
                <a:gd name="connsiteY416" fmla="*/ 350 h 10000"/>
                <a:gd name="connsiteX417" fmla="*/ 337 w 10000"/>
                <a:gd name="connsiteY417" fmla="*/ 167 h 10000"/>
                <a:gd name="connsiteX418" fmla="*/ 546 w 10000"/>
                <a:gd name="connsiteY418" fmla="*/ 0 h 10000"/>
                <a:gd name="connsiteX419" fmla="*/ 764 w 10000"/>
                <a:gd name="connsiteY419" fmla="*/ 192 h 10000"/>
                <a:gd name="connsiteX420" fmla="*/ 2758 w 10000"/>
                <a:gd name="connsiteY420" fmla="*/ 959 h 10000"/>
                <a:gd name="connsiteX421" fmla="*/ 5526 w 10000"/>
                <a:gd name="connsiteY421" fmla="*/ 1994 h 10000"/>
                <a:gd name="connsiteX422" fmla="*/ 5526 w 10000"/>
                <a:gd name="connsiteY422" fmla="*/ 2002 h 10000"/>
                <a:gd name="connsiteX423" fmla="*/ 5744 w 10000"/>
                <a:gd name="connsiteY423" fmla="*/ 2077 h 10000"/>
                <a:gd name="connsiteX424" fmla="*/ 5784 w 10000"/>
                <a:gd name="connsiteY424" fmla="*/ 2102 h 10000"/>
                <a:gd name="connsiteX425" fmla="*/ 6180 w 10000"/>
                <a:gd name="connsiteY425" fmla="*/ 2244 h 10000"/>
                <a:gd name="connsiteX426" fmla="*/ 7153 w 10000"/>
                <a:gd name="connsiteY426" fmla="*/ 2310 h 10000"/>
                <a:gd name="connsiteX427" fmla="*/ 9355 w 10000"/>
                <a:gd name="connsiteY427" fmla="*/ 2419 h 10000"/>
                <a:gd name="connsiteX428" fmla="*/ 9633 w 10000"/>
                <a:gd name="connsiteY428" fmla="*/ 2427 h 10000"/>
                <a:gd name="connsiteX0" fmla="*/ 9633 w 10000"/>
                <a:gd name="connsiteY0" fmla="*/ 2427 h 10000"/>
                <a:gd name="connsiteX1" fmla="*/ 9514 w 10000"/>
                <a:gd name="connsiteY1" fmla="*/ 2594 h 10000"/>
                <a:gd name="connsiteX2" fmla="*/ 9604 w 10000"/>
                <a:gd name="connsiteY2" fmla="*/ 2577 h 10000"/>
                <a:gd name="connsiteX3" fmla="*/ 9633 w 10000"/>
                <a:gd name="connsiteY3" fmla="*/ 2819 h 10000"/>
                <a:gd name="connsiteX4" fmla="*/ 9782 w 10000"/>
                <a:gd name="connsiteY4" fmla="*/ 3486 h 10000"/>
                <a:gd name="connsiteX5" fmla="*/ 9931 w 10000"/>
                <a:gd name="connsiteY5" fmla="*/ 3811 h 10000"/>
                <a:gd name="connsiteX6" fmla="*/ 10000 w 10000"/>
                <a:gd name="connsiteY6" fmla="*/ 4278 h 10000"/>
                <a:gd name="connsiteX7" fmla="*/ 9842 w 10000"/>
                <a:gd name="connsiteY7" fmla="*/ 5346 h 10000"/>
                <a:gd name="connsiteX8" fmla="*/ 9713 w 10000"/>
                <a:gd name="connsiteY8" fmla="*/ 5321 h 10000"/>
                <a:gd name="connsiteX9" fmla="*/ 9752 w 10000"/>
                <a:gd name="connsiteY9" fmla="*/ 5546 h 10000"/>
                <a:gd name="connsiteX10" fmla="*/ 9782 w 10000"/>
                <a:gd name="connsiteY10" fmla="*/ 5863 h 10000"/>
                <a:gd name="connsiteX11" fmla="*/ 9842 w 10000"/>
                <a:gd name="connsiteY11" fmla="*/ 6147 h 10000"/>
                <a:gd name="connsiteX12" fmla="*/ 9822 w 10000"/>
                <a:gd name="connsiteY12" fmla="*/ 6313 h 10000"/>
                <a:gd name="connsiteX13" fmla="*/ 9752 w 10000"/>
                <a:gd name="connsiteY13" fmla="*/ 6463 h 10000"/>
                <a:gd name="connsiteX14" fmla="*/ 9802 w 10000"/>
                <a:gd name="connsiteY14" fmla="*/ 6622 h 10000"/>
                <a:gd name="connsiteX15" fmla="*/ 9792 w 10000"/>
                <a:gd name="connsiteY15" fmla="*/ 6738 h 10000"/>
                <a:gd name="connsiteX16" fmla="*/ 9792 w 10000"/>
                <a:gd name="connsiteY16" fmla="*/ 6830 h 10000"/>
                <a:gd name="connsiteX17" fmla="*/ 9832 w 10000"/>
                <a:gd name="connsiteY17" fmla="*/ 6939 h 10000"/>
                <a:gd name="connsiteX18" fmla="*/ 9832 w 10000"/>
                <a:gd name="connsiteY18" fmla="*/ 6981 h 10000"/>
                <a:gd name="connsiteX19" fmla="*/ 9738 w 10000"/>
                <a:gd name="connsiteY19" fmla="*/ 7157 h 10000"/>
                <a:gd name="connsiteX20" fmla="*/ 9494 w 10000"/>
                <a:gd name="connsiteY20" fmla="*/ 7137 h 10000"/>
                <a:gd name="connsiteX21" fmla="*/ 9330 w 10000"/>
                <a:gd name="connsiteY21" fmla="*/ 7112 h 10000"/>
                <a:gd name="connsiteX22" fmla="*/ 9180 w 10000"/>
                <a:gd name="connsiteY22" fmla="*/ 7061 h 10000"/>
                <a:gd name="connsiteX23" fmla="*/ 9143 w 10000"/>
                <a:gd name="connsiteY23" fmla="*/ 7082 h 10000"/>
                <a:gd name="connsiteX24" fmla="*/ 9109 w 10000"/>
                <a:gd name="connsiteY24" fmla="*/ 7108 h 10000"/>
                <a:gd name="connsiteX25" fmla="*/ 9087 w 10000"/>
                <a:gd name="connsiteY25" fmla="*/ 7113 h 10000"/>
                <a:gd name="connsiteX26" fmla="*/ 9008 w 10000"/>
                <a:gd name="connsiteY26" fmla="*/ 7045 h 10000"/>
                <a:gd name="connsiteX27" fmla="*/ 8972 w 10000"/>
                <a:gd name="connsiteY27" fmla="*/ 7095 h 10000"/>
                <a:gd name="connsiteX28" fmla="*/ 8909 w 10000"/>
                <a:gd name="connsiteY28" fmla="*/ 7014 h 10000"/>
                <a:gd name="connsiteX29" fmla="*/ 8869 w 10000"/>
                <a:gd name="connsiteY29" fmla="*/ 7056 h 10000"/>
                <a:gd name="connsiteX30" fmla="*/ 8879 w 10000"/>
                <a:gd name="connsiteY30" fmla="*/ 7106 h 10000"/>
                <a:gd name="connsiteX31" fmla="*/ 8879 w 10000"/>
                <a:gd name="connsiteY31" fmla="*/ 7181 h 10000"/>
                <a:gd name="connsiteX32" fmla="*/ 8949 w 10000"/>
                <a:gd name="connsiteY32" fmla="*/ 7323 h 10000"/>
                <a:gd name="connsiteX33" fmla="*/ 8988 w 10000"/>
                <a:gd name="connsiteY33" fmla="*/ 7373 h 10000"/>
                <a:gd name="connsiteX34" fmla="*/ 8998 w 10000"/>
                <a:gd name="connsiteY34" fmla="*/ 7406 h 10000"/>
                <a:gd name="connsiteX35" fmla="*/ 9067 w 10000"/>
                <a:gd name="connsiteY35" fmla="*/ 7414 h 10000"/>
                <a:gd name="connsiteX36" fmla="*/ 9107 w 10000"/>
                <a:gd name="connsiteY36" fmla="*/ 7448 h 10000"/>
                <a:gd name="connsiteX37" fmla="*/ 9167 w 10000"/>
                <a:gd name="connsiteY37" fmla="*/ 7523 h 10000"/>
                <a:gd name="connsiteX38" fmla="*/ 9266 w 10000"/>
                <a:gd name="connsiteY38" fmla="*/ 7739 h 10000"/>
                <a:gd name="connsiteX39" fmla="*/ 9444 w 10000"/>
                <a:gd name="connsiteY39" fmla="*/ 7914 h 10000"/>
                <a:gd name="connsiteX40" fmla="*/ 9444 w 10000"/>
                <a:gd name="connsiteY40" fmla="*/ 7989 h 10000"/>
                <a:gd name="connsiteX41" fmla="*/ 9454 w 10000"/>
                <a:gd name="connsiteY41" fmla="*/ 8031 h 10000"/>
                <a:gd name="connsiteX42" fmla="*/ 9574 w 10000"/>
                <a:gd name="connsiteY42" fmla="*/ 8114 h 10000"/>
                <a:gd name="connsiteX43" fmla="*/ 9614 w 10000"/>
                <a:gd name="connsiteY43" fmla="*/ 8249 h 10000"/>
                <a:gd name="connsiteX44" fmla="*/ 9683 w 10000"/>
                <a:gd name="connsiteY44" fmla="*/ 8407 h 10000"/>
                <a:gd name="connsiteX45" fmla="*/ 9584 w 10000"/>
                <a:gd name="connsiteY45" fmla="*/ 8490 h 10000"/>
                <a:gd name="connsiteX46" fmla="*/ 9514 w 10000"/>
                <a:gd name="connsiteY46" fmla="*/ 8557 h 10000"/>
                <a:gd name="connsiteX47" fmla="*/ 9494 w 10000"/>
                <a:gd name="connsiteY47" fmla="*/ 8599 h 10000"/>
                <a:gd name="connsiteX48" fmla="*/ 9505 w 10000"/>
                <a:gd name="connsiteY48" fmla="*/ 8707 h 10000"/>
                <a:gd name="connsiteX49" fmla="*/ 9574 w 10000"/>
                <a:gd name="connsiteY49" fmla="*/ 8799 h 10000"/>
                <a:gd name="connsiteX50" fmla="*/ 9673 w 10000"/>
                <a:gd name="connsiteY50" fmla="*/ 8840 h 10000"/>
                <a:gd name="connsiteX51" fmla="*/ 9762 w 10000"/>
                <a:gd name="connsiteY51" fmla="*/ 8924 h 10000"/>
                <a:gd name="connsiteX52" fmla="*/ 9762 w 10000"/>
                <a:gd name="connsiteY52" fmla="*/ 9082 h 10000"/>
                <a:gd name="connsiteX53" fmla="*/ 9792 w 10000"/>
                <a:gd name="connsiteY53" fmla="*/ 9165 h 10000"/>
                <a:gd name="connsiteX54" fmla="*/ 9762 w 10000"/>
                <a:gd name="connsiteY54" fmla="*/ 9215 h 10000"/>
                <a:gd name="connsiteX55" fmla="*/ 9594 w 10000"/>
                <a:gd name="connsiteY55" fmla="*/ 9408 h 10000"/>
                <a:gd name="connsiteX56" fmla="*/ 9355 w 10000"/>
                <a:gd name="connsiteY56" fmla="*/ 9558 h 10000"/>
                <a:gd name="connsiteX57" fmla="*/ 8830 w 10000"/>
                <a:gd name="connsiteY57" fmla="*/ 9825 h 10000"/>
                <a:gd name="connsiteX58" fmla="*/ 8582 w 10000"/>
                <a:gd name="connsiteY58" fmla="*/ 10000 h 10000"/>
                <a:gd name="connsiteX59" fmla="*/ 8512 w 10000"/>
                <a:gd name="connsiteY59" fmla="*/ 9858 h 10000"/>
                <a:gd name="connsiteX60" fmla="*/ 8492 w 10000"/>
                <a:gd name="connsiteY60" fmla="*/ 9850 h 10000"/>
                <a:gd name="connsiteX61" fmla="*/ 8462 w 10000"/>
                <a:gd name="connsiteY61" fmla="*/ 9625 h 10000"/>
                <a:gd name="connsiteX62" fmla="*/ 8412 w 10000"/>
                <a:gd name="connsiteY62" fmla="*/ 9550 h 10000"/>
                <a:gd name="connsiteX63" fmla="*/ 8383 w 10000"/>
                <a:gd name="connsiteY63" fmla="*/ 9525 h 10000"/>
                <a:gd name="connsiteX64" fmla="*/ 8323 w 10000"/>
                <a:gd name="connsiteY64" fmla="*/ 9491 h 10000"/>
                <a:gd name="connsiteX65" fmla="*/ 8303 w 10000"/>
                <a:gd name="connsiteY65" fmla="*/ 9425 h 10000"/>
                <a:gd name="connsiteX66" fmla="*/ 8244 w 10000"/>
                <a:gd name="connsiteY66" fmla="*/ 9391 h 10000"/>
                <a:gd name="connsiteX67" fmla="*/ 8135 w 10000"/>
                <a:gd name="connsiteY67" fmla="*/ 9349 h 10000"/>
                <a:gd name="connsiteX68" fmla="*/ 8115 w 10000"/>
                <a:gd name="connsiteY68" fmla="*/ 9374 h 10000"/>
                <a:gd name="connsiteX69" fmla="*/ 8056 w 10000"/>
                <a:gd name="connsiteY69" fmla="*/ 9349 h 10000"/>
                <a:gd name="connsiteX70" fmla="*/ 8026 w 10000"/>
                <a:gd name="connsiteY70" fmla="*/ 9307 h 10000"/>
                <a:gd name="connsiteX71" fmla="*/ 7956 w 10000"/>
                <a:gd name="connsiteY71" fmla="*/ 9332 h 10000"/>
                <a:gd name="connsiteX72" fmla="*/ 7877 w 10000"/>
                <a:gd name="connsiteY72" fmla="*/ 9315 h 10000"/>
                <a:gd name="connsiteX73" fmla="*/ 7847 w 10000"/>
                <a:gd name="connsiteY73" fmla="*/ 9340 h 10000"/>
                <a:gd name="connsiteX74" fmla="*/ 7838 w 10000"/>
                <a:gd name="connsiteY74" fmla="*/ 9349 h 10000"/>
                <a:gd name="connsiteX75" fmla="*/ 7808 w 10000"/>
                <a:gd name="connsiteY75" fmla="*/ 9349 h 10000"/>
                <a:gd name="connsiteX76" fmla="*/ 7738 w 10000"/>
                <a:gd name="connsiteY76" fmla="*/ 9315 h 10000"/>
                <a:gd name="connsiteX77" fmla="*/ 7709 w 10000"/>
                <a:gd name="connsiteY77" fmla="*/ 9307 h 10000"/>
                <a:gd name="connsiteX78" fmla="*/ 7689 w 10000"/>
                <a:gd name="connsiteY78" fmla="*/ 9282 h 10000"/>
                <a:gd name="connsiteX79" fmla="*/ 7649 w 10000"/>
                <a:gd name="connsiteY79" fmla="*/ 9265 h 10000"/>
                <a:gd name="connsiteX80" fmla="*/ 7570 w 10000"/>
                <a:gd name="connsiteY80" fmla="*/ 9199 h 10000"/>
                <a:gd name="connsiteX81" fmla="*/ 7501 w 10000"/>
                <a:gd name="connsiteY81" fmla="*/ 8965 h 10000"/>
                <a:gd name="connsiteX82" fmla="*/ 7420 w 10000"/>
                <a:gd name="connsiteY82" fmla="*/ 8840 h 10000"/>
                <a:gd name="connsiteX83" fmla="*/ 7430 w 10000"/>
                <a:gd name="connsiteY83" fmla="*/ 8824 h 10000"/>
                <a:gd name="connsiteX84" fmla="*/ 7480 w 10000"/>
                <a:gd name="connsiteY84" fmla="*/ 8807 h 10000"/>
                <a:gd name="connsiteX85" fmla="*/ 7470 w 10000"/>
                <a:gd name="connsiteY85" fmla="*/ 8740 h 10000"/>
                <a:gd name="connsiteX86" fmla="*/ 7420 w 10000"/>
                <a:gd name="connsiteY86" fmla="*/ 8699 h 10000"/>
                <a:gd name="connsiteX87" fmla="*/ 7381 w 10000"/>
                <a:gd name="connsiteY87" fmla="*/ 8665 h 10000"/>
                <a:gd name="connsiteX88" fmla="*/ 7262 w 10000"/>
                <a:gd name="connsiteY88" fmla="*/ 8715 h 10000"/>
                <a:gd name="connsiteX89" fmla="*/ 7222 w 10000"/>
                <a:gd name="connsiteY89" fmla="*/ 8674 h 10000"/>
                <a:gd name="connsiteX90" fmla="*/ 7192 w 10000"/>
                <a:gd name="connsiteY90" fmla="*/ 8657 h 10000"/>
                <a:gd name="connsiteX91" fmla="*/ 7123 w 10000"/>
                <a:gd name="connsiteY91" fmla="*/ 8640 h 10000"/>
                <a:gd name="connsiteX92" fmla="*/ 6994 w 10000"/>
                <a:gd name="connsiteY92" fmla="*/ 8615 h 10000"/>
                <a:gd name="connsiteX93" fmla="*/ 6935 w 10000"/>
                <a:gd name="connsiteY93" fmla="*/ 8599 h 10000"/>
                <a:gd name="connsiteX94" fmla="*/ 6875 w 10000"/>
                <a:gd name="connsiteY94" fmla="*/ 8582 h 10000"/>
                <a:gd name="connsiteX95" fmla="*/ 6875 w 10000"/>
                <a:gd name="connsiteY95" fmla="*/ 8590 h 10000"/>
                <a:gd name="connsiteX96" fmla="*/ 6836 w 10000"/>
                <a:gd name="connsiteY96" fmla="*/ 8557 h 10000"/>
                <a:gd name="connsiteX97" fmla="*/ 6746 w 10000"/>
                <a:gd name="connsiteY97" fmla="*/ 8474 h 10000"/>
                <a:gd name="connsiteX98" fmla="*/ 6746 w 10000"/>
                <a:gd name="connsiteY98" fmla="*/ 8457 h 10000"/>
                <a:gd name="connsiteX99" fmla="*/ 6687 w 10000"/>
                <a:gd name="connsiteY99" fmla="*/ 8399 h 10000"/>
                <a:gd name="connsiteX100" fmla="*/ 6608 w 10000"/>
                <a:gd name="connsiteY100" fmla="*/ 8365 h 10000"/>
                <a:gd name="connsiteX101" fmla="*/ 6548 w 10000"/>
                <a:gd name="connsiteY101" fmla="*/ 8349 h 10000"/>
                <a:gd name="connsiteX102" fmla="*/ 6538 w 10000"/>
                <a:gd name="connsiteY102" fmla="*/ 8340 h 10000"/>
                <a:gd name="connsiteX103" fmla="*/ 6548 w 10000"/>
                <a:gd name="connsiteY103" fmla="*/ 8340 h 10000"/>
                <a:gd name="connsiteX104" fmla="*/ 6598 w 10000"/>
                <a:gd name="connsiteY104" fmla="*/ 8307 h 10000"/>
                <a:gd name="connsiteX105" fmla="*/ 6608 w 10000"/>
                <a:gd name="connsiteY105" fmla="*/ 8249 h 10000"/>
                <a:gd name="connsiteX106" fmla="*/ 6627 w 10000"/>
                <a:gd name="connsiteY106" fmla="*/ 8240 h 10000"/>
                <a:gd name="connsiteX107" fmla="*/ 6578 w 10000"/>
                <a:gd name="connsiteY107" fmla="*/ 8199 h 10000"/>
                <a:gd name="connsiteX108" fmla="*/ 6538 w 10000"/>
                <a:gd name="connsiteY108" fmla="*/ 8232 h 10000"/>
                <a:gd name="connsiteX109" fmla="*/ 6518 w 10000"/>
                <a:gd name="connsiteY109" fmla="*/ 8224 h 10000"/>
                <a:gd name="connsiteX110" fmla="*/ 6508 w 10000"/>
                <a:gd name="connsiteY110" fmla="*/ 8224 h 10000"/>
                <a:gd name="connsiteX111" fmla="*/ 6498 w 10000"/>
                <a:gd name="connsiteY111" fmla="*/ 8232 h 10000"/>
                <a:gd name="connsiteX112" fmla="*/ 6498 w 10000"/>
                <a:gd name="connsiteY112" fmla="*/ 8199 h 10000"/>
                <a:gd name="connsiteX113" fmla="*/ 6498 w 10000"/>
                <a:gd name="connsiteY113" fmla="*/ 8165 h 10000"/>
                <a:gd name="connsiteX114" fmla="*/ 6498 w 10000"/>
                <a:gd name="connsiteY114" fmla="*/ 8157 h 10000"/>
                <a:gd name="connsiteX115" fmla="*/ 6498 w 10000"/>
                <a:gd name="connsiteY115" fmla="*/ 8123 h 10000"/>
                <a:gd name="connsiteX116" fmla="*/ 6458 w 10000"/>
                <a:gd name="connsiteY116" fmla="*/ 8123 h 10000"/>
                <a:gd name="connsiteX117" fmla="*/ 6458 w 10000"/>
                <a:gd name="connsiteY117" fmla="*/ 8114 h 10000"/>
                <a:gd name="connsiteX118" fmla="*/ 6438 w 10000"/>
                <a:gd name="connsiteY118" fmla="*/ 8123 h 10000"/>
                <a:gd name="connsiteX119" fmla="*/ 6458 w 10000"/>
                <a:gd name="connsiteY119" fmla="*/ 8031 h 10000"/>
                <a:gd name="connsiteX120" fmla="*/ 6458 w 10000"/>
                <a:gd name="connsiteY120" fmla="*/ 7998 h 10000"/>
                <a:gd name="connsiteX121" fmla="*/ 6448 w 10000"/>
                <a:gd name="connsiteY121" fmla="*/ 7923 h 10000"/>
                <a:gd name="connsiteX122" fmla="*/ 6418 w 10000"/>
                <a:gd name="connsiteY122" fmla="*/ 7914 h 10000"/>
                <a:gd name="connsiteX123" fmla="*/ 6408 w 10000"/>
                <a:gd name="connsiteY123" fmla="*/ 7881 h 10000"/>
                <a:gd name="connsiteX124" fmla="*/ 6408 w 10000"/>
                <a:gd name="connsiteY124" fmla="*/ 7848 h 10000"/>
                <a:gd name="connsiteX125" fmla="*/ 6408 w 10000"/>
                <a:gd name="connsiteY125" fmla="*/ 7839 h 10000"/>
                <a:gd name="connsiteX126" fmla="*/ 6408 w 10000"/>
                <a:gd name="connsiteY126" fmla="*/ 7798 h 10000"/>
                <a:gd name="connsiteX127" fmla="*/ 6418 w 10000"/>
                <a:gd name="connsiteY127" fmla="*/ 7764 h 10000"/>
                <a:gd name="connsiteX128" fmla="*/ 6438 w 10000"/>
                <a:gd name="connsiteY128" fmla="*/ 7773 h 10000"/>
                <a:gd name="connsiteX129" fmla="*/ 6448 w 10000"/>
                <a:gd name="connsiteY129" fmla="*/ 7773 h 10000"/>
                <a:gd name="connsiteX130" fmla="*/ 6458 w 10000"/>
                <a:gd name="connsiteY130" fmla="*/ 7739 h 10000"/>
                <a:gd name="connsiteX131" fmla="*/ 6458 w 10000"/>
                <a:gd name="connsiteY131" fmla="*/ 7673 h 10000"/>
                <a:gd name="connsiteX132" fmla="*/ 6448 w 10000"/>
                <a:gd name="connsiteY132" fmla="*/ 7656 h 10000"/>
                <a:gd name="connsiteX133" fmla="*/ 6448 w 10000"/>
                <a:gd name="connsiteY133" fmla="*/ 7606 h 10000"/>
                <a:gd name="connsiteX134" fmla="*/ 6438 w 10000"/>
                <a:gd name="connsiteY134" fmla="*/ 7598 h 10000"/>
                <a:gd name="connsiteX135" fmla="*/ 6448 w 10000"/>
                <a:gd name="connsiteY135" fmla="*/ 7539 h 10000"/>
                <a:gd name="connsiteX136" fmla="*/ 6458 w 10000"/>
                <a:gd name="connsiteY136" fmla="*/ 7539 h 10000"/>
                <a:gd name="connsiteX137" fmla="*/ 6498 w 10000"/>
                <a:gd name="connsiteY137" fmla="*/ 7539 h 10000"/>
                <a:gd name="connsiteX138" fmla="*/ 6508 w 10000"/>
                <a:gd name="connsiteY138" fmla="*/ 7523 h 10000"/>
                <a:gd name="connsiteX139" fmla="*/ 6508 w 10000"/>
                <a:gd name="connsiteY139" fmla="*/ 7514 h 10000"/>
                <a:gd name="connsiteX140" fmla="*/ 6458 w 10000"/>
                <a:gd name="connsiteY140" fmla="*/ 7489 h 10000"/>
                <a:gd name="connsiteX141" fmla="*/ 6438 w 10000"/>
                <a:gd name="connsiteY141" fmla="*/ 7481 h 10000"/>
                <a:gd name="connsiteX142" fmla="*/ 6408 w 10000"/>
                <a:gd name="connsiteY142" fmla="*/ 7439 h 10000"/>
                <a:gd name="connsiteX143" fmla="*/ 6379 w 10000"/>
                <a:gd name="connsiteY143" fmla="*/ 7431 h 10000"/>
                <a:gd name="connsiteX144" fmla="*/ 6369 w 10000"/>
                <a:gd name="connsiteY144" fmla="*/ 7431 h 10000"/>
                <a:gd name="connsiteX145" fmla="*/ 6270 w 10000"/>
                <a:gd name="connsiteY145" fmla="*/ 7398 h 10000"/>
                <a:gd name="connsiteX146" fmla="*/ 6161 w 10000"/>
                <a:gd name="connsiteY146" fmla="*/ 7381 h 10000"/>
                <a:gd name="connsiteX147" fmla="*/ 6081 w 10000"/>
                <a:gd name="connsiteY147" fmla="*/ 7398 h 10000"/>
                <a:gd name="connsiteX148" fmla="*/ 6062 w 10000"/>
                <a:gd name="connsiteY148" fmla="*/ 7406 h 10000"/>
                <a:gd name="connsiteX149" fmla="*/ 6071 w 10000"/>
                <a:gd name="connsiteY149" fmla="*/ 7406 h 10000"/>
                <a:gd name="connsiteX150" fmla="*/ 6052 w 10000"/>
                <a:gd name="connsiteY150" fmla="*/ 7423 h 10000"/>
                <a:gd name="connsiteX151" fmla="*/ 6062 w 10000"/>
                <a:gd name="connsiteY151" fmla="*/ 7431 h 10000"/>
                <a:gd name="connsiteX152" fmla="*/ 5913 w 10000"/>
                <a:gd name="connsiteY152" fmla="*/ 7398 h 10000"/>
                <a:gd name="connsiteX153" fmla="*/ 5903 w 10000"/>
                <a:gd name="connsiteY153" fmla="*/ 7381 h 10000"/>
                <a:gd name="connsiteX154" fmla="*/ 5923 w 10000"/>
                <a:gd name="connsiteY154" fmla="*/ 7381 h 10000"/>
                <a:gd name="connsiteX155" fmla="*/ 5933 w 10000"/>
                <a:gd name="connsiteY155" fmla="*/ 7373 h 10000"/>
                <a:gd name="connsiteX156" fmla="*/ 5933 w 10000"/>
                <a:gd name="connsiteY156" fmla="*/ 7356 h 10000"/>
                <a:gd name="connsiteX157" fmla="*/ 5903 w 10000"/>
                <a:gd name="connsiteY157" fmla="*/ 7348 h 10000"/>
                <a:gd name="connsiteX158" fmla="*/ 5893 w 10000"/>
                <a:gd name="connsiteY158" fmla="*/ 7331 h 10000"/>
                <a:gd name="connsiteX159" fmla="*/ 5893 w 10000"/>
                <a:gd name="connsiteY159" fmla="*/ 7323 h 10000"/>
                <a:gd name="connsiteX160" fmla="*/ 5863 w 10000"/>
                <a:gd name="connsiteY160" fmla="*/ 7298 h 10000"/>
                <a:gd name="connsiteX161" fmla="*/ 5824 w 10000"/>
                <a:gd name="connsiteY161" fmla="*/ 7289 h 10000"/>
                <a:gd name="connsiteX162" fmla="*/ 5784 w 10000"/>
                <a:gd name="connsiteY162" fmla="*/ 7314 h 10000"/>
                <a:gd name="connsiteX163" fmla="*/ 5764 w 10000"/>
                <a:gd name="connsiteY163" fmla="*/ 7331 h 10000"/>
                <a:gd name="connsiteX164" fmla="*/ 5754 w 10000"/>
                <a:gd name="connsiteY164" fmla="*/ 7314 h 10000"/>
                <a:gd name="connsiteX165" fmla="*/ 5754 w 10000"/>
                <a:gd name="connsiteY165" fmla="*/ 7323 h 10000"/>
                <a:gd name="connsiteX166" fmla="*/ 5764 w 10000"/>
                <a:gd name="connsiteY166" fmla="*/ 7339 h 10000"/>
                <a:gd name="connsiteX167" fmla="*/ 5754 w 10000"/>
                <a:gd name="connsiteY167" fmla="*/ 7339 h 10000"/>
                <a:gd name="connsiteX168" fmla="*/ 5754 w 10000"/>
                <a:gd name="connsiteY168" fmla="*/ 7331 h 10000"/>
                <a:gd name="connsiteX169" fmla="*/ 5705 w 10000"/>
                <a:gd name="connsiteY169" fmla="*/ 7331 h 10000"/>
                <a:gd name="connsiteX170" fmla="*/ 5705 w 10000"/>
                <a:gd name="connsiteY170" fmla="*/ 7323 h 10000"/>
                <a:gd name="connsiteX171" fmla="*/ 5685 w 10000"/>
                <a:gd name="connsiteY171" fmla="*/ 7331 h 10000"/>
                <a:gd name="connsiteX172" fmla="*/ 5685 w 10000"/>
                <a:gd name="connsiteY172" fmla="*/ 7323 h 10000"/>
                <a:gd name="connsiteX173" fmla="*/ 5705 w 10000"/>
                <a:gd name="connsiteY173" fmla="*/ 7314 h 10000"/>
                <a:gd name="connsiteX174" fmla="*/ 5695 w 10000"/>
                <a:gd name="connsiteY174" fmla="*/ 7289 h 10000"/>
                <a:gd name="connsiteX175" fmla="*/ 5685 w 10000"/>
                <a:gd name="connsiteY175" fmla="*/ 7281 h 10000"/>
                <a:gd name="connsiteX176" fmla="*/ 5655 w 10000"/>
                <a:gd name="connsiteY176" fmla="*/ 7298 h 10000"/>
                <a:gd name="connsiteX177" fmla="*/ 5665 w 10000"/>
                <a:gd name="connsiteY177" fmla="*/ 7273 h 10000"/>
                <a:gd name="connsiteX178" fmla="*/ 5655 w 10000"/>
                <a:gd name="connsiteY178" fmla="*/ 7264 h 10000"/>
                <a:gd name="connsiteX179" fmla="*/ 5645 w 10000"/>
                <a:gd name="connsiteY179" fmla="*/ 7248 h 10000"/>
                <a:gd name="connsiteX180" fmla="*/ 5616 w 10000"/>
                <a:gd name="connsiteY180" fmla="*/ 7248 h 10000"/>
                <a:gd name="connsiteX181" fmla="*/ 5576 w 10000"/>
                <a:gd name="connsiteY181" fmla="*/ 7231 h 10000"/>
                <a:gd name="connsiteX182" fmla="*/ 5556 w 10000"/>
                <a:gd name="connsiteY182" fmla="*/ 7189 h 10000"/>
                <a:gd name="connsiteX183" fmla="*/ 5536 w 10000"/>
                <a:gd name="connsiteY183" fmla="*/ 7181 h 10000"/>
                <a:gd name="connsiteX184" fmla="*/ 5516 w 10000"/>
                <a:gd name="connsiteY184" fmla="*/ 7156 h 10000"/>
                <a:gd name="connsiteX185" fmla="*/ 5486 w 10000"/>
                <a:gd name="connsiteY185" fmla="*/ 7156 h 10000"/>
                <a:gd name="connsiteX186" fmla="*/ 5486 w 10000"/>
                <a:gd name="connsiteY186" fmla="*/ 7131 h 10000"/>
                <a:gd name="connsiteX187" fmla="*/ 5476 w 10000"/>
                <a:gd name="connsiteY187" fmla="*/ 7131 h 10000"/>
                <a:gd name="connsiteX188" fmla="*/ 5466 w 10000"/>
                <a:gd name="connsiteY188" fmla="*/ 7131 h 10000"/>
                <a:gd name="connsiteX189" fmla="*/ 5456 w 10000"/>
                <a:gd name="connsiteY189" fmla="*/ 7131 h 10000"/>
                <a:gd name="connsiteX190" fmla="*/ 5466 w 10000"/>
                <a:gd name="connsiteY190" fmla="*/ 7123 h 10000"/>
                <a:gd name="connsiteX191" fmla="*/ 5426 w 10000"/>
                <a:gd name="connsiteY191" fmla="*/ 7089 h 10000"/>
                <a:gd name="connsiteX192" fmla="*/ 5426 w 10000"/>
                <a:gd name="connsiteY192" fmla="*/ 7081 h 10000"/>
                <a:gd name="connsiteX193" fmla="*/ 5416 w 10000"/>
                <a:gd name="connsiteY193" fmla="*/ 7081 h 10000"/>
                <a:gd name="connsiteX194" fmla="*/ 5416 w 10000"/>
                <a:gd name="connsiteY194" fmla="*/ 7048 h 10000"/>
                <a:gd name="connsiteX195" fmla="*/ 5406 w 10000"/>
                <a:gd name="connsiteY195" fmla="*/ 7039 h 10000"/>
                <a:gd name="connsiteX196" fmla="*/ 5406 w 10000"/>
                <a:gd name="connsiteY196" fmla="*/ 7031 h 10000"/>
                <a:gd name="connsiteX197" fmla="*/ 5396 w 10000"/>
                <a:gd name="connsiteY197" fmla="*/ 7023 h 10000"/>
                <a:gd name="connsiteX198" fmla="*/ 5396 w 10000"/>
                <a:gd name="connsiteY198" fmla="*/ 7014 h 10000"/>
                <a:gd name="connsiteX199" fmla="*/ 5387 w 10000"/>
                <a:gd name="connsiteY199" fmla="*/ 7014 h 10000"/>
                <a:gd name="connsiteX200" fmla="*/ 5387 w 10000"/>
                <a:gd name="connsiteY200" fmla="*/ 7006 h 10000"/>
                <a:gd name="connsiteX201" fmla="*/ 5377 w 10000"/>
                <a:gd name="connsiteY201" fmla="*/ 6998 h 10000"/>
                <a:gd name="connsiteX202" fmla="*/ 5367 w 10000"/>
                <a:gd name="connsiteY202" fmla="*/ 6981 h 10000"/>
                <a:gd name="connsiteX203" fmla="*/ 5357 w 10000"/>
                <a:gd name="connsiteY203" fmla="*/ 6973 h 10000"/>
                <a:gd name="connsiteX204" fmla="*/ 5347 w 10000"/>
                <a:gd name="connsiteY204" fmla="*/ 6964 h 10000"/>
                <a:gd name="connsiteX205" fmla="*/ 5357 w 10000"/>
                <a:gd name="connsiteY205" fmla="*/ 6931 h 10000"/>
                <a:gd name="connsiteX206" fmla="*/ 5327 w 10000"/>
                <a:gd name="connsiteY206" fmla="*/ 6889 h 10000"/>
                <a:gd name="connsiteX207" fmla="*/ 5278 w 10000"/>
                <a:gd name="connsiteY207" fmla="*/ 6881 h 10000"/>
                <a:gd name="connsiteX208" fmla="*/ 5278 w 10000"/>
                <a:gd name="connsiteY208" fmla="*/ 6863 h 10000"/>
                <a:gd name="connsiteX209" fmla="*/ 5278 w 10000"/>
                <a:gd name="connsiteY209" fmla="*/ 6838 h 10000"/>
                <a:gd name="connsiteX210" fmla="*/ 5268 w 10000"/>
                <a:gd name="connsiteY210" fmla="*/ 6813 h 10000"/>
                <a:gd name="connsiteX211" fmla="*/ 5238 w 10000"/>
                <a:gd name="connsiteY211" fmla="*/ 6797 h 10000"/>
                <a:gd name="connsiteX212" fmla="*/ 5238 w 10000"/>
                <a:gd name="connsiteY212" fmla="*/ 6788 h 10000"/>
                <a:gd name="connsiteX213" fmla="*/ 5218 w 10000"/>
                <a:gd name="connsiteY213" fmla="*/ 6772 h 10000"/>
                <a:gd name="connsiteX214" fmla="*/ 5208 w 10000"/>
                <a:gd name="connsiteY214" fmla="*/ 6763 h 10000"/>
                <a:gd name="connsiteX215" fmla="*/ 5188 w 10000"/>
                <a:gd name="connsiteY215" fmla="*/ 6738 h 10000"/>
                <a:gd name="connsiteX216" fmla="*/ 5169 w 10000"/>
                <a:gd name="connsiteY216" fmla="*/ 6730 h 10000"/>
                <a:gd name="connsiteX217" fmla="*/ 5169 w 10000"/>
                <a:gd name="connsiteY217" fmla="*/ 6680 h 10000"/>
                <a:gd name="connsiteX218" fmla="*/ 5178 w 10000"/>
                <a:gd name="connsiteY218" fmla="*/ 6655 h 10000"/>
                <a:gd name="connsiteX219" fmla="*/ 5169 w 10000"/>
                <a:gd name="connsiteY219" fmla="*/ 6647 h 10000"/>
                <a:gd name="connsiteX220" fmla="*/ 5119 w 10000"/>
                <a:gd name="connsiteY220" fmla="*/ 6605 h 10000"/>
                <a:gd name="connsiteX221" fmla="*/ 5069 w 10000"/>
                <a:gd name="connsiteY221" fmla="*/ 6597 h 10000"/>
                <a:gd name="connsiteX222" fmla="*/ 5000 w 10000"/>
                <a:gd name="connsiteY222" fmla="*/ 6580 h 10000"/>
                <a:gd name="connsiteX223" fmla="*/ 4891 w 10000"/>
                <a:gd name="connsiteY223" fmla="*/ 6513 h 10000"/>
                <a:gd name="connsiteX224" fmla="*/ 4792 w 10000"/>
                <a:gd name="connsiteY224" fmla="*/ 6497 h 10000"/>
                <a:gd name="connsiteX225" fmla="*/ 4782 w 10000"/>
                <a:gd name="connsiteY225" fmla="*/ 6488 h 10000"/>
                <a:gd name="connsiteX226" fmla="*/ 4782 w 10000"/>
                <a:gd name="connsiteY226" fmla="*/ 6455 h 10000"/>
                <a:gd name="connsiteX227" fmla="*/ 4782 w 10000"/>
                <a:gd name="connsiteY227" fmla="*/ 6447 h 10000"/>
                <a:gd name="connsiteX228" fmla="*/ 4762 w 10000"/>
                <a:gd name="connsiteY228" fmla="*/ 6405 h 10000"/>
                <a:gd name="connsiteX229" fmla="*/ 4742 w 10000"/>
                <a:gd name="connsiteY229" fmla="*/ 6380 h 10000"/>
                <a:gd name="connsiteX230" fmla="*/ 4732 w 10000"/>
                <a:gd name="connsiteY230" fmla="*/ 6313 h 10000"/>
                <a:gd name="connsiteX231" fmla="*/ 4723 w 10000"/>
                <a:gd name="connsiteY231" fmla="*/ 6305 h 10000"/>
                <a:gd name="connsiteX232" fmla="*/ 4723 w 10000"/>
                <a:gd name="connsiteY232" fmla="*/ 6280 h 10000"/>
                <a:gd name="connsiteX233" fmla="*/ 4683 w 10000"/>
                <a:gd name="connsiteY233" fmla="*/ 6230 h 10000"/>
                <a:gd name="connsiteX234" fmla="*/ 4594 w 10000"/>
                <a:gd name="connsiteY234" fmla="*/ 6180 h 10000"/>
                <a:gd name="connsiteX235" fmla="*/ 4544 w 10000"/>
                <a:gd name="connsiteY235" fmla="*/ 6130 h 10000"/>
                <a:gd name="connsiteX236" fmla="*/ 4524 w 10000"/>
                <a:gd name="connsiteY236" fmla="*/ 6105 h 10000"/>
                <a:gd name="connsiteX237" fmla="*/ 4505 w 10000"/>
                <a:gd name="connsiteY237" fmla="*/ 6097 h 10000"/>
                <a:gd name="connsiteX238" fmla="*/ 4494 w 10000"/>
                <a:gd name="connsiteY238" fmla="*/ 6072 h 10000"/>
                <a:gd name="connsiteX239" fmla="*/ 4484 w 10000"/>
                <a:gd name="connsiteY239" fmla="*/ 6063 h 10000"/>
                <a:gd name="connsiteX240" fmla="*/ 4474 w 10000"/>
                <a:gd name="connsiteY240" fmla="*/ 6030 h 10000"/>
                <a:gd name="connsiteX241" fmla="*/ 4444 w 10000"/>
                <a:gd name="connsiteY241" fmla="*/ 6005 h 10000"/>
                <a:gd name="connsiteX242" fmla="*/ 4454 w 10000"/>
                <a:gd name="connsiteY242" fmla="*/ 6005 h 10000"/>
                <a:gd name="connsiteX243" fmla="*/ 4444 w 10000"/>
                <a:gd name="connsiteY243" fmla="*/ 5888 h 10000"/>
                <a:gd name="connsiteX244" fmla="*/ 4335 w 10000"/>
                <a:gd name="connsiteY244" fmla="*/ 5847 h 10000"/>
                <a:gd name="connsiteX245" fmla="*/ 4315 w 10000"/>
                <a:gd name="connsiteY245" fmla="*/ 5805 h 10000"/>
                <a:gd name="connsiteX246" fmla="*/ 4295 w 10000"/>
                <a:gd name="connsiteY246" fmla="*/ 5797 h 10000"/>
                <a:gd name="connsiteX247" fmla="*/ 4246 w 10000"/>
                <a:gd name="connsiteY247" fmla="*/ 5747 h 10000"/>
                <a:gd name="connsiteX248" fmla="*/ 4236 w 10000"/>
                <a:gd name="connsiteY248" fmla="*/ 5713 h 10000"/>
                <a:gd name="connsiteX249" fmla="*/ 4226 w 10000"/>
                <a:gd name="connsiteY249" fmla="*/ 5697 h 10000"/>
                <a:gd name="connsiteX250" fmla="*/ 4137 w 10000"/>
                <a:gd name="connsiteY250" fmla="*/ 5672 h 10000"/>
                <a:gd name="connsiteX251" fmla="*/ 4137 w 10000"/>
                <a:gd name="connsiteY251" fmla="*/ 5663 h 10000"/>
                <a:gd name="connsiteX252" fmla="*/ 4147 w 10000"/>
                <a:gd name="connsiteY252" fmla="*/ 5647 h 10000"/>
                <a:gd name="connsiteX253" fmla="*/ 4157 w 10000"/>
                <a:gd name="connsiteY253" fmla="*/ 5630 h 10000"/>
                <a:gd name="connsiteX254" fmla="*/ 4137 w 10000"/>
                <a:gd name="connsiteY254" fmla="*/ 5587 h 10000"/>
                <a:gd name="connsiteX255" fmla="*/ 4137 w 10000"/>
                <a:gd name="connsiteY255" fmla="*/ 5512 h 10000"/>
                <a:gd name="connsiteX256" fmla="*/ 4107 w 10000"/>
                <a:gd name="connsiteY256" fmla="*/ 5512 h 10000"/>
                <a:gd name="connsiteX257" fmla="*/ 4147 w 10000"/>
                <a:gd name="connsiteY257" fmla="*/ 5479 h 10000"/>
                <a:gd name="connsiteX258" fmla="*/ 4157 w 10000"/>
                <a:gd name="connsiteY258" fmla="*/ 5454 h 10000"/>
                <a:gd name="connsiteX259" fmla="*/ 4137 w 10000"/>
                <a:gd name="connsiteY259" fmla="*/ 5396 h 10000"/>
                <a:gd name="connsiteX260" fmla="*/ 4097 w 10000"/>
                <a:gd name="connsiteY260" fmla="*/ 5387 h 10000"/>
                <a:gd name="connsiteX261" fmla="*/ 4107 w 10000"/>
                <a:gd name="connsiteY261" fmla="*/ 5379 h 10000"/>
                <a:gd name="connsiteX262" fmla="*/ 4097 w 10000"/>
                <a:gd name="connsiteY262" fmla="*/ 5354 h 10000"/>
                <a:gd name="connsiteX263" fmla="*/ 4058 w 10000"/>
                <a:gd name="connsiteY263" fmla="*/ 5354 h 10000"/>
                <a:gd name="connsiteX264" fmla="*/ 4097 w 10000"/>
                <a:gd name="connsiteY264" fmla="*/ 5262 h 10000"/>
                <a:gd name="connsiteX265" fmla="*/ 4087 w 10000"/>
                <a:gd name="connsiteY265" fmla="*/ 5196 h 10000"/>
                <a:gd name="connsiteX266" fmla="*/ 4067 w 10000"/>
                <a:gd name="connsiteY266" fmla="*/ 5162 h 10000"/>
                <a:gd name="connsiteX267" fmla="*/ 4038 w 10000"/>
                <a:gd name="connsiteY267" fmla="*/ 5137 h 10000"/>
                <a:gd name="connsiteX268" fmla="*/ 3988 w 10000"/>
                <a:gd name="connsiteY268" fmla="*/ 5121 h 10000"/>
                <a:gd name="connsiteX269" fmla="*/ 3919 w 10000"/>
                <a:gd name="connsiteY269" fmla="*/ 5137 h 10000"/>
                <a:gd name="connsiteX270" fmla="*/ 3909 w 10000"/>
                <a:gd name="connsiteY270" fmla="*/ 5187 h 10000"/>
                <a:gd name="connsiteX271" fmla="*/ 3879 w 10000"/>
                <a:gd name="connsiteY271" fmla="*/ 5121 h 10000"/>
                <a:gd name="connsiteX272" fmla="*/ 3810 w 10000"/>
                <a:gd name="connsiteY272" fmla="*/ 5104 h 10000"/>
                <a:gd name="connsiteX273" fmla="*/ 3790 w 10000"/>
                <a:gd name="connsiteY273" fmla="*/ 5079 h 10000"/>
                <a:gd name="connsiteX274" fmla="*/ 3780 w 10000"/>
                <a:gd name="connsiteY274" fmla="*/ 5029 h 10000"/>
                <a:gd name="connsiteX275" fmla="*/ 3869 w 10000"/>
                <a:gd name="connsiteY275" fmla="*/ 4912 h 10000"/>
                <a:gd name="connsiteX276" fmla="*/ 3859 w 10000"/>
                <a:gd name="connsiteY276" fmla="*/ 4871 h 10000"/>
                <a:gd name="connsiteX277" fmla="*/ 3849 w 10000"/>
                <a:gd name="connsiteY277" fmla="*/ 4846 h 10000"/>
                <a:gd name="connsiteX278" fmla="*/ 3839 w 10000"/>
                <a:gd name="connsiteY278" fmla="*/ 4862 h 10000"/>
                <a:gd name="connsiteX279" fmla="*/ 3790 w 10000"/>
                <a:gd name="connsiteY279" fmla="*/ 4821 h 10000"/>
                <a:gd name="connsiteX280" fmla="*/ 3790 w 10000"/>
                <a:gd name="connsiteY280" fmla="*/ 4771 h 10000"/>
                <a:gd name="connsiteX281" fmla="*/ 3760 w 10000"/>
                <a:gd name="connsiteY281" fmla="*/ 4721 h 10000"/>
                <a:gd name="connsiteX282" fmla="*/ 3730 w 10000"/>
                <a:gd name="connsiteY282" fmla="*/ 4712 h 10000"/>
                <a:gd name="connsiteX283" fmla="*/ 3701 w 10000"/>
                <a:gd name="connsiteY283" fmla="*/ 4671 h 10000"/>
                <a:gd name="connsiteX284" fmla="*/ 3691 w 10000"/>
                <a:gd name="connsiteY284" fmla="*/ 4662 h 10000"/>
                <a:gd name="connsiteX285" fmla="*/ 3641 w 10000"/>
                <a:gd name="connsiteY285" fmla="*/ 4571 h 10000"/>
                <a:gd name="connsiteX286" fmla="*/ 3621 w 10000"/>
                <a:gd name="connsiteY286" fmla="*/ 4554 h 10000"/>
                <a:gd name="connsiteX287" fmla="*/ 3582 w 10000"/>
                <a:gd name="connsiteY287" fmla="*/ 4529 h 10000"/>
                <a:gd name="connsiteX288" fmla="*/ 3542 w 10000"/>
                <a:gd name="connsiteY288" fmla="*/ 4396 h 10000"/>
                <a:gd name="connsiteX289" fmla="*/ 3482 w 10000"/>
                <a:gd name="connsiteY289" fmla="*/ 4328 h 10000"/>
                <a:gd name="connsiteX290" fmla="*/ 3472 w 10000"/>
                <a:gd name="connsiteY290" fmla="*/ 4245 h 10000"/>
                <a:gd name="connsiteX291" fmla="*/ 3442 w 10000"/>
                <a:gd name="connsiteY291" fmla="*/ 4211 h 10000"/>
                <a:gd name="connsiteX292" fmla="*/ 3432 w 10000"/>
                <a:gd name="connsiteY292" fmla="*/ 4211 h 10000"/>
                <a:gd name="connsiteX293" fmla="*/ 3422 w 10000"/>
                <a:gd name="connsiteY293" fmla="*/ 4195 h 10000"/>
                <a:gd name="connsiteX294" fmla="*/ 3363 w 10000"/>
                <a:gd name="connsiteY294" fmla="*/ 4203 h 10000"/>
                <a:gd name="connsiteX295" fmla="*/ 3343 w 10000"/>
                <a:gd name="connsiteY295" fmla="*/ 4195 h 10000"/>
                <a:gd name="connsiteX296" fmla="*/ 3363 w 10000"/>
                <a:gd name="connsiteY296" fmla="*/ 4003 h 10000"/>
                <a:gd name="connsiteX297" fmla="*/ 3343 w 10000"/>
                <a:gd name="connsiteY297" fmla="*/ 3970 h 10000"/>
                <a:gd name="connsiteX298" fmla="*/ 3383 w 10000"/>
                <a:gd name="connsiteY298" fmla="*/ 3811 h 10000"/>
                <a:gd name="connsiteX299" fmla="*/ 3343 w 10000"/>
                <a:gd name="connsiteY299" fmla="*/ 3720 h 10000"/>
                <a:gd name="connsiteX300" fmla="*/ 3303 w 10000"/>
                <a:gd name="connsiteY300" fmla="*/ 3678 h 10000"/>
                <a:gd name="connsiteX301" fmla="*/ 3264 w 10000"/>
                <a:gd name="connsiteY301" fmla="*/ 3645 h 10000"/>
                <a:gd name="connsiteX302" fmla="*/ 3244 w 10000"/>
                <a:gd name="connsiteY302" fmla="*/ 3645 h 10000"/>
                <a:gd name="connsiteX303" fmla="*/ 3224 w 10000"/>
                <a:gd name="connsiteY303" fmla="*/ 3653 h 10000"/>
                <a:gd name="connsiteX304" fmla="*/ 3214 w 10000"/>
                <a:gd name="connsiteY304" fmla="*/ 3645 h 10000"/>
                <a:gd name="connsiteX305" fmla="*/ 3254 w 10000"/>
                <a:gd name="connsiteY305" fmla="*/ 3570 h 10000"/>
                <a:gd name="connsiteX306" fmla="*/ 3254 w 10000"/>
                <a:gd name="connsiteY306" fmla="*/ 3470 h 10000"/>
                <a:gd name="connsiteX307" fmla="*/ 3194 w 10000"/>
                <a:gd name="connsiteY307" fmla="*/ 3370 h 10000"/>
                <a:gd name="connsiteX308" fmla="*/ 3075 w 10000"/>
                <a:gd name="connsiteY308" fmla="*/ 3245 h 10000"/>
                <a:gd name="connsiteX309" fmla="*/ 3065 w 10000"/>
                <a:gd name="connsiteY309" fmla="*/ 3245 h 10000"/>
                <a:gd name="connsiteX310" fmla="*/ 2956 w 10000"/>
                <a:gd name="connsiteY310" fmla="*/ 3044 h 10000"/>
                <a:gd name="connsiteX311" fmla="*/ 2907 w 10000"/>
                <a:gd name="connsiteY311" fmla="*/ 2977 h 10000"/>
                <a:gd name="connsiteX312" fmla="*/ 2907 w 10000"/>
                <a:gd name="connsiteY312" fmla="*/ 2885 h 10000"/>
                <a:gd name="connsiteX313" fmla="*/ 2887 w 10000"/>
                <a:gd name="connsiteY313" fmla="*/ 2802 h 10000"/>
                <a:gd name="connsiteX314" fmla="*/ 2907 w 10000"/>
                <a:gd name="connsiteY314" fmla="*/ 2794 h 10000"/>
                <a:gd name="connsiteX315" fmla="*/ 2947 w 10000"/>
                <a:gd name="connsiteY315" fmla="*/ 2710 h 10000"/>
                <a:gd name="connsiteX316" fmla="*/ 2966 w 10000"/>
                <a:gd name="connsiteY316" fmla="*/ 2585 h 10000"/>
                <a:gd name="connsiteX317" fmla="*/ 2966 w 10000"/>
                <a:gd name="connsiteY317" fmla="*/ 2535 h 10000"/>
                <a:gd name="connsiteX318" fmla="*/ 2927 w 10000"/>
                <a:gd name="connsiteY318" fmla="*/ 2452 h 10000"/>
                <a:gd name="connsiteX319" fmla="*/ 2947 w 10000"/>
                <a:gd name="connsiteY319" fmla="*/ 2427 h 10000"/>
                <a:gd name="connsiteX320" fmla="*/ 2956 w 10000"/>
                <a:gd name="connsiteY320" fmla="*/ 2444 h 10000"/>
                <a:gd name="connsiteX321" fmla="*/ 3046 w 10000"/>
                <a:gd name="connsiteY321" fmla="*/ 2419 h 10000"/>
                <a:gd name="connsiteX322" fmla="*/ 3056 w 10000"/>
                <a:gd name="connsiteY322" fmla="*/ 2419 h 10000"/>
                <a:gd name="connsiteX323" fmla="*/ 3065 w 10000"/>
                <a:gd name="connsiteY323" fmla="*/ 2385 h 10000"/>
                <a:gd name="connsiteX324" fmla="*/ 3056 w 10000"/>
                <a:gd name="connsiteY324" fmla="*/ 2369 h 10000"/>
                <a:gd name="connsiteX325" fmla="*/ 3075 w 10000"/>
                <a:gd name="connsiteY325" fmla="*/ 2327 h 10000"/>
                <a:gd name="connsiteX326" fmla="*/ 3075 w 10000"/>
                <a:gd name="connsiteY326" fmla="*/ 2319 h 10000"/>
                <a:gd name="connsiteX327" fmla="*/ 3056 w 10000"/>
                <a:gd name="connsiteY327" fmla="*/ 2285 h 10000"/>
                <a:gd name="connsiteX328" fmla="*/ 3036 w 10000"/>
                <a:gd name="connsiteY328" fmla="*/ 2285 h 10000"/>
                <a:gd name="connsiteX329" fmla="*/ 3036 w 10000"/>
                <a:gd name="connsiteY329" fmla="*/ 2260 h 10000"/>
                <a:gd name="connsiteX330" fmla="*/ 3026 w 10000"/>
                <a:gd name="connsiteY330" fmla="*/ 2252 h 10000"/>
                <a:gd name="connsiteX331" fmla="*/ 2976 w 10000"/>
                <a:gd name="connsiteY331" fmla="*/ 2244 h 10000"/>
                <a:gd name="connsiteX332" fmla="*/ 2966 w 10000"/>
                <a:gd name="connsiteY332" fmla="*/ 2244 h 10000"/>
                <a:gd name="connsiteX333" fmla="*/ 2857 w 10000"/>
                <a:gd name="connsiteY333" fmla="*/ 2194 h 10000"/>
                <a:gd name="connsiteX334" fmla="*/ 2828 w 10000"/>
                <a:gd name="connsiteY334" fmla="*/ 2169 h 10000"/>
                <a:gd name="connsiteX335" fmla="*/ 2828 w 10000"/>
                <a:gd name="connsiteY335" fmla="*/ 2160 h 10000"/>
                <a:gd name="connsiteX336" fmla="*/ 2778 w 10000"/>
                <a:gd name="connsiteY336" fmla="*/ 2160 h 10000"/>
                <a:gd name="connsiteX337" fmla="*/ 2709 w 10000"/>
                <a:gd name="connsiteY337" fmla="*/ 2152 h 10000"/>
                <a:gd name="connsiteX338" fmla="*/ 2570 w 10000"/>
                <a:gd name="connsiteY338" fmla="*/ 2102 h 10000"/>
                <a:gd name="connsiteX339" fmla="*/ 2480 w 10000"/>
                <a:gd name="connsiteY339" fmla="*/ 2077 h 10000"/>
                <a:gd name="connsiteX340" fmla="*/ 2470 w 10000"/>
                <a:gd name="connsiteY340" fmla="*/ 2069 h 10000"/>
                <a:gd name="connsiteX341" fmla="*/ 2460 w 10000"/>
                <a:gd name="connsiteY341" fmla="*/ 2077 h 10000"/>
                <a:gd name="connsiteX342" fmla="*/ 2311 w 10000"/>
                <a:gd name="connsiteY342" fmla="*/ 2044 h 10000"/>
                <a:gd name="connsiteX343" fmla="*/ 2291 w 10000"/>
                <a:gd name="connsiteY343" fmla="*/ 2027 h 10000"/>
                <a:gd name="connsiteX344" fmla="*/ 2272 w 10000"/>
                <a:gd name="connsiteY344" fmla="*/ 1994 h 10000"/>
                <a:gd name="connsiteX345" fmla="*/ 2192 w 10000"/>
                <a:gd name="connsiteY345" fmla="*/ 1994 h 10000"/>
                <a:gd name="connsiteX346" fmla="*/ 2172 w 10000"/>
                <a:gd name="connsiteY346" fmla="*/ 1969 h 10000"/>
                <a:gd name="connsiteX347" fmla="*/ 2172 w 10000"/>
                <a:gd name="connsiteY347" fmla="*/ 1952 h 10000"/>
                <a:gd name="connsiteX348" fmla="*/ 2222 w 10000"/>
                <a:gd name="connsiteY348" fmla="*/ 1902 h 10000"/>
                <a:gd name="connsiteX349" fmla="*/ 2222 w 10000"/>
                <a:gd name="connsiteY349" fmla="*/ 1894 h 10000"/>
                <a:gd name="connsiteX350" fmla="*/ 2192 w 10000"/>
                <a:gd name="connsiteY350" fmla="*/ 1834 h 10000"/>
                <a:gd name="connsiteX351" fmla="*/ 2192 w 10000"/>
                <a:gd name="connsiteY351" fmla="*/ 1801 h 10000"/>
                <a:gd name="connsiteX352" fmla="*/ 2182 w 10000"/>
                <a:gd name="connsiteY352" fmla="*/ 1751 h 10000"/>
                <a:gd name="connsiteX353" fmla="*/ 2143 w 10000"/>
                <a:gd name="connsiteY353" fmla="*/ 1718 h 10000"/>
                <a:gd name="connsiteX354" fmla="*/ 2133 w 10000"/>
                <a:gd name="connsiteY354" fmla="*/ 1701 h 10000"/>
                <a:gd name="connsiteX355" fmla="*/ 2004 w 10000"/>
                <a:gd name="connsiteY355" fmla="*/ 1643 h 10000"/>
                <a:gd name="connsiteX356" fmla="*/ 1994 w 10000"/>
                <a:gd name="connsiteY356" fmla="*/ 1634 h 10000"/>
                <a:gd name="connsiteX357" fmla="*/ 1964 w 10000"/>
                <a:gd name="connsiteY357" fmla="*/ 1626 h 10000"/>
                <a:gd name="connsiteX358" fmla="*/ 1945 w 10000"/>
                <a:gd name="connsiteY358" fmla="*/ 1618 h 10000"/>
                <a:gd name="connsiteX359" fmla="*/ 1895 w 10000"/>
                <a:gd name="connsiteY359" fmla="*/ 1593 h 10000"/>
                <a:gd name="connsiteX360" fmla="*/ 1865 w 10000"/>
                <a:gd name="connsiteY360" fmla="*/ 1584 h 10000"/>
                <a:gd name="connsiteX361" fmla="*/ 1855 w 10000"/>
                <a:gd name="connsiteY361" fmla="*/ 1584 h 10000"/>
                <a:gd name="connsiteX362" fmla="*/ 1826 w 10000"/>
                <a:gd name="connsiteY362" fmla="*/ 1584 h 10000"/>
                <a:gd name="connsiteX363" fmla="*/ 1816 w 10000"/>
                <a:gd name="connsiteY363" fmla="*/ 1576 h 10000"/>
                <a:gd name="connsiteX364" fmla="*/ 1796 w 10000"/>
                <a:gd name="connsiteY364" fmla="*/ 1559 h 10000"/>
                <a:gd name="connsiteX365" fmla="*/ 1786 w 10000"/>
                <a:gd name="connsiteY365" fmla="*/ 1551 h 10000"/>
                <a:gd name="connsiteX366" fmla="*/ 1766 w 10000"/>
                <a:gd name="connsiteY366" fmla="*/ 1559 h 10000"/>
                <a:gd name="connsiteX367" fmla="*/ 1697 w 10000"/>
                <a:gd name="connsiteY367" fmla="*/ 1568 h 10000"/>
                <a:gd name="connsiteX368" fmla="*/ 1687 w 10000"/>
                <a:gd name="connsiteY368" fmla="*/ 1576 h 10000"/>
                <a:gd name="connsiteX369" fmla="*/ 1677 w 10000"/>
                <a:gd name="connsiteY369" fmla="*/ 1584 h 10000"/>
                <a:gd name="connsiteX370" fmla="*/ 1657 w 10000"/>
                <a:gd name="connsiteY370" fmla="*/ 1593 h 10000"/>
                <a:gd name="connsiteX371" fmla="*/ 1608 w 10000"/>
                <a:gd name="connsiteY371" fmla="*/ 1568 h 10000"/>
                <a:gd name="connsiteX372" fmla="*/ 1488 w 10000"/>
                <a:gd name="connsiteY372" fmla="*/ 1601 h 10000"/>
                <a:gd name="connsiteX373" fmla="*/ 1488 w 10000"/>
                <a:gd name="connsiteY373" fmla="*/ 1651 h 10000"/>
                <a:gd name="connsiteX374" fmla="*/ 1428 w 10000"/>
                <a:gd name="connsiteY374" fmla="*/ 1684 h 10000"/>
                <a:gd name="connsiteX375" fmla="*/ 1359 w 10000"/>
                <a:gd name="connsiteY375" fmla="*/ 1668 h 10000"/>
                <a:gd name="connsiteX376" fmla="*/ 1299 w 10000"/>
                <a:gd name="connsiteY376" fmla="*/ 1634 h 10000"/>
                <a:gd name="connsiteX377" fmla="*/ 1250 w 10000"/>
                <a:gd name="connsiteY377" fmla="*/ 1601 h 10000"/>
                <a:gd name="connsiteX378" fmla="*/ 1200 w 10000"/>
                <a:gd name="connsiteY378" fmla="*/ 1584 h 10000"/>
                <a:gd name="connsiteX379" fmla="*/ 1180 w 10000"/>
                <a:gd name="connsiteY379" fmla="*/ 1568 h 10000"/>
                <a:gd name="connsiteX380" fmla="*/ 1131 w 10000"/>
                <a:gd name="connsiteY380" fmla="*/ 1526 h 10000"/>
                <a:gd name="connsiteX381" fmla="*/ 1141 w 10000"/>
                <a:gd name="connsiteY381" fmla="*/ 1518 h 10000"/>
                <a:gd name="connsiteX382" fmla="*/ 1081 w 10000"/>
                <a:gd name="connsiteY382" fmla="*/ 1476 h 10000"/>
                <a:gd name="connsiteX383" fmla="*/ 982 w 10000"/>
                <a:gd name="connsiteY383" fmla="*/ 1418 h 10000"/>
                <a:gd name="connsiteX384" fmla="*/ 962 w 10000"/>
                <a:gd name="connsiteY384" fmla="*/ 1409 h 10000"/>
                <a:gd name="connsiteX385" fmla="*/ 962 w 10000"/>
                <a:gd name="connsiteY385" fmla="*/ 1401 h 10000"/>
                <a:gd name="connsiteX386" fmla="*/ 943 w 10000"/>
                <a:gd name="connsiteY386" fmla="*/ 1393 h 10000"/>
                <a:gd name="connsiteX387" fmla="*/ 903 w 10000"/>
                <a:gd name="connsiteY387" fmla="*/ 1368 h 10000"/>
                <a:gd name="connsiteX388" fmla="*/ 883 w 10000"/>
                <a:gd name="connsiteY388" fmla="*/ 1351 h 10000"/>
                <a:gd name="connsiteX389" fmla="*/ 883 w 10000"/>
                <a:gd name="connsiteY389" fmla="*/ 1334 h 10000"/>
                <a:gd name="connsiteX390" fmla="*/ 853 w 10000"/>
                <a:gd name="connsiteY390" fmla="*/ 1326 h 10000"/>
                <a:gd name="connsiteX391" fmla="*/ 824 w 10000"/>
                <a:gd name="connsiteY391" fmla="*/ 1301 h 10000"/>
                <a:gd name="connsiteX392" fmla="*/ 824 w 10000"/>
                <a:gd name="connsiteY392" fmla="*/ 1276 h 10000"/>
                <a:gd name="connsiteX393" fmla="*/ 774 w 10000"/>
                <a:gd name="connsiteY393" fmla="*/ 1251 h 10000"/>
                <a:gd name="connsiteX394" fmla="*/ 744 w 10000"/>
                <a:gd name="connsiteY394" fmla="*/ 1226 h 10000"/>
                <a:gd name="connsiteX395" fmla="*/ 675 w 10000"/>
                <a:gd name="connsiteY395" fmla="*/ 1218 h 10000"/>
                <a:gd name="connsiteX396" fmla="*/ 625 w 10000"/>
                <a:gd name="connsiteY396" fmla="*/ 1218 h 10000"/>
                <a:gd name="connsiteX397" fmla="*/ 596 w 10000"/>
                <a:gd name="connsiteY397" fmla="*/ 1201 h 10000"/>
                <a:gd name="connsiteX398" fmla="*/ 536 w 10000"/>
                <a:gd name="connsiteY398" fmla="*/ 1168 h 10000"/>
                <a:gd name="connsiteX399" fmla="*/ 506 w 10000"/>
                <a:gd name="connsiteY399" fmla="*/ 1118 h 10000"/>
                <a:gd name="connsiteX400" fmla="*/ 486 w 10000"/>
                <a:gd name="connsiteY400" fmla="*/ 1109 h 10000"/>
                <a:gd name="connsiteX401" fmla="*/ 456 w 10000"/>
                <a:gd name="connsiteY401" fmla="*/ 1118 h 10000"/>
                <a:gd name="connsiteX402" fmla="*/ 416 w 10000"/>
                <a:gd name="connsiteY402" fmla="*/ 1109 h 10000"/>
                <a:gd name="connsiteX403" fmla="*/ 396 w 10000"/>
                <a:gd name="connsiteY403" fmla="*/ 1151 h 10000"/>
                <a:gd name="connsiteX404" fmla="*/ 396 w 10000"/>
                <a:gd name="connsiteY404" fmla="*/ 1176 h 10000"/>
                <a:gd name="connsiteX405" fmla="*/ 396 w 10000"/>
                <a:gd name="connsiteY405" fmla="*/ 1193 h 10000"/>
                <a:gd name="connsiteX406" fmla="*/ 317 w 10000"/>
                <a:gd name="connsiteY406" fmla="*/ 1168 h 10000"/>
                <a:gd name="connsiteX407" fmla="*/ 268 w 10000"/>
                <a:gd name="connsiteY407" fmla="*/ 1118 h 10000"/>
                <a:gd name="connsiteX408" fmla="*/ 129 w 10000"/>
                <a:gd name="connsiteY408" fmla="*/ 984 h 10000"/>
                <a:gd name="connsiteX409" fmla="*/ 59 w 10000"/>
                <a:gd name="connsiteY409" fmla="*/ 951 h 10000"/>
                <a:gd name="connsiteX410" fmla="*/ 0 w 10000"/>
                <a:gd name="connsiteY410" fmla="*/ 851 h 10000"/>
                <a:gd name="connsiteX411" fmla="*/ 59 w 10000"/>
                <a:gd name="connsiteY411" fmla="*/ 851 h 10000"/>
                <a:gd name="connsiteX412" fmla="*/ 69 w 10000"/>
                <a:gd name="connsiteY412" fmla="*/ 793 h 10000"/>
                <a:gd name="connsiteX413" fmla="*/ 59 w 10000"/>
                <a:gd name="connsiteY413" fmla="*/ 525 h 10000"/>
                <a:gd name="connsiteX414" fmla="*/ 109 w 10000"/>
                <a:gd name="connsiteY414" fmla="*/ 492 h 10000"/>
                <a:gd name="connsiteX415" fmla="*/ 168 w 10000"/>
                <a:gd name="connsiteY415" fmla="*/ 525 h 10000"/>
                <a:gd name="connsiteX416" fmla="*/ 188 w 10000"/>
                <a:gd name="connsiteY416" fmla="*/ 350 h 10000"/>
                <a:gd name="connsiteX417" fmla="*/ 337 w 10000"/>
                <a:gd name="connsiteY417" fmla="*/ 167 h 10000"/>
                <a:gd name="connsiteX418" fmla="*/ 546 w 10000"/>
                <a:gd name="connsiteY418" fmla="*/ 0 h 10000"/>
                <a:gd name="connsiteX419" fmla="*/ 764 w 10000"/>
                <a:gd name="connsiteY419" fmla="*/ 192 h 10000"/>
                <a:gd name="connsiteX420" fmla="*/ 2758 w 10000"/>
                <a:gd name="connsiteY420" fmla="*/ 959 h 10000"/>
                <a:gd name="connsiteX421" fmla="*/ 5526 w 10000"/>
                <a:gd name="connsiteY421" fmla="*/ 1994 h 10000"/>
                <a:gd name="connsiteX422" fmla="*/ 5526 w 10000"/>
                <a:gd name="connsiteY422" fmla="*/ 2002 h 10000"/>
                <a:gd name="connsiteX423" fmla="*/ 5744 w 10000"/>
                <a:gd name="connsiteY423" fmla="*/ 2077 h 10000"/>
                <a:gd name="connsiteX424" fmla="*/ 5784 w 10000"/>
                <a:gd name="connsiteY424" fmla="*/ 2102 h 10000"/>
                <a:gd name="connsiteX425" fmla="*/ 6180 w 10000"/>
                <a:gd name="connsiteY425" fmla="*/ 2244 h 10000"/>
                <a:gd name="connsiteX426" fmla="*/ 7153 w 10000"/>
                <a:gd name="connsiteY426" fmla="*/ 2310 h 10000"/>
                <a:gd name="connsiteX427" fmla="*/ 9355 w 10000"/>
                <a:gd name="connsiteY427" fmla="*/ 2419 h 10000"/>
                <a:gd name="connsiteX428" fmla="*/ 9633 w 10000"/>
                <a:gd name="connsiteY428" fmla="*/ 242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10000" h="10000">
                  <a:moveTo>
                    <a:pt x="9633" y="2427"/>
                  </a:moveTo>
                  <a:lnTo>
                    <a:pt x="9514" y="2594"/>
                  </a:lnTo>
                  <a:cubicBezTo>
                    <a:pt x="9544" y="2588"/>
                    <a:pt x="9574" y="2583"/>
                    <a:pt x="9604" y="2577"/>
                  </a:cubicBezTo>
                  <a:cubicBezTo>
                    <a:pt x="9614" y="2658"/>
                    <a:pt x="9623" y="2738"/>
                    <a:pt x="9633" y="2819"/>
                  </a:cubicBezTo>
                  <a:cubicBezTo>
                    <a:pt x="9683" y="3041"/>
                    <a:pt x="9732" y="3264"/>
                    <a:pt x="9782" y="3486"/>
                  </a:cubicBezTo>
                  <a:cubicBezTo>
                    <a:pt x="9832" y="3594"/>
                    <a:pt x="9881" y="3703"/>
                    <a:pt x="9931" y="3811"/>
                  </a:cubicBezTo>
                  <a:cubicBezTo>
                    <a:pt x="9954" y="3967"/>
                    <a:pt x="9977" y="4122"/>
                    <a:pt x="10000" y="4278"/>
                  </a:cubicBezTo>
                  <a:cubicBezTo>
                    <a:pt x="9947" y="4635"/>
                    <a:pt x="9895" y="4990"/>
                    <a:pt x="9842" y="5346"/>
                  </a:cubicBezTo>
                  <a:lnTo>
                    <a:pt x="9713" y="5321"/>
                  </a:lnTo>
                  <a:lnTo>
                    <a:pt x="9752" y="5546"/>
                  </a:lnTo>
                  <a:cubicBezTo>
                    <a:pt x="9762" y="5652"/>
                    <a:pt x="9772" y="5758"/>
                    <a:pt x="9782" y="5863"/>
                  </a:cubicBezTo>
                  <a:cubicBezTo>
                    <a:pt x="9802" y="5958"/>
                    <a:pt x="9822" y="6052"/>
                    <a:pt x="9842" y="6147"/>
                  </a:cubicBezTo>
                  <a:cubicBezTo>
                    <a:pt x="9835" y="6202"/>
                    <a:pt x="9829" y="6258"/>
                    <a:pt x="9822" y="6313"/>
                  </a:cubicBezTo>
                  <a:cubicBezTo>
                    <a:pt x="9799" y="6363"/>
                    <a:pt x="9775" y="6413"/>
                    <a:pt x="9752" y="6463"/>
                  </a:cubicBezTo>
                  <a:cubicBezTo>
                    <a:pt x="9769" y="6516"/>
                    <a:pt x="9785" y="6569"/>
                    <a:pt x="9802" y="6622"/>
                  </a:cubicBezTo>
                  <a:cubicBezTo>
                    <a:pt x="9799" y="6661"/>
                    <a:pt x="9795" y="6699"/>
                    <a:pt x="9792" y="6738"/>
                  </a:cubicBezTo>
                  <a:lnTo>
                    <a:pt x="9792" y="6830"/>
                  </a:lnTo>
                  <a:cubicBezTo>
                    <a:pt x="9805" y="6866"/>
                    <a:pt x="9819" y="6903"/>
                    <a:pt x="9832" y="6939"/>
                  </a:cubicBezTo>
                  <a:lnTo>
                    <a:pt x="9832" y="6981"/>
                  </a:lnTo>
                  <a:cubicBezTo>
                    <a:pt x="9801" y="7040"/>
                    <a:pt x="9769" y="7098"/>
                    <a:pt x="9738" y="7157"/>
                  </a:cubicBezTo>
                  <a:lnTo>
                    <a:pt x="9494" y="7137"/>
                  </a:lnTo>
                  <a:cubicBezTo>
                    <a:pt x="9461" y="7091"/>
                    <a:pt x="9363" y="7158"/>
                    <a:pt x="9330" y="7112"/>
                  </a:cubicBezTo>
                  <a:lnTo>
                    <a:pt x="9180" y="7061"/>
                  </a:lnTo>
                  <a:cubicBezTo>
                    <a:pt x="9157" y="7055"/>
                    <a:pt x="9166" y="7088"/>
                    <a:pt x="9143" y="7082"/>
                  </a:cubicBezTo>
                  <a:cubicBezTo>
                    <a:pt x="9126" y="7074"/>
                    <a:pt x="9126" y="7116"/>
                    <a:pt x="9109" y="7108"/>
                  </a:cubicBezTo>
                  <a:cubicBezTo>
                    <a:pt x="9096" y="7105"/>
                    <a:pt x="9100" y="7116"/>
                    <a:pt x="9087" y="7113"/>
                  </a:cubicBezTo>
                  <a:cubicBezTo>
                    <a:pt x="9077" y="7116"/>
                    <a:pt x="9018" y="7042"/>
                    <a:pt x="9008" y="7045"/>
                  </a:cubicBezTo>
                  <a:cubicBezTo>
                    <a:pt x="9001" y="7053"/>
                    <a:pt x="8979" y="7087"/>
                    <a:pt x="8972" y="7095"/>
                  </a:cubicBezTo>
                  <a:lnTo>
                    <a:pt x="8909" y="7014"/>
                  </a:lnTo>
                  <a:cubicBezTo>
                    <a:pt x="8896" y="7028"/>
                    <a:pt x="8882" y="7042"/>
                    <a:pt x="8869" y="7056"/>
                  </a:cubicBezTo>
                  <a:cubicBezTo>
                    <a:pt x="8872" y="7073"/>
                    <a:pt x="8876" y="7089"/>
                    <a:pt x="8879" y="7106"/>
                  </a:cubicBezTo>
                  <a:lnTo>
                    <a:pt x="8879" y="7181"/>
                  </a:lnTo>
                  <a:cubicBezTo>
                    <a:pt x="8902" y="7228"/>
                    <a:pt x="8926" y="7276"/>
                    <a:pt x="8949" y="7323"/>
                  </a:cubicBezTo>
                  <a:cubicBezTo>
                    <a:pt x="8962" y="7340"/>
                    <a:pt x="8975" y="7356"/>
                    <a:pt x="8988" y="7373"/>
                  </a:cubicBezTo>
                  <a:cubicBezTo>
                    <a:pt x="8991" y="7384"/>
                    <a:pt x="8995" y="7395"/>
                    <a:pt x="8998" y="7406"/>
                  </a:cubicBezTo>
                  <a:cubicBezTo>
                    <a:pt x="9021" y="7409"/>
                    <a:pt x="9044" y="7411"/>
                    <a:pt x="9067" y="7414"/>
                  </a:cubicBezTo>
                  <a:lnTo>
                    <a:pt x="9107" y="7448"/>
                  </a:lnTo>
                  <a:lnTo>
                    <a:pt x="9167" y="7523"/>
                  </a:lnTo>
                  <a:lnTo>
                    <a:pt x="9266" y="7739"/>
                  </a:lnTo>
                  <a:lnTo>
                    <a:pt x="9444" y="7914"/>
                  </a:lnTo>
                  <a:lnTo>
                    <a:pt x="9444" y="7989"/>
                  </a:lnTo>
                  <a:cubicBezTo>
                    <a:pt x="9447" y="8003"/>
                    <a:pt x="9451" y="8017"/>
                    <a:pt x="9454" y="8031"/>
                  </a:cubicBezTo>
                  <a:lnTo>
                    <a:pt x="9574" y="8114"/>
                  </a:lnTo>
                  <a:cubicBezTo>
                    <a:pt x="9587" y="8160"/>
                    <a:pt x="9601" y="8204"/>
                    <a:pt x="9614" y="8249"/>
                  </a:cubicBezTo>
                  <a:cubicBezTo>
                    <a:pt x="9637" y="8302"/>
                    <a:pt x="9660" y="8354"/>
                    <a:pt x="9683" y="8407"/>
                  </a:cubicBezTo>
                  <a:cubicBezTo>
                    <a:pt x="9650" y="8435"/>
                    <a:pt x="9617" y="8462"/>
                    <a:pt x="9584" y="8490"/>
                  </a:cubicBezTo>
                  <a:lnTo>
                    <a:pt x="9514" y="8557"/>
                  </a:lnTo>
                  <a:cubicBezTo>
                    <a:pt x="9508" y="8571"/>
                    <a:pt x="9501" y="8585"/>
                    <a:pt x="9494" y="8599"/>
                  </a:cubicBezTo>
                  <a:cubicBezTo>
                    <a:pt x="9497" y="8635"/>
                    <a:pt x="9502" y="8671"/>
                    <a:pt x="9505" y="8707"/>
                  </a:cubicBezTo>
                  <a:cubicBezTo>
                    <a:pt x="9528" y="8738"/>
                    <a:pt x="9551" y="8768"/>
                    <a:pt x="9574" y="8799"/>
                  </a:cubicBezTo>
                  <a:cubicBezTo>
                    <a:pt x="9607" y="8813"/>
                    <a:pt x="9640" y="8826"/>
                    <a:pt x="9673" y="8840"/>
                  </a:cubicBezTo>
                  <a:cubicBezTo>
                    <a:pt x="9703" y="8868"/>
                    <a:pt x="9732" y="8896"/>
                    <a:pt x="9762" y="8924"/>
                  </a:cubicBezTo>
                  <a:lnTo>
                    <a:pt x="9762" y="9082"/>
                  </a:lnTo>
                  <a:cubicBezTo>
                    <a:pt x="9772" y="9110"/>
                    <a:pt x="9782" y="9137"/>
                    <a:pt x="9792" y="9165"/>
                  </a:cubicBezTo>
                  <a:cubicBezTo>
                    <a:pt x="9782" y="9182"/>
                    <a:pt x="9772" y="9198"/>
                    <a:pt x="9762" y="9215"/>
                  </a:cubicBezTo>
                  <a:lnTo>
                    <a:pt x="9594" y="9408"/>
                  </a:lnTo>
                  <a:lnTo>
                    <a:pt x="9355" y="9558"/>
                  </a:lnTo>
                  <a:lnTo>
                    <a:pt x="8830" y="9825"/>
                  </a:lnTo>
                  <a:lnTo>
                    <a:pt x="8582" y="10000"/>
                  </a:lnTo>
                  <a:cubicBezTo>
                    <a:pt x="8559" y="9953"/>
                    <a:pt x="8535" y="9905"/>
                    <a:pt x="8512" y="9858"/>
                  </a:cubicBezTo>
                  <a:cubicBezTo>
                    <a:pt x="8506" y="9855"/>
                    <a:pt x="8498" y="9853"/>
                    <a:pt x="8492" y="9850"/>
                  </a:cubicBezTo>
                  <a:lnTo>
                    <a:pt x="8462" y="9625"/>
                  </a:lnTo>
                  <a:cubicBezTo>
                    <a:pt x="8445" y="9600"/>
                    <a:pt x="8429" y="9575"/>
                    <a:pt x="8412" y="9550"/>
                  </a:cubicBezTo>
                  <a:cubicBezTo>
                    <a:pt x="8402" y="9542"/>
                    <a:pt x="8393" y="9533"/>
                    <a:pt x="8383" y="9525"/>
                  </a:cubicBezTo>
                  <a:cubicBezTo>
                    <a:pt x="8363" y="9514"/>
                    <a:pt x="8343" y="9502"/>
                    <a:pt x="8323" y="9491"/>
                  </a:cubicBezTo>
                  <a:cubicBezTo>
                    <a:pt x="8316" y="9469"/>
                    <a:pt x="8310" y="9447"/>
                    <a:pt x="8303" y="9425"/>
                  </a:cubicBezTo>
                  <a:cubicBezTo>
                    <a:pt x="8283" y="9414"/>
                    <a:pt x="8264" y="9402"/>
                    <a:pt x="8244" y="9391"/>
                  </a:cubicBezTo>
                  <a:lnTo>
                    <a:pt x="8135" y="9349"/>
                  </a:lnTo>
                  <a:cubicBezTo>
                    <a:pt x="8128" y="9357"/>
                    <a:pt x="8122" y="9366"/>
                    <a:pt x="8115" y="9374"/>
                  </a:cubicBezTo>
                  <a:cubicBezTo>
                    <a:pt x="8095" y="9366"/>
                    <a:pt x="8076" y="9357"/>
                    <a:pt x="8056" y="9349"/>
                  </a:cubicBezTo>
                  <a:lnTo>
                    <a:pt x="8026" y="9307"/>
                  </a:lnTo>
                  <a:lnTo>
                    <a:pt x="7956" y="9332"/>
                  </a:lnTo>
                  <a:cubicBezTo>
                    <a:pt x="7930" y="9326"/>
                    <a:pt x="7903" y="9321"/>
                    <a:pt x="7877" y="9315"/>
                  </a:cubicBezTo>
                  <a:cubicBezTo>
                    <a:pt x="7867" y="9323"/>
                    <a:pt x="7857" y="9332"/>
                    <a:pt x="7847" y="9340"/>
                  </a:cubicBezTo>
                  <a:lnTo>
                    <a:pt x="7838" y="9349"/>
                  </a:lnTo>
                  <a:lnTo>
                    <a:pt x="7808" y="9349"/>
                  </a:lnTo>
                  <a:lnTo>
                    <a:pt x="7738" y="9315"/>
                  </a:lnTo>
                  <a:cubicBezTo>
                    <a:pt x="7728" y="9312"/>
                    <a:pt x="7719" y="9310"/>
                    <a:pt x="7709" y="9307"/>
                  </a:cubicBezTo>
                  <a:cubicBezTo>
                    <a:pt x="7702" y="9299"/>
                    <a:pt x="7696" y="9290"/>
                    <a:pt x="7689" y="9282"/>
                  </a:cubicBezTo>
                  <a:cubicBezTo>
                    <a:pt x="7676" y="9276"/>
                    <a:pt x="7662" y="9271"/>
                    <a:pt x="7649" y="9265"/>
                  </a:cubicBezTo>
                  <a:cubicBezTo>
                    <a:pt x="7623" y="9243"/>
                    <a:pt x="7596" y="9221"/>
                    <a:pt x="7570" y="9199"/>
                  </a:cubicBezTo>
                  <a:lnTo>
                    <a:pt x="7501" y="8965"/>
                  </a:lnTo>
                  <a:cubicBezTo>
                    <a:pt x="7474" y="8923"/>
                    <a:pt x="7447" y="8882"/>
                    <a:pt x="7420" y="8840"/>
                  </a:cubicBezTo>
                  <a:cubicBezTo>
                    <a:pt x="7423" y="8835"/>
                    <a:pt x="7427" y="8829"/>
                    <a:pt x="7430" y="8824"/>
                  </a:cubicBezTo>
                  <a:cubicBezTo>
                    <a:pt x="7447" y="8818"/>
                    <a:pt x="7463" y="8813"/>
                    <a:pt x="7480" y="8807"/>
                  </a:cubicBezTo>
                  <a:cubicBezTo>
                    <a:pt x="7477" y="8785"/>
                    <a:pt x="7473" y="8762"/>
                    <a:pt x="7470" y="8740"/>
                  </a:cubicBezTo>
                  <a:lnTo>
                    <a:pt x="7420" y="8699"/>
                  </a:lnTo>
                  <a:cubicBezTo>
                    <a:pt x="7407" y="8688"/>
                    <a:pt x="7394" y="8676"/>
                    <a:pt x="7381" y="8665"/>
                  </a:cubicBezTo>
                  <a:lnTo>
                    <a:pt x="7262" y="8715"/>
                  </a:lnTo>
                  <a:cubicBezTo>
                    <a:pt x="7249" y="8701"/>
                    <a:pt x="7235" y="8688"/>
                    <a:pt x="7222" y="8674"/>
                  </a:cubicBezTo>
                  <a:cubicBezTo>
                    <a:pt x="7212" y="8668"/>
                    <a:pt x="7202" y="8663"/>
                    <a:pt x="7192" y="8657"/>
                  </a:cubicBezTo>
                  <a:cubicBezTo>
                    <a:pt x="7169" y="8651"/>
                    <a:pt x="7146" y="8646"/>
                    <a:pt x="7123" y="8640"/>
                  </a:cubicBezTo>
                  <a:lnTo>
                    <a:pt x="6994" y="8615"/>
                  </a:lnTo>
                  <a:cubicBezTo>
                    <a:pt x="6974" y="8610"/>
                    <a:pt x="6955" y="8604"/>
                    <a:pt x="6935" y="8599"/>
                  </a:cubicBezTo>
                  <a:cubicBezTo>
                    <a:pt x="6915" y="8593"/>
                    <a:pt x="6895" y="8588"/>
                    <a:pt x="6875" y="8582"/>
                  </a:cubicBezTo>
                  <a:lnTo>
                    <a:pt x="6875" y="8590"/>
                  </a:lnTo>
                  <a:lnTo>
                    <a:pt x="6836" y="8557"/>
                  </a:lnTo>
                  <a:cubicBezTo>
                    <a:pt x="6806" y="8529"/>
                    <a:pt x="6776" y="8502"/>
                    <a:pt x="6746" y="8474"/>
                  </a:cubicBezTo>
                  <a:lnTo>
                    <a:pt x="6746" y="8457"/>
                  </a:lnTo>
                  <a:cubicBezTo>
                    <a:pt x="6726" y="8438"/>
                    <a:pt x="6707" y="8418"/>
                    <a:pt x="6687" y="8399"/>
                  </a:cubicBezTo>
                  <a:lnTo>
                    <a:pt x="6608" y="8365"/>
                  </a:lnTo>
                  <a:cubicBezTo>
                    <a:pt x="6588" y="8360"/>
                    <a:pt x="6568" y="8354"/>
                    <a:pt x="6548" y="8349"/>
                  </a:cubicBezTo>
                  <a:cubicBezTo>
                    <a:pt x="6545" y="8346"/>
                    <a:pt x="6541" y="8343"/>
                    <a:pt x="6538" y="8340"/>
                  </a:cubicBezTo>
                  <a:lnTo>
                    <a:pt x="6548" y="8340"/>
                  </a:lnTo>
                  <a:cubicBezTo>
                    <a:pt x="6565" y="8329"/>
                    <a:pt x="6581" y="8318"/>
                    <a:pt x="6598" y="8307"/>
                  </a:cubicBezTo>
                  <a:cubicBezTo>
                    <a:pt x="6601" y="8288"/>
                    <a:pt x="6605" y="8268"/>
                    <a:pt x="6608" y="8249"/>
                  </a:cubicBezTo>
                  <a:cubicBezTo>
                    <a:pt x="6614" y="8246"/>
                    <a:pt x="6621" y="8243"/>
                    <a:pt x="6627" y="8240"/>
                  </a:cubicBezTo>
                  <a:cubicBezTo>
                    <a:pt x="6611" y="8226"/>
                    <a:pt x="6594" y="8213"/>
                    <a:pt x="6578" y="8199"/>
                  </a:cubicBezTo>
                  <a:cubicBezTo>
                    <a:pt x="6565" y="8210"/>
                    <a:pt x="6551" y="8221"/>
                    <a:pt x="6538" y="8232"/>
                  </a:cubicBezTo>
                  <a:cubicBezTo>
                    <a:pt x="6531" y="8229"/>
                    <a:pt x="6525" y="8227"/>
                    <a:pt x="6518" y="8224"/>
                  </a:cubicBezTo>
                  <a:lnTo>
                    <a:pt x="6508" y="8224"/>
                  </a:lnTo>
                  <a:cubicBezTo>
                    <a:pt x="6505" y="8227"/>
                    <a:pt x="6502" y="8229"/>
                    <a:pt x="6498" y="8232"/>
                  </a:cubicBezTo>
                  <a:lnTo>
                    <a:pt x="6498" y="8199"/>
                  </a:lnTo>
                  <a:lnTo>
                    <a:pt x="6498" y="8165"/>
                  </a:lnTo>
                  <a:lnTo>
                    <a:pt x="6498" y="8157"/>
                  </a:lnTo>
                  <a:lnTo>
                    <a:pt x="6498" y="8123"/>
                  </a:lnTo>
                  <a:lnTo>
                    <a:pt x="6458" y="8123"/>
                  </a:lnTo>
                  <a:lnTo>
                    <a:pt x="6458" y="8114"/>
                  </a:lnTo>
                  <a:cubicBezTo>
                    <a:pt x="6451" y="8117"/>
                    <a:pt x="6445" y="8120"/>
                    <a:pt x="6438" y="8123"/>
                  </a:cubicBezTo>
                  <a:cubicBezTo>
                    <a:pt x="6445" y="8092"/>
                    <a:pt x="6451" y="8062"/>
                    <a:pt x="6458" y="8031"/>
                  </a:cubicBezTo>
                  <a:lnTo>
                    <a:pt x="6458" y="7998"/>
                  </a:lnTo>
                  <a:cubicBezTo>
                    <a:pt x="6455" y="7973"/>
                    <a:pt x="6451" y="7948"/>
                    <a:pt x="6448" y="7923"/>
                  </a:cubicBezTo>
                  <a:lnTo>
                    <a:pt x="6418" y="7914"/>
                  </a:lnTo>
                  <a:cubicBezTo>
                    <a:pt x="6415" y="7903"/>
                    <a:pt x="6411" y="7892"/>
                    <a:pt x="6408" y="7881"/>
                  </a:cubicBezTo>
                  <a:lnTo>
                    <a:pt x="6408" y="7848"/>
                  </a:lnTo>
                  <a:lnTo>
                    <a:pt x="6408" y="7839"/>
                  </a:lnTo>
                  <a:lnTo>
                    <a:pt x="6408" y="7798"/>
                  </a:lnTo>
                  <a:cubicBezTo>
                    <a:pt x="6411" y="7787"/>
                    <a:pt x="6415" y="7775"/>
                    <a:pt x="6418" y="7764"/>
                  </a:cubicBezTo>
                  <a:cubicBezTo>
                    <a:pt x="6425" y="7767"/>
                    <a:pt x="6431" y="7770"/>
                    <a:pt x="6438" y="7773"/>
                  </a:cubicBezTo>
                  <a:lnTo>
                    <a:pt x="6448" y="7773"/>
                  </a:lnTo>
                  <a:cubicBezTo>
                    <a:pt x="6451" y="7762"/>
                    <a:pt x="6455" y="7750"/>
                    <a:pt x="6458" y="7739"/>
                  </a:cubicBezTo>
                  <a:lnTo>
                    <a:pt x="6458" y="7673"/>
                  </a:lnTo>
                  <a:cubicBezTo>
                    <a:pt x="6455" y="7667"/>
                    <a:pt x="6451" y="7662"/>
                    <a:pt x="6448" y="7656"/>
                  </a:cubicBezTo>
                  <a:lnTo>
                    <a:pt x="6448" y="7606"/>
                  </a:lnTo>
                  <a:cubicBezTo>
                    <a:pt x="6445" y="7603"/>
                    <a:pt x="6441" y="7601"/>
                    <a:pt x="6438" y="7598"/>
                  </a:cubicBezTo>
                  <a:cubicBezTo>
                    <a:pt x="6441" y="7578"/>
                    <a:pt x="6445" y="7559"/>
                    <a:pt x="6448" y="7539"/>
                  </a:cubicBezTo>
                  <a:lnTo>
                    <a:pt x="6458" y="7539"/>
                  </a:lnTo>
                  <a:lnTo>
                    <a:pt x="6498" y="7539"/>
                  </a:lnTo>
                  <a:cubicBezTo>
                    <a:pt x="6502" y="7534"/>
                    <a:pt x="6505" y="7528"/>
                    <a:pt x="6508" y="7523"/>
                  </a:cubicBezTo>
                  <a:lnTo>
                    <a:pt x="6508" y="7514"/>
                  </a:lnTo>
                  <a:cubicBezTo>
                    <a:pt x="6491" y="7506"/>
                    <a:pt x="6474" y="7497"/>
                    <a:pt x="6458" y="7489"/>
                  </a:cubicBezTo>
                  <a:cubicBezTo>
                    <a:pt x="6451" y="7486"/>
                    <a:pt x="6445" y="7484"/>
                    <a:pt x="6438" y="7481"/>
                  </a:cubicBezTo>
                  <a:lnTo>
                    <a:pt x="6408" y="7439"/>
                  </a:lnTo>
                  <a:cubicBezTo>
                    <a:pt x="6398" y="7436"/>
                    <a:pt x="6389" y="7434"/>
                    <a:pt x="6379" y="7431"/>
                  </a:cubicBezTo>
                  <a:lnTo>
                    <a:pt x="6369" y="7431"/>
                  </a:lnTo>
                  <a:lnTo>
                    <a:pt x="6270" y="7398"/>
                  </a:lnTo>
                  <a:cubicBezTo>
                    <a:pt x="6234" y="7392"/>
                    <a:pt x="6197" y="7387"/>
                    <a:pt x="6161" y="7381"/>
                  </a:cubicBezTo>
                  <a:lnTo>
                    <a:pt x="6081" y="7398"/>
                  </a:lnTo>
                  <a:cubicBezTo>
                    <a:pt x="6075" y="7401"/>
                    <a:pt x="6068" y="7403"/>
                    <a:pt x="6062" y="7406"/>
                  </a:cubicBezTo>
                  <a:lnTo>
                    <a:pt x="6071" y="7406"/>
                  </a:lnTo>
                  <a:cubicBezTo>
                    <a:pt x="6065" y="7412"/>
                    <a:pt x="6058" y="7417"/>
                    <a:pt x="6052" y="7423"/>
                  </a:cubicBezTo>
                  <a:cubicBezTo>
                    <a:pt x="6055" y="7426"/>
                    <a:pt x="6059" y="7428"/>
                    <a:pt x="6062" y="7431"/>
                  </a:cubicBezTo>
                  <a:lnTo>
                    <a:pt x="5913" y="7398"/>
                  </a:lnTo>
                  <a:cubicBezTo>
                    <a:pt x="5910" y="7392"/>
                    <a:pt x="5906" y="7387"/>
                    <a:pt x="5903" y="7381"/>
                  </a:cubicBezTo>
                  <a:lnTo>
                    <a:pt x="5923" y="7381"/>
                  </a:lnTo>
                  <a:cubicBezTo>
                    <a:pt x="5926" y="7378"/>
                    <a:pt x="5930" y="7376"/>
                    <a:pt x="5933" y="7373"/>
                  </a:cubicBezTo>
                  <a:lnTo>
                    <a:pt x="5933" y="7356"/>
                  </a:lnTo>
                  <a:cubicBezTo>
                    <a:pt x="5923" y="7353"/>
                    <a:pt x="5913" y="7351"/>
                    <a:pt x="5903" y="7348"/>
                  </a:cubicBezTo>
                  <a:cubicBezTo>
                    <a:pt x="5900" y="7342"/>
                    <a:pt x="5896" y="7337"/>
                    <a:pt x="5893" y="7331"/>
                  </a:cubicBezTo>
                  <a:lnTo>
                    <a:pt x="5893" y="7323"/>
                  </a:lnTo>
                  <a:cubicBezTo>
                    <a:pt x="5883" y="7315"/>
                    <a:pt x="5873" y="7306"/>
                    <a:pt x="5863" y="7298"/>
                  </a:cubicBezTo>
                  <a:lnTo>
                    <a:pt x="5824" y="7289"/>
                  </a:lnTo>
                  <a:lnTo>
                    <a:pt x="5784" y="7314"/>
                  </a:lnTo>
                  <a:lnTo>
                    <a:pt x="5764" y="7331"/>
                  </a:lnTo>
                  <a:cubicBezTo>
                    <a:pt x="5761" y="7325"/>
                    <a:pt x="5757" y="7320"/>
                    <a:pt x="5754" y="7314"/>
                  </a:cubicBezTo>
                  <a:lnTo>
                    <a:pt x="5754" y="7323"/>
                  </a:lnTo>
                  <a:cubicBezTo>
                    <a:pt x="5757" y="7328"/>
                    <a:pt x="5761" y="7334"/>
                    <a:pt x="5764" y="7339"/>
                  </a:cubicBezTo>
                  <a:lnTo>
                    <a:pt x="5754" y="7339"/>
                  </a:lnTo>
                  <a:lnTo>
                    <a:pt x="5754" y="7331"/>
                  </a:lnTo>
                  <a:lnTo>
                    <a:pt x="5705" y="7331"/>
                  </a:lnTo>
                  <a:lnTo>
                    <a:pt x="5705" y="7323"/>
                  </a:lnTo>
                  <a:cubicBezTo>
                    <a:pt x="5698" y="7326"/>
                    <a:pt x="5692" y="7328"/>
                    <a:pt x="5685" y="7331"/>
                  </a:cubicBezTo>
                  <a:lnTo>
                    <a:pt x="5685" y="7323"/>
                  </a:lnTo>
                  <a:cubicBezTo>
                    <a:pt x="5692" y="7320"/>
                    <a:pt x="5698" y="7317"/>
                    <a:pt x="5705" y="7314"/>
                  </a:cubicBezTo>
                  <a:cubicBezTo>
                    <a:pt x="5702" y="7306"/>
                    <a:pt x="5698" y="7297"/>
                    <a:pt x="5695" y="7289"/>
                  </a:cubicBezTo>
                  <a:cubicBezTo>
                    <a:pt x="5692" y="7286"/>
                    <a:pt x="5688" y="7284"/>
                    <a:pt x="5685" y="7281"/>
                  </a:cubicBezTo>
                  <a:cubicBezTo>
                    <a:pt x="5675" y="7287"/>
                    <a:pt x="5665" y="7292"/>
                    <a:pt x="5655" y="7298"/>
                  </a:cubicBezTo>
                  <a:cubicBezTo>
                    <a:pt x="5658" y="7290"/>
                    <a:pt x="5662" y="7281"/>
                    <a:pt x="5665" y="7273"/>
                  </a:cubicBezTo>
                  <a:cubicBezTo>
                    <a:pt x="5662" y="7270"/>
                    <a:pt x="5658" y="7267"/>
                    <a:pt x="5655" y="7264"/>
                  </a:cubicBezTo>
                  <a:cubicBezTo>
                    <a:pt x="5652" y="7259"/>
                    <a:pt x="5648" y="7253"/>
                    <a:pt x="5645" y="7248"/>
                  </a:cubicBezTo>
                  <a:lnTo>
                    <a:pt x="5616" y="7248"/>
                  </a:lnTo>
                  <a:cubicBezTo>
                    <a:pt x="5603" y="7242"/>
                    <a:pt x="5589" y="7237"/>
                    <a:pt x="5576" y="7231"/>
                  </a:cubicBezTo>
                  <a:cubicBezTo>
                    <a:pt x="5569" y="7217"/>
                    <a:pt x="5563" y="7203"/>
                    <a:pt x="5556" y="7189"/>
                  </a:cubicBezTo>
                  <a:cubicBezTo>
                    <a:pt x="5549" y="7186"/>
                    <a:pt x="5543" y="7184"/>
                    <a:pt x="5536" y="7181"/>
                  </a:cubicBezTo>
                  <a:cubicBezTo>
                    <a:pt x="5529" y="7173"/>
                    <a:pt x="5523" y="7164"/>
                    <a:pt x="5516" y="7156"/>
                  </a:cubicBezTo>
                  <a:lnTo>
                    <a:pt x="5486" y="7156"/>
                  </a:lnTo>
                  <a:lnTo>
                    <a:pt x="5486" y="7131"/>
                  </a:lnTo>
                  <a:lnTo>
                    <a:pt x="5476" y="7131"/>
                  </a:lnTo>
                  <a:lnTo>
                    <a:pt x="5466" y="7131"/>
                  </a:lnTo>
                  <a:lnTo>
                    <a:pt x="5456" y="7131"/>
                  </a:lnTo>
                  <a:cubicBezTo>
                    <a:pt x="5459" y="7128"/>
                    <a:pt x="5463" y="7126"/>
                    <a:pt x="5466" y="7123"/>
                  </a:cubicBezTo>
                  <a:lnTo>
                    <a:pt x="5426" y="7089"/>
                  </a:lnTo>
                  <a:lnTo>
                    <a:pt x="5426" y="7081"/>
                  </a:lnTo>
                  <a:lnTo>
                    <a:pt x="5416" y="7081"/>
                  </a:lnTo>
                  <a:lnTo>
                    <a:pt x="5416" y="7048"/>
                  </a:lnTo>
                  <a:cubicBezTo>
                    <a:pt x="5413" y="7045"/>
                    <a:pt x="5409" y="7042"/>
                    <a:pt x="5406" y="7039"/>
                  </a:cubicBezTo>
                  <a:lnTo>
                    <a:pt x="5406" y="7031"/>
                  </a:lnTo>
                  <a:cubicBezTo>
                    <a:pt x="5403" y="7028"/>
                    <a:pt x="5399" y="7026"/>
                    <a:pt x="5396" y="7023"/>
                  </a:cubicBezTo>
                  <a:lnTo>
                    <a:pt x="5396" y="7014"/>
                  </a:lnTo>
                  <a:lnTo>
                    <a:pt x="5387" y="7014"/>
                  </a:lnTo>
                  <a:lnTo>
                    <a:pt x="5387" y="7006"/>
                  </a:lnTo>
                  <a:cubicBezTo>
                    <a:pt x="5384" y="7003"/>
                    <a:pt x="5380" y="7001"/>
                    <a:pt x="5377" y="6998"/>
                  </a:cubicBezTo>
                  <a:cubicBezTo>
                    <a:pt x="5374" y="6992"/>
                    <a:pt x="5370" y="6987"/>
                    <a:pt x="5367" y="6981"/>
                  </a:cubicBezTo>
                  <a:cubicBezTo>
                    <a:pt x="5364" y="6978"/>
                    <a:pt x="5360" y="6976"/>
                    <a:pt x="5357" y="6973"/>
                  </a:cubicBezTo>
                  <a:cubicBezTo>
                    <a:pt x="5354" y="6970"/>
                    <a:pt x="5350" y="6967"/>
                    <a:pt x="5347" y="6964"/>
                  </a:cubicBezTo>
                  <a:cubicBezTo>
                    <a:pt x="5350" y="6953"/>
                    <a:pt x="5354" y="6942"/>
                    <a:pt x="5357" y="6931"/>
                  </a:cubicBezTo>
                  <a:lnTo>
                    <a:pt x="5327" y="6889"/>
                  </a:lnTo>
                  <a:cubicBezTo>
                    <a:pt x="5311" y="6886"/>
                    <a:pt x="5294" y="6884"/>
                    <a:pt x="5278" y="6881"/>
                  </a:cubicBezTo>
                  <a:lnTo>
                    <a:pt x="5278" y="6863"/>
                  </a:lnTo>
                  <a:lnTo>
                    <a:pt x="5278" y="6838"/>
                  </a:lnTo>
                  <a:cubicBezTo>
                    <a:pt x="5275" y="6830"/>
                    <a:pt x="5271" y="6821"/>
                    <a:pt x="5268" y="6813"/>
                  </a:cubicBezTo>
                  <a:cubicBezTo>
                    <a:pt x="5258" y="6808"/>
                    <a:pt x="5248" y="6802"/>
                    <a:pt x="5238" y="6797"/>
                  </a:cubicBezTo>
                  <a:lnTo>
                    <a:pt x="5238" y="6788"/>
                  </a:lnTo>
                  <a:cubicBezTo>
                    <a:pt x="5231" y="6783"/>
                    <a:pt x="5225" y="6777"/>
                    <a:pt x="5218" y="6772"/>
                  </a:cubicBezTo>
                  <a:cubicBezTo>
                    <a:pt x="5215" y="6769"/>
                    <a:pt x="5211" y="6766"/>
                    <a:pt x="5208" y="6763"/>
                  </a:cubicBezTo>
                  <a:cubicBezTo>
                    <a:pt x="5201" y="6755"/>
                    <a:pt x="5195" y="6746"/>
                    <a:pt x="5188" y="6738"/>
                  </a:cubicBezTo>
                  <a:cubicBezTo>
                    <a:pt x="5182" y="6735"/>
                    <a:pt x="5175" y="6733"/>
                    <a:pt x="5169" y="6730"/>
                  </a:cubicBezTo>
                  <a:lnTo>
                    <a:pt x="5169" y="6680"/>
                  </a:lnTo>
                  <a:cubicBezTo>
                    <a:pt x="5172" y="6672"/>
                    <a:pt x="5175" y="6663"/>
                    <a:pt x="5178" y="6655"/>
                  </a:cubicBezTo>
                  <a:cubicBezTo>
                    <a:pt x="5175" y="6652"/>
                    <a:pt x="5172" y="6650"/>
                    <a:pt x="5169" y="6647"/>
                  </a:cubicBezTo>
                  <a:cubicBezTo>
                    <a:pt x="5152" y="6633"/>
                    <a:pt x="5136" y="6619"/>
                    <a:pt x="5119" y="6605"/>
                  </a:cubicBezTo>
                  <a:cubicBezTo>
                    <a:pt x="5102" y="6602"/>
                    <a:pt x="5086" y="6600"/>
                    <a:pt x="5069" y="6597"/>
                  </a:cubicBezTo>
                  <a:cubicBezTo>
                    <a:pt x="5046" y="6591"/>
                    <a:pt x="5023" y="6586"/>
                    <a:pt x="5000" y="6580"/>
                  </a:cubicBezTo>
                  <a:lnTo>
                    <a:pt x="4891" y="6513"/>
                  </a:lnTo>
                  <a:cubicBezTo>
                    <a:pt x="4858" y="6508"/>
                    <a:pt x="4825" y="6502"/>
                    <a:pt x="4792" y="6497"/>
                  </a:cubicBezTo>
                  <a:cubicBezTo>
                    <a:pt x="4789" y="6494"/>
                    <a:pt x="4785" y="6491"/>
                    <a:pt x="4782" y="6488"/>
                  </a:cubicBezTo>
                  <a:lnTo>
                    <a:pt x="4782" y="6455"/>
                  </a:lnTo>
                  <a:lnTo>
                    <a:pt x="4782" y="6447"/>
                  </a:lnTo>
                  <a:cubicBezTo>
                    <a:pt x="4775" y="6433"/>
                    <a:pt x="4769" y="6419"/>
                    <a:pt x="4762" y="6405"/>
                  </a:cubicBezTo>
                  <a:cubicBezTo>
                    <a:pt x="4755" y="6397"/>
                    <a:pt x="4749" y="6388"/>
                    <a:pt x="4742" y="6380"/>
                  </a:cubicBezTo>
                  <a:cubicBezTo>
                    <a:pt x="4739" y="6358"/>
                    <a:pt x="4735" y="6335"/>
                    <a:pt x="4732" y="6313"/>
                  </a:cubicBezTo>
                  <a:cubicBezTo>
                    <a:pt x="4729" y="6310"/>
                    <a:pt x="4726" y="6308"/>
                    <a:pt x="4723" y="6305"/>
                  </a:cubicBezTo>
                  <a:lnTo>
                    <a:pt x="4723" y="6280"/>
                  </a:lnTo>
                  <a:cubicBezTo>
                    <a:pt x="4710" y="6263"/>
                    <a:pt x="4696" y="6247"/>
                    <a:pt x="4683" y="6230"/>
                  </a:cubicBezTo>
                  <a:lnTo>
                    <a:pt x="4594" y="6180"/>
                  </a:lnTo>
                  <a:lnTo>
                    <a:pt x="4544" y="6130"/>
                  </a:lnTo>
                  <a:cubicBezTo>
                    <a:pt x="4537" y="6122"/>
                    <a:pt x="4531" y="6113"/>
                    <a:pt x="4524" y="6105"/>
                  </a:cubicBezTo>
                  <a:cubicBezTo>
                    <a:pt x="4518" y="6102"/>
                    <a:pt x="4511" y="6100"/>
                    <a:pt x="4505" y="6097"/>
                  </a:cubicBezTo>
                  <a:cubicBezTo>
                    <a:pt x="4502" y="6089"/>
                    <a:pt x="4497" y="6080"/>
                    <a:pt x="4494" y="6072"/>
                  </a:cubicBezTo>
                  <a:cubicBezTo>
                    <a:pt x="4491" y="6069"/>
                    <a:pt x="4487" y="6066"/>
                    <a:pt x="4484" y="6063"/>
                  </a:cubicBezTo>
                  <a:cubicBezTo>
                    <a:pt x="4481" y="6052"/>
                    <a:pt x="4477" y="6041"/>
                    <a:pt x="4474" y="6030"/>
                  </a:cubicBezTo>
                  <a:cubicBezTo>
                    <a:pt x="4464" y="6022"/>
                    <a:pt x="4454" y="6013"/>
                    <a:pt x="4444" y="6005"/>
                  </a:cubicBezTo>
                  <a:lnTo>
                    <a:pt x="4454" y="6005"/>
                  </a:lnTo>
                  <a:cubicBezTo>
                    <a:pt x="4451" y="5966"/>
                    <a:pt x="4447" y="5927"/>
                    <a:pt x="4444" y="5888"/>
                  </a:cubicBezTo>
                  <a:cubicBezTo>
                    <a:pt x="4408" y="5874"/>
                    <a:pt x="4371" y="5861"/>
                    <a:pt x="4335" y="5847"/>
                  </a:cubicBezTo>
                  <a:cubicBezTo>
                    <a:pt x="4328" y="5833"/>
                    <a:pt x="4322" y="5819"/>
                    <a:pt x="4315" y="5805"/>
                  </a:cubicBezTo>
                  <a:cubicBezTo>
                    <a:pt x="4308" y="5802"/>
                    <a:pt x="4302" y="5800"/>
                    <a:pt x="4295" y="5797"/>
                  </a:cubicBezTo>
                  <a:cubicBezTo>
                    <a:pt x="4279" y="5780"/>
                    <a:pt x="4262" y="5764"/>
                    <a:pt x="4246" y="5747"/>
                  </a:cubicBezTo>
                  <a:cubicBezTo>
                    <a:pt x="4243" y="5736"/>
                    <a:pt x="4239" y="5724"/>
                    <a:pt x="4236" y="5713"/>
                  </a:cubicBezTo>
                  <a:cubicBezTo>
                    <a:pt x="4233" y="5708"/>
                    <a:pt x="4229" y="5702"/>
                    <a:pt x="4226" y="5697"/>
                  </a:cubicBezTo>
                  <a:cubicBezTo>
                    <a:pt x="4196" y="5689"/>
                    <a:pt x="4167" y="5680"/>
                    <a:pt x="4137" y="5672"/>
                  </a:cubicBezTo>
                  <a:lnTo>
                    <a:pt x="4137" y="5663"/>
                  </a:lnTo>
                  <a:cubicBezTo>
                    <a:pt x="4140" y="5658"/>
                    <a:pt x="4144" y="5652"/>
                    <a:pt x="4147" y="5647"/>
                  </a:cubicBezTo>
                  <a:cubicBezTo>
                    <a:pt x="4150" y="5641"/>
                    <a:pt x="4154" y="5636"/>
                    <a:pt x="4157" y="5630"/>
                  </a:cubicBezTo>
                  <a:cubicBezTo>
                    <a:pt x="4150" y="5615"/>
                    <a:pt x="4144" y="5601"/>
                    <a:pt x="4137" y="5587"/>
                  </a:cubicBezTo>
                  <a:lnTo>
                    <a:pt x="4137" y="5512"/>
                  </a:lnTo>
                  <a:lnTo>
                    <a:pt x="4107" y="5512"/>
                  </a:lnTo>
                  <a:cubicBezTo>
                    <a:pt x="4120" y="5501"/>
                    <a:pt x="4134" y="5490"/>
                    <a:pt x="4147" y="5479"/>
                  </a:cubicBezTo>
                  <a:cubicBezTo>
                    <a:pt x="4150" y="5471"/>
                    <a:pt x="4154" y="5462"/>
                    <a:pt x="4157" y="5454"/>
                  </a:cubicBezTo>
                  <a:cubicBezTo>
                    <a:pt x="4150" y="5435"/>
                    <a:pt x="4144" y="5415"/>
                    <a:pt x="4137" y="5396"/>
                  </a:cubicBezTo>
                  <a:lnTo>
                    <a:pt x="4097" y="5387"/>
                  </a:lnTo>
                  <a:cubicBezTo>
                    <a:pt x="4100" y="5384"/>
                    <a:pt x="4104" y="5382"/>
                    <a:pt x="4107" y="5379"/>
                  </a:cubicBezTo>
                  <a:cubicBezTo>
                    <a:pt x="4104" y="5371"/>
                    <a:pt x="4100" y="5362"/>
                    <a:pt x="4097" y="5354"/>
                  </a:cubicBezTo>
                  <a:lnTo>
                    <a:pt x="4058" y="5354"/>
                  </a:lnTo>
                  <a:cubicBezTo>
                    <a:pt x="4071" y="5323"/>
                    <a:pt x="4084" y="5293"/>
                    <a:pt x="4097" y="5262"/>
                  </a:cubicBezTo>
                  <a:cubicBezTo>
                    <a:pt x="4094" y="5240"/>
                    <a:pt x="4090" y="5218"/>
                    <a:pt x="4087" y="5196"/>
                  </a:cubicBezTo>
                  <a:cubicBezTo>
                    <a:pt x="4080" y="5185"/>
                    <a:pt x="4074" y="5173"/>
                    <a:pt x="4067" y="5162"/>
                  </a:cubicBezTo>
                  <a:cubicBezTo>
                    <a:pt x="4057" y="5154"/>
                    <a:pt x="4048" y="5145"/>
                    <a:pt x="4038" y="5137"/>
                  </a:cubicBezTo>
                  <a:cubicBezTo>
                    <a:pt x="4021" y="5132"/>
                    <a:pt x="4005" y="5126"/>
                    <a:pt x="3988" y="5121"/>
                  </a:cubicBezTo>
                  <a:cubicBezTo>
                    <a:pt x="3965" y="5126"/>
                    <a:pt x="3942" y="5132"/>
                    <a:pt x="3919" y="5137"/>
                  </a:cubicBezTo>
                  <a:cubicBezTo>
                    <a:pt x="3916" y="5154"/>
                    <a:pt x="3912" y="5170"/>
                    <a:pt x="3909" y="5187"/>
                  </a:cubicBezTo>
                  <a:lnTo>
                    <a:pt x="3879" y="5121"/>
                  </a:lnTo>
                  <a:cubicBezTo>
                    <a:pt x="3856" y="5115"/>
                    <a:pt x="3833" y="5110"/>
                    <a:pt x="3810" y="5104"/>
                  </a:cubicBezTo>
                  <a:cubicBezTo>
                    <a:pt x="3803" y="5096"/>
                    <a:pt x="3797" y="5087"/>
                    <a:pt x="3790" y="5079"/>
                  </a:cubicBezTo>
                  <a:cubicBezTo>
                    <a:pt x="3787" y="5062"/>
                    <a:pt x="3783" y="5046"/>
                    <a:pt x="3780" y="5029"/>
                  </a:cubicBezTo>
                  <a:cubicBezTo>
                    <a:pt x="3810" y="4990"/>
                    <a:pt x="3839" y="4951"/>
                    <a:pt x="3869" y="4912"/>
                  </a:cubicBezTo>
                  <a:cubicBezTo>
                    <a:pt x="3866" y="4898"/>
                    <a:pt x="3862" y="4885"/>
                    <a:pt x="3859" y="4871"/>
                  </a:cubicBezTo>
                  <a:cubicBezTo>
                    <a:pt x="3856" y="4863"/>
                    <a:pt x="3852" y="4854"/>
                    <a:pt x="3849" y="4846"/>
                  </a:cubicBezTo>
                  <a:cubicBezTo>
                    <a:pt x="3846" y="4851"/>
                    <a:pt x="3842" y="4857"/>
                    <a:pt x="3839" y="4862"/>
                  </a:cubicBezTo>
                  <a:cubicBezTo>
                    <a:pt x="3823" y="4848"/>
                    <a:pt x="3806" y="4835"/>
                    <a:pt x="3790" y="4821"/>
                  </a:cubicBezTo>
                  <a:lnTo>
                    <a:pt x="3790" y="4771"/>
                  </a:lnTo>
                  <a:cubicBezTo>
                    <a:pt x="3780" y="4754"/>
                    <a:pt x="3770" y="4738"/>
                    <a:pt x="3760" y="4721"/>
                  </a:cubicBezTo>
                  <a:lnTo>
                    <a:pt x="3730" y="4712"/>
                  </a:lnTo>
                  <a:cubicBezTo>
                    <a:pt x="3720" y="4698"/>
                    <a:pt x="3711" y="4685"/>
                    <a:pt x="3701" y="4671"/>
                  </a:cubicBezTo>
                  <a:cubicBezTo>
                    <a:pt x="3698" y="4668"/>
                    <a:pt x="3694" y="4665"/>
                    <a:pt x="3691" y="4662"/>
                  </a:cubicBezTo>
                  <a:cubicBezTo>
                    <a:pt x="3674" y="4632"/>
                    <a:pt x="3658" y="4601"/>
                    <a:pt x="3641" y="4571"/>
                  </a:cubicBezTo>
                  <a:lnTo>
                    <a:pt x="3621" y="4554"/>
                  </a:lnTo>
                  <a:cubicBezTo>
                    <a:pt x="3608" y="4546"/>
                    <a:pt x="3595" y="4537"/>
                    <a:pt x="3582" y="4529"/>
                  </a:cubicBezTo>
                  <a:cubicBezTo>
                    <a:pt x="3569" y="4485"/>
                    <a:pt x="3555" y="4440"/>
                    <a:pt x="3542" y="4396"/>
                  </a:cubicBezTo>
                  <a:cubicBezTo>
                    <a:pt x="3522" y="4373"/>
                    <a:pt x="3503" y="4350"/>
                    <a:pt x="3482" y="4328"/>
                  </a:cubicBezTo>
                  <a:cubicBezTo>
                    <a:pt x="3479" y="4300"/>
                    <a:pt x="3475" y="4273"/>
                    <a:pt x="3472" y="4245"/>
                  </a:cubicBezTo>
                  <a:cubicBezTo>
                    <a:pt x="3462" y="4234"/>
                    <a:pt x="3452" y="4222"/>
                    <a:pt x="3442" y="4211"/>
                  </a:cubicBezTo>
                  <a:lnTo>
                    <a:pt x="3432" y="4211"/>
                  </a:lnTo>
                  <a:cubicBezTo>
                    <a:pt x="3429" y="4206"/>
                    <a:pt x="3425" y="4200"/>
                    <a:pt x="3422" y="4195"/>
                  </a:cubicBezTo>
                  <a:cubicBezTo>
                    <a:pt x="3402" y="4198"/>
                    <a:pt x="3383" y="4200"/>
                    <a:pt x="3363" y="4203"/>
                  </a:cubicBezTo>
                  <a:cubicBezTo>
                    <a:pt x="3356" y="4200"/>
                    <a:pt x="3350" y="4198"/>
                    <a:pt x="3343" y="4195"/>
                  </a:cubicBezTo>
                  <a:cubicBezTo>
                    <a:pt x="3350" y="4131"/>
                    <a:pt x="3356" y="4067"/>
                    <a:pt x="3363" y="4003"/>
                  </a:cubicBezTo>
                  <a:cubicBezTo>
                    <a:pt x="3356" y="3992"/>
                    <a:pt x="3350" y="3981"/>
                    <a:pt x="3343" y="3970"/>
                  </a:cubicBezTo>
                  <a:cubicBezTo>
                    <a:pt x="3356" y="3917"/>
                    <a:pt x="3370" y="3864"/>
                    <a:pt x="3383" y="3811"/>
                  </a:cubicBezTo>
                  <a:cubicBezTo>
                    <a:pt x="3370" y="3781"/>
                    <a:pt x="3356" y="3750"/>
                    <a:pt x="3343" y="3720"/>
                  </a:cubicBezTo>
                  <a:cubicBezTo>
                    <a:pt x="3330" y="3706"/>
                    <a:pt x="3316" y="3692"/>
                    <a:pt x="3303" y="3678"/>
                  </a:cubicBezTo>
                  <a:lnTo>
                    <a:pt x="3264" y="3645"/>
                  </a:lnTo>
                  <a:lnTo>
                    <a:pt x="3244" y="3645"/>
                  </a:lnTo>
                  <a:cubicBezTo>
                    <a:pt x="3237" y="3648"/>
                    <a:pt x="3231" y="3650"/>
                    <a:pt x="3224" y="3653"/>
                  </a:cubicBezTo>
                  <a:cubicBezTo>
                    <a:pt x="3221" y="3650"/>
                    <a:pt x="3217" y="3648"/>
                    <a:pt x="3214" y="3645"/>
                  </a:cubicBezTo>
                  <a:cubicBezTo>
                    <a:pt x="3227" y="3620"/>
                    <a:pt x="3241" y="3595"/>
                    <a:pt x="3254" y="3570"/>
                  </a:cubicBezTo>
                  <a:lnTo>
                    <a:pt x="3254" y="3470"/>
                  </a:lnTo>
                  <a:cubicBezTo>
                    <a:pt x="3234" y="3437"/>
                    <a:pt x="3214" y="3403"/>
                    <a:pt x="3194" y="3370"/>
                  </a:cubicBezTo>
                  <a:lnTo>
                    <a:pt x="3075" y="3245"/>
                  </a:lnTo>
                  <a:lnTo>
                    <a:pt x="3065" y="3245"/>
                  </a:lnTo>
                  <a:cubicBezTo>
                    <a:pt x="3029" y="3178"/>
                    <a:pt x="2992" y="3111"/>
                    <a:pt x="2956" y="3044"/>
                  </a:cubicBezTo>
                  <a:lnTo>
                    <a:pt x="2907" y="2977"/>
                  </a:lnTo>
                  <a:lnTo>
                    <a:pt x="2907" y="2885"/>
                  </a:lnTo>
                  <a:cubicBezTo>
                    <a:pt x="2900" y="2857"/>
                    <a:pt x="2894" y="2830"/>
                    <a:pt x="2887" y="2802"/>
                  </a:cubicBezTo>
                  <a:cubicBezTo>
                    <a:pt x="2894" y="2799"/>
                    <a:pt x="2900" y="2797"/>
                    <a:pt x="2907" y="2794"/>
                  </a:cubicBezTo>
                  <a:cubicBezTo>
                    <a:pt x="2920" y="2766"/>
                    <a:pt x="2934" y="2738"/>
                    <a:pt x="2947" y="2710"/>
                  </a:cubicBezTo>
                  <a:cubicBezTo>
                    <a:pt x="2953" y="2668"/>
                    <a:pt x="2960" y="2627"/>
                    <a:pt x="2966" y="2585"/>
                  </a:cubicBezTo>
                  <a:lnTo>
                    <a:pt x="2966" y="2535"/>
                  </a:lnTo>
                  <a:cubicBezTo>
                    <a:pt x="2953" y="2507"/>
                    <a:pt x="2940" y="2480"/>
                    <a:pt x="2927" y="2452"/>
                  </a:cubicBezTo>
                  <a:cubicBezTo>
                    <a:pt x="2934" y="2444"/>
                    <a:pt x="2940" y="2435"/>
                    <a:pt x="2947" y="2427"/>
                  </a:cubicBezTo>
                  <a:cubicBezTo>
                    <a:pt x="2950" y="2433"/>
                    <a:pt x="2953" y="2438"/>
                    <a:pt x="2956" y="2444"/>
                  </a:cubicBezTo>
                  <a:cubicBezTo>
                    <a:pt x="2986" y="2436"/>
                    <a:pt x="3016" y="2427"/>
                    <a:pt x="3046" y="2419"/>
                  </a:cubicBezTo>
                  <a:lnTo>
                    <a:pt x="3056" y="2419"/>
                  </a:lnTo>
                  <a:cubicBezTo>
                    <a:pt x="3059" y="2408"/>
                    <a:pt x="3062" y="2396"/>
                    <a:pt x="3065" y="2385"/>
                  </a:cubicBezTo>
                  <a:cubicBezTo>
                    <a:pt x="3062" y="2380"/>
                    <a:pt x="3059" y="2374"/>
                    <a:pt x="3056" y="2369"/>
                  </a:cubicBezTo>
                  <a:cubicBezTo>
                    <a:pt x="3062" y="2355"/>
                    <a:pt x="3069" y="2341"/>
                    <a:pt x="3075" y="2327"/>
                  </a:cubicBezTo>
                  <a:lnTo>
                    <a:pt x="3075" y="2319"/>
                  </a:lnTo>
                  <a:cubicBezTo>
                    <a:pt x="3069" y="2308"/>
                    <a:pt x="3062" y="2296"/>
                    <a:pt x="3056" y="2285"/>
                  </a:cubicBezTo>
                  <a:lnTo>
                    <a:pt x="3036" y="2285"/>
                  </a:lnTo>
                  <a:lnTo>
                    <a:pt x="3036" y="2260"/>
                  </a:lnTo>
                  <a:cubicBezTo>
                    <a:pt x="3033" y="2257"/>
                    <a:pt x="3029" y="2255"/>
                    <a:pt x="3026" y="2252"/>
                  </a:cubicBezTo>
                  <a:cubicBezTo>
                    <a:pt x="3009" y="2249"/>
                    <a:pt x="2993" y="2247"/>
                    <a:pt x="2976" y="2244"/>
                  </a:cubicBezTo>
                  <a:lnTo>
                    <a:pt x="2966" y="2244"/>
                  </a:lnTo>
                  <a:cubicBezTo>
                    <a:pt x="2930" y="2227"/>
                    <a:pt x="2893" y="2211"/>
                    <a:pt x="2857" y="2194"/>
                  </a:cubicBezTo>
                  <a:cubicBezTo>
                    <a:pt x="2847" y="2186"/>
                    <a:pt x="2838" y="2177"/>
                    <a:pt x="2828" y="2169"/>
                  </a:cubicBezTo>
                  <a:lnTo>
                    <a:pt x="2828" y="2160"/>
                  </a:lnTo>
                  <a:lnTo>
                    <a:pt x="2778" y="2160"/>
                  </a:lnTo>
                  <a:cubicBezTo>
                    <a:pt x="2755" y="2157"/>
                    <a:pt x="2732" y="2155"/>
                    <a:pt x="2709" y="2152"/>
                  </a:cubicBezTo>
                  <a:lnTo>
                    <a:pt x="2570" y="2102"/>
                  </a:lnTo>
                  <a:cubicBezTo>
                    <a:pt x="2540" y="2094"/>
                    <a:pt x="2511" y="2085"/>
                    <a:pt x="2480" y="2077"/>
                  </a:cubicBezTo>
                  <a:cubicBezTo>
                    <a:pt x="2477" y="2074"/>
                    <a:pt x="2473" y="2072"/>
                    <a:pt x="2470" y="2069"/>
                  </a:cubicBezTo>
                  <a:cubicBezTo>
                    <a:pt x="2467" y="2072"/>
                    <a:pt x="2463" y="2074"/>
                    <a:pt x="2460" y="2077"/>
                  </a:cubicBezTo>
                  <a:lnTo>
                    <a:pt x="2311" y="2044"/>
                  </a:lnTo>
                  <a:lnTo>
                    <a:pt x="2291" y="2027"/>
                  </a:lnTo>
                  <a:cubicBezTo>
                    <a:pt x="2285" y="2016"/>
                    <a:pt x="2278" y="2005"/>
                    <a:pt x="2272" y="1994"/>
                  </a:cubicBezTo>
                  <a:lnTo>
                    <a:pt x="2192" y="1994"/>
                  </a:lnTo>
                  <a:cubicBezTo>
                    <a:pt x="2185" y="1986"/>
                    <a:pt x="2179" y="1977"/>
                    <a:pt x="2172" y="1969"/>
                  </a:cubicBezTo>
                  <a:lnTo>
                    <a:pt x="2172" y="1952"/>
                  </a:lnTo>
                  <a:lnTo>
                    <a:pt x="2222" y="1902"/>
                  </a:lnTo>
                  <a:lnTo>
                    <a:pt x="2222" y="1894"/>
                  </a:lnTo>
                  <a:cubicBezTo>
                    <a:pt x="2212" y="1873"/>
                    <a:pt x="2202" y="1854"/>
                    <a:pt x="2192" y="1834"/>
                  </a:cubicBezTo>
                  <a:lnTo>
                    <a:pt x="2192" y="1801"/>
                  </a:lnTo>
                  <a:cubicBezTo>
                    <a:pt x="2189" y="1784"/>
                    <a:pt x="2185" y="1768"/>
                    <a:pt x="2182" y="1751"/>
                  </a:cubicBezTo>
                  <a:lnTo>
                    <a:pt x="2143" y="1718"/>
                  </a:lnTo>
                  <a:cubicBezTo>
                    <a:pt x="2140" y="1712"/>
                    <a:pt x="2136" y="1707"/>
                    <a:pt x="2133" y="1701"/>
                  </a:cubicBezTo>
                  <a:lnTo>
                    <a:pt x="2004" y="1643"/>
                  </a:lnTo>
                  <a:cubicBezTo>
                    <a:pt x="2001" y="1640"/>
                    <a:pt x="1997" y="1637"/>
                    <a:pt x="1994" y="1634"/>
                  </a:cubicBezTo>
                  <a:cubicBezTo>
                    <a:pt x="1984" y="1631"/>
                    <a:pt x="1974" y="1629"/>
                    <a:pt x="1964" y="1626"/>
                  </a:cubicBezTo>
                  <a:cubicBezTo>
                    <a:pt x="1958" y="1623"/>
                    <a:pt x="1951" y="1621"/>
                    <a:pt x="1945" y="1618"/>
                  </a:cubicBezTo>
                  <a:cubicBezTo>
                    <a:pt x="1928" y="1610"/>
                    <a:pt x="1912" y="1601"/>
                    <a:pt x="1895" y="1593"/>
                  </a:cubicBezTo>
                  <a:lnTo>
                    <a:pt x="1865" y="1584"/>
                  </a:lnTo>
                  <a:lnTo>
                    <a:pt x="1855" y="1584"/>
                  </a:lnTo>
                  <a:lnTo>
                    <a:pt x="1826" y="1584"/>
                  </a:lnTo>
                  <a:cubicBezTo>
                    <a:pt x="1823" y="1581"/>
                    <a:pt x="1819" y="1579"/>
                    <a:pt x="1816" y="1576"/>
                  </a:cubicBezTo>
                  <a:lnTo>
                    <a:pt x="1796" y="1559"/>
                  </a:lnTo>
                  <a:cubicBezTo>
                    <a:pt x="1793" y="1556"/>
                    <a:pt x="1789" y="1554"/>
                    <a:pt x="1786" y="1551"/>
                  </a:cubicBezTo>
                  <a:cubicBezTo>
                    <a:pt x="1779" y="1554"/>
                    <a:pt x="1773" y="1556"/>
                    <a:pt x="1766" y="1559"/>
                  </a:cubicBezTo>
                  <a:lnTo>
                    <a:pt x="1697" y="1568"/>
                  </a:lnTo>
                  <a:cubicBezTo>
                    <a:pt x="1694" y="1571"/>
                    <a:pt x="1690" y="1573"/>
                    <a:pt x="1687" y="1576"/>
                  </a:cubicBezTo>
                  <a:cubicBezTo>
                    <a:pt x="1684" y="1579"/>
                    <a:pt x="1680" y="1581"/>
                    <a:pt x="1677" y="1584"/>
                  </a:cubicBezTo>
                  <a:cubicBezTo>
                    <a:pt x="1670" y="1587"/>
                    <a:pt x="1664" y="1590"/>
                    <a:pt x="1657" y="1593"/>
                  </a:cubicBezTo>
                  <a:cubicBezTo>
                    <a:pt x="1641" y="1585"/>
                    <a:pt x="1624" y="1576"/>
                    <a:pt x="1608" y="1568"/>
                  </a:cubicBezTo>
                  <a:lnTo>
                    <a:pt x="1488" y="1601"/>
                  </a:lnTo>
                  <a:lnTo>
                    <a:pt x="1488" y="1651"/>
                  </a:lnTo>
                  <a:lnTo>
                    <a:pt x="1428" y="1684"/>
                  </a:lnTo>
                  <a:cubicBezTo>
                    <a:pt x="1405" y="1679"/>
                    <a:pt x="1382" y="1673"/>
                    <a:pt x="1359" y="1668"/>
                  </a:cubicBezTo>
                  <a:cubicBezTo>
                    <a:pt x="1339" y="1657"/>
                    <a:pt x="1319" y="1645"/>
                    <a:pt x="1299" y="1634"/>
                  </a:cubicBezTo>
                  <a:cubicBezTo>
                    <a:pt x="1283" y="1623"/>
                    <a:pt x="1266" y="1612"/>
                    <a:pt x="1250" y="1601"/>
                  </a:cubicBezTo>
                  <a:cubicBezTo>
                    <a:pt x="1233" y="1595"/>
                    <a:pt x="1217" y="1590"/>
                    <a:pt x="1200" y="1584"/>
                  </a:cubicBezTo>
                  <a:cubicBezTo>
                    <a:pt x="1193" y="1579"/>
                    <a:pt x="1187" y="1573"/>
                    <a:pt x="1180" y="1568"/>
                  </a:cubicBezTo>
                  <a:cubicBezTo>
                    <a:pt x="1164" y="1554"/>
                    <a:pt x="1147" y="1540"/>
                    <a:pt x="1131" y="1526"/>
                  </a:cubicBezTo>
                  <a:cubicBezTo>
                    <a:pt x="1134" y="1523"/>
                    <a:pt x="1138" y="1521"/>
                    <a:pt x="1141" y="1518"/>
                  </a:cubicBezTo>
                  <a:lnTo>
                    <a:pt x="1081" y="1476"/>
                  </a:lnTo>
                  <a:cubicBezTo>
                    <a:pt x="1048" y="1457"/>
                    <a:pt x="1015" y="1437"/>
                    <a:pt x="982" y="1418"/>
                  </a:cubicBezTo>
                  <a:cubicBezTo>
                    <a:pt x="975" y="1415"/>
                    <a:pt x="969" y="1412"/>
                    <a:pt x="962" y="1409"/>
                  </a:cubicBezTo>
                  <a:lnTo>
                    <a:pt x="962" y="1401"/>
                  </a:lnTo>
                  <a:cubicBezTo>
                    <a:pt x="956" y="1398"/>
                    <a:pt x="949" y="1396"/>
                    <a:pt x="943" y="1393"/>
                  </a:cubicBezTo>
                  <a:lnTo>
                    <a:pt x="903" y="1368"/>
                  </a:lnTo>
                  <a:lnTo>
                    <a:pt x="883" y="1351"/>
                  </a:lnTo>
                  <a:lnTo>
                    <a:pt x="883" y="1334"/>
                  </a:lnTo>
                  <a:cubicBezTo>
                    <a:pt x="873" y="1331"/>
                    <a:pt x="863" y="1329"/>
                    <a:pt x="853" y="1326"/>
                  </a:cubicBezTo>
                  <a:cubicBezTo>
                    <a:pt x="843" y="1318"/>
                    <a:pt x="834" y="1309"/>
                    <a:pt x="824" y="1301"/>
                  </a:cubicBezTo>
                  <a:lnTo>
                    <a:pt x="824" y="1276"/>
                  </a:lnTo>
                  <a:cubicBezTo>
                    <a:pt x="807" y="1268"/>
                    <a:pt x="791" y="1259"/>
                    <a:pt x="774" y="1251"/>
                  </a:cubicBezTo>
                  <a:cubicBezTo>
                    <a:pt x="764" y="1243"/>
                    <a:pt x="754" y="1234"/>
                    <a:pt x="744" y="1226"/>
                  </a:cubicBezTo>
                  <a:cubicBezTo>
                    <a:pt x="721" y="1223"/>
                    <a:pt x="698" y="1221"/>
                    <a:pt x="675" y="1218"/>
                  </a:cubicBezTo>
                  <a:lnTo>
                    <a:pt x="625" y="1218"/>
                  </a:lnTo>
                  <a:cubicBezTo>
                    <a:pt x="615" y="1212"/>
                    <a:pt x="606" y="1207"/>
                    <a:pt x="596" y="1201"/>
                  </a:cubicBezTo>
                  <a:lnTo>
                    <a:pt x="536" y="1168"/>
                  </a:lnTo>
                  <a:cubicBezTo>
                    <a:pt x="526" y="1151"/>
                    <a:pt x="516" y="1135"/>
                    <a:pt x="506" y="1118"/>
                  </a:cubicBezTo>
                  <a:cubicBezTo>
                    <a:pt x="499" y="1115"/>
                    <a:pt x="492" y="1112"/>
                    <a:pt x="486" y="1109"/>
                  </a:cubicBezTo>
                  <a:lnTo>
                    <a:pt x="456" y="1118"/>
                  </a:lnTo>
                  <a:lnTo>
                    <a:pt x="416" y="1109"/>
                  </a:lnTo>
                  <a:cubicBezTo>
                    <a:pt x="409" y="1123"/>
                    <a:pt x="403" y="1137"/>
                    <a:pt x="396" y="1151"/>
                  </a:cubicBezTo>
                  <a:lnTo>
                    <a:pt x="396" y="1176"/>
                  </a:lnTo>
                  <a:lnTo>
                    <a:pt x="396" y="1193"/>
                  </a:lnTo>
                  <a:lnTo>
                    <a:pt x="317" y="1168"/>
                  </a:lnTo>
                  <a:cubicBezTo>
                    <a:pt x="301" y="1151"/>
                    <a:pt x="284" y="1135"/>
                    <a:pt x="268" y="1118"/>
                  </a:cubicBezTo>
                  <a:cubicBezTo>
                    <a:pt x="222" y="1073"/>
                    <a:pt x="175" y="1029"/>
                    <a:pt x="129" y="984"/>
                  </a:cubicBezTo>
                  <a:lnTo>
                    <a:pt x="59" y="951"/>
                  </a:lnTo>
                  <a:cubicBezTo>
                    <a:pt x="39" y="918"/>
                    <a:pt x="20" y="884"/>
                    <a:pt x="0" y="851"/>
                  </a:cubicBezTo>
                  <a:lnTo>
                    <a:pt x="59" y="851"/>
                  </a:lnTo>
                  <a:cubicBezTo>
                    <a:pt x="62" y="832"/>
                    <a:pt x="66" y="812"/>
                    <a:pt x="69" y="793"/>
                  </a:cubicBezTo>
                  <a:cubicBezTo>
                    <a:pt x="66" y="704"/>
                    <a:pt x="62" y="614"/>
                    <a:pt x="59" y="525"/>
                  </a:cubicBezTo>
                  <a:cubicBezTo>
                    <a:pt x="76" y="514"/>
                    <a:pt x="92" y="503"/>
                    <a:pt x="109" y="492"/>
                  </a:cubicBezTo>
                  <a:lnTo>
                    <a:pt x="168" y="525"/>
                  </a:lnTo>
                  <a:cubicBezTo>
                    <a:pt x="175" y="467"/>
                    <a:pt x="181" y="408"/>
                    <a:pt x="188" y="350"/>
                  </a:cubicBezTo>
                  <a:lnTo>
                    <a:pt x="337" y="167"/>
                  </a:lnTo>
                  <a:lnTo>
                    <a:pt x="546" y="0"/>
                  </a:lnTo>
                  <a:lnTo>
                    <a:pt x="764" y="192"/>
                  </a:lnTo>
                  <a:lnTo>
                    <a:pt x="2758" y="959"/>
                  </a:lnTo>
                  <a:lnTo>
                    <a:pt x="5526" y="1994"/>
                  </a:lnTo>
                  <a:lnTo>
                    <a:pt x="5526" y="2002"/>
                  </a:lnTo>
                  <a:lnTo>
                    <a:pt x="5744" y="2077"/>
                  </a:lnTo>
                  <a:lnTo>
                    <a:pt x="5784" y="2102"/>
                  </a:lnTo>
                  <a:lnTo>
                    <a:pt x="6180" y="2244"/>
                  </a:lnTo>
                  <a:lnTo>
                    <a:pt x="7153" y="2310"/>
                  </a:lnTo>
                  <a:lnTo>
                    <a:pt x="9355" y="2419"/>
                  </a:lnTo>
                  <a:lnTo>
                    <a:pt x="9633" y="2427"/>
                  </a:lnTo>
                </a:path>
              </a:pathLst>
            </a:custGeom>
            <a:solidFill>
              <a:srgbClr val="ED7D31"/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Freeform 11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3673496" y="4435394"/>
              <a:ext cx="362995" cy="339339"/>
            </a:xfrm>
            <a:custGeom>
              <a:avLst/>
              <a:gdLst>
                <a:gd name="T0" fmla="*/ 2147483647 w 261"/>
                <a:gd name="T1" fmla="*/ 2147483647 h 294"/>
                <a:gd name="T2" fmla="*/ 2147483647 w 261"/>
                <a:gd name="T3" fmla="*/ 2147483647 h 294"/>
                <a:gd name="T4" fmla="*/ 2147483647 w 261"/>
                <a:gd name="T5" fmla="*/ 2147483647 h 294"/>
                <a:gd name="T6" fmla="*/ 2147483647 w 261"/>
                <a:gd name="T7" fmla="*/ 2147483647 h 294"/>
                <a:gd name="T8" fmla="*/ 2147483647 w 261"/>
                <a:gd name="T9" fmla="*/ 2147483647 h 294"/>
                <a:gd name="T10" fmla="*/ 2147483647 w 261"/>
                <a:gd name="T11" fmla="*/ 2147483647 h 294"/>
                <a:gd name="T12" fmla="*/ 2147483647 w 261"/>
                <a:gd name="T13" fmla="*/ 2147483647 h 294"/>
                <a:gd name="T14" fmla="*/ 2147483647 w 261"/>
                <a:gd name="T15" fmla="*/ 2147483647 h 294"/>
                <a:gd name="T16" fmla="*/ 2147483647 w 261"/>
                <a:gd name="T17" fmla="*/ 2147483647 h 294"/>
                <a:gd name="T18" fmla="*/ 2147483647 w 261"/>
                <a:gd name="T19" fmla="*/ 2147483647 h 294"/>
                <a:gd name="T20" fmla="*/ 2147483647 w 261"/>
                <a:gd name="T21" fmla="*/ 2147483647 h 294"/>
                <a:gd name="T22" fmla="*/ 2147483647 w 261"/>
                <a:gd name="T23" fmla="*/ 2147483647 h 294"/>
                <a:gd name="T24" fmla="*/ 2147483647 w 261"/>
                <a:gd name="T25" fmla="*/ 2147483647 h 294"/>
                <a:gd name="T26" fmla="*/ 2147483647 w 261"/>
                <a:gd name="T27" fmla="*/ 2147483647 h 294"/>
                <a:gd name="T28" fmla="*/ 2147483647 w 261"/>
                <a:gd name="T29" fmla="*/ 2147483647 h 294"/>
                <a:gd name="T30" fmla="*/ 2147483647 w 261"/>
                <a:gd name="T31" fmla="*/ 2147483647 h 294"/>
                <a:gd name="T32" fmla="*/ 2147483647 w 261"/>
                <a:gd name="T33" fmla="*/ 2147483647 h 294"/>
                <a:gd name="T34" fmla="*/ 2147483647 w 261"/>
                <a:gd name="T35" fmla="*/ 2147483647 h 294"/>
                <a:gd name="T36" fmla="*/ 2147483647 w 261"/>
                <a:gd name="T37" fmla="*/ 2147483647 h 294"/>
                <a:gd name="T38" fmla="*/ 2147483647 w 261"/>
                <a:gd name="T39" fmla="*/ 2147483647 h 294"/>
                <a:gd name="T40" fmla="*/ 2147483647 w 261"/>
                <a:gd name="T41" fmla="*/ 2147483647 h 294"/>
                <a:gd name="T42" fmla="*/ 2147483647 w 261"/>
                <a:gd name="T43" fmla="*/ 2147483647 h 294"/>
                <a:gd name="T44" fmla="*/ 2147483647 w 261"/>
                <a:gd name="T45" fmla="*/ 2147483647 h 294"/>
                <a:gd name="T46" fmla="*/ 2147483647 w 261"/>
                <a:gd name="T47" fmla="*/ 2147483647 h 294"/>
                <a:gd name="T48" fmla="*/ 2147483647 w 261"/>
                <a:gd name="T49" fmla="*/ 2147483647 h 294"/>
                <a:gd name="T50" fmla="*/ 2147483647 w 261"/>
                <a:gd name="T51" fmla="*/ 2147483647 h 294"/>
                <a:gd name="T52" fmla="*/ 2147483647 w 261"/>
                <a:gd name="T53" fmla="*/ 2147483647 h 294"/>
                <a:gd name="T54" fmla="*/ 2147483647 w 261"/>
                <a:gd name="T55" fmla="*/ 2147483647 h 294"/>
                <a:gd name="T56" fmla="*/ 2147483647 w 261"/>
                <a:gd name="T57" fmla="*/ 0 h 294"/>
                <a:gd name="T58" fmla="*/ 2147483647 w 261"/>
                <a:gd name="T59" fmla="*/ 2147483647 h 294"/>
                <a:gd name="T60" fmla="*/ 2147483647 w 261"/>
                <a:gd name="T61" fmla="*/ 2147483647 h 294"/>
                <a:gd name="T62" fmla="*/ 2147483647 w 261"/>
                <a:gd name="T63" fmla="*/ 2147483647 h 294"/>
                <a:gd name="T64" fmla="*/ 2147483647 w 261"/>
                <a:gd name="T65" fmla="*/ 2147483647 h 294"/>
                <a:gd name="T66" fmla="*/ 2147483647 w 261"/>
                <a:gd name="T67" fmla="*/ 2147483647 h 294"/>
                <a:gd name="T68" fmla="*/ 2147483647 w 261"/>
                <a:gd name="T69" fmla="*/ 2147483647 h 294"/>
                <a:gd name="T70" fmla="*/ 2147483647 w 261"/>
                <a:gd name="T71" fmla="*/ 2147483647 h 294"/>
                <a:gd name="T72" fmla="*/ 2147483647 w 261"/>
                <a:gd name="T73" fmla="*/ 2147483647 h 294"/>
                <a:gd name="T74" fmla="*/ 2147483647 w 261"/>
                <a:gd name="T75" fmla="*/ 2147483647 h 294"/>
                <a:gd name="T76" fmla="*/ 2147483647 w 261"/>
                <a:gd name="T77" fmla="*/ 2147483647 h 294"/>
                <a:gd name="T78" fmla="*/ 2147483647 w 261"/>
                <a:gd name="T79" fmla="*/ 2147483647 h 294"/>
                <a:gd name="T80" fmla="*/ 2147483647 w 261"/>
                <a:gd name="T81" fmla="*/ 2147483647 h 294"/>
                <a:gd name="T82" fmla="*/ 2147483647 w 261"/>
                <a:gd name="T83" fmla="*/ 2147483647 h 294"/>
                <a:gd name="T84" fmla="*/ 2147483647 w 261"/>
                <a:gd name="T85" fmla="*/ 2147483647 h 294"/>
                <a:gd name="T86" fmla="*/ 2147483647 w 261"/>
                <a:gd name="T87" fmla="*/ 2147483647 h 294"/>
                <a:gd name="T88" fmla="*/ 2147483647 w 261"/>
                <a:gd name="T89" fmla="*/ 2147483647 h 294"/>
                <a:gd name="T90" fmla="*/ 2147483647 w 261"/>
                <a:gd name="T91" fmla="*/ 2147483647 h 294"/>
                <a:gd name="T92" fmla="*/ 2147483647 w 261"/>
                <a:gd name="T93" fmla="*/ 2147483647 h 294"/>
                <a:gd name="T94" fmla="*/ 2147483647 w 261"/>
                <a:gd name="T95" fmla="*/ 2147483647 h 294"/>
                <a:gd name="T96" fmla="*/ 2147483647 w 261"/>
                <a:gd name="T97" fmla="*/ 2147483647 h 294"/>
                <a:gd name="T98" fmla="*/ 2147483647 w 261"/>
                <a:gd name="T99" fmla="*/ 2147483647 h 294"/>
                <a:gd name="T100" fmla="*/ 2147483647 w 261"/>
                <a:gd name="T101" fmla="*/ 2147483647 h 294"/>
                <a:gd name="T102" fmla="*/ 2147483647 w 261"/>
                <a:gd name="T103" fmla="*/ 2147483647 h 294"/>
                <a:gd name="T104" fmla="*/ 2147483647 w 261"/>
                <a:gd name="T105" fmla="*/ 2147483647 h 294"/>
                <a:gd name="T106" fmla="*/ 2147483647 w 261"/>
                <a:gd name="T107" fmla="*/ 2147483647 h 294"/>
                <a:gd name="T108" fmla="*/ 2147483647 w 261"/>
                <a:gd name="T109" fmla="*/ 2147483647 h 294"/>
                <a:gd name="T110" fmla="*/ 2147483647 w 261"/>
                <a:gd name="T111" fmla="*/ 2147483647 h 294"/>
                <a:gd name="T112" fmla="*/ 2147483647 w 261"/>
                <a:gd name="T113" fmla="*/ 2147483647 h 294"/>
                <a:gd name="T114" fmla="*/ 0 w 261"/>
                <a:gd name="T115" fmla="*/ 2147483647 h 2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1"/>
                <a:gd name="T175" fmla="*/ 0 h 294"/>
                <a:gd name="T176" fmla="*/ 261 w 261"/>
                <a:gd name="T177" fmla="*/ 294 h 2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1" h="294">
                  <a:moveTo>
                    <a:pt x="0" y="156"/>
                  </a:moveTo>
                  <a:lnTo>
                    <a:pt x="1" y="141"/>
                  </a:lnTo>
                  <a:lnTo>
                    <a:pt x="5" y="138"/>
                  </a:lnTo>
                  <a:lnTo>
                    <a:pt x="6" y="127"/>
                  </a:lnTo>
                  <a:lnTo>
                    <a:pt x="10" y="126"/>
                  </a:lnTo>
                  <a:lnTo>
                    <a:pt x="13" y="126"/>
                  </a:lnTo>
                  <a:lnTo>
                    <a:pt x="17" y="126"/>
                  </a:lnTo>
                  <a:lnTo>
                    <a:pt x="23" y="130"/>
                  </a:lnTo>
                  <a:lnTo>
                    <a:pt x="33" y="131"/>
                  </a:lnTo>
                  <a:lnTo>
                    <a:pt x="36" y="130"/>
                  </a:lnTo>
                  <a:lnTo>
                    <a:pt x="38" y="127"/>
                  </a:lnTo>
                  <a:lnTo>
                    <a:pt x="40" y="116"/>
                  </a:lnTo>
                  <a:lnTo>
                    <a:pt x="42" y="115"/>
                  </a:lnTo>
                  <a:lnTo>
                    <a:pt x="44" y="115"/>
                  </a:lnTo>
                  <a:lnTo>
                    <a:pt x="53" y="117"/>
                  </a:lnTo>
                  <a:lnTo>
                    <a:pt x="60" y="122"/>
                  </a:lnTo>
                  <a:lnTo>
                    <a:pt x="64" y="122"/>
                  </a:lnTo>
                  <a:lnTo>
                    <a:pt x="67" y="124"/>
                  </a:lnTo>
                  <a:lnTo>
                    <a:pt x="69" y="124"/>
                  </a:lnTo>
                  <a:lnTo>
                    <a:pt x="74" y="122"/>
                  </a:lnTo>
                  <a:lnTo>
                    <a:pt x="78" y="118"/>
                  </a:lnTo>
                  <a:lnTo>
                    <a:pt x="78" y="111"/>
                  </a:lnTo>
                  <a:lnTo>
                    <a:pt x="79" y="102"/>
                  </a:lnTo>
                  <a:lnTo>
                    <a:pt x="87" y="83"/>
                  </a:lnTo>
                  <a:lnTo>
                    <a:pt x="89" y="77"/>
                  </a:lnTo>
                  <a:lnTo>
                    <a:pt x="98" y="76"/>
                  </a:lnTo>
                  <a:lnTo>
                    <a:pt x="101" y="79"/>
                  </a:lnTo>
                  <a:lnTo>
                    <a:pt x="108" y="83"/>
                  </a:lnTo>
                  <a:lnTo>
                    <a:pt x="115" y="87"/>
                  </a:lnTo>
                  <a:lnTo>
                    <a:pt x="125" y="83"/>
                  </a:lnTo>
                  <a:lnTo>
                    <a:pt x="127" y="77"/>
                  </a:lnTo>
                  <a:lnTo>
                    <a:pt x="136" y="73"/>
                  </a:lnTo>
                  <a:lnTo>
                    <a:pt x="136" y="63"/>
                  </a:lnTo>
                  <a:lnTo>
                    <a:pt x="127" y="63"/>
                  </a:lnTo>
                  <a:lnTo>
                    <a:pt x="124" y="57"/>
                  </a:lnTo>
                  <a:lnTo>
                    <a:pt x="124" y="47"/>
                  </a:lnTo>
                  <a:lnTo>
                    <a:pt x="120" y="45"/>
                  </a:lnTo>
                  <a:lnTo>
                    <a:pt x="120" y="34"/>
                  </a:lnTo>
                  <a:lnTo>
                    <a:pt x="125" y="29"/>
                  </a:lnTo>
                  <a:lnTo>
                    <a:pt x="126" y="24"/>
                  </a:lnTo>
                  <a:lnTo>
                    <a:pt x="129" y="17"/>
                  </a:lnTo>
                  <a:lnTo>
                    <a:pt x="132" y="15"/>
                  </a:lnTo>
                  <a:lnTo>
                    <a:pt x="143" y="20"/>
                  </a:lnTo>
                  <a:lnTo>
                    <a:pt x="154" y="27"/>
                  </a:lnTo>
                  <a:lnTo>
                    <a:pt x="166" y="34"/>
                  </a:lnTo>
                  <a:lnTo>
                    <a:pt x="173" y="33"/>
                  </a:lnTo>
                  <a:lnTo>
                    <a:pt x="175" y="30"/>
                  </a:lnTo>
                  <a:lnTo>
                    <a:pt x="178" y="30"/>
                  </a:lnTo>
                  <a:lnTo>
                    <a:pt x="182" y="33"/>
                  </a:lnTo>
                  <a:lnTo>
                    <a:pt x="184" y="36"/>
                  </a:lnTo>
                  <a:lnTo>
                    <a:pt x="189" y="36"/>
                  </a:lnTo>
                  <a:lnTo>
                    <a:pt x="192" y="33"/>
                  </a:lnTo>
                  <a:lnTo>
                    <a:pt x="193" y="20"/>
                  </a:lnTo>
                  <a:lnTo>
                    <a:pt x="192" y="17"/>
                  </a:lnTo>
                  <a:lnTo>
                    <a:pt x="193" y="13"/>
                  </a:lnTo>
                  <a:lnTo>
                    <a:pt x="202" y="1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15" y="3"/>
                  </a:lnTo>
                  <a:lnTo>
                    <a:pt x="217" y="4"/>
                  </a:lnTo>
                  <a:lnTo>
                    <a:pt x="225" y="0"/>
                  </a:lnTo>
                  <a:lnTo>
                    <a:pt x="227" y="14"/>
                  </a:lnTo>
                  <a:lnTo>
                    <a:pt x="230" y="16"/>
                  </a:lnTo>
                  <a:lnTo>
                    <a:pt x="239" y="38"/>
                  </a:lnTo>
                  <a:lnTo>
                    <a:pt x="260" y="70"/>
                  </a:lnTo>
                  <a:lnTo>
                    <a:pt x="256" y="73"/>
                  </a:lnTo>
                  <a:lnTo>
                    <a:pt x="251" y="75"/>
                  </a:lnTo>
                  <a:lnTo>
                    <a:pt x="248" y="75"/>
                  </a:lnTo>
                  <a:lnTo>
                    <a:pt x="242" y="76"/>
                  </a:lnTo>
                  <a:lnTo>
                    <a:pt x="237" y="85"/>
                  </a:lnTo>
                  <a:lnTo>
                    <a:pt x="232" y="86"/>
                  </a:lnTo>
                  <a:lnTo>
                    <a:pt x="220" y="87"/>
                  </a:lnTo>
                  <a:lnTo>
                    <a:pt x="212" y="81"/>
                  </a:lnTo>
                  <a:lnTo>
                    <a:pt x="210" y="81"/>
                  </a:lnTo>
                  <a:lnTo>
                    <a:pt x="208" y="92"/>
                  </a:lnTo>
                  <a:lnTo>
                    <a:pt x="196" y="117"/>
                  </a:lnTo>
                  <a:lnTo>
                    <a:pt x="182" y="133"/>
                  </a:lnTo>
                  <a:lnTo>
                    <a:pt x="182" y="137"/>
                  </a:lnTo>
                  <a:lnTo>
                    <a:pt x="175" y="145"/>
                  </a:lnTo>
                  <a:lnTo>
                    <a:pt x="174" y="149"/>
                  </a:lnTo>
                  <a:lnTo>
                    <a:pt x="178" y="163"/>
                  </a:lnTo>
                  <a:lnTo>
                    <a:pt x="173" y="166"/>
                  </a:lnTo>
                  <a:lnTo>
                    <a:pt x="158" y="170"/>
                  </a:lnTo>
                  <a:lnTo>
                    <a:pt x="148" y="177"/>
                  </a:lnTo>
                  <a:lnTo>
                    <a:pt x="138" y="180"/>
                  </a:lnTo>
                  <a:lnTo>
                    <a:pt x="132" y="182"/>
                  </a:lnTo>
                  <a:lnTo>
                    <a:pt x="124" y="185"/>
                  </a:lnTo>
                  <a:lnTo>
                    <a:pt x="120" y="218"/>
                  </a:lnTo>
                  <a:lnTo>
                    <a:pt x="117" y="222"/>
                  </a:lnTo>
                  <a:lnTo>
                    <a:pt x="108" y="232"/>
                  </a:lnTo>
                  <a:lnTo>
                    <a:pt x="108" y="235"/>
                  </a:lnTo>
                  <a:lnTo>
                    <a:pt x="121" y="243"/>
                  </a:lnTo>
                  <a:lnTo>
                    <a:pt x="127" y="246"/>
                  </a:lnTo>
                  <a:lnTo>
                    <a:pt x="129" y="245"/>
                  </a:lnTo>
                  <a:lnTo>
                    <a:pt x="129" y="248"/>
                  </a:lnTo>
                  <a:lnTo>
                    <a:pt x="132" y="252"/>
                  </a:lnTo>
                  <a:lnTo>
                    <a:pt x="127" y="287"/>
                  </a:lnTo>
                  <a:lnTo>
                    <a:pt x="125" y="286"/>
                  </a:lnTo>
                  <a:lnTo>
                    <a:pt x="123" y="280"/>
                  </a:lnTo>
                  <a:lnTo>
                    <a:pt x="120" y="279"/>
                  </a:lnTo>
                  <a:lnTo>
                    <a:pt x="123" y="293"/>
                  </a:lnTo>
                  <a:lnTo>
                    <a:pt x="82" y="284"/>
                  </a:lnTo>
                  <a:lnTo>
                    <a:pt x="79" y="280"/>
                  </a:lnTo>
                  <a:lnTo>
                    <a:pt x="60" y="271"/>
                  </a:lnTo>
                  <a:lnTo>
                    <a:pt x="55" y="266"/>
                  </a:lnTo>
                  <a:lnTo>
                    <a:pt x="53" y="259"/>
                  </a:lnTo>
                  <a:lnTo>
                    <a:pt x="42" y="250"/>
                  </a:lnTo>
                  <a:lnTo>
                    <a:pt x="42" y="246"/>
                  </a:lnTo>
                  <a:lnTo>
                    <a:pt x="27" y="236"/>
                  </a:lnTo>
                  <a:lnTo>
                    <a:pt x="21" y="226"/>
                  </a:lnTo>
                  <a:lnTo>
                    <a:pt x="19" y="225"/>
                  </a:lnTo>
                  <a:lnTo>
                    <a:pt x="16" y="219"/>
                  </a:lnTo>
                  <a:lnTo>
                    <a:pt x="13" y="189"/>
                  </a:lnTo>
                  <a:lnTo>
                    <a:pt x="7" y="186"/>
                  </a:lnTo>
                  <a:lnTo>
                    <a:pt x="1" y="170"/>
                  </a:lnTo>
                  <a:lnTo>
                    <a:pt x="0" y="156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Freeform 12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3825195" y="4467480"/>
              <a:ext cx="449727" cy="396142"/>
            </a:xfrm>
            <a:custGeom>
              <a:avLst/>
              <a:gdLst>
                <a:gd name="T0" fmla="*/ 2147483647 w 344"/>
                <a:gd name="T1" fmla="*/ 2147483647 h 330"/>
                <a:gd name="T2" fmla="*/ 2147483647 w 344"/>
                <a:gd name="T3" fmla="*/ 2147483647 h 330"/>
                <a:gd name="T4" fmla="*/ 2147483647 w 344"/>
                <a:gd name="T5" fmla="*/ 2147483647 h 330"/>
                <a:gd name="T6" fmla="*/ 2147483647 w 344"/>
                <a:gd name="T7" fmla="*/ 2147483647 h 330"/>
                <a:gd name="T8" fmla="*/ 2147483647 w 344"/>
                <a:gd name="T9" fmla="*/ 2147483647 h 330"/>
                <a:gd name="T10" fmla="*/ 2147483647 w 344"/>
                <a:gd name="T11" fmla="*/ 2147483647 h 330"/>
                <a:gd name="T12" fmla="*/ 2147483647 w 344"/>
                <a:gd name="T13" fmla="*/ 2147483647 h 330"/>
                <a:gd name="T14" fmla="*/ 2147483647 w 344"/>
                <a:gd name="T15" fmla="*/ 2147483647 h 330"/>
                <a:gd name="T16" fmla="*/ 2147483647 w 344"/>
                <a:gd name="T17" fmla="*/ 2147483647 h 330"/>
                <a:gd name="T18" fmla="*/ 2147483647 w 344"/>
                <a:gd name="T19" fmla="*/ 2147483647 h 330"/>
                <a:gd name="T20" fmla="*/ 2147483647 w 344"/>
                <a:gd name="T21" fmla="*/ 2147483647 h 330"/>
                <a:gd name="T22" fmla="*/ 2147483647 w 344"/>
                <a:gd name="T23" fmla="*/ 2147483647 h 330"/>
                <a:gd name="T24" fmla="*/ 2147483647 w 344"/>
                <a:gd name="T25" fmla="*/ 2147483647 h 330"/>
                <a:gd name="T26" fmla="*/ 2147483647 w 344"/>
                <a:gd name="T27" fmla="*/ 2147483647 h 330"/>
                <a:gd name="T28" fmla="*/ 2147483647 w 344"/>
                <a:gd name="T29" fmla="*/ 2147483647 h 330"/>
                <a:gd name="T30" fmla="*/ 2147483647 w 344"/>
                <a:gd name="T31" fmla="*/ 2147483647 h 330"/>
                <a:gd name="T32" fmla="*/ 2147483647 w 344"/>
                <a:gd name="T33" fmla="*/ 2147483647 h 330"/>
                <a:gd name="T34" fmla="*/ 2147483647 w 344"/>
                <a:gd name="T35" fmla="*/ 2147483647 h 330"/>
                <a:gd name="T36" fmla="*/ 2147483647 w 344"/>
                <a:gd name="T37" fmla="*/ 2147483647 h 330"/>
                <a:gd name="T38" fmla="*/ 2147483647 w 344"/>
                <a:gd name="T39" fmla="*/ 2147483647 h 330"/>
                <a:gd name="T40" fmla="*/ 2147483647 w 344"/>
                <a:gd name="T41" fmla="*/ 2147483647 h 330"/>
                <a:gd name="T42" fmla="*/ 2147483647 w 344"/>
                <a:gd name="T43" fmla="*/ 2147483647 h 330"/>
                <a:gd name="T44" fmla="*/ 2147483647 w 344"/>
                <a:gd name="T45" fmla="*/ 2147483647 h 330"/>
                <a:gd name="T46" fmla="*/ 2147483647 w 344"/>
                <a:gd name="T47" fmla="*/ 2147483647 h 330"/>
                <a:gd name="T48" fmla="*/ 2147483647 w 344"/>
                <a:gd name="T49" fmla="*/ 2147483647 h 330"/>
                <a:gd name="T50" fmla="*/ 2147483647 w 344"/>
                <a:gd name="T51" fmla="*/ 2147483647 h 330"/>
                <a:gd name="T52" fmla="*/ 2147483647 w 344"/>
                <a:gd name="T53" fmla="*/ 2147483647 h 330"/>
                <a:gd name="T54" fmla="*/ 2147483647 w 344"/>
                <a:gd name="T55" fmla="*/ 2147483647 h 330"/>
                <a:gd name="T56" fmla="*/ 2147483647 w 344"/>
                <a:gd name="T57" fmla="*/ 2147483647 h 330"/>
                <a:gd name="T58" fmla="*/ 2147483647 w 344"/>
                <a:gd name="T59" fmla="*/ 2147483647 h 330"/>
                <a:gd name="T60" fmla="*/ 2147483647 w 344"/>
                <a:gd name="T61" fmla="*/ 2147483647 h 330"/>
                <a:gd name="T62" fmla="*/ 2147483647 w 344"/>
                <a:gd name="T63" fmla="*/ 2147483647 h 330"/>
                <a:gd name="T64" fmla="*/ 2147483647 w 344"/>
                <a:gd name="T65" fmla="*/ 2147483647 h 330"/>
                <a:gd name="T66" fmla="*/ 2147483647 w 344"/>
                <a:gd name="T67" fmla="*/ 2147483647 h 330"/>
                <a:gd name="T68" fmla="*/ 2147483647 w 344"/>
                <a:gd name="T69" fmla="*/ 2147483647 h 330"/>
                <a:gd name="T70" fmla="*/ 2147483647 w 344"/>
                <a:gd name="T71" fmla="*/ 2147483647 h 330"/>
                <a:gd name="T72" fmla="*/ 2147483647 w 344"/>
                <a:gd name="T73" fmla="*/ 2147483647 h 330"/>
                <a:gd name="T74" fmla="*/ 2147483647 w 344"/>
                <a:gd name="T75" fmla="*/ 2147483647 h 330"/>
                <a:gd name="T76" fmla="*/ 2147483647 w 344"/>
                <a:gd name="T77" fmla="*/ 2147483647 h 330"/>
                <a:gd name="T78" fmla="*/ 2147483647 w 344"/>
                <a:gd name="T79" fmla="*/ 2147483647 h 330"/>
                <a:gd name="T80" fmla="*/ 2147483647 w 344"/>
                <a:gd name="T81" fmla="*/ 2147483647 h 330"/>
                <a:gd name="T82" fmla="*/ 2147483647 w 344"/>
                <a:gd name="T83" fmla="*/ 2147483647 h 330"/>
                <a:gd name="T84" fmla="*/ 2147483647 w 344"/>
                <a:gd name="T85" fmla="*/ 2147483647 h 330"/>
                <a:gd name="T86" fmla="*/ 2147483647 w 344"/>
                <a:gd name="T87" fmla="*/ 2147483647 h 330"/>
                <a:gd name="T88" fmla="*/ 2147483647 w 344"/>
                <a:gd name="T89" fmla="*/ 2147483647 h 330"/>
                <a:gd name="T90" fmla="*/ 2147483647 w 344"/>
                <a:gd name="T91" fmla="*/ 2147483647 h 330"/>
                <a:gd name="T92" fmla="*/ 2147483647 w 344"/>
                <a:gd name="T93" fmla="*/ 2147483647 h 330"/>
                <a:gd name="T94" fmla="*/ 2147483647 w 344"/>
                <a:gd name="T95" fmla="*/ 2147483647 h 330"/>
                <a:gd name="T96" fmla="*/ 2147483647 w 344"/>
                <a:gd name="T97" fmla="*/ 2147483647 h 3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4"/>
                <a:gd name="T148" fmla="*/ 0 h 330"/>
                <a:gd name="T149" fmla="*/ 344 w 344"/>
                <a:gd name="T150" fmla="*/ 330 h 330"/>
                <a:gd name="connsiteX0" fmla="*/ 0 w 9971"/>
                <a:gd name="connsiteY0" fmla="*/ 6030 h 9970"/>
                <a:gd name="connsiteX1" fmla="*/ 233 w 9971"/>
                <a:gd name="connsiteY1" fmla="*/ 5758 h 9970"/>
                <a:gd name="connsiteX2" fmla="*/ 320 w 9971"/>
                <a:gd name="connsiteY2" fmla="*/ 5606 h 9970"/>
                <a:gd name="connsiteX3" fmla="*/ 407 w 9971"/>
                <a:gd name="connsiteY3" fmla="*/ 4606 h 9970"/>
                <a:gd name="connsiteX4" fmla="*/ 669 w 9971"/>
                <a:gd name="connsiteY4" fmla="*/ 4515 h 9970"/>
                <a:gd name="connsiteX5" fmla="*/ 814 w 9971"/>
                <a:gd name="connsiteY5" fmla="*/ 4485 h 9970"/>
                <a:gd name="connsiteX6" fmla="*/ 1134 w 9971"/>
                <a:gd name="connsiteY6" fmla="*/ 4364 h 9970"/>
                <a:gd name="connsiteX7" fmla="*/ 1453 w 9971"/>
                <a:gd name="connsiteY7" fmla="*/ 4152 h 9970"/>
                <a:gd name="connsiteX8" fmla="*/ 1860 w 9971"/>
                <a:gd name="connsiteY8" fmla="*/ 4030 h 9970"/>
                <a:gd name="connsiteX9" fmla="*/ 2006 w 9971"/>
                <a:gd name="connsiteY9" fmla="*/ 3939 h 9970"/>
                <a:gd name="connsiteX10" fmla="*/ 1890 w 9971"/>
                <a:gd name="connsiteY10" fmla="*/ 3545 h 9970"/>
                <a:gd name="connsiteX11" fmla="*/ 1948 w 9971"/>
                <a:gd name="connsiteY11" fmla="*/ 3394 h 9970"/>
                <a:gd name="connsiteX12" fmla="*/ 2122 w 9971"/>
                <a:gd name="connsiteY12" fmla="*/ 3152 h 9970"/>
                <a:gd name="connsiteX13" fmla="*/ 2122 w 9971"/>
                <a:gd name="connsiteY13" fmla="*/ 3030 h 9970"/>
                <a:gd name="connsiteX14" fmla="*/ 2529 w 9971"/>
                <a:gd name="connsiteY14" fmla="*/ 2545 h 9970"/>
                <a:gd name="connsiteX15" fmla="*/ 2878 w 9971"/>
                <a:gd name="connsiteY15" fmla="*/ 1788 h 9970"/>
                <a:gd name="connsiteX16" fmla="*/ 2936 w 9971"/>
                <a:gd name="connsiteY16" fmla="*/ 1455 h 9970"/>
                <a:gd name="connsiteX17" fmla="*/ 2994 w 9971"/>
                <a:gd name="connsiteY17" fmla="*/ 1455 h 9970"/>
                <a:gd name="connsiteX18" fmla="*/ 3227 w 9971"/>
                <a:gd name="connsiteY18" fmla="*/ 1636 h 9970"/>
                <a:gd name="connsiteX19" fmla="*/ 3547 w 9971"/>
                <a:gd name="connsiteY19" fmla="*/ 1606 h 9970"/>
                <a:gd name="connsiteX20" fmla="*/ 3750 w 9971"/>
                <a:gd name="connsiteY20" fmla="*/ 1576 h 9970"/>
                <a:gd name="connsiteX21" fmla="*/ 3895 w 9971"/>
                <a:gd name="connsiteY21" fmla="*/ 1333 h 9970"/>
                <a:gd name="connsiteX22" fmla="*/ 4041 w 9971"/>
                <a:gd name="connsiteY22" fmla="*/ 1303 h 9970"/>
                <a:gd name="connsiteX23" fmla="*/ 4157 w 9971"/>
                <a:gd name="connsiteY23" fmla="*/ 1303 h 9970"/>
                <a:gd name="connsiteX24" fmla="*/ 4302 w 9971"/>
                <a:gd name="connsiteY24" fmla="*/ 1242 h 9970"/>
                <a:gd name="connsiteX25" fmla="*/ 4360 w 9971"/>
                <a:gd name="connsiteY25" fmla="*/ 1121 h 9970"/>
                <a:gd name="connsiteX26" fmla="*/ 4448 w 9971"/>
                <a:gd name="connsiteY26" fmla="*/ 697 h 9970"/>
                <a:gd name="connsiteX27" fmla="*/ 4535 w 9971"/>
                <a:gd name="connsiteY27" fmla="*/ 606 h 9970"/>
                <a:gd name="connsiteX28" fmla="*/ 4680 w 9971"/>
                <a:gd name="connsiteY28" fmla="*/ 545 h 9970"/>
                <a:gd name="connsiteX29" fmla="*/ 4767 w 9971"/>
                <a:gd name="connsiteY29" fmla="*/ 485 h 9970"/>
                <a:gd name="connsiteX30" fmla="*/ 5029 w 9971"/>
                <a:gd name="connsiteY30" fmla="*/ 545 h 9970"/>
                <a:gd name="connsiteX31" fmla="*/ 5174 w 9971"/>
                <a:gd name="connsiteY31" fmla="*/ 758 h 9970"/>
                <a:gd name="connsiteX32" fmla="*/ 5291 w 9971"/>
                <a:gd name="connsiteY32" fmla="*/ 909 h 9970"/>
                <a:gd name="connsiteX33" fmla="*/ 5378 w 9971"/>
                <a:gd name="connsiteY33" fmla="*/ 939 h 9970"/>
                <a:gd name="connsiteX34" fmla="*/ 5610 w 9971"/>
                <a:gd name="connsiteY34" fmla="*/ 939 h 9970"/>
                <a:gd name="connsiteX35" fmla="*/ 5727 w 9971"/>
                <a:gd name="connsiteY35" fmla="*/ 970 h 9970"/>
                <a:gd name="connsiteX36" fmla="*/ 5901 w 9971"/>
                <a:gd name="connsiteY36" fmla="*/ 1000 h 9970"/>
                <a:gd name="connsiteX37" fmla="*/ 5988 w 9971"/>
                <a:gd name="connsiteY37" fmla="*/ 970 h 9970"/>
                <a:gd name="connsiteX38" fmla="*/ 6105 w 9971"/>
                <a:gd name="connsiteY38" fmla="*/ 970 h 9970"/>
                <a:gd name="connsiteX39" fmla="*/ 6192 w 9971"/>
                <a:gd name="connsiteY39" fmla="*/ 1000 h 9970"/>
                <a:gd name="connsiteX40" fmla="*/ 6308 w 9971"/>
                <a:gd name="connsiteY40" fmla="*/ 1030 h 9970"/>
                <a:gd name="connsiteX41" fmla="*/ 6570 w 9971"/>
                <a:gd name="connsiteY41" fmla="*/ 1091 h 9970"/>
                <a:gd name="connsiteX42" fmla="*/ 6657 w 9971"/>
                <a:gd name="connsiteY42" fmla="*/ 1091 h 9970"/>
                <a:gd name="connsiteX43" fmla="*/ 6744 w 9971"/>
                <a:gd name="connsiteY43" fmla="*/ 1000 h 9970"/>
                <a:gd name="connsiteX44" fmla="*/ 6831 w 9971"/>
                <a:gd name="connsiteY44" fmla="*/ 879 h 9970"/>
                <a:gd name="connsiteX45" fmla="*/ 6802 w 9971"/>
                <a:gd name="connsiteY45" fmla="*/ 485 h 9970"/>
                <a:gd name="connsiteX46" fmla="*/ 6686 w 9971"/>
                <a:gd name="connsiteY46" fmla="*/ 212 h 9970"/>
                <a:gd name="connsiteX47" fmla="*/ 6744 w 9971"/>
                <a:gd name="connsiteY47" fmla="*/ 121 h 9970"/>
                <a:gd name="connsiteX48" fmla="*/ 7064 w 9971"/>
                <a:gd name="connsiteY48" fmla="*/ 30 h 9970"/>
                <a:gd name="connsiteX49" fmla="*/ 7122 w 9971"/>
                <a:gd name="connsiteY49" fmla="*/ 0 h 9970"/>
                <a:gd name="connsiteX50" fmla="*/ 7267 w 9971"/>
                <a:gd name="connsiteY50" fmla="*/ 30 h 9970"/>
                <a:gd name="connsiteX51" fmla="*/ 7413 w 9971"/>
                <a:gd name="connsiteY51" fmla="*/ 152 h 9970"/>
                <a:gd name="connsiteX52" fmla="*/ 7442 w 9971"/>
                <a:gd name="connsiteY52" fmla="*/ 303 h 9970"/>
                <a:gd name="connsiteX53" fmla="*/ 7297 w 9971"/>
                <a:gd name="connsiteY53" fmla="*/ 606 h 9970"/>
                <a:gd name="connsiteX54" fmla="*/ 7267 w 9971"/>
                <a:gd name="connsiteY54" fmla="*/ 697 h 9970"/>
                <a:gd name="connsiteX55" fmla="*/ 7326 w 9971"/>
                <a:gd name="connsiteY55" fmla="*/ 879 h 9970"/>
                <a:gd name="connsiteX56" fmla="*/ 7820 w 9971"/>
                <a:gd name="connsiteY56" fmla="*/ 1455 h 9970"/>
                <a:gd name="connsiteX57" fmla="*/ 8169 w 9971"/>
                <a:gd name="connsiteY57" fmla="*/ 1333 h 9970"/>
                <a:gd name="connsiteX58" fmla="*/ 8256 w 9971"/>
                <a:gd name="connsiteY58" fmla="*/ 1242 h 9970"/>
                <a:gd name="connsiteX59" fmla="*/ 8343 w 9971"/>
                <a:gd name="connsiteY59" fmla="*/ 1242 h 9970"/>
                <a:gd name="connsiteX60" fmla="*/ 8430 w 9971"/>
                <a:gd name="connsiteY60" fmla="*/ 1273 h 9970"/>
                <a:gd name="connsiteX61" fmla="*/ 8372 w 9971"/>
                <a:gd name="connsiteY61" fmla="*/ 1485 h 9970"/>
                <a:gd name="connsiteX62" fmla="*/ 8401 w 9971"/>
                <a:gd name="connsiteY62" fmla="*/ 1606 h 9970"/>
                <a:gd name="connsiteX63" fmla="*/ 8547 w 9971"/>
                <a:gd name="connsiteY63" fmla="*/ 1636 h 9970"/>
                <a:gd name="connsiteX64" fmla="*/ 8692 w 9971"/>
                <a:gd name="connsiteY64" fmla="*/ 1606 h 9970"/>
                <a:gd name="connsiteX65" fmla="*/ 8750 w 9971"/>
                <a:gd name="connsiteY65" fmla="*/ 1667 h 9970"/>
                <a:gd name="connsiteX66" fmla="*/ 8779 w 9971"/>
                <a:gd name="connsiteY66" fmla="*/ 1758 h 9970"/>
                <a:gd name="connsiteX67" fmla="*/ 8953 w 9971"/>
                <a:gd name="connsiteY67" fmla="*/ 1848 h 9970"/>
                <a:gd name="connsiteX68" fmla="*/ 8924 w 9971"/>
                <a:gd name="connsiteY68" fmla="*/ 2091 h 9970"/>
                <a:gd name="connsiteX69" fmla="*/ 8929 w 9971"/>
                <a:gd name="connsiteY69" fmla="*/ 2444 h 9970"/>
                <a:gd name="connsiteX70" fmla="*/ 8576 w 9971"/>
                <a:gd name="connsiteY70" fmla="*/ 2636 h 9970"/>
                <a:gd name="connsiteX71" fmla="*/ 8547 w 9971"/>
                <a:gd name="connsiteY71" fmla="*/ 2909 h 9970"/>
                <a:gd name="connsiteX72" fmla="*/ 8576 w 9971"/>
                <a:gd name="connsiteY72" fmla="*/ 3364 h 9970"/>
                <a:gd name="connsiteX73" fmla="*/ 8517 w 9971"/>
                <a:gd name="connsiteY73" fmla="*/ 3424 h 9970"/>
                <a:gd name="connsiteX74" fmla="*/ 8401 w 9971"/>
                <a:gd name="connsiteY74" fmla="*/ 3394 h 9970"/>
                <a:gd name="connsiteX75" fmla="*/ 8285 w 9971"/>
                <a:gd name="connsiteY75" fmla="*/ 3333 h 9970"/>
                <a:gd name="connsiteX76" fmla="*/ 8110 w 9971"/>
                <a:gd name="connsiteY76" fmla="*/ 3242 h 9970"/>
                <a:gd name="connsiteX77" fmla="*/ 7965 w 9971"/>
                <a:gd name="connsiteY77" fmla="*/ 3152 h 9970"/>
                <a:gd name="connsiteX78" fmla="*/ 7965 w 9971"/>
                <a:gd name="connsiteY78" fmla="*/ 3121 h 9970"/>
                <a:gd name="connsiteX79" fmla="*/ 7849 w 9971"/>
                <a:gd name="connsiteY79" fmla="*/ 3091 h 9970"/>
                <a:gd name="connsiteX80" fmla="*/ 7674 w 9971"/>
                <a:gd name="connsiteY80" fmla="*/ 3152 h 9970"/>
                <a:gd name="connsiteX81" fmla="*/ 7674 w 9971"/>
                <a:gd name="connsiteY81" fmla="*/ 3212 h 9970"/>
                <a:gd name="connsiteX82" fmla="*/ 7500 w 9971"/>
                <a:gd name="connsiteY82" fmla="*/ 3667 h 9970"/>
                <a:gd name="connsiteX83" fmla="*/ 7384 w 9971"/>
                <a:gd name="connsiteY83" fmla="*/ 3727 h 9970"/>
                <a:gd name="connsiteX84" fmla="*/ 7122 w 9971"/>
                <a:gd name="connsiteY84" fmla="*/ 3727 h 9970"/>
                <a:gd name="connsiteX85" fmla="*/ 6948 w 9971"/>
                <a:gd name="connsiteY85" fmla="*/ 3818 h 9970"/>
                <a:gd name="connsiteX86" fmla="*/ 6890 w 9971"/>
                <a:gd name="connsiteY86" fmla="*/ 3939 h 9970"/>
                <a:gd name="connsiteX87" fmla="*/ 6860 w 9971"/>
                <a:gd name="connsiteY87" fmla="*/ 4030 h 9970"/>
                <a:gd name="connsiteX88" fmla="*/ 6948 w 9971"/>
                <a:gd name="connsiteY88" fmla="*/ 4061 h 9970"/>
                <a:gd name="connsiteX89" fmla="*/ 7093 w 9971"/>
                <a:gd name="connsiteY89" fmla="*/ 4061 h 9970"/>
                <a:gd name="connsiteX90" fmla="*/ 7267 w 9971"/>
                <a:gd name="connsiteY90" fmla="*/ 4030 h 9970"/>
                <a:gd name="connsiteX91" fmla="*/ 7500 w 9971"/>
                <a:gd name="connsiteY91" fmla="*/ 3909 h 9970"/>
                <a:gd name="connsiteX92" fmla="*/ 7529 w 9971"/>
                <a:gd name="connsiteY92" fmla="*/ 4030 h 9970"/>
                <a:gd name="connsiteX93" fmla="*/ 7384 w 9971"/>
                <a:gd name="connsiteY93" fmla="*/ 4273 h 9970"/>
                <a:gd name="connsiteX94" fmla="*/ 7122 w 9971"/>
                <a:gd name="connsiteY94" fmla="*/ 4515 h 9970"/>
                <a:gd name="connsiteX95" fmla="*/ 7122 w 9971"/>
                <a:gd name="connsiteY95" fmla="*/ 4606 h 9970"/>
                <a:gd name="connsiteX96" fmla="*/ 7035 w 9971"/>
                <a:gd name="connsiteY96" fmla="*/ 4818 h 9970"/>
                <a:gd name="connsiteX97" fmla="*/ 7122 w 9971"/>
                <a:gd name="connsiteY97" fmla="*/ 6000 h 9970"/>
                <a:gd name="connsiteX98" fmla="*/ 7267 w 9971"/>
                <a:gd name="connsiteY98" fmla="*/ 6030 h 9970"/>
                <a:gd name="connsiteX99" fmla="*/ 7326 w 9971"/>
                <a:gd name="connsiteY99" fmla="*/ 6000 h 9970"/>
                <a:gd name="connsiteX100" fmla="*/ 7442 w 9971"/>
                <a:gd name="connsiteY100" fmla="*/ 5970 h 9970"/>
                <a:gd name="connsiteX101" fmla="*/ 7529 w 9971"/>
                <a:gd name="connsiteY101" fmla="*/ 5909 h 9970"/>
                <a:gd name="connsiteX102" fmla="*/ 7849 w 9971"/>
                <a:gd name="connsiteY102" fmla="*/ 5758 h 9970"/>
                <a:gd name="connsiteX103" fmla="*/ 8081 w 9971"/>
                <a:gd name="connsiteY103" fmla="*/ 5576 h 9970"/>
                <a:gd name="connsiteX104" fmla="*/ 8488 w 9971"/>
                <a:gd name="connsiteY104" fmla="*/ 5121 h 9970"/>
                <a:gd name="connsiteX105" fmla="*/ 9070 w 9971"/>
                <a:gd name="connsiteY105" fmla="*/ 4606 h 9970"/>
                <a:gd name="connsiteX106" fmla="*/ 9186 w 9971"/>
                <a:gd name="connsiteY106" fmla="*/ 4394 h 9970"/>
                <a:gd name="connsiteX107" fmla="*/ 9331 w 9971"/>
                <a:gd name="connsiteY107" fmla="*/ 4333 h 9970"/>
                <a:gd name="connsiteX108" fmla="*/ 9390 w 9971"/>
                <a:gd name="connsiteY108" fmla="*/ 4333 h 9970"/>
                <a:gd name="connsiteX109" fmla="*/ 9477 w 9971"/>
                <a:gd name="connsiteY109" fmla="*/ 4273 h 9970"/>
                <a:gd name="connsiteX110" fmla="*/ 9709 w 9971"/>
                <a:gd name="connsiteY110" fmla="*/ 4515 h 9970"/>
                <a:gd name="connsiteX111" fmla="*/ 9884 w 9971"/>
                <a:gd name="connsiteY111" fmla="*/ 4848 h 9970"/>
                <a:gd name="connsiteX112" fmla="*/ 9971 w 9971"/>
                <a:gd name="connsiteY112" fmla="*/ 5182 h 9970"/>
                <a:gd name="connsiteX113" fmla="*/ 9767 w 9971"/>
                <a:gd name="connsiteY113" fmla="*/ 5424 h 9970"/>
                <a:gd name="connsiteX114" fmla="*/ 9302 w 9971"/>
                <a:gd name="connsiteY114" fmla="*/ 5697 h 9970"/>
                <a:gd name="connsiteX115" fmla="*/ 9186 w 9971"/>
                <a:gd name="connsiteY115" fmla="*/ 5848 h 9970"/>
                <a:gd name="connsiteX116" fmla="*/ 8983 w 9971"/>
                <a:gd name="connsiteY116" fmla="*/ 6273 h 9970"/>
                <a:gd name="connsiteX117" fmla="*/ 8895 w 9971"/>
                <a:gd name="connsiteY117" fmla="*/ 6303 h 9970"/>
                <a:gd name="connsiteX118" fmla="*/ 8808 w 9971"/>
                <a:gd name="connsiteY118" fmla="*/ 6364 h 9970"/>
                <a:gd name="connsiteX119" fmla="*/ 8663 w 9971"/>
                <a:gd name="connsiteY119" fmla="*/ 6303 h 9970"/>
                <a:gd name="connsiteX120" fmla="*/ 8547 w 9971"/>
                <a:gd name="connsiteY120" fmla="*/ 6303 h 9970"/>
                <a:gd name="connsiteX121" fmla="*/ 8401 w 9971"/>
                <a:gd name="connsiteY121" fmla="*/ 6303 h 9970"/>
                <a:gd name="connsiteX122" fmla="*/ 8285 w 9971"/>
                <a:gd name="connsiteY122" fmla="*/ 6394 h 9970"/>
                <a:gd name="connsiteX123" fmla="*/ 8256 w 9971"/>
                <a:gd name="connsiteY123" fmla="*/ 6424 h 9970"/>
                <a:gd name="connsiteX124" fmla="*/ 8517 w 9971"/>
                <a:gd name="connsiteY124" fmla="*/ 6667 h 9970"/>
                <a:gd name="connsiteX125" fmla="*/ 8547 w 9971"/>
                <a:gd name="connsiteY125" fmla="*/ 6727 h 9970"/>
                <a:gd name="connsiteX126" fmla="*/ 8895 w 9971"/>
                <a:gd name="connsiteY126" fmla="*/ 6970 h 9970"/>
                <a:gd name="connsiteX127" fmla="*/ 8953 w 9971"/>
                <a:gd name="connsiteY127" fmla="*/ 7333 h 9970"/>
                <a:gd name="connsiteX128" fmla="*/ 8866 w 9971"/>
                <a:gd name="connsiteY128" fmla="*/ 7515 h 9970"/>
                <a:gd name="connsiteX129" fmla="*/ 8808 w 9971"/>
                <a:gd name="connsiteY129" fmla="*/ 7576 h 9970"/>
                <a:gd name="connsiteX130" fmla="*/ 8779 w 9971"/>
                <a:gd name="connsiteY130" fmla="*/ 7727 h 9970"/>
                <a:gd name="connsiteX131" fmla="*/ 8808 w 9971"/>
                <a:gd name="connsiteY131" fmla="*/ 7939 h 9970"/>
                <a:gd name="connsiteX132" fmla="*/ 8692 w 9971"/>
                <a:gd name="connsiteY132" fmla="*/ 8182 h 9970"/>
                <a:gd name="connsiteX133" fmla="*/ 8401 w 9971"/>
                <a:gd name="connsiteY133" fmla="*/ 8545 h 9970"/>
                <a:gd name="connsiteX134" fmla="*/ 8314 w 9971"/>
                <a:gd name="connsiteY134" fmla="*/ 8879 h 9970"/>
                <a:gd name="connsiteX135" fmla="*/ 8343 w 9971"/>
                <a:gd name="connsiteY135" fmla="*/ 9152 h 9970"/>
                <a:gd name="connsiteX136" fmla="*/ 8401 w 9971"/>
                <a:gd name="connsiteY136" fmla="*/ 9424 h 9970"/>
                <a:gd name="connsiteX137" fmla="*/ 8285 w 9971"/>
                <a:gd name="connsiteY137" fmla="*/ 9455 h 9970"/>
                <a:gd name="connsiteX138" fmla="*/ 8110 w 9971"/>
                <a:gd name="connsiteY138" fmla="*/ 9485 h 9970"/>
                <a:gd name="connsiteX139" fmla="*/ 7791 w 9971"/>
                <a:gd name="connsiteY139" fmla="*/ 9727 h 9970"/>
                <a:gd name="connsiteX140" fmla="*/ 7645 w 9971"/>
                <a:gd name="connsiteY140" fmla="*/ 9818 h 9970"/>
                <a:gd name="connsiteX141" fmla="*/ 7529 w 9971"/>
                <a:gd name="connsiteY141" fmla="*/ 9939 h 9970"/>
                <a:gd name="connsiteX142" fmla="*/ 7180 w 9971"/>
                <a:gd name="connsiteY142" fmla="*/ 9970 h 9970"/>
                <a:gd name="connsiteX143" fmla="*/ 7064 w 9971"/>
                <a:gd name="connsiteY143" fmla="*/ 9970 h 9970"/>
                <a:gd name="connsiteX144" fmla="*/ 6860 w 9971"/>
                <a:gd name="connsiteY144" fmla="*/ 9909 h 9970"/>
                <a:gd name="connsiteX145" fmla="*/ 6657 w 9971"/>
                <a:gd name="connsiteY145" fmla="*/ 9970 h 9970"/>
                <a:gd name="connsiteX146" fmla="*/ 6453 w 9971"/>
                <a:gd name="connsiteY146" fmla="*/ 9939 h 9970"/>
                <a:gd name="connsiteX147" fmla="*/ 6366 w 9971"/>
                <a:gd name="connsiteY147" fmla="*/ 9909 h 9970"/>
                <a:gd name="connsiteX148" fmla="*/ 6250 w 9971"/>
                <a:gd name="connsiteY148" fmla="*/ 9879 h 9970"/>
                <a:gd name="connsiteX149" fmla="*/ 6366 w 9971"/>
                <a:gd name="connsiteY149" fmla="*/ 9667 h 9970"/>
                <a:gd name="connsiteX150" fmla="*/ 6308 w 9971"/>
                <a:gd name="connsiteY150" fmla="*/ 9515 h 9970"/>
                <a:gd name="connsiteX151" fmla="*/ 6366 w 9971"/>
                <a:gd name="connsiteY151" fmla="*/ 9424 h 9970"/>
                <a:gd name="connsiteX152" fmla="*/ 6279 w 9971"/>
                <a:gd name="connsiteY152" fmla="*/ 9394 h 9970"/>
                <a:gd name="connsiteX153" fmla="*/ 6250 w 9971"/>
                <a:gd name="connsiteY153" fmla="*/ 9242 h 9970"/>
                <a:gd name="connsiteX154" fmla="*/ 6192 w 9971"/>
                <a:gd name="connsiteY154" fmla="*/ 9182 h 9970"/>
                <a:gd name="connsiteX155" fmla="*/ 6134 w 9971"/>
                <a:gd name="connsiteY155" fmla="*/ 8879 h 9970"/>
                <a:gd name="connsiteX156" fmla="*/ 6047 w 9971"/>
                <a:gd name="connsiteY156" fmla="*/ 8788 h 9970"/>
                <a:gd name="connsiteX157" fmla="*/ 5959 w 9971"/>
                <a:gd name="connsiteY157" fmla="*/ 8727 h 9970"/>
                <a:gd name="connsiteX158" fmla="*/ 5581 w 9971"/>
                <a:gd name="connsiteY158" fmla="*/ 8727 h 9970"/>
                <a:gd name="connsiteX159" fmla="*/ 5378 w 9971"/>
                <a:gd name="connsiteY159" fmla="*/ 8727 h 9970"/>
                <a:gd name="connsiteX160" fmla="*/ 5058 w 9971"/>
                <a:gd name="connsiteY160" fmla="*/ 8697 h 9970"/>
                <a:gd name="connsiteX161" fmla="*/ 5000 w 9971"/>
                <a:gd name="connsiteY161" fmla="*/ 8636 h 9970"/>
                <a:gd name="connsiteX162" fmla="*/ 4942 w 9971"/>
                <a:gd name="connsiteY162" fmla="*/ 8788 h 9970"/>
                <a:gd name="connsiteX163" fmla="*/ 4738 w 9971"/>
                <a:gd name="connsiteY163" fmla="*/ 8879 h 9970"/>
                <a:gd name="connsiteX164" fmla="*/ 4535 w 9971"/>
                <a:gd name="connsiteY164" fmla="*/ 8879 h 9970"/>
                <a:gd name="connsiteX165" fmla="*/ 4535 w 9971"/>
                <a:gd name="connsiteY165" fmla="*/ 8788 h 9970"/>
                <a:gd name="connsiteX166" fmla="*/ 4622 w 9971"/>
                <a:gd name="connsiteY166" fmla="*/ 8273 h 9970"/>
                <a:gd name="connsiteX167" fmla="*/ 4477 w 9971"/>
                <a:gd name="connsiteY167" fmla="*/ 7848 h 9970"/>
                <a:gd name="connsiteX168" fmla="*/ 4390 w 9971"/>
                <a:gd name="connsiteY168" fmla="*/ 7818 h 9970"/>
                <a:gd name="connsiteX169" fmla="*/ 4186 w 9971"/>
                <a:gd name="connsiteY169" fmla="*/ 7788 h 9970"/>
                <a:gd name="connsiteX170" fmla="*/ 4099 w 9971"/>
                <a:gd name="connsiteY170" fmla="*/ 7818 h 9970"/>
                <a:gd name="connsiteX171" fmla="*/ 3924 w 9971"/>
                <a:gd name="connsiteY171" fmla="*/ 7848 h 9970"/>
                <a:gd name="connsiteX172" fmla="*/ 3750 w 9971"/>
                <a:gd name="connsiteY172" fmla="*/ 7939 h 9970"/>
                <a:gd name="connsiteX173" fmla="*/ 3517 w 9971"/>
                <a:gd name="connsiteY173" fmla="*/ 8030 h 9970"/>
                <a:gd name="connsiteX174" fmla="*/ 3314 w 9971"/>
                <a:gd name="connsiteY174" fmla="*/ 8545 h 9970"/>
                <a:gd name="connsiteX175" fmla="*/ 3140 w 9971"/>
                <a:gd name="connsiteY175" fmla="*/ 8576 h 9970"/>
                <a:gd name="connsiteX176" fmla="*/ 3023 w 9971"/>
                <a:gd name="connsiteY176" fmla="*/ 8545 h 9970"/>
                <a:gd name="connsiteX177" fmla="*/ 2907 w 9971"/>
                <a:gd name="connsiteY177" fmla="*/ 8576 h 9970"/>
                <a:gd name="connsiteX178" fmla="*/ 2529 w 9971"/>
                <a:gd name="connsiteY178" fmla="*/ 8545 h 9970"/>
                <a:gd name="connsiteX179" fmla="*/ 2529 w 9971"/>
                <a:gd name="connsiteY179" fmla="*/ 8333 h 9970"/>
                <a:gd name="connsiteX180" fmla="*/ 2471 w 9971"/>
                <a:gd name="connsiteY180" fmla="*/ 8242 h 9970"/>
                <a:gd name="connsiteX181" fmla="*/ 2442 w 9971"/>
                <a:gd name="connsiteY181" fmla="*/ 8121 h 9970"/>
                <a:gd name="connsiteX182" fmla="*/ 2355 w 9971"/>
                <a:gd name="connsiteY182" fmla="*/ 8030 h 9970"/>
                <a:gd name="connsiteX183" fmla="*/ 2355 w 9971"/>
                <a:gd name="connsiteY183" fmla="*/ 7848 h 9970"/>
                <a:gd name="connsiteX184" fmla="*/ 2297 w 9971"/>
                <a:gd name="connsiteY184" fmla="*/ 7727 h 9970"/>
                <a:gd name="connsiteX185" fmla="*/ 2093 w 9971"/>
                <a:gd name="connsiteY185" fmla="*/ 7000 h 9970"/>
                <a:gd name="connsiteX186" fmla="*/ 2006 w 9971"/>
                <a:gd name="connsiteY186" fmla="*/ 6879 h 9970"/>
                <a:gd name="connsiteX187" fmla="*/ 1715 w 9971"/>
                <a:gd name="connsiteY187" fmla="*/ 7000 h 9970"/>
                <a:gd name="connsiteX188" fmla="*/ 1599 w 9971"/>
                <a:gd name="connsiteY188" fmla="*/ 7000 h 9970"/>
                <a:gd name="connsiteX189" fmla="*/ 1279 w 9971"/>
                <a:gd name="connsiteY189" fmla="*/ 6939 h 9970"/>
                <a:gd name="connsiteX190" fmla="*/ 988 w 9971"/>
                <a:gd name="connsiteY190" fmla="*/ 6727 h 9970"/>
                <a:gd name="connsiteX191" fmla="*/ 756 w 9971"/>
                <a:gd name="connsiteY191" fmla="*/ 6727 h 9970"/>
                <a:gd name="connsiteX192" fmla="*/ 669 w 9971"/>
                <a:gd name="connsiteY192" fmla="*/ 6667 h 9970"/>
                <a:gd name="connsiteX193" fmla="*/ 581 w 9971"/>
                <a:gd name="connsiteY193" fmla="*/ 6545 h 9970"/>
                <a:gd name="connsiteX194" fmla="*/ 581 w 9971"/>
                <a:gd name="connsiteY194" fmla="*/ 6424 h 9970"/>
                <a:gd name="connsiteX195" fmla="*/ 523 w 9971"/>
                <a:gd name="connsiteY195" fmla="*/ 6455 h 9970"/>
                <a:gd name="connsiteX196" fmla="*/ 349 w 9971"/>
                <a:gd name="connsiteY196" fmla="*/ 6394 h 9970"/>
                <a:gd name="connsiteX197" fmla="*/ 0 w 9971"/>
                <a:gd name="connsiteY197" fmla="*/ 6121 h 9970"/>
                <a:gd name="connsiteX198" fmla="*/ 0 w 9971"/>
                <a:gd name="connsiteY198" fmla="*/ 6030 h 9970"/>
                <a:gd name="connsiteX0" fmla="*/ 0 w 10000"/>
                <a:gd name="connsiteY0" fmla="*/ 6048 h 10000"/>
                <a:gd name="connsiteX1" fmla="*/ 234 w 10000"/>
                <a:gd name="connsiteY1" fmla="*/ 5775 h 10000"/>
                <a:gd name="connsiteX2" fmla="*/ 321 w 10000"/>
                <a:gd name="connsiteY2" fmla="*/ 5623 h 10000"/>
                <a:gd name="connsiteX3" fmla="*/ 408 w 10000"/>
                <a:gd name="connsiteY3" fmla="*/ 4620 h 10000"/>
                <a:gd name="connsiteX4" fmla="*/ 671 w 10000"/>
                <a:gd name="connsiteY4" fmla="*/ 4529 h 10000"/>
                <a:gd name="connsiteX5" fmla="*/ 816 w 10000"/>
                <a:gd name="connsiteY5" fmla="*/ 4498 h 10000"/>
                <a:gd name="connsiteX6" fmla="*/ 1137 w 10000"/>
                <a:gd name="connsiteY6" fmla="*/ 4377 h 10000"/>
                <a:gd name="connsiteX7" fmla="*/ 1457 w 10000"/>
                <a:gd name="connsiteY7" fmla="*/ 4164 h 10000"/>
                <a:gd name="connsiteX8" fmla="*/ 1865 w 10000"/>
                <a:gd name="connsiteY8" fmla="*/ 4042 h 10000"/>
                <a:gd name="connsiteX9" fmla="*/ 2012 w 10000"/>
                <a:gd name="connsiteY9" fmla="*/ 3951 h 10000"/>
                <a:gd name="connsiteX10" fmla="*/ 1895 w 10000"/>
                <a:gd name="connsiteY10" fmla="*/ 3556 h 10000"/>
                <a:gd name="connsiteX11" fmla="*/ 1954 w 10000"/>
                <a:gd name="connsiteY11" fmla="*/ 3404 h 10000"/>
                <a:gd name="connsiteX12" fmla="*/ 2128 w 10000"/>
                <a:gd name="connsiteY12" fmla="*/ 3161 h 10000"/>
                <a:gd name="connsiteX13" fmla="*/ 2128 w 10000"/>
                <a:gd name="connsiteY13" fmla="*/ 3039 h 10000"/>
                <a:gd name="connsiteX14" fmla="*/ 2536 w 10000"/>
                <a:gd name="connsiteY14" fmla="*/ 2553 h 10000"/>
                <a:gd name="connsiteX15" fmla="*/ 2886 w 10000"/>
                <a:gd name="connsiteY15" fmla="*/ 1793 h 10000"/>
                <a:gd name="connsiteX16" fmla="*/ 2945 w 10000"/>
                <a:gd name="connsiteY16" fmla="*/ 1459 h 10000"/>
                <a:gd name="connsiteX17" fmla="*/ 3003 w 10000"/>
                <a:gd name="connsiteY17" fmla="*/ 1459 h 10000"/>
                <a:gd name="connsiteX18" fmla="*/ 3236 w 10000"/>
                <a:gd name="connsiteY18" fmla="*/ 1641 h 10000"/>
                <a:gd name="connsiteX19" fmla="*/ 3557 w 10000"/>
                <a:gd name="connsiteY19" fmla="*/ 1611 h 10000"/>
                <a:gd name="connsiteX20" fmla="*/ 3761 w 10000"/>
                <a:gd name="connsiteY20" fmla="*/ 1581 h 10000"/>
                <a:gd name="connsiteX21" fmla="*/ 3906 w 10000"/>
                <a:gd name="connsiteY21" fmla="*/ 1337 h 10000"/>
                <a:gd name="connsiteX22" fmla="*/ 4053 w 10000"/>
                <a:gd name="connsiteY22" fmla="*/ 1307 h 10000"/>
                <a:gd name="connsiteX23" fmla="*/ 4169 w 10000"/>
                <a:gd name="connsiteY23" fmla="*/ 1307 h 10000"/>
                <a:gd name="connsiteX24" fmla="*/ 4315 w 10000"/>
                <a:gd name="connsiteY24" fmla="*/ 1246 h 10000"/>
                <a:gd name="connsiteX25" fmla="*/ 4373 w 10000"/>
                <a:gd name="connsiteY25" fmla="*/ 1124 h 10000"/>
                <a:gd name="connsiteX26" fmla="*/ 4461 w 10000"/>
                <a:gd name="connsiteY26" fmla="*/ 699 h 10000"/>
                <a:gd name="connsiteX27" fmla="*/ 4548 w 10000"/>
                <a:gd name="connsiteY27" fmla="*/ 608 h 10000"/>
                <a:gd name="connsiteX28" fmla="*/ 4694 w 10000"/>
                <a:gd name="connsiteY28" fmla="*/ 547 h 10000"/>
                <a:gd name="connsiteX29" fmla="*/ 4781 w 10000"/>
                <a:gd name="connsiteY29" fmla="*/ 486 h 10000"/>
                <a:gd name="connsiteX30" fmla="*/ 5044 w 10000"/>
                <a:gd name="connsiteY30" fmla="*/ 547 h 10000"/>
                <a:gd name="connsiteX31" fmla="*/ 5189 w 10000"/>
                <a:gd name="connsiteY31" fmla="*/ 760 h 10000"/>
                <a:gd name="connsiteX32" fmla="*/ 5306 w 10000"/>
                <a:gd name="connsiteY32" fmla="*/ 912 h 10000"/>
                <a:gd name="connsiteX33" fmla="*/ 5394 w 10000"/>
                <a:gd name="connsiteY33" fmla="*/ 942 h 10000"/>
                <a:gd name="connsiteX34" fmla="*/ 5626 w 10000"/>
                <a:gd name="connsiteY34" fmla="*/ 942 h 10000"/>
                <a:gd name="connsiteX35" fmla="*/ 5744 w 10000"/>
                <a:gd name="connsiteY35" fmla="*/ 973 h 10000"/>
                <a:gd name="connsiteX36" fmla="*/ 5918 w 10000"/>
                <a:gd name="connsiteY36" fmla="*/ 1003 h 10000"/>
                <a:gd name="connsiteX37" fmla="*/ 6005 w 10000"/>
                <a:gd name="connsiteY37" fmla="*/ 973 h 10000"/>
                <a:gd name="connsiteX38" fmla="*/ 6123 w 10000"/>
                <a:gd name="connsiteY38" fmla="*/ 973 h 10000"/>
                <a:gd name="connsiteX39" fmla="*/ 6210 w 10000"/>
                <a:gd name="connsiteY39" fmla="*/ 1003 h 10000"/>
                <a:gd name="connsiteX40" fmla="*/ 6326 w 10000"/>
                <a:gd name="connsiteY40" fmla="*/ 1033 h 10000"/>
                <a:gd name="connsiteX41" fmla="*/ 6589 w 10000"/>
                <a:gd name="connsiteY41" fmla="*/ 1094 h 10000"/>
                <a:gd name="connsiteX42" fmla="*/ 6676 w 10000"/>
                <a:gd name="connsiteY42" fmla="*/ 1094 h 10000"/>
                <a:gd name="connsiteX43" fmla="*/ 6764 w 10000"/>
                <a:gd name="connsiteY43" fmla="*/ 1003 h 10000"/>
                <a:gd name="connsiteX44" fmla="*/ 6851 w 10000"/>
                <a:gd name="connsiteY44" fmla="*/ 882 h 10000"/>
                <a:gd name="connsiteX45" fmla="*/ 6822 w 10000"/>
                <a:gd name="connsiteY45" fmla="*/ 486 h 10000"/>
                <a:gd name="connsiteX46" fmla="*/ 6705 w 10000"/>
                <a:gd name="connsiteY46" fmla="*/ 213 h 10000"/>
                <a:gd name="connsiteX47" fmla="*/ 6764 w 10000"/>
                <a:gd name="connsiteY47" fmla="*/ 121 h 10000"/>
                <a:gd name="connsiteX48" fmla="*/ 7085 w 10000"/>
                <a:gd name="connsiteY48" fmla="*/ 30 h 10000"/>
                <a:gd name="connsiteX49" fmla="*/ 7143 w 10000"/>
                <a:gd name="connsiteY49" fmla="*/ 0 h 10000"/>
                <a:gd name="connsiteX50" fmla="*/ 7288 w 10000"/>
                <a:gd name="connsiteY50" fmla="*/ 30 h 10000"/>
                <a:gd name="connsiteX51" fmla="*/ 7435 w 10000"/>
                <a:gd name="connsiteY51" fmla="*/ 152 h 10000"/>
                <a:gd name="connsiteX52" fmla="*/ 7464 w 10000"/>
                <a:gd name="connsiteY52" fmla="*/ 304 h 10000"/>
                <a:gd name="connsiteX53" fmla="*/ 7318 w 10000"/>
                <a:gd name="connsiteY53" fmla="*/ 608 h 10000"/>
                <a:gd name="connsiteX54" fmla="*/ 7288 w 10000"/>
                <a:gd name="connsiteY54" fmla="*/ 699 h 10000"/>
                <a:gd name="connsiteX55" fmla="*/ 7347 w 10000"/>
                <a:gd name="connsiteY55" fmla="*/ 882 h 10000"/>
                <a:gd name="connsiteX56" fmla="*/ 7843 w 10000"/>
                <a:gd name="connsiteY56" fmla="*/ 1459 h 10000"/>
                <a:gd name="connsiteX57" fmla="*/ 8193 w 10000"/>
                <a:gd name="connsiteY57" fmla="*/ 1337 h 10000"/>
                <a:gd name="connsiteX58" fmla="*/ 8280 w 10000"/>
                <a:gd name="connsiteY58" fmla="*/ 1246 h 10000"/>
                <a:gd name="connsiteX59" fmla="*/ 8367 w 10000"/>
                <a:gd name="connsiteY59" fmla="*/ 1246 h 10000"/>
                <a:gd name="connsiteX60" fmla="*/ 8455 w 10000"/>
                <a:gd name="connsiteY60" fmla="*/ 1277 h 10000"/>
                <a:gd name="connsiteX61" fmla="*/ 8396 w 10000"/>
                <a:gd name="connsiteY61" fmla="*/ 1489 h 10000"/>
                <a:gd name="connsiteX62" fmla="*/ 8425 w 10000"/>
                <a:gd name="connsiteY62" fmla="*/ 1611 h 10000"/>
                <a:gd name="connsiteX63" fmla="*/ 8572 w 10000"/>
                <a:gd name="connsiteY63" fmla="*/ 1641 h 10000"/>
                <a:gd name="connsiteX64" fmla="*/ 8717 w 10000"/>
                <a:gd name="connsiteY64" fmla="*/ 1611 h 10000"/>
                <a:gd name="connsiteX65" fmla="*/ 8775 w 10000"/>
                <a:gd name="connsiteY65" fmla="*/ 1672 h 10000"/>
                <a:gd name="connsiteX66" fmla="*/ 8805 w 10000"/>
                <a:gd name="connsiteY66" fmla="*/ 1763 h 10000"/>
                <a:gd name="connsiteX67" fmla="*/ 8979 w 10000"/>
                <a:gd name="connsiteY67" fmla="*/ 1854 h 10000"/>
                <a:gd name="connsiteX68" fmla="*/ 8950 w 10000"/>
                <a:gd name="connsiteY68" fmla="*/ 2097 h 10000"/>
                <a:gd name="connsiteX69" fmla="*/ 8955 w 10000"/>
                <a:gd name="connsiteY69" fmla="*/ 2451 h 10000"/>
                <a:gd name="connsiteX70" fmla="*/ 8726 w 10000"/>
                <a:gd name="connsiteY70" fmla="*/ 2711 h 10000"/>
                <a:gd name="connsiteX71" fmla="*/ 8572 w 10000"/>
                <a:gd name="connsiteY71" fmla="*/ 2918 h 10000"/>
                <a:gd name="connsiteX72" fmla="*/ 8601 w 10000"/>
                <a:gd name="connsiteY72" fmla="*/ 3374 h 10000"/>
                <a:gd name="connsiteX73" fmla="*/ 8542 w 10000"/>
                <a:gd name="connsiteY73" fmla="*/ 3434 h 10000"/>
                <a:gd name="connsiteX74" fmla="*/ 8425 w 10000"/>
                <a:gd name="connsiteY74" fmla="*/ 3404 h 10000"/>
                <a:gd name="connsiteX75" fmla="*/ 8309 w 10000"/>
                <a:gd name="connsiteY75" fmla="*/ 3343 h 10000"/>
                <a:gd name="connsiteX76" fmla="*/ 8134 w 10000"/>
                <a:gd name="connsiteY76" fmla="*/ 3252 h 10000"/>
                <a:gd name="connsiteX77" fmla="*/ 7988 w 10000"/>
                <a:gd name="connsiteY77" fmla="*/ 3161 h 10000"/>
                <a:gd name="connsiteX78" fmla="*/ 7988 w 10000"/>
                <a:gd name="connsiteY78" fmla="*/ 3130 h 10000"/>
                <a:gd name="connsiteX79" fmla="*/ 7872 w 10000"/>
                <a:gd name="connsiteY79" fmla="*/ 3100 h 10000"/>
                <a:gd name="connsiteX80" fmla="*/ 7696 w 10000"/>
                <a:gd name="connsiteY80" fmla="*/ 3161 h 10000"/>
                <a:gd name="connsiteX81" fmla="*/ 7696 w 10000"/>
                <a:gd name="connsiteY81" fmla="*/ 3222 h 10000"/>
                <a:gd name="connsiteX82" fmla="*/ 7522 w 10000"/>
                <a:gd name="connsiteY82" fmla="*/ 3678 h 10000"/>
                <a:gd name="connsiteX83" fmla="*/ 7405 w 10000"/>
                <a:gd name="connsiteY83" fmla="*/ 3738 h 10000"/>
                <a:gd name="connsiteX84" fmla="*/ 7143 w 10000"/>
                <a:gd name="connsiteY84" fmla="*/ 3738 h 10000"/>
                <a:gd name="connsiteX85" fmla="*/ 6968 w 10000"/>
                <a:gd name="connsiteY85" fmla="*/ 3829 h 10000"/>
                <a:gd name="connsiteX86" fmla="*/ 6910 w 10000"/>
                <a:gd name="connsiteY86" fmla="*/ 3951 h 10000"/>
                <a:gd name="connsiteX87" fmla="*/ 6880 w 10000"/>
                <a:gd name="connsiteY87" fmla="*/ 4042 h 10000"/>
                <a:gd name="connsiteX88" fmla="*/ 6968 w 10000"/>
                <a:gd name="connsiteY88" fmla="*/ 4073 h 10000"/>
                <a:gd name="connsiteX89" fmla="*/ 7114 w 10000"/>
                <a:gd name="connsiteY89" fmla="*/ 4073 h 10000"/>
                <a:gd name="connsiteX90" fmla="*/ 7288 w 10000"/>
                <a:gd name="connsiteY90" fmla="*/ 4042 h 10000"/>
                <a:gd name="connsiteX91" fmla="*/ 7522 w 10000"/>
                <a:gd name="connsiteY91" fmla="*/ 3921 h 10000"/>
                <a:gd name="connsiteX92" fmla="*/ 7551 w 10000"/>
                <a:gd name="connsiteY92" fmla="*/ 4042 h 10000"/>
                <a:gd name="connsiteX93" fmla="*/ 7405 w 10000"/>
                <a:gd name="connsiteY93" fmla="*/ 4286 h 10000"/>
                <a:gd name="connsiteX94" fmla="*/ 7143 w 10000"/>
                <a:gd name="connsiteY94" fmla="*/ 4529 h 10000"/>
                <a:gd name="connsiteX95" fmla="*/ 7143 w 10000"/>
                <a:gd name="connsiteY95" fmla="*/ 4620 h 10000"/>
                <a:gd name="connsiteX96" fmla="*/ 7055 w 10000"/>
                <a:gd name="connsiteY96" fmla="*/ 4832 h 10000"/>
                <a:gd name="connsiteX97" fmla="*/ 7143 w 10000"/>
                <a:gd name="connsiteY97" fmla="*/ 6018 h 10000"/>
                <a:gd name="connsiteX98" fmla="*/ 7288 w 10000"/>
                <a:gd name="connsiteY98" fmla="*/ 6048 h 10000"/>
                <a:gd name="connsiteX99" fmla="*/ 7347 w 10000"/>
                <a:gd name="connsiteY99" fmla="*/ 6018 h 10000"/>
                <a:gd name="connsiteX100" fmla="*/ 7464 w 10000"/>
                <a:gd name="connsiteY100" fmla="*/ 5988 h 10000"/>
                <a:gd name="connsiteX101" fmla="*/ 7551 w 10000"/>
                <a:gd name="connsiteY101" fmla="*/ 5927 h 10000"/>
                <a:gd name="connsiteX102" fmla="*/ 7872 w 10000"/>
                <a:gd name="connsiteY102" fmla="*/ 5775 h 10000"/>
                <a:gd name="connsiteX103" fmla="*/ 8105 w 10000"/>
                <a:gd name="connsiteY103" fmla="*/ 5593 h 10000"/>
                <a:gd name="connsiteX104" fmla="*/ 8513 w 10000"/>
                <a:gd name="connsiteY104" fmla="*/ 5136 h 10000"/>
                <a:gd name="connsiteX105" fmla="*/ 9096 w 10000"/>
                <a:gd name="connsiteY105" fmla="*/ 4620 h 10000"/>
                <a:gd name="connsiteX106" fmla="*/ 9213 w 10000"/>
                <a:gd name="connsiteY106" fmla="*/ 4407 h 10000"/>
                <a:gd name="connsiteX107" fmla="*/ 9358 w 10000"/>
                <a:gd name="connsiteY107" fmla="*/ 4346 h 10000"/>
                <a:gd name="connsiteX108" fmla="*/ 9417 w 10000"/>
                <a:gd name="connsiteY108" fmla="*/ 4346 h 10000"/>
                <a:gd name="connsiteX109" fmla="*/ 9505 w 10000"/>
                <a:gd name="connsiteY109" fmla="*/ 4286 h 10000"/>
                <a:gd name="connsiteX110" fmla="*/ 9737 w 10000"/>
                <a:gd name="connsiteY110" fmla="*/ 4529 h 10000"/>
                <a:gd name="connsiteX111" fmla="*/ 9913 w 10000"/>
                <a:gd name="connsiteY111" fmla="*/ 4863 h 10000"/>
                <a:gd name="connsiteX112" fmla="*/ 10000 w 10000"/>
                <a:gd name="connsiteY112" fmla="*/ 5198 h 10000"/>
                <a:gd name="connsiteX113" fmla="*/ 9795 w 10000"/>
                <a:gd name="connsiteY113" fmla="*/ 5440 h 10000"/>
                <a:gd name="connsiteX114" fmla="*/ 9329 w 10000"/>
                <a:gd name="connsiteY114" fmla="*/ 5714 h 10000"/>
                <a:gd name="connsiteX115" fmla="*/ 9213 w 10000"/>
                <a:gd name="connsiteY115" fmla="*/ 5866 h 10000"/>
                <a:gd name="connsiteX116" fmla="*/ 9009 w 10000"/>
                <a:gd name="connsiteY116" fmla="*/ 6292 h 10000"/>
                <a:gd name="connsiteX117" fmla="*/ 8921 w 10000"/>
                <a:gd name="connsiteY117" fmla="*/ 6322 h 10000"/>
                <a:gd name="connsiteX118" fmla="*/ 8834 w 10000"/>
                <a:gd name="connsiteY118" fmla="*/ 6383 h 10000"/>
                <a:gd name="connsiteX119" fmla="*/ 8688 w 10000"/>
                <a:gd name="connsiteY119" fmla="*/ 6322 h 10000"/>
                <a:gd name="connsiteX120" fmla="*/ 8572 w 10000"/>
                <a:gd name="connsiteY120" fmla="*/ 6322 h 10000"/>
                <a:gd name="connsiteX121" fmla="*/ 8425 w 10000"/>
                <a:gd name="connsiteY121" fmla="*/ 6322 h 10000"/>
                <a:gd name="connsiteX122" fmla="*/ 8309 w 10000"/>
                <a:gd name="connsiteY122" fmla="*/ 6413 h 10000"/>
                <a:gd name="connsiteX123" fmla="*/ 8280 w 10000"/>
                <a:gd name="connsiteY123" fmla="*/ 6443 h 10000"/>
                <a:gd name="connsiteX124" fmla="*/ 8542 w 10000"/>
                <a:gd name="connsiteY124" fmla="*/ 6687 h 10000"/>
                <a:gd name="connsiteX125" fmla="*/ 8572 w 10000"/>
                <a:gd name="connsiteY125" fmla="*/ 6747 h 10000"/>
                <a:gd name="connsiteX126" fmla="*/ 8921 w 10000"/>
                <a:gd name="connsiteY126" fmla="*/ 6991 h 10000"/>
                <a:gd name="connsiteX127" fmla="*/ 8979 w 10000"/>
                <a:gd name="connsiteY127" fmla="*/ 7355 h 10000"/>
                <a:gd name="connsiteX128" fmla="*/ 8892 w 10000"/>
                <a:gd name="connsiteY128" fmla="*/ 7538 h 10000"/>
                <a:gd name="connsiteX129" fmla="*/ 8834 w 10000"/>
                <a:gd name="connsiteY129" fmla="*/ 7599 h 10000"/>
                <a:gd name="connsiteX130" fmla="*/ 8805 w 10000"/>
                <a:gd name="connsiteY130" fmla="*/ 7750 h 10000"/>
                <a:gd name="connsiteX131" fmla="*/ 8834 w 10000"/>
                <a:gd name="connsiteY131" fmla="*/ 7963 h 10000"/>
                <a:gd name="connsiteX132" fmla="*/ 8717 w 10000"/>
                <a:gd name="connsiteY132" fmla="*/ 8207 h 10000"/>
                <a:gd name="connsiteX133" fmla="*/ 8425 w 10000"/>
                <a:gd name="connsiteY133" fmla="*/ 8571 h 10000"/>
                <a:gd name="connsiteX134" fmla="*/ 8338 w 10000"/>
                <a:gd name="connsiteY134" fmla="*/ 8906 h 10000"/>
                <a:gd name="connsiteX135" fmla="*/ 8367 w 10000"/>
                <a:gd name="connsiteY135" fmla="*/ 9180 h 10000"/>
                <a:gd name="connsiteX136" fmla="*/ 8425 w 10000"/>
                <a:gd name="connsiteY136" fmla="*/ 9452 h 10000"/>
                <a:gd name="connsiteX137" fmla="*/ 8309 w 10000"/>
                <a:gd name="connsiteY137" fmla="*/ 9483 h 10000"/>
                <a:gd name="connsiteX138" fmla="*/ 8134 w 10000"/>
                <a:gd name="connsiteY138" fmla="*/ 9514 h 10000"/>
                <a:gd name="connsiteX139" fmla="*/ 7814 w 10000"/>
                <a:gd name="connsiteY139" fmla="*/ 9756 h 10000"/>
                <a:gd name="connsiteX140" fmla="*/ 7667 w 10000"/>
                <a:gd name="connsiteY140" fmla="*/ 9848 h 10000"/>
                <a:gd name="connsiteX141" fmla="*/ 7551 w 10000"/>
                <a:gd name="connsiteY141" fmla="*/ 9969 h 10000"/>
                <a:gd name="connsiteX142" fmla="*/ 7201 w 10000"/>
                <a:gd name="connsiteY142" fmla="*/ 10000 h 10000"/>
                <a:gd name="connsiteX143" fmla="*/ 7085 w 10000"/>
                <a:gd name="connsiteY143" fmla="*/ 10000 h 10000"/>
                <a:gd name="connsiteX144" fmla="*/ 6880 w 10000"/>
                <a:gd name="connsiteY144" fmla="*/ 9939 h 10000"/>
                <a:gd name="connsiteX145" fmla="*/ 6676 w 10000"/>
                <a:gd name="connsiteY145" fmla="*/ 10000 h 10000"/>
                <a:gd name="connsiteX146" fmla="*/ 6472 w 10000"/>
                <a:gd name="connsiteY146" fmla="*/ 9969 h 10000"/>
                <a:gd name="connsiteX147" fmla="*/ 6385 w 10000"/>
                <a:gd name="connsiteY147" fmla="*/ 9939 h 10000"/>
                <a:gd name="connsiteX148" fmla="*/ 6268 w 10000"/>
                <a:gd name="connsiteY148" fmla="*/ 9909 h 10000"/>
                <a:gd name="connsiteX149" fmla="*/ 6385 w 10000"/>
                <a:gd name="connsiteY149" fmla="*/ 9696 h 10000"/>
                <a:gd name="connsiteX150" fmla="*/ 6326 w 10000"/>
                <a:gd name="connsiteY150" fmla="*/ 9544 h 10000"/>
                <a:gd name="connsiteX151" fmla="*/ 6385 w 10000"/>
                <a:gd name="connsiteY151" fmla="*/ 9452 h 10000"/>
                <a:gd name="connsiteX152" fmla="*/ 6297 w 10000"/>
                <a:gd name="connsiteY152" fmla="*/ 9422 h 10000"/>
                <a:gd name="connsiteX153" fmla="*/ 6268 w 10000"/>
                <a:gd name="connsiteY153" fmla="*/ 9270 h 10000"/>
                <a:gd name="connsiteX154" fmla="*/ 6210 w 10000"/>
                <a:gd name="connsiteY154" fmla="*/ 9210 h 10000"/>
                <a:gd name="connsiteX155" fmla="*/ 6152 w 10000"/>
                <a:gd name="connsiteY155" fmla="*/ 8906 h 10000"/>
                <a:gd name="connsiteX156" fmla="*/ 6065 w 10000"/>
                <a:gd name="connsiteY156" fmla="*/ 8814 h 10000"/>
                <a:gd name="connsiteX157" fmla="*/ 5976 w 10000"/>
                <a:gd name="connsiteY157" fmla="*/ 8753 h 10000"/>
                <a:gd name="connsiteX158" fmla="*/ 5597 w 10000"/>
                <a:gd name="connsiteY158" fmla="*/ 8753 h 10000"/>
                <a:gd name="connsiteX159" fmla="*/ 5394 w 10000"/>
                <a:gd name="connsiteY159" fmla="*/ 8753 h 10000"/>
                <a:gd name="connsiteX160" fmla="*/ 5073 w 10000"/>
                <a:gd name="connsiteY160" fmla="*/ 8723 h 10000"/>
                <a:gd name="connsiteX161" fmla="*/ 5015 w 10000"/>
                <a:gd name="connsiteY161" fmla="*/ 8662 h 10000"/>
                <a:gd name="connsiteX162" fmla="*/ 4956 w 10000"/>
                <a:gd name="connsiteY162" fmla="*/ 8814 h 10000"/>
                <a:gd name="connsiteX163" fmla="*/ 4752 w 10000"/>
                <a:gd name="connsiteY163" fmla="*/ 8906 h 10000"/>
                <a:gd name="connsiteX164" fmla="*/ 4548 w 10000"/>
                <a:gd name="connsiteY164" fmla="*/ 8906 h 10000"/>
                <a:gd name="connsiteX165" fmla="*/ 4548 w 10000"/>
                <a:gd name="connsiteY165" fmla="*/ 8814 h 10000"/>
                <a:gd name="connsiteX166" fmla="*/ 4635 w 10000"/>
                <a:gd name="connsiteY166" fmla="*/ 8298 h 10000"/>
                <a:gd name="connsiteX167" fmla="*/ 4490 w 10000"/>
                <a:gd name="connsiteY167" fmla="*/ 7872 h 10000"/>
                <a:gd name="connsiteX168" fmla="*/ 4403 w 10000"/>
                <a:gd name="connsiteY168" fmla="*/ 7842 h 10000"/>
                <a:gd name="connsiteX169" fmla="*/ 4198 w 10000"/>
                <a:gd name="connsiteY169" fmla="*/ 7811 h 10000"/>
                <a:gd name="connsiteX170" fmla="*/ 4111 w 10000"/>
                <a:gd name="connsiteY170" fmla="*/ 7842 h 10000"/>
                <a:gd name="connsiteX171" fmla="*/ 3935 w 10000"/>
                <a:gd name="connsiteY171" fmla="*/ 7872 h 10000"/>
                <a:gd name="connsiteX172" fmla="*/ 3761 w 10000"/>
                <a:gd name="connsiteY172" fmla="*/ 7963 h 10000"/>
                <a:gd name="connsiteX173" fmla="*/ 3527 w 10000"/>
                <a:gd name="connsiteY173" fmla="*/ 8054 h 10000"/>
                <a:gd name="connsiteX174" fmla="*/ 3324 w 10000"/>
                <a:gd name="connsiteY174" fmla="*/ 8571 h 10000"/>
                <a:gd name="connsiteX175" fmla="*/ 3149 w 10000"/>
                <a:gd name="connsiteY175" fmla="*/ 8602 h 10000"/>
                <a:gd name="connsiteX176" fmla="*/ 3032 w 10000"/>
                <a:gd name="connsiteY176" fmla="*/ 8571 h 10000"/>
                <a:gd name="connsiteX177" fmla="*/ 2915 w 10000"/>
                <a:gd name="connsiteY177" fmla="*/ 8602 h 10000"/>
                <a:gd name="connsiteX178" fmla="*/ 2536 w 10000"/>
                <a:gd name="connsiteY178" fmla="*/ 8571 h 10000"/>
                <a:gd name="connsiteX179" fmla="*/ 2536 w 10000"/>
                <a:gd name="connsiteY179" fmla="*/ 8358 h 10000"/>
                <a:gd name="connsiteX180" fmla="*/ 2478 w 10000"/>
                <a:gd name="connsiteY180" fmla="*/ 8267 h 10000"/>
                <a:gd name="connsiteX181" fmla="*/ 2449 w 10000"/>
                <a:gd name="connsiteY181" fmla="*/ 8145 h 10000"/>
                <a:gd name="connsiteX182" fmla="*/ 2362 w 10000"/>
                <a:gd name="connsiteY182" fmla="*/ 8054 h 10000"/>
                <a:gd name="connsiteX183" fmla="*/ 2362 w 10000"/>
                <a:gd name="connsiteY183" fmla="*/ 7872 h 10000"/>
                <a:gd name="connsiteX184" fmla="*/ 2304 w 10000"/>
                <a:gd name="connsiteY184" fmla="*/ 7750 h 10000"/>
                <a:gd name="connsiteX185" fmla="*/ 2099 w 10000"/>
                <a:gd name="connsiteY185" fmla="*/ 7021 h 10000"/>
                <a:gd name="connsiteX186" fmla="*/ 2012 w 10000"/>
                <a:gd name="connsiteY186" fmla="*/ 6900 h 10000"/>
                <a:gd name="connsiteX187" fmla="*/ 1720 w 10000"/>
                <a:gd name="connsiteY187" fmla="*/ 7021 h 10000"/>
                <a:gd name="connsiteX188" fmla="*/ 1604 w 10000"/>
                <a:gd name="connsiteY188" fmla="*/ 7021 h 10000"/>
                <a:gd name="connsiteX189" fmla="*/ 1283 w 10000"/>
                <a:gd name="connsiteY189" fmla="*/ 6960 h 10000"/>
                <a:gd name="connsiteX190" fmla="*/ 991 w 10000"/>
                <a:gd name="connsiteY190" fmla="*/ 6747 h 10000"/>
                <a:gd name="connsiteX191" fmla="*/ 758 w 10000"/>
                <a:gd name="connsiteY191" fmla="*/ 6747 h 10000"/>
                <a:gd name="connsiteX192" fmla="*/ 671 w 10000"/>
                <a:gd name="connsiteY192" fmla="*/ 6687 h 10000"/>
                <a:gd name="connsiteX193" fmla="*/ 583 w 10000"/>
                <a:gd name="connsiteY193" fmla="*/ 6565 h 10000"/>
                <a:gd name="connsiteX194" fmla="*/ 583 w 10000"/>
                <a:gd name="connsiteY194" fmla="*/ 6443 h 10000"/>
                <a:gd name="connsiteX195" fmla="*/ 525 w 10000"/>
                <a:gd name="connsiteY195" fmla="*/ 6474 h 10000"/>
                <a:gd name="connsiteX196" fmla="*/ 350 w 10000"/>
                <a:gd name="connsiteY196" fmla="*/ 6413 h 10000"/>
                <a:gd name="connsiteX197" fmla="*/ 0 w 10000"/>
                <a:gd name="connsiteY197" fmla="*/ 6139 h 10000"/>
                <a:gd name="connsiteX198" fmla="*/ 0 w 10000"/>
                <a:gd name="connsiteY198" fmla="*/ 6048 h 10000"/>
                <a:gd name="connsiteX0" fmla="*/ 0 w 10000"/>
                <a:gd name="connsiteY0" fmla="*/ 6048 h 10000"/>
                <a:gd name="connsiteX1" fmla="*/ 234 w 10000"/>
                <a:gd name="connsiteY1" fmla="*/ 5775 h 10000"/>
                <a:gd name="connsiteX2" fmla="*/ 321 w 10000"/>
                <a:gd name="connsiteY2" fmla="*/ 5623 h 10000"/>
                <a:gd name="connsiteX3" fmla="*/ 408 w 10000"/>
                <a:gd name="connsiteY3" fmla="*/ 4620 h 10000"/>
                <a:gd name="connsiteX4" fmla="*/ 671 w 10000"/>
                <a:gd name="connsiteY4" fmla="*/ 4529 h 10000"/>
                <a:gd name="connsiteX5" fmla="*/ 816 w 10000"/>
                <a:gd name="connsiteY5" fmla="*/ 4498 h 10000"/>
                <a:gd name="connsiteX6" fmla="*/ 1137 w 10000"/>
                <a:gd name="connsiteY6" fmla="*/ 4377 h 10000"/>
                <a:gd name="connsiteX7" fmla="*/ 1457 w 10000"/>
                <a:gd name="connsiteY7" fmla="*/ 4164 h 10000"/>
                <a:gd name="connsiteX8" fmla="*/ 1865 w 10000"/>
                <a:gd name="connsiteY8" fmla="*/ 4042 h 10000"/>
                <a:gd name="connsiteX9" fmla="*/ 2012 w 10000"/>
                <a:gd name="connsiteY9" fmla="*/ 3951 h 10000"/>
                <a:gd name="connsiteX10" fmla="*/ 1895 w 10000"/>
                <a:gd name="connsiteY10" fmla="*/ 3556 h 10000"/>
                <a:gd name="connsiteX11" fmla="*/ 1954 w 10000"/>
                <a:gd name="connsiteY11" fmla="*/ 3404 h 10000"/>
                <a:gd name="connsiteX12" fmla="*/ 2128 w 10000"/>
                <a:gd name="connsiteY12" fmla="*/ 3161 h 10000"/>
                <a:gd name="connsiteX13" fmla="*/ 2128 w 10000"/>
                <a:gd name="connsiteY13" fmla="*/ 3039 h 10000"/>
                <a:gd name="connsiteX14" fmla="*/ 2536 w 10000"/>
                <a:gd name="connsiteY14" fmla="*/ 2553 h 10000"/>
                <a:gd name="connsiteX15" fmla="*/ 2886 w 10000"/>
                <a:gd name="connsiteY15" fmla="*/ 1793 h 10000"/>
                <a:gd name="connsiteX16" fmla="*/ 2945 w 10000"/>
                <a:gd name="connsiteY16" fmla="*/ 1459 h 10000"/>
                <a:gd name="connsiteX17" fmla="*/ 3003 w 10000"/>
                <a:gd name="connsiteY17" fmla="*/ 1459 h 10000"/>
                <a:gd name="connsiteX18" fmla="*/ 3236 w 10000"/>
                <a:gd name="connsiteY18" fmla="*/ 1641 h 10000"/>
                <a:gd name="connsiteX19" fmla="*/ 3557 w 10000"/>
                <a:gd name="connsiteY19" fmla="*/ 1611 h 10000"/>
                <a:gd name="connsiteX20" fmla="*/ 3761 w 10000"/>
                <a:gd name="connsiteY20" fmla="*/ 1581 h 10000"/>
                <a:gd name="connsiteX21" fmla="*/ 3906 w 10000"/>
                <a:gd name="connsiteY21" fmla="*/ 1337 h 10000"/>
                <a:gd name="connsiteX22" fmla="*/ 4053 w 10000"/>
                <a:gd name="connsiteY22" fmla="*/ 1307 h 10000"/>
                <a:gd name="connsiteX23" fmla="*/ 4169 w 10000"/>
                <a:gd name="connsiteY23" fmla="*/ 1307 h 10000"/>
                <a:gd name="connsiteX24" fmla="*/ 4315 w 10000"/>
                <a:gd name="connsiteY24" fmla="*/ 1246 h 10000"/>
                <a:gd name="connsiteX25" fmla="*/ 4373 w 10000"/>
                <a:gd name="connsiteY25" fmla="*/ 1124 h 10000"/>
                <a:gd name="connsiteX26" fmla="*/ 4461 w 10000"/>
                <a:gd name="connsiteY26" fmla="*/ 699 h 10000"/>
                <a:gd name="connsiteX27" fmla="*/ 4548 w 10000"/>
                <a:gd name="connsiteY27" fmla="*/ 608 h 10000"/>
                <a:gd name="connsiteX28" fmla="*/ 4694 w 10000"/>
                <a:gd name="connsiteY28" fmla="*/ 547 h 10000"/>
                <a:gd name="connsiteX29" fmla="*/ 4781 w 10000"/>
                <a:gd name="connsiteY29" fmla="*/ 486 h 10000"/>
                <a:gd name="connsiteX30" fmla="*/ 5044 w 10000"/>
                <a:gd name="connsiteY30" fmla="*/ 547 h 10000"/>
                <a:gd name="connsiteX31" fmla="*/ 5189 w 10000"/>
                <a:gd name="connsiteY31" fmla="*/ 760 h 10000"/>
                <a:gd name="connsiteX32" fmla="*/ 5306 w 10000"/>
                <a:gd name="connsiteY32" fmla="*/ 912 h 10000"/>
                <a:gd name="connsiteX33" fmla="*/ 5394 w 10000"/>
                <a:gd name="connsiteY33" fmla="*/ 942 h 10000"/>
                <a:gd name="connsiteX34" fmla="*/ 5626 w 10000"/>
                <a:gd name="connsiteY34" fmla="*/ 942 h 10000"/>
                <a:gd name="connsiteX35" fmla="*/ 5744 w 10000"/>
                <a:gd name="connsiteY35" fmla="*/ 973 h 10000"/>
                <a:gd name="connsiteX36" fmla="*/ 5918 w 10000"/>
                <a:gd name="connsiteY36" fmla="*/ 1003 h 10000"/>
                <a:gd name="connsiteX37" fmla="*/ 6005 w 10000"/>
                <a:gd name="connsiteY37" fmla="*/ 973 h 10000"/>
                <a:gd name="connsiteX38" fmla="*/ 6123 w 10000"/>
                <a:gd name="connsiteY38" fmla="*/ 973 h 10000"/>
                <a:gd name="connsiteX39" fmla="*/ 6210 w 10000"/>
                <a:gd name="connsiteY39" fmla="*/ 1003 h 10000"/>
                <a:gd name="connsiteX40" fmla="*/ 6326 w 10000"/>
                <a:gd name="connsiteY40" fmla="*/ 1033 h 10000"/>
                <a:gd name="connsiteX41" fmla="*/ 6589 w 10000"/>
                <a:gd name="connsiteY41" fmla="*/ 1094 h 10000"/>
                <a:gd name="connsiteX42" fmla="*/ 6676 w 10000"/>
                <a:gd name="connsiteY42" fmla="*/ 1094 h 10000"/>
                <a:gd name="connsiteX43" fmla="*/ 6764 w 10000"/>
                <a:gd name="connsiteY43" fmla="*/ 1003 h 10000"/>
                <a:gd name="connsiteX44" fmla="*/ 6851 w 10000"/>
                <a:gd name="connsiteY44" fmla="*/ 882 h 10000"/>
                <a:gd name="connsiteX45" fmla="*/ 6822 w 10000"/>
                <a:gd name="connsiteY45" fmla="*/ 486 h 10000"/>
                <a:gd name="connsiteX46" fmla="*/ 6705 w 10000"/>
                <a:gd name="connsiteY46" fmla="*/ 213 h 10000"/>
                <a:gd name="connsiteX47" fmla="*/ 6764 w 10000"/>
                <a:gd name="connsiteY47" fmla="*/ 121 h 10000"/>
                <a:gd name="connsiteX48" fmla="*/ 7085 w 10000"/>
                <a:gd name="connsiteY48" fmla="*/ 30 h 10000"/>
                <a:gd name="connsiteX49" fmla="*/ 7143 w 10000"/>
                <a:gd name="connsiteY49" fmla="*/ 0 h 10000"/>
                <a:gd name="connsiteX50" fmla="*/ 7288 w 10000"/>
                <a:gd name="connsiteY50" fmla="*/ 30 h 10000"/>
                <a:gd name="connsiteX51" fmla="*/ 7435 w 10000"/>
                <a:gd name="connsiteY51" fmla="*/ 152 h 10000"/>
                <a:gd name="connsiteX52" fmla="*/ 7464 w 10000"/>
                <a:gd name="connsiteY52" fmla="*/ 304 h 10000"/>
                <a:gd name="connsiteX53" fmla="*/ 7318 w 10000"/>
                <a:gd name="connsiteY53" fmla="*/ 608 h 10000"/>
                <a:gd name="connsiteX54" fmla="*/ 7288 w 10000"/>
                <a:gd name="connsiteY54" fmla="*/ 699 h 10000"/>
                <a:gd name="connsiteX55" fmla="*/ 7347 w 10000"/>
                <a:gd name="connsiteY55" fmla="*/ 882 h 10000"/>
                <a:gd name="connsiteX56" fmla="*/ 7843 w 10000"/>
                <a:gd name="connsiteY56" fmla="*/ 1459 h 10000"/>
                <a:gd name="connsiteX57" fmla="*/ 8193 w 10000"/>
                <a:gd name="connsiteY57" fmla="*/ 1337 h 10000"/>
                <a:gd name="connsiteX58" fmla="*/ 8280 w 10000"/>
                <a:gd name="connsiteY58" fmla="*/ 1246 h 10000"/>
                <a:gd name="connsiteX59" fmla="*/ 8367 w 10000"/>
                <a:gd name="connsiteY59" fmla="*/ 1246 h 10000"/>
                <a:gd name="connsiteX60" fmla="*/ 8455 w 10000"/>
                <a:gd name="connsiteY60" fmla="*/ 1277 h 10000"/>
                <a:gd name="connsiteX61" fmla="*/ 8396 w 10000"/>
                <a:gd name="connsiteY61" fmla="*/ 1489 h 10000"/>
                <a:gd name="connsiteX62" fmla="*/ 8425 w 10000"/>
                <a:gd name="connsiteY62" fmla="*/ 1611 h 10000"/>
                <a:gd name="connsiteX63" fmla="*/ 8572 w 10000"/>
                <a:gd name="connsiteY63" fmla="*/ 1641 h 10000"/>
                <a:gd name="connsiteX64" fmla="*/ 8717 w 10000"/>
                <a:gd name="connsiteY64" fmla="*/ 1611 h 10000"/>
                <a:gd name="connsiteX65" fmla="*/ 8775 w 10000"/>
                <a:gd name="connsiteY65" fmla="*/ 1672 h 10000"/>
                <a:gd name="connsiteX66" fmla="*/ 8805 w 10000"/>
                <a:gd name="connsiteY66" fmla="*/ 1763 h 10000"/>
                <a:gd name="connsiteX67" fmla="*/ 8979 w 10000"/>
                <a:gd name="connsiteY67" fmla="*/ 1854 h 10000"/>
                <a:gd name="connsiteX68" fmla="*/ 8950 w 10000"/>
                <a:gd name="connsiteY68" fmla="*/ 2097 h 10000"/>
                <a:gd name="connsiteX69" fmla="*/ 8955 w 10000"/>
                <a:gd name="connsiteY69" fmla="*/ 2451 h 10000"/>
                <a:gd name="connsiteX70" fmla="*/ 8726 w 10000"/>
                <a:gd name="connsiteY70" fmla="*/ 2711 h 10000"/>
                <a:gd name="connsiteX71" fmla="*/ 8679 w 10000"/>
                <a:gd name="connsiteY71" fmla="*/ 2969 h 10000"/>
                <a:gd name="connsiteX72" fmla="*/ 8601 w 10000"/>
                <a:gd name="connsiteY72" fmla="*/ 3374 h 10000"/>
                <a:gd name="connsiteX73" fmla="*/ 8542 w 10000"/>
                <a:gd name="connsiteY73" fmla="*/ 3434 h 10000"/>
                <a:gd name="connsiteX74" fmla="*/ 8425 w 10000"/>
                <a:gd name="connsiteY74" fmla="*/ 3404 h 10000"/>
                <a:gd name="connsiteX75" fmla="*/ 8309 w 10000"/>
                <a:gd name="connsiteY75" fmla="*/ 3343 h 10000"/>
                <a:gd name="connsiteX76" fmla="*/ 8134 w 10000"/>
                <a:gd name="connsiteY76" fmla="*/ 3252 h 10000"/>
                <a:gd name="connsiteX77" fmla="*/ 7988 w 10000"/>
                <a:gd name="connsiteY77" fmla="*/ 3161 h 10000"/>
                <a:gd name="connsiteX78" fmla="*/ 7988 w 10000"/>
                <a:gd name="connsiteY78" fmla="*/ 3130 h 10000"/>
                <a:gd name="connsiteX79" fmla="*/ 7872 w 10000"/>
                <a:gd name="connsiteY79" fmla="*/ 3100 h 10000"/>
                <a:gd name="connsiteX80" fmla="*/ 7696 w 10000"/>
                <a:gd name="connsiteY80" fmla="*/ 3161 h 10000"/>
                <a:gd name="connsiteX81" fmla="*/ 7696 w 10000"/>
                <a:gd name="connsiteY81" fmla="*/ 3222 h 10000"/>
                <a:gd name="connsiteX82" fmla="*/ 7522 w 10000"/>
                <a:gd name="connsiteY82" fmla="*/ 3678 h 10000"/>
                <a:gd name="connsiteX83" fmla="*/ 7405 w 10000"/>
                <a:gd name="connsiteY83" fmla="*/ 3738 h 10000"/>
                <a:gd name="connsiteX84" fmla="*/ 7143 w 10000"/>
                <a:gd name="connsiteY84" fmla="*/ 3738 h 10000"/>
                <a:gd name="connsiteX85" fmla="*/ 6968 w 10000"/>
                <a:gd name="connsiteY85" fmla="*/ 3829 h 10000"/>
                <a:gd name="connsiteX86" fmla="*/ 6910 w 10000"/>
                <a:gd name="connsiteY86" fmla="*/ 3951 h 10000"/>
                <a:gd name="connsiteX87" fmla="*/ 6880 w 10000"/>
                <a:gd name="connsiteY87" fmla="*/ 4042 h 10000"/>
                <a:gd name="connsiteX88" fmla="*/ 6968 w 10000"/>
                <a:gd name="connsiteY88" fmla="*/ 4073 h 10000"/>
                <a:gd name="connsiteX89" fmla="*/ 7114 w 10000"/>
                <a:gd name="connsiteY89" fmla="*/ 4073 h 10000"/>
                <a:gd name="connsiteX90" fmla="*/ 7288 w 10000"/>
                <a:gd name="connsiteY90" fmla="*/ 4042 h 10000"/>
                <a:gd name="connsiteX91" fmla="*/ 7522 w 10000"/>
                <a:gd name="connsiteY91" fmla="*/ 3921 h 10000"/>
                <a:gd name="connsiteX92" fmla="*/ 7551 w 10000"/>
                <a:gd name="connsiteY92" fmla="*/ 4042 h 10000"/>
                <a:gd name="connsiteX93" fmla="*/ 7405 w 10000"/>
                <a:gd name="connsiteY93" fmla="*/ 4286 h 10000"/>
                <a:gd name="connsiteX94" fmla="*/ 7143 w 10000"/>
                <a:gd name="connsiteY94" fmla="*/ 4529 h 10000"/>
                <a:gd name="connsiteX95" fmla="*/ 7143 w 10000"/>
                <a:gd name="connsiteY95" fmla="*/ 4620 h 10000"/>
                <a:gd name="connsiteX96" fmla="*/ 7055 w 10000"/>
                <a:gd name="connsiteY96" fmla="*/ 4832 h 10000"/>
                <a:gd name="connsiteX97" fmla="*/ 7143 w 10000"/>
                <a:gd name="connsiteY97" fmla="*/ 6018 h 10000"/>
                <a:gd name="connsiteX98" fmla="*/ 7288 w 10000"/>
                <a:gd name="connsiteY98" fmla="*/ 6048 h 10000"/>
                <a:gd name="connsiteX99" fmla="*/ 7347 w 10000"/>
                <a:gd name="connsiteY99" fmla="*/ 6018 h 10000"/>
                <a:gd name="connsiteX100" fmla="*/ 7464 w 10000"/>
                <a:gd name="connsiteY100" fmla="*/ 5988 h 10000"/>
                <a:gd name="connsiteX101" fmla="*/ 7551 w 10000"/>
                <a:gd name="connsiteY101" fmla="*/ 5927 h 10000"/>
                <a:gd name="connsiteX102" fmla="*/ 7872 w 10000"/>
                <a:gd name="connsiteY102" fmla="*/ 5775 h 10000"/>
                <a:gd name="connsiteX103" fmla="*/ 8105 w 10000"/>
                <a:gd name="connsiteY103" fmla="*/ 5593 h 10000"/>
                <a:gd name="connsiteX104" fmla="*/ 8513 w 10000"/>
                <a:gd name="connsiteY104" fmla="*/ 5136 h 10000"/>
                <a:gd name="connsiteX105" fmla="*/ 9096 w 10000"/>
                <a:gd name="connsiteY105" fmla="*/ 4620 h 10000"/>
                <a:gd name="connsiteX106" fmla="*/ 9213 w 10000"/>
                <a:gd name="connsiteY106" fmla="*/ 4407 h 10000"/>
                <a:gd name="connsiteX107" fmla="*/ 9358 w 10000"/>
                <a:gd name="connsiteY107" fmla="*/ 4346 h 10000"/>
                <a:gd name="connsiteX108" fmla="*/ 9417 w 10000"/>
                <a:gd name="connsiteY108" fmla="*/ 4346 h 10000"/>
                <a:gd name="connsiteX109" fmla="*/ 9505 w 10000"/>
                <a:gd name="connsiteY109" fmla="*/ 4286 h 10000"/>
                <a:gd name="connsiteX110" fmla="*/ 9737 w 10000"/>
                <a:gd name="connsiteY110" fmla="*/ 4529 h 10000"/>
                <a:gd name="connsiteX111" fmla="*/ 9913 w 10000"/>
                <a:gd name="connsiteY111" fmla="*/ 4863 h 10000"/>
                <a:gd name="connsiteX112" fmla="*/ 10000 w 10000"/>
                <a:gd name="connsiteY112" fmla="*/ 5198 h 10000"/>
                <a:gd name="connsiteX113" fmla="*/ 9795 w 10000"/>
                <a:gd name="connsiteY113" fmla="*/ 5440 h 10000"/>
                <a:gd name="connsiteX114" fmla="*/ 9329 w 10000"/>
                <a:gd name="connsiteY114" fmla="*/ 5714 h 10000"/>
                <a:gd name="connsiteX115" fmla="*/ 9213 w 10000"/>
                <a:gd name="connsiteY115" fmla="*/ 5866 h 10000"/>
                <a:gd name="connsiteX116" fmla="*/ 9009 w 10000"/>
                <a:gd name="connsiteY116" fmla="*/ 6292 h 10000"/>
                <a:gd name="connsiteX117" fmla="*/ 8921 w 10000"/>
                <a:gd name="connsiteY117" fmla="*/ 6322 h 10000"/>
                <a:gd name="connsiteX118" fmla="*/ 8834 w 10000"/>
                <a:gd name="connsiteY118" fmla="*/ 6383 h 10000"/>
                <a:gd name="connsiteX119" fmla="*/ 8688 w 10000"/>
                <a:gd name="connsiteY119" fmla="*/ 6322 h 10000"/>
                <a:gd name="connsiteX120" fmla="*/ 8572 w 10000"/>
                <a:gd name="connsiteY120" fmla="*/ 6322 h 10000"/>
                <a:gd name="connsiteX121" fmla="*/ 8425 w 10000"/>
                <a:gd name="connsiteY121" fmla="*/ 6322 h 10000"/>
                <a:gd name="connsiteX122" fmla="*/ 8309 w 10000"/>
                <a:gd name="connsiteY122" fmla="*/ 6413 h 10000"/>
                <a:gd name="connsiteX123" fmla="*/ 8280 w 10000"/>
                <a:gd name="connsiteY123" fmla="*/ 6443 h 10000"/>
                <a:gd name="connsiteX124" fmla="*/ 8542 w 10000"/>
                <a:gd name="connsiteY124" fmla="*/ 6687 h 10000"/>
                <a:gd name="connsiteX125" fmla="*/ 8572 w 10000"/>
                <a:gd name="connsiteY125" fmla="*/ 6747 h 10000"/>
                <a:gd name="connsiteX126" fmla="*/ 8921 w 10000"/>
                <a:gd name="connsiteY126" fmla="*/ 6991 h 10000"/>
                <a:gd name="connsiteX127" fmla="*/ 8979 w 10000"/>
                <a:gd name="connsiteY127" fmla="*/ 7355 h 10000"/>
                <a:gd name="connsiteX128" fmla="*/ 8892 w 10000"/>
                <a:gd name="connsiteY128" fmla="*/ 7538 h 10000"/>
                <a:gd name="connsiteX129" fmla="*/ 8834 w 10000"/>
                <a:gd name="connsiteY129" fmla="*/ 7599 h 10000"/>
                <a:gd name="connsiteX130" fmla="*/ 8805 w 10000"/>
                <a:gd name="connsiteY130" fmla="*/ 7750 h 10000"/>
                <a:gd name="connsiteX131" fmla="*/ 8834 w 10000"/>
                <a:gd name="connsiteY131" fmla="*/ 7963 h 10000"/>
                <a:gd name="connsiteX132" fmla="*/ 8717 w 10000"/>
                <a:gd name="connsiteY132" fmla="*/ 8207 h 10000"/>
                <a:gd name="connsiteX133" fmla="*/ 8425 w 10000"/>
                <a:gd name="connsiteY133" fmla="*/ 8571 h 10000"/>
                <a:gd name="connsiteX134" fmla="*/ 8338 w 10000"/>
                <a:gd name="connsiteY134" fmla="*/ 8906 h 10000"/>
                <a:gd name="connsiteX135" fmla="*/ 8367 w 10000"/>
                <a:gd name="connsiteY135" fmla="*/ 9180 h 10000"/>
                <a:gd name="connsiteX136" fmla="*/ 8425 w 10000"/>
                <a:gd name="connsiteY136" fmla="*/ 9452 h 10000"/>
                <a:gd name="connsiteX137" fmla="*/ 8309 w 10000"/>
                <a:gd name="connsiteY137" fmla="*/ 9483 h 10000"/>
                <a:gd name="connsiteX138" fmla="*/ 8134 w 10000"/>
                <a:gd name="connsiteY138" fmla="*/ 9514 h 10000"/>
                <a:gd name="connsiteX139" fmla="*/ 7814 w 10000"/>
                <a:gd name="connsiteY139" fmla="*/ 9756 h 10000"/>
                <a:gd name="connsiteX140" fmla="*/ 7667 w 10000"/>
                <a:gd name="connsiteY140" fmla="*/ 9848 h 10000"/>
                <a:gd name="connsiteX141" fmla="*/ 7551 w 10000"/>
                <a:gd name="connsiteY141" fmla="*/ 9969 h 10000"/>
                <a:gd name="connsiteX142" fmla="*/ 7201 w 10000"/>
                <a:gd name="connsiteY142" fmla="*/ 10000 h 10000"/>
                <a:gd name="connsiteX143" fmla="*/ 7085 w 10000"/>
                <a:gd name="connsiteY143" fmla="*/ 10000 h 10000"/>
                <a:gd name="connsiteX144" fmla="*/ 6880 w 10000"/>
                <a:gd name="connsiteY144" fmla="*/ 9939 h 10000"/>
                <a:gd name="connsiteX145" fmla="*/ 6676 w 10000"/>
                <a:gd name="connsiteY145" fmla="*/ 10000 h 10000"/>
                <a:gd name="connsiteX146" fmla="*/ 6472 w 10000"/>
                <a:gd name="connsiteY146" fmla="*/ 9969 h 10000"/>
                <a:gd name="connsiteX147" fmla="*/ 6385 w 10000"/>
                <a:gd name="connsiteY147" fmla="*/ 9939 h 10000"/>
                <a:gd name="connsiteX148" fmla="*/ 6268 w 10000"/>
                <a:gd name="connsiteY148" fmla="*/ 9909 h 10000"/>
                <a:gd name="connsiteX149" fmla="*/ 6385 w 10000"/>
                <a:gd name="connsiteY149" fmla="*/ 9696 h 10000"/>
                <a:gd name="connsiteX150" fmla="*/ 6326 w 10000"/>
                <a:gd name="connsiteY150" fmla="*/ 9544 h 10000"/>
                <a:gd name="connsiteX151" fmla="*/ 6385 w 10000"/>
                <a:gd name="connsiteY151" fmla="*/ 9452 h 10000"/>
                <a:gd name="connsiteX152" fmla="*/ 6297 w 10000"/>
                <a:gd name="connsiteY152" fmla="*/ 9422 h 10000"/>
                <a:gd name="connsiteX153" fmla="*/ 6268 w 10000"/>
                <a:gd name="connsiteY153" fmla="*/ 9270 h 10000"/>
                <a:gd name="connsiteX154" fmla="*/ 6210 w 10000"/>
                <a:gd name="connsiteY154" fmla="*/ 9210 h 10000"/>
                <a:gd name="connsiteX155" fmla="*/ 6152 w 10000"/>
                <a:gd name="connsiteY155" fmla="*/ 8906 h 10000"/>
                <a:gd name="connsiteX156" fmla="*/ 6065 w 10000"/>
                <a:gd name="connsiteY156" fmla="*/ 8814 h 10000"/>
                <a:gd name="connsiteX157" fmla="*/ 5976 w 10000"/>
                <a:gd name="connsiteY157" fmla="*/ 8753 h 10000"/>
                <a:gd name="connsiteX158" fmla="*/ 5597 w 10000"/>
                <a:gd name="connsiteY158" fmla="*/ 8753 h 10000"/>
                <a:gd name="connsiteX159" fmla="*/ 5394 w 10000"/>
                <a:gd name="connsiteY159" fmla="*/ 8753 h 10000"/>
                <a:gd name="connsiteX160" fmla="*/ 5073 w 10000"/>
                <a:gd name="connsiteY160" fmla="*/ 8723 h 10000"/>
                <a:gd name="connsiteX161" fmla="*/ 5015 w 10000"/>
                <a:gd name="connsiteY161" fmla="*/ 8662 h 10000"/>
                <a:gd name="connsiteX162" fmla="*/ 4956 w 10000"/>
                <a:gd name="connsiteY162" fmla="*/ 8814 h 10000"/>
                <a:gd name="connsiteX163" fmla="*/ 4752 w 10000"/>
                <a:gd name="connsiteY163" fmla="*/ 8906 h 10000"/>
                <a:gd name="connsiteX164" fmla="*/ 4548 w 10000"/>
                <a:gd name="connsiteY164" fmla="*/ 8906 h 10000"/>
                <a:gd name="connsiteX165" fmla="*/ 4548 w 10000"/>
                <a:gd name="connsiteY165" fmla="*/ 8814 h 10000"/>
                <a:gd name="connsiteX166" fmla="*/ 4635 w 10000"/>
                <a:gd name="connsiteY166" fmla="*/ 8298 h 10000"/>
                <a:gd name="connsiteX167" fmla="*/ 4490 w 10000"/>
                <a:gd name="connsiteY167" fmla="*/ 7872 h 10000"/>
                <a:gd name="connsiteX168" fmla="*/ 4403 w 10000"/>
                <a:gd name="connsiteY168" fmla="*/ 7842 h 10000"/>
                <a:gd name="connsiteX169" fmla="*/ 4198 w 10000"/>
                <a:gd name="connsiteY169" fmla="*/ 7811 h 10000"/>
                <a:gd name="connsiteX170" fmla="*/ 4111 w 10000"/>
                <a:gd name="connsiteY170" fmla="*/ 7842 h 10000"/>
                <a:gd name="connsiteX171" fmla="*/ 3935 w 10000"/>
                <a:gd name="connsiteY171" fmla="*/ 7872 h 10000"/>
                <a:gd name="connsiteX172" fmla="*/ 3761 w 10000"/>
                <a:gd name="connsiteY172" fmla="*/ 7963 h 10000"/>
                <a:gd name="connsiteX173" fmla="*/ 3527 w 10000"/>
                <a:gd name="connsiteY173" fmla="*/ 8054 h 10000"/>
                <a:gd name="connsiteX174" fmla="*/ 3324 w 10000"/>
                <a:gd name="connsiteY174" fmla="*/ 8571 h 10000"/>
                <a:gd name="connsiteX175" fmla="*/ 3149 w 10000"/>
                <a:gd name="connsiteY175" fmla="*/ 8602 h 10000"/>
                <a:gd name="connsiteX176" fmla="*/ 3032 w 10000"/>
                <a:gd name="connsiteY176" fmla="*/ 8571 h 10000"/>
                <a:gd name="connsiteX177" fmla="*/ 2915 w 10000"/>
                <a:gd name="connsiteY177" fmla="*/ 8602 h 10000"/>
                <a:gd name="connsiteX178" fmla="*/ 2536 w 10000"/>
                <a:gd name="connsiteY178" fmla="*/ 8571 h 10000"/>
                <a:gd name="connsiteX179" fmla="*/ 2536 w 10000"/>
                <a:gd name="connsiteY179" fmla="*/ 8358 h 10000"/>
                <a:gd name="connsiteX180" fmla="*/ 2478 w 10000"/>
                <a:gd name="connsiteY180" fmla="*/ 8267 h 10000"/>
                <a:gd name="connsiteX181" fmla="*/ 2449 w 10000"/>
                <a:gd name="connsiteY181" fmla="*/ 8145 h 10000"/>
                <a:gd name="connsiteX182" fmla="*/ 2362 w 10000"/>
                <a:gd name="connsiteY182" fmla="*/ 8054 h 10000"/>
                <a:gd name="connsiteX183" fmla="*/ 2362 w 10000"/>
                <a:gd name="connsiteY183" fmla="*/ 7872 h 10000"/>
                <a:gd name="connsiteX184" fmla="*/ 2304 w 10000"/>
                <a:gd name="connsiteY184" fmla="*/ 7750 h 10000"/>
                <a:gd name="connsiteX185" fmla="*/ 2099 w 10000"/>
                <a:gd name="connsiteY185" fmla="*/ 7021 h 10000"/>
                <a:gd name="connsiteX186" fmla="*/ 2012 w 10000"/>
                <a:gd name="connsiteY186" fmla="*/ 6900 h 10000"/>
                <a:gd name="connsiteX187" fmla="*/ 1720 w 10000"/>
                <a:gd name="connsiteY187" fmla="*/ 7021 h 10000"/>
                <a:gd name="connsiteX188" fmla="*/ 1604 w 10000"/>
                <a:gd name="connsiteY188" fmla="*/ 7021 h 10000"/>
                <a:gd name="connsiteX189" fmla="*/ 1283 w 10000"/>
                <a:gd name="connsiteY189" fmla="*/ 6960 h 10000"/>
                <a:gd name="connsiteX190" fmla="*/ 991 w 10000"/>
                <a:gd name="connsiteY190" fmla="*/ 6747 h 10000"/>
                <a:gd name="connsiteX191" fmla="*/ 758 w 10000"/>
                <a:gd name="connsiteY191" fmla="*/ 6747 h 10000"/>
                <a:gd name="connsiteX192" fmla="*/ 671 w 10000"/>
                <a:gd name="connsiteY192" fmla="*/ 6687 h 10000"/>
                <a:gd name="connsiteX193" fmla="*/ 583 w 10000"/>
                <a:gd name="connsiteY193" fmla="*/ 6565 h 10000"/>
                <a:gd name="connsiteX194" fmla="*/ 583 w 10000"/>
                <a:gd name="connsiteY194" fmla="*/ 6443 h 10000"/>
                <a:gd name="connsiteX195" fmla="*/ 525 w 10000"/>
                <a:gd name="connsiteY195" fmla="*/ 6474 h 10000"/>
                <a:gd name="connsiteX196" fmla="*/ 350 w 10000"/>
                <a:gd name="connsiteY196" fmla="*/ 6413 h 10000"/>
                <a:gd name="connsiteX197" fmla="*/ 0 w 10000"/>
                <a:gd name="connsiteY197" fmla="*/ 6139 h 10000"/>
                <a:gd name="connsiteX198" fmla="*/ 0 w 10000"/>
                <a:gd name="connsiteY198" fmla="*/ 6048 h 10000"/>
                <a:gd name="connsiteX0" fmla="*/ 0 w 10000"/>
                <a:gd name="connsiteY0" fmla="*/ 6048 h 10000"/>
                <a:gd name="connsiteX1" fmla="*/ 234 w 10000"/>
                <a:gd name="connsiteY1" fmla="*/ 5775 h 10000"/>
                <a:gd name="connsiteX2" fmla="*/ 321 w 10000"/>
                <a:gd name="connsiteY2" fmla="*/ 5623 h 10000"/>
                <a:gd name="connsiteX3" fmla="*/ 408 w 10000"/>
                <a:gd name="connsiteY3" fmla="*/ 4620 h 10000"/>
                <a:gd name="connsiteX4" fmla="*/ 671 w 10000"/>
                <a:gd name="connsiteY4" fmla="*/ 4529 h 10000"/>
                <a:gd name="connsiteX5" fmla="*/ 816 w 10000"/>
                <a:gd name="connsiteY5" fmla="*/ 4498 h 10000"/>
                <a:gd name="connsiteX6" fmla="*/ 1137 w 10000"/>
                <a:gd name="connsiteY6" fmla="*/ 4377 h 10000"/>
                <a:gd name="connsiteX7" fmla="*/ 1457 w 10000"/>
                <a:gd name="connsiteY7" fmla="*/ 4164 h 10000"/>
                <a:gd name="connsiteX8" fmla="*/ 1865 w 10000"/>
                <a:gd name="connsiteY8" fmla="*/ 4042 h 10000"/>
                <a:gd name="connsiteX9" fmla="*/ 2012 w 10000"/>
                <a:gd name="connsiteY9" fmla="*/ 3951 h 10000"/>
                <a:gd name="connsiteX10" fmla="*/ 1895 w 10000"/>
                <a:gd name="connsiteY10" fmla="*/ 3556 h 10000"/>
                <a:gd name="connsiteX11" fmla="*/ 1954 w 10000"/>
                <a:gd name="connsiteY11" fmla="*/ 3404 h 10000"/>
                <a:gd name="connsiteX12" fmla="*/ 2128 w 10000"/>
                <a:gd name="connsiteY12" fmla="*/ 3161 h 10000"/>
                <a:gd name="connsiteX13" fmla="*/ 2128 w 10000"/>
                <a:gd name="connsiteY13" fmla="*/ 3039 h 10000"/>
                <a:gd name="connsiteX14" fmla="*/ 2536 w 10000"/>
                <a:gd name="connsiteY14" fmla="*/ 2553 h 10000"/>
                <a:gd name="connsiteX15" fmla="*/ 2886 w 10000"/>
                <a:gd name="connsiteY15" fmla="*/ 1793 h 10000"/>
                <a:gd name="connsiteX16" fmla="*/ 2945 w 10000"/>
                <a:gd name="connsiteY16" fmla="*/ 1459 h 10000"/>
                <a:gd name="connsiteX17" fmla="*/ 3003 w 10000"/>
                <a:gd name="connsiteY17" fmla="*/ 1459 h 10000"/>
                <a:gd name="connsiteX18" fmla="*/ 3236 w 10000"/>
                <a:gd name="connsiteY18" fmla="*/ 1641 h 10000"/>
                <a:gd name="connsiteX19" fmla="*/ 3557 w 10000"/>
                <a:gd name="connsiteY19" fmla="*/ 1611 h 10000"/>
                <a:gd name="connsiteX20" fmla="*/ 3761 w 10000"/>
                <a:gd name="connsiteY20" fmla="*/ 1581 h 10000"/>
                <a:gd name="connsiteX21" fmla="*/ 3906 w 10000"/>
                <a:gd name="connsiteY21" fmla="*/ 1337 h 10000"/>
                <a:gd name="connsiteX22" fmla="*/ 4053 w 10000"/>
                <a:gd name="connsiteY22" fmla="*/ 1307 h 10000"/>
                <a:gd name="connsiteX23" fmla="*/ 4169 w 10000"/>
                <a:gd name="connsiteY23" fmla="*/ 1307 h 10000"/>
                <a:gd name="connsiteX24" fmla="*/ 4315 w 10000"/>
                <a:gd name="connsiteY24" fmla="*/ 1246 h 10000"/>
                <a:gd name="connsiteX25" fmla="*/ 4373 w 10000"/>
                <a:gd name="connsiteY25" fmla="*/ 1124 h 10000"/>
                <a:gd name="connsiteX26" fmla="*/ 4461 w 10000"/>
                <a:gd name="connsiteY26" fmla="*/ 699 h 10000"/>
                <a:gd name="connsiteX27" fmla="*/ 4548 w 10000"/>
                <a:gd name="connsiteY27" fmla="*/ 608 h 10000"/>
                <a:gd name="connsiteX28" fmla="*/ 4694 w 10000"/>
                <a:gd name="connsiteY28" fmla="*/ 547 h 10000"/>
                <a:gd name="connsiteX29" fmla="*/ 4781 w 10000"/>
                <a:gd name="connsiteY29" fmla="*/ 486 h 10000"/>
                <a:gd name="connsiteX30" fmla="*/ 5044 w 10000"/>
                <a:gd name="connsiteY30" fmla="*/ 547 h 10000"/>
                <a:gd name="connsiteX31" fmla="*/ 5189 w 10000"/>
                <a:gd name="connsiteY31" fmla="*/ 760 h 10000"/>
                <a:gd name="connsiteX32" fmla="*/ 5306 w 10000"/>
                <a:gd name="connsiteY32" fmla="*/ 912 h 10000"/>
                <a:gd name="connsiteX33" fmla="*/ 5394 w 10000"/>
                <a:gd name="connsiteY33" fmla="*/ 942 h 10000"/>
                <a:gd name="connsiteX34" fmla="*/ 5626 w 10000"/>
                <a:gd name="connsiteY34" fmla="*/ 942 h 10000"/>
                <a:gd name="connsiteX35" fmla="*/ 5744 w 10000"/>
                <a:gd name="connsiteY35" fmla="*/ 973 h 10000"/>
                <a:gd name="connsiteX36" fmla="*/ 5918 w 10000"/>
                <a:gd name="connsiteY36" fmla="*/ 1003 h 10000"/>
                <a:gd name="connsiteX37" fmla="*/ 6005 w 10000"/>
                <a:gd name="connsiteY37" fmla="*/ 973 h 10000"/>
                <a:gd name="connsiteX38" fmla="*/ 6123 w 10000"/>
                <a:gd name="connsiteY38" fmla="*/ 973 h 10000"/>
                <a:gd name="connsiteX39" fmla="*/ 6210 w 10000"/>
                <a:gd name="connsiteY39" fmla="*/ 1003 h 10000"/>
                <a:gd name="connsiteX40" fmla="*/ 6326 w 10000"/>
                <a:gd name="connsiteY40" fmla="*/ 1033 h 10000"/>
                <a:gd name="connsiteX41" fmla="*/ 6589 w 10000"/>
                <a:gd name="connsiteY41" fmla="*/ 1094 h 10000"/>
                <a:gd name="connsiteX42" fmla="*/ 6676 w 10000"/>
                <a:gd name="connsiteY42" fmla="*/ 1094 h 10000"/>
                <a:gd name="connsiteX43" fmla="*/ 6764 w 10000"/>
                <a:gd name="connsiteY43" fmla="*/ 1003 h 10000"/>
                <a:gd name="connsiteX44" fmla="*/ 6851 w 10000"/>
                <a:gd name="connsiteY44" fmla="*/ 882 h 10000"/>
                <a:gd name="connsiteX45" fmla="*/ 6822 w 10000"/>
                <a:gd name="connsiteY45" fmla="*/ 486 h 10000"/>
                <a:gd name="connsiteX46" fmla="*/ 6705 w 10000"/>
                <a:gd name="connsiteY46" fmla="*/ 213 h 10000"/>
                <a:gd name="connsiteX47" fmla="*/ 6764 w 10000"/>
                <a:gd name="connsiteY47" fmla="*/ 121 h 10000"/>
                <a:gd name="connsiteX48" fmla="*/ 7085 w 10000"/>
                <a:gd name="connsiteY48" fmla="*/ 30 h 10000"/>
                <a:gd name="connsiteX49" fmla="*/ 7143 w 10000"/>
                <a:gd name="connsiteY49" fmla="*/ 0 h 10000"/>
                <a:gd name="connsiteX50" fmla="*/ 7288 w 10000"/>
                <a:gd name="connsiteY50" fmla="*/ 30 h 10000"/>
                <a:gd name="connsiteX51" fmla="*/ 7435 w 10000"/>
                <a:gd name="connsiteY51" fmla="*/ 152 h 10000"/>
                <a:gd name="connsiteX52" fmla="*/ 7464 w 10000"/>
                <a:gd name="connsiteY52" fmla="*/ 304 h 10000"/>
                <a:gd name="connsiteX53" fmla="*/ 7318 w 10000"/>
                <a:gd name="connsiteY53" fmla="*/ 608 h 10000"/>
                <a:gd name="connsiteX54" fmla="*/ 7288 w 10000"/>
                <a:gd name="connsiteY54" fmla="*/ 699 h 10000"/>
                <a:gd name="connsiteX55" fmla="*/ 7347 w 10000"/>
                <a:gd name="connsiteY55" fmla="*/ 882 h 10000"/>
                <a:gd name="connsiteX56" fmla="*/ 7843 w 10000"/>
                <a:gd name="connsiteY56" fmla="*/ 1459 h 10000"/>
                <a:gd name="connsiteX57" fmla="*/ 8193 w 10000"/>
                <a:gd name="connsiteY57" fmla="*/ 1337 h 10000"/>
                <a:gd name="connsiteX58" fmla="*/ 8280 w 10000"/>
                <a:gd name="connsiteY58" fmla="*/ 1246 h 10000"/>
                <a:gd name="connsiteX59" fmla="*/ 8367 w 10000"/>
                <a:gd name="connsiteY59" fmla="*/ 1246 h 10000"/>
                <a:gd name="connsiteX60" fmla="*/ 8455 w 10000"/>
                <a:gd name="connsiteY60" fmla="*/ 1277 h 10000"/>
                <a:gd name="connsiteX61" fmla="*/ 8396 w 10000"/>
                <a:gd name="connsiteY61" fmla="*/ 1489 h 10000"/>
                <a:gd name="connsiteX62" fmla="*/ 8425 w 10000"/>
                <a:gd name="connsiteY62" fmla="*/ 1611 h 10000"/>
                <a:gd name="connsiteX63" fmla="*/ 8572 w 10000"/>
                <a:gd name="connsiteY63" fmla="*/ 1641 h 10000"/>
                <a:gd name="connsiteX64" fmla="*/ 8717 w 10000"/>
                <a:gd name="connsiteY64" fmla="*/ 1611 h 10000"/>
                <a:gd name="connsiteX65" fmla="*/ 8775 w 10000"/>
                <a:gd name="connsiteY65" fmla="*/ 1672 h 10000"/>
                <a:gd name="connsiteX66" fmla="*/ 8805 w 10000"/>
                <a:gd name="connsiteY66" fmla="*/ 1763 h 10000"/>
                <a:gd name="connsiteX67" fmla="*/ 8979 w 10000"/>
                <a:gd name="connsiteY67" fmla="*/ 1854 h 10000"/>
                <a:gd name="connsiteX68" fmla="*/ 8950 w 10000"/>
                <a:gd name="connsiteY68" fmla="*/ 2097 h 10000"/>
                <a:gd name="connsiteX69" fmla="*/ 8955 w 10000"/>
                <a:gd name="connsiteY69" fmla="*/ 2451 h 10000"/>
                <a:gd name="connsiteX70" fmla="*/ 8726 w 10000"/>
                <a:gd name="connsiteY70" fmla="*/ 2711 h 10000"/>
                <a:gd name="connsiteX71" fmla="*/ 8679 w 10000"/>
                <a:gd name="connsiteY71" fmla="*/ 2969 h 10000"/>
                <a:gd name="connsiteX72" fmla="*/ 8673 w 10000"/>
                <a:gd name="connsiteY72" fmla="*/ 3391 h 10000"/>
                <a:gd name="connsiteX73" fmla="*/ 8542 w 10000"/>
                <a:gd name="connsiteY73" fmla="*/ 3434 h 10000"/>
                <a:gd name="connsiteX74" fmla="*/ 8425 w 10000"/>
                <a:gd name="connsiteY74" fmla="*/ 3404 h 10000"/>
                <a:gd name="connsiteX75" fmla="*/ 8309 w 10000"/>
                <a:gd name="connsiteY75" fmla="*/ 3343 h 10000"/>
                <a:gd name="connsiteX76" fmla="*/ 8134 w 10000"/>
                <a:gd name="connsiteY76" fmla="*/ 3252 h 10000"/>
                <a:gd name="connsiteX77" fmla="*/ 7988 w 10000"/>
                <a:gd name="connsiteY77" fmla="*/ 3161 h 10000"/>
                <a:gd name="connsiteX78" fmla="*/ 7988 w 10000"/>
                <a:gd name="connsiteY78" fmla="*/ 3130 h 10000"/>
                <a:gd name="connsiteX79" fmla="*/ 7872 w 10000"/>
                <a:gd name="connsiteY79" fmla="*/ 3100 h 10000"/>
                <a:gd name="connsiteX80" fmla="*/ 7696 w 10000"/>
                <a:gd name="connsiteY80" fmla="*/ 3161 h 10000"/>
                <a:gd name="connsiteX81" fmla="*/ 7696 w 10000"/>
                <a:gd name="connsiteY81" fmla="*/ 3222 h 10000"/>
                <a:gd name="connsiteX82" fmla="*/ 7522 w 10000"/>
                <a:gd name="connsiteY82" fmla="*/ 3678 h 10000"/>
                <a:gd name="connsiteX83" fmla="*/ 7405 w 10000"/>
                <a:gd name="connsiteY83" fmla="*/ 3738 h 10000"/>
                <a:gd name="connsiteX84" fmla="*/ 7143 w 10000"/>
                <a:gd name="connsiteY84" fmla="*/ 3738 h 10000"/>
                <a:gd name="connsiteX85" fmla="*/ 6968 w 10000"/>
                <a:gd name="connsiteY85" fmla="*/ 3829 h 10000"/>
                <a:gd name="connsiteX86" fmla="*/ 6910 w 10000"/>
                <a:gd name="connsiteY86" fmla="*/ 3951 h 10000"/>
                <a:gd name="connsiteX87" fmla="*/ 6880 w 10000"/>
                <a:gd name="connsiteY87" fmla="*/ 4042 h 10000"/>
                <a:gd name="connsiteX88" fmla="*/ 6968 w 10000"/>
                <a:gd name="connsiteY88" fmla="*/ 4073 h 10000"/>
                <a:gd name="connsiteX89" fmla="*/ 7114 w 10000"/>
                <a:gd name="connsiteY89" fmla="*/ 4073 h 10000"/>
                <a:gd name="connsiteX90" fmla="*/ 7288 w 10000"/>
                <a:gd name="connsiteY90" fmla="*/ 4042 h 10000"/>
                <a:gd name="connsiteX91" fmla="*/ 7522 w 10000"/>
                <a:gd name="connsiteY91" fmla="*/ 3921 h 10000"/>
                <a:gd name="connsiteX92" fmla="*/ 7551 w 10000"/>
                <a:gd name="connsiteY92" fmla="*/ 4042 h 10000"/>
                <a:gd name="connsiteX93" fmla="*/ 7405 w 10000"/>
                <a:gd name="connsiteY93" fmla="*/ 4286 h 10000"/>
                <a:gd name="connsiteX94" fmla="*/ 7143 w 10000"/>
                <a:gd name="connsiteY94" fmla="*/ 4529 h 10000"/>
                <a:gd name="connsiteX95" fmla="*/ 7143 w 10000"/>
                <a:gd name="connsiteY95" fmla="*/ 4620 h 10000"/>
                <a:gd name="connsiteX96" fmla="*/ 7055 w 10000"/>
                <a:gd name="connsiteY96" fmla="*/ 4832 h 10000"/>
                <a:gd name="connsiteX97" fmla="*/ 7143 w 10000"/>
                <a:gd name="connsiteY97" fmla="*/ 6018 h 10000"/>
                <a:gd name="connsiteX98" fmla="*/ 7288 w 10000"/>
                <a:gd name="connsiteY98" fmla="*/ 6048 h 10000"/>
                <a:gd name="connsiteX99" fmla="*/ 7347 w 10000"/>
                <a:gd name="connsiteY99" fmla="*/ 6018 h 10000"/>
                <a:gd name="connsiteX100" fmla="*/ 7464 w 10000"/>
                <a:gd name="connsiteY100" fmla="*/ 5988 h 10000"/>
                <a:gd name="connsiteX101" fmla="*/ 7551 w 10000"/>
                <a:gd name="connsiteY101" fmla="*/ 5927 h 10000"/>
                <a:gd name="connsiteX102" fmla="*/ 7872 w 10000"/>
                <a:gd name="connsiteY102" fmla="*/ 5775 h 10000"/>
                <a:gd name="connsiteX103" fmla="*/ 8105 w 10000"/>
                <a:gd name="connsiteY103" fmla="*/ 5593 h 10000"/>
                <a:gd name="connsiteX104" fmla="*/ 8513 w 10000"/>
                <a:gd name="connsiteY104" fmla="*/ 5136 h 10000"/>
                <a:gd name="connsiteX105" fmla="*/ 9096 w 10000"/>
                <a:gd name="connsiteY105" fmla="*/ 4620 h 10000"/>
                <a:gd name="connsiteX106" fmla="*/ 9213 w 10000"/>
                <a:gd name="connsiteY106" fmla="*/ 4407 h 10000"/>
                <a:gd name="connsiteX107" fmla="*/ 9358 w 10000"/>
                <a:gd name="connsiteY107" fmla="*/ 4346 h 10000"/>
                <a:gd name="connsiteX108" fmla="*/ 9417 w 10000"/>
                <a:gd name="connsiteY108" fmla="*/ 4346 h 10000"/>
                <a:gd name="connsiteX109" fmla="*/ 9505 w 10000"/>
                <a:gd name="connsiteY109" fmla="*/ 4286 h 10000"/>
                <a:gd name="connsiteX110" fmla="*/ 9737 w 10000"/>
                <a:gd name="connsiteY110" fmla="*/ 4529 h 10000"/>
                <a:gd name="connsiteX111" fmla="*/ 9913 w 10000"/>
                <a:gd name="connsiteY111" fmla="*/ 4863 h 10000"/>
                <a:gd name="connsiteX112" fmla="*/ 10000 w 10000"/>
                <a:gd name="connsiteY112" fmla="*/ 5198 h 10000"/>
                <a:gd name="connsiteX113" fmla="*/ 9795 w 10000"/>
                <a:gd name="connsiteY113" fmla="*/ 5440 h 10000"/>
                <a:gd name="connsiteX114" fmla="*/ 9329 w 10000"/>
                <a:gd name="connsiteY114" fmla="*/ 5714 h 10000"/>
                <a:gd name="connsiteX115" fmla="*/ 9213 w 10000"/>
                <a:gd name="connsiteY115" fmla="*/ 5866 h 10000"/>
                <a:gd name="connsiteX116" fmla="*/ 9009 w 10000"/>
                <a:gd name="connsiteY116" fmla="*/ 6292 h 10000"/>
                <a:gd name="connsiteX117" fmla="*/ 8921 w 10000"/>
                <a:gd name="connsiteY117" fmla="*/ 6322 h 10000"/>
                <a:gd name="connsiteX118" fmla="*/ 8834 w 10000"/>
                <a:gd name="connsiteY118" fmla="*/ 6383 h 10000"/>
                <a:gd name="connsiteX119" fmla="*/ 8688 w 10000"/>
                <a:gd name="connsiteY119" fmla="*/ 6322 h 10000"/>
                <a:gd name="connsiteX120" fmla="*/ 8572 w 10000"/>
                <a:gd name="connsiteY120" fmla="*/ 6322 h 10000"/>
                <a:gd name="connsiteX121" fmla="*/ 8425 w 10000"/>
                <a:gd name="connsiteY121" fmla="*/ 6322 h 10000"/>
                <a:gd name="connsiteX122" fmla="*/ 8309 w 10000"/>
                <a:gd name="connsiteY122" fmla="*/ 6413 h 10000"/>
                <a:gd name="connsiteX123" fmla="*/ 8280 w 10000"/>
                <a:gd name="connsiteY123" fmla="*/ 6443 h 10000"/>
                <a:gd name="connsiteX124" fmla="*/ 8542 w 10000"/>
                <a:gd name="connsiteY124" fmla="*/ 6687 h 10000"/>
                <a:gd name="connsiteX125" fmla="*/ 8572 w 10000"/>
                <a:gd name="connsiteY125" fmla="*/ 6747 h 10000"/>
                <a:gd name="connsiteX126" fmla="*/ 8921 w 10000"/>
                <a:gd name="connsiteY126" fmla="*/ 6991 h 10000"/>
                <a:gd name="connsiteX127" fmla="*/ 8979 w 10000"/>
                <a:gd name="connsiteY127" fmla="*/ 7355 h 10000"/>
                <a:gd name="connsiteX128" fmla="*/ 8892 w 10000"/>
                <a:gd name="connsiteY128" fmla="*/ 7538 h 10000"/>
                <a:gd name="connsiteX129" fmla="*/ 8834 w 10000"/>
                <a:gd name="connsiteY129" fmla="*/ 7599 h 10000"/>
                <a:gd name="connsiteX130" fmla="*/ 8805 w 10000"/>
                <a:gd name="connsiteY130" fmla="*/ 7750 h 10000"/>
                <a:gd name="connsiteX131" fmla="*/ 8834 w 10000"/>
                <a:gd name="connsiteY131" fmla="*/ 7963 h 10000"/>
                <a:gd name="connsiteX132" fmla="*/ 8717 w 10000"/>
                <a:gd name="connsiteY132" fmla="*/ 8207 h 10000"/>
                <a:gd name="connsiteX133" fmla="*/ 8425 w 10000"/>
                <a:gd name="connsiteY133" fmla="*/ 8571 h 10000"/>
                <a:gd name="connsiteX134" fmla="*/ 8338 w 10000"/>
                <a:gd name="connsiteY134" fmla="*/ 8906 h 10000"/>
                <a:gd name="connsiteX135" fmla="*/ 8367 w 10000"/>
                <a:gd name="connsiteY135" fmla="*/ 9180 h 10000"/>
                <a:gd name="connsiteX136" fmla="*/ 8425 w 10000"/>
                <a:gd name="connsiteY136" fmla="*/ 9452 h 10000"/>
                <a:gd name="connsiteX137" fmla="*/ 8309 w 10000"/>
                <a:gd name="connsiteY137" fmla="*/ 9483 h 10000"/>
                <a:gd name="connsiteX138" fmla="*/ 8134 w 10000"/>
                <a:gd name="connsiteY138" fmla="*/ 9514 h 10000"/>
                <a:gd name="connsiteX139" fmla="*/ 7814 w 10000"/>
                <a:gd name="connsiteY139" fmla="*/ 9756 h 10000"/>
                <a:gd name="connsiteX140" fmla="*/ 7667 w 10000"/>
                <a:gd name="connsiteY140" fmla="*/ 9848 h 10000"/>
                <a:gd name="connsiteX141" fmla="*/ 7551 w 10000"/>
                <a:gd name="connsiteY141" fmla="*/ 9969 h 10000"/>
                <a:gd name="connsiteX142" fmla="*/ 7201 w 10000"/>
                <a:gd name="connsiteY142" fmla="*/ 10000 h 10000"/>
                <a:gd name="connsiteX143" fmla="*/ 7085 w 10000"/>
                <a:gd name="connsiteY143" fmla="*/ 10000 h 10000"/>
                <a:gd name="connsiteX144" fmla="*/ 6880 w 10000"/>
                <a:gd name="connsiteY144" fmla="*/ 9939 h 10000"/>
                <a:gd name="connsiteX145" fmla="*/ 6676 w 10000"/>
                <a:gd name="connsiteY145" fmla="*/ 10000 h 10000"/>
                <a:gd name="connsiteX146" fmla="*/ 6472 w 10000"/>
                <a:gd name="connsiteY146" fmla="*/ 9969 h 10000"/>
                <a:gd name="connsiteX147" fmla="*/ 6385 w 10000"/>
                <a:gd name="connsiteY147" fmla="*/ 9939 h 10000"/>
                <a:gd name="connsiteX148" fmla="*/ 6268 w 10000"/>
                <a:gd name="connsiteY148" fmla="*/ 9909 h 10000"/>
                <a:gd name="connsiteX149" fmla="*/ 6385 w 10000"/>
                <a:gd name="connsiteY149" fmla="*/ 9696 h 10000"/>
                <a:gd name="connsiteX150" fmla="*/ 6326 w 10000"/>
                <a:gd name="connsiteY150" fmla="*/ 9544 h 10000"/>
                <a:gd name="connsiteX151" fmla="*/ 6385 w 10000"/>
                <a:gd name="connsiteY151" fmla="*/ 9452 h 10000"/>
                <a:gd name="connsiteX152" fmla="*/ 6297 w 10000"/>
                <a:gd name="connsiteY152" fmla="*/ 9422 h 10000"/>
                <a:gd name="connsiteX153" fmla="*/ 6268 w 10000"/>
                <a:gd name="connsiteY153" fmla="*/ 9270 h 10000"/>
                <a:gd name="connsiteX154" fmla="*/ 6210 w 10000"/>
                <a:gd name="connsiteY154" fmla="*/ 9210 h 10000"/>
                <a:gd name="connsiteX155" fmla="*/ 6152 w 10000"/>
                <a:gd name="connsiteY155" fmla="*/ 8906 h 10000"/>
                <a:gd name="connsiteX156" fmla="*/ 6065 w 10000"/>
                <a:gd name="connsiteY156" fmla="*/ 8814 h 10000"/>
                <a:gd name="connsiteX157" fmla="*/ 5976 w 10000"/>
                <a:gd name="connsiteY157" fmla="*/ 8753 h 10000"/>
                <a:gd name="connsiteX158" fmla="*/ 5597 w 10000"/>
                <a:gd name="connsiteY158" fmla="*/ 8753 h 10000"/>
                <a:gd name="connsiteX159" fmla="*/ 5394 w 10000"/>
                <a:gd name="connsiteY159" fmla="*/ 8753 h 10000"/>
                <a:gd name="connsiteX160" fmla="*/ 5073 w 10000"/>
                <a:gd name="connsiteY160" fmla="*/ 8723 h 10000"/>
                <a:gd name="connsiteX161" fmla="*/ 5015 w 10000"/>
                <a:gd name="connsiteY161" fmla="*/ 8662 h 10000"/>
                <a:gd name="connsiteX162" fmla="*/ 4956 w 10000"/>
                <a:gd name="connsiteY162" fmla="*/ 8814 h 10000"/>
                <a:gd name="connsiteX163" fmla="*/ 4752 w 10000"/>
                <a:gd name="connsiteY163" fmla="*/ 8906 h 10000"/>
                <a:gd name="connsiteX164" fmla="*/ 4548 w 10000"/>
                <a:gd name="connsiteY164" fmla="*/ 8906 h 10000"/>
                <a:gd name="connsiteX165" fmla="*/ 4548 w 10000"/>
                <a:gd name="connsiteY165" fmla="*/ 8814 h 10000"/>
                <a:gd name="connsiteX166" fmla="*/ 4635 w 10000"/>
                <a:gd name="connsiteY166" fmla="*/ 8298 h 10000"/>
                <a:gd name="connsiteX167" fmla="*/ 4490 w 10000"/>
                <a:gd name="connsiteY167" fmla="*/ 7872 h 10000"/>
                <a:gd name="connsiteX168" fmla="*/ 4403 w 10000"/>
                <a:gd name="connsiteY168" fmla="*/ 7842 h 10000"/>
                <a:gd name="connsiteX169" fmla="*/ 4198 w 10000"/>
                <a:gd name="connsiteY169" fmla="*/ 7811 h 10000"/>
                <a:gd name="connsiteX170" fmla="*/ 4111 w 10000"/>
                <a:gd name="connsiteY170" fmla="*/ 7842 h 10000"/>
                <a:gd name="connsiteX171" fmla="*/ 3935 w 10000"/>
                <a:gd name="connsiteY171" fmla="*/ 7872 h 10000"/>
                <a:gd name="connsiteX172" fmla="*/ 3761 w 10000"/>
                <a:gd name="connsiteY172" fmla="*/ 7963 h 10000"/>
                <a:gd name="connsiteX173" fmla="*/ 3527 w 10000"/>
                <a:gd name="connsiteY173" fmla="*/ 8054 h 10000"/>
                <a:gd name="connsiteX174" fmla="*/ 3324 w 10000"/>
                <a:gd name="connsiteY174" fmla="*/ 8571 h 10000"/>
                <a:gd name="connsiteX175" fmla="*/ 3149 w 10000"/>
                <a:gd name="connsiteY175" fmla="*/ 8602 h 10000"/>
                <a:gd name="connsiteX176" fmla="*/ 3032 w 10000"/>
                <a:gd name="connsiteY176" fmla="*/ 8571 h 10000"/>
                <a:gd name="connsiteX177" fmla="*/ 2915 w 10000"/>
                <a:gd name="connsiteY177" fmla="*/ 8602 h 10000"/>
                <a:gd name="connsiteX178" fmla="*/ 2536 w 10000"/>
                <a:gd name="connsiteY178" fmla="*/ 8571 h 10000"/>
                <a:gd name="connsiteX179" fmla="*/ 2536 w 10000"/>
                <a:gd name="connsiteY179" fmla="*/ 8358 h 10000"/>
                <a:gd name="connsiteX180" fmla="*/ 2478 w 10000"/>
                <a:gd name="connsiteY180" fmla="*/ 8267 h 10000"/>
                <a:gd name="connsiteX181" fmla="*/ 2449 w 10000"/>
                <a:gd name="connsiteY181" fmla="*/ 8145 h 10000"/>
                <a:gd name="connsiteX182" fmla="*/ 2362 w 10000"/>
                <a:gd name="connsiteY182" fmla="*/ 8054 h 10000"/>
                <a:gd name="connsiteX183" fmla="*/ 2362 w 10000"/>
                <a:gd name="connsiteY183" fmla="*/ 7872 h 10000"/>
                <a:gd name="connsiteX184" fmla="*/ 2304 w 10000"/>
                <a:gd name="connsiteY184" fmla="*/ 7750 h 10000"/>
                <a:gd name="connsiteX185" fmla="*/ 2099 w 10000"/>
                <a:gd name="connsiteY185" fmla="*/ 7021 h 10000"/>
                <a:gd name="connsiteX186" fmla="*/ 2012 w 10000"/>
                <a:gd name="connsiteY186" fmla="*/ 6900 h 10000"/>
                <a:gd name="connsiteX187" fmla="*/ 1720 w 10000"/>
                <a:gd name="connsiteY187" fmla="*/ 7021 h 10000"/>
                <a:gd name="connsiteX188" fmla="*/ 1604 w 10000"/>
                <a:gd name="connsiteY188" fmla="*/ 7021 h 10000"/>
                <a:gd name="connsiteX189" fmla="*/ 1283 w 10000"/>
                <a:gd name="connsiteY189" fmla="*/ 6960 h 10000"/>
                <a:gd name="connsiteX190" fmla="*/ 991 w 10000"/>
                <a:gd name="connsiteY190" fmla="*/ 6747 h 10000"/>
                <a:gd name="connsiteX191" fmla="*/ 758 w 10000"/>
                <a:gd name="connsiteY191" fmla="*/ 6747 h 10000"/>
                <a:gd name="connsiteX192" fmla="*/ 671 w 10000"/>
                <a:gd name="connsiteY192" fmla="*/ 6687 h 10000"/>
                <a:gd name="connsiteX193" fmla="*/ 583 w 10000"/>
                <a:gd name="connsiteY193" fmla="*/ 6565 h 10000"/>
                <a:gd name="connsiteX194" fmla="*/ 583 w 10000"/>
                <a:gd name="connsiteY194" fmla="*/ 6443 h 10000"/>
                <a:gd name="connsiteX195" fmla="*/ 525 w 10000"/>
                <a:gd name="connsiteY195" fmla="*/ 6474 h 10000"/>
                <a:gd name="connsiteX196" fmla="*/ 350 w 10000"/>
                <a:gd name="connsiteY196" fmla="*/ 6413 h 10000"/>
                <a:gd name="connsiteX197" fmla="*/ 0 w 10000"/>
                <a:gd name="connsiteY197" fmla="*/ 6139 h 10000"/>
                <a:gd name="connsiteX198" fmla="*/ 0 w 10000"/>
                <a:gd name="connsiteY198" fmla="*/ 6048 h 10000"/>
                <a:gd name="connsiteX0" fmla="*/ 0 w 10000"/>
                <a:gd name="connsiteY0" fmla="*/ 6048 h 10000"/>
                <a:gd name="connsiteX1" fmla="*/ 234 w 10000"/>
                <a:gd name="connsiteY1" fmla="*/ 5775 h 10000"/>
                <a:gd name="connsiteX2" fmla="*/ 321 w 10000"/>
                <a:gd name="connsiteY2" fmla="*/ 5623 h 10000"/>
                <a:gd name="connsiteX3" fmla="*/ 408 w 10000"/>
                <a:gd name="connsiteY3" fmla="*/ 4620 h 10000"/>
                <a:gd name="connsiteX4" fmla="*/ 671 w 10000"/>
                <a:gd name="connsiteY4" fmla="*/ 4529 h 10000"/>
                <a:gd name="connsiteX5" fmla="*/ 816 w 10000"/>
                <a:gd name="connsiteY5" fmla="*/ 4498 h 10000"/>
                <a:gd name="connsiteX6" fmla="*/ 1137 w 10000"/>
                <a:gd name="connsiteY6" fmla="*/ 4377 h 10000"/>
                <a:gd name="connsiteX7" fmla="*/ 1457 w 10000"/>
                <a:gd name="connsiteY7" fmla="*/ 4164 h 10000"/>
                <a:gd name="connsiteX8" fmla="*/ 1865 w 10000"/>
                <a:gd name="connsiteY8" fmla="*/ 4042 h 10000"/>
                <a:gd name="connsiteX9" fmla="*/ 2012 w 10000"/>
                <a:gd name="connsiteY9" fmla="*/ 3951 h 10000"/>
                <a:gd name="connsiteX10" fmla="*/ 1895 w 10000"/>
                <a:gd name="connsiteY10" fmla="*/ 3556 h 10000"/>
                <a:gd name="connsiteX11" fmla="*/ 1954 w 10000"/>
                <a:gd name="connsiteY11" fmla="*/ 3404 h 10000"/>
                <a:gd name="connsiteX12" fmla="*/ 2128 w 10000"/>
                <a:gd name="connsiteY12" fmla="*/ 3161 h 10000"/>
                <a:gd name="connsiteX13" fmla="*/ 2128 w 10000"/>
                <a:gd name="connsiteY13" fmla="*/ 3039 h 10000"/>
                <a:gd name="connsiteX14" fmla="*/ 2536 w 10000"/>
                <a:gd name="connsiteY14" fmla="*/ 2553 h 10000"/>
                <a:gd name="connsiteX15" fmla="*/ 2886 w 10000"/>
                <a:gd name="connsiteY15" fmla="*/ 1793 h 10000"/>
                <a:gd name="connsiteX16" fmla="*/ 2945 w 10000"/>
                <a:gd name="connsiteY16" fmla="*/ 1459 h 10000"/>
                <a:gd name="connsiteX17" fmla="*/ 3003 w 10000"/>
                <a:gd name="connsiteY17" fmla="*/ 1459 h 10000"/>
                <a:gd name="connsiteX18" fmla="*/ 3236 w 10000"/>
                <a:gd name="connsiteY18" fmla="*/ 1641 h 10000"/>
                <a:gd name="connsiteX19" fmla="*/ 3557 w 10000"/>
                <a:gd name="connsiteY19" fmla="*/ 1611 h 10000"/>
                <a:gd name="connsiteX20" fmla="*/ 3761 w 10000"/>
                <a:gd name="connsiteY20" fmla="*/ 1581 h 10000"/>
                <a:gd name="connsiteX21" fmla="*/ 3906 w 10000"/>
                <a:gd name="connsiteY21" fmla="*/ 1337 h 10000"/>
                <a:gd name="connsiteX22" fmla="*/ 4053 w 10000"/>
                <a:gd name="connsiteY22" fmla="*/ 1307 h 10000"/>
                <a:gd name="connsiteX23" fmla="*/ 4169 w 10000"/>
                <a:gd name="connsiteY23" fmla="*/ 1307 h 10000"/>
                <a:gd name="connsiteX24" fmla="*/ 4315 w 10000"/>
                <a:gd name="connsiteY24" fmla="*/ 1246 h 10000"/>
                <a:gd name="connsiteX25" fmla="*/ 4373 w 10000"/>
                <a:gd name="connsiteY25" fmla="*/ 1124 h 10000"/>
                <a:gd name="connsiteX26" fmla="*/ 4461 w 10000"/>
                <a:gd name="connsiteY26" fmla="*/ 699 h 10000"/>
                <a:gd name="connsiteX27" fmla="*/ 4548 w 10000"/>
                <a:gd name="connsiteY27" fmla="*/ 608 h 10000"/>
                <a:gd name="connsiteX28" fmla="*/ 4694 w 10000"/>
                <a:gd name="connsiteY28" fmla="*/ 547 h 10000"/>
                <a:gd name="connsiteX29" fmla="*/ 4781 w 10000"/>
                <a:gd name="connsiteY29" fmla="*/ 486 h 10000"/>
                <a:gd name="connsiteX30" fmla="*/ 5044 w 10000"/>
                <a:gd name="connsiteY30" fmla="*/ 547 h 10000"/>
                <a:gd name="connsiteX31" fmla="*/ 5189 w 10000"/>
                <a:gd name="connsiteY31" fmla="*/ 760 h 10000"/>
                <a:gd name="connsiteX32" fmla="*/ 5306 w 10000"/>
                <a:gd name="connsiteY32" fmla="*/ 912 h 10000"/>
                <a:gd name="connsiteX33" fmla="*/ 5394 w 10000"/>
                <a:gd name="connsiteY33" fmla="*/ 942 h 10000"/>
                <a:gd name="connsiteX34" fmla="*/ 5626 w 10000"/>
                <a:gd name="connsiteY34" fmla="*/ 942 h 10000"/>
                <a:gd name="connsiteX35" fmla="*/ 5744 w 10000"/>
                <a:gd name="connsiteY35" fmla="*/ 973 h 10000"/>
                <a:gd name="connsiteX36" fmla="*/ 5918 w 10000"/>
                <a:gd name="connsiteY36" fmla="*/ 1003 h 10000"/>
                <a:gd name="connsiteX37" fmla="*/ 6005 w 10000"/>
                <a:gd name="connsiteY37" fmla="*/ 973 h 10000"/>
                <a:gd name="connsiteX38" fmla="*/ 6123 w 10000"/>
                <a:gd name="connsiteY38" fmla="*/ 973 h 10000"/>
                <a:gd name="connsiteX39" fmla="*/ 6210 w 10000"/>
                <a:gd name="connsiteY39" fmla="*/ 1003 h 10000"/>
                <a:gd name="connsiteX40" fmla="*/ 6326 w 10000"/>
                <a:gd name="connsiteY40" fmla="*/ 1033 h 10000"/>
                <a:gd name="connsiteX41" fmla="*/ 6589 w 10000"/>
                <a:gd name="connsiteY41" fmla="*/ 1094 h 10000"/>
                <a:gd name="connsiteX42" fmla="*/ 6676 w 10000"/>
                <a:gd name="connsiteY42" fmla="*/ 1094 h 10000"/>
                <a:gd name="connsiteX43" fmla="*/ 6764 w 10000"/>
                <a:gd name="connsiteY43" fmla="*/ 1003 h 10000"/>
                <a:gd name="connsiteX44" fmla="*/ 6851 w 10000"/>
                <a:gd name="connsiteY44" fmla="*/ 882 h 10000"/>
                <a:gd name="connsiteX45" fmla="*/ 6822 w 10000"/>
                <a:gd name="connsiteY45" fmla="*/ 486 h 10000"/>
                <a:gd name="connsiteX46" fmla="*/ 6705 w 10000"/>
                <a:gd name="connsiteY46" fmla="*/ 213 h 10000"/>
                <a:gd name="connsiteX47" fmla="*/ 6764 w 10000"/>
                <a:gd name="connsiteY47" fmla="*/ 121 h 10000"/>
                <a:gd name="connsiteX48" fmla="*/ 7085 w 10000"/>
                <a:gd name="connsiteY48" fmla="*/ 30 h 10000"/>
                <a:gd name="connsiteX49" fmla="*/ 7143 w 10000"/>
                <a:gd name="connsiteY49" fmla="*/ 0 h 10000"/>
                <a:gd name="connsiteX50" fmla="*/ 7288 w 10000"/>
                <a:gd name="connsiteY50" fmla="*/ 30 h 10000"/>
                <a:gd name="connsiteX51" fmla="*/ 7435 w 10000"/>
                <a:gd name="connsiteY51" fmla="*/ 152 h 10000"/>
                <a:gd name="connsiteX52" fmla="*/ 7464 w 10000"/>
                <a:gd name="connsiteY52" fmla="*/ 304 h 10000"/>
                <a:gd name="connsiteX53" fmla="*/ 7318 w 10000"/>
                <a:gd name="connsiteY53" fmla="*/ 608 h 10000"/>
                <a:gd name="connsiteX54" fmla="*/ 7288 w 10000"/>
                <a:gd name="connsiteY54" fmla="*/ 699 h 10000"/>
                <a:gd name="connsiteX55" fmla="*/ 7347 w 10000"/>
                <a:gd name="connsiteY55" fmla="*/ 882 h 10000"/>
                <a:gd name="connsiteX56" fmla="*/ 7843 w 10000"/>
                <a:gd name="connsiteY56" fmla="*/ 1459 h 10000"/>
                <a:gd name="connsiteX57" fmla="*/ 8193 w 10000"/>
                <a:gd name="connsiteY57" fmla="*/ 1337 h 10000"/>
                <a:gd name="connsiteX58" fmla="*/ 8280 w 10000"/>
                <a:gd name="connsiteY58" fmla="*/ 1246 h 10000"/>
                <a:gd name="connsiteX59" fmla="*/ 8367 w 10000"/>
                <a:gd name="connsiteY59" fmla="*/ 1246 h 10000"/>
                <a:gd name="connsiteX60" fmla="*/ 8455 w 10000"/>
                <a:gd name="connsiteY60" fmla="*/ 1277 h 10000"/>
                <a:gd name="connsiteX61" fmla="*/ 8396 w 10000"/>
                <a:gd name="connsiteY61" fmla="*/ 1489 h 10000"/>
                <a:gd name="connsiteX62" fmla="*/ 8425 w 10000"/>
                <a:gd name="connsiteY62" fmla="*/ 1611 h 10000"/>
                <a:gd name="connsiteX63" fmla="*/ 8572 w 10000"/>
                <a:gd name="connsiteY63" fmla="*/ 1641 h 10000"/>
                <a:gd name="connsiteX64" fmla="*/ 8717 w 10000"/>
                <a:gd name="connsiteY64" fmla="*/ 1611 h 10000"/>
                <a:gd name="connsiteX65" fmla="*/ 8775 w 10000"/>
                <a:gd name="connsiteY65" fmla="*/ 1672 h 10000"/>
                <a:gd name="connsiteX66" fmla="*/ 8805 w 10000"/>
                <a:gd name="connsiteY66" fmla="*/ 1763 h 10000"/>
                <a:gd name="connsiteX67" fmla="*/ 8979 w 10000"/>
                <a:gd name="connsiteY67" fmla="*/ 1854 h 10000"/>
                <a:gd name="connsiteX68" fmla="*/ 8950 w 10000"/>
                <a:gd name="connsiteY68" fmla="*/ 2097 h 10000"/>
                <a:gd name="connsiteX69" fmla="*/ 8955 w 10000"/>
                <a:gd name="connsiteY69" fmla="*/ 2451 h 10000"/>
                <a:gd name="connsiteX70" fmla="*/ 8726 w 10000"/>
                <a:gd name="connsiteY70" fmla="*/ 2711 h 10000"/>
                <a:gd name="connsiteX71" fmla="*/ 8679 w 10000"/>
                <a:gd name="connsiteY71" fmla="*/ 2969 h 10000"/>
                <a:gd name="connsiteX72" fmla="*/ 8673 w 10000"/>
                <a:gd name="connsiteY72" fmla="*/ 3391 h 10000"/>
                <a:gd name="connsiteX73" fmla="*/ 8596 w 10000"/>
                <a:gd name="connsiteY73" fmla="*/ 3569 h 10000"/>
                <a:gd name="connsiteX74" fmla="*/ 8425 w 10000"/>
                <a:gd name="connsiteY74" fmla="*/ 3404 h 10000"/>
                <a:gd name="connsiteX75" fmla="*/ 8309 w 10000"/>
                <a:gd name="connsiteY75" fmla="*/ 3343 h 10000"/>
                <a:gd name="connsiteX76" fmla="*/ 8134 w 10000"/>
                <a:gd name="connsiteY76" fmla="*/ 3252 h 10000"/>
                <a:gd name="connsiteX77" fmla="*/ 7988 w 10000"/>
                <a:gd name="connsiteY77" fmla="*/ 3161 h 10000"/>
                <a:gd name="connsiteX78" fmla="*/ 7988 w 10000"/>
                <a:gd name="connsiteY78" fmla="*/ 3130 h 10000"/>
                <a:gd name="connsiteX79" fmla="*/ 7872 w 10000"/>
                <a:gd name="connsiteY79" fmla="*/ 3100 h 10000"/>
                <a:gd name="connsiteX80" fmla="*/ 7696 w 10000"/>
                <a:gd name="connsiteY80" fmla="*/ 3161 h 10000"/>
                <a:gd name="connsiteX81" fmla="*/ 7696 w 10000"/>
                <a:gd name="connsiteY81" fmla="*/ 3222 h 10000"/>
                <a:gd name="connsiteX82" fmla="*/ 7522 w 10000"/>
                <a:gd name="connsiteY82" fmla="*/ 3678 h 10000"/>
                <a:gd name="connsiteX83" fmla="*/ 7405 w 10000"/>
                <a:gd name="connsiteY83" fmla="*/ 3738 h 10000"/>
                <a:gd name="connsiteX84" fmla="*/ 7143 w 10000"/>
                <a:gd name="connsiteY84" fmla="*/ 3738 h 10000"/>
                <a:gd name="connsiteX85" fmla="*/ 6968 w 10000"/>
                <a:gd name="connsiteY85" fmla="*/ 3829 h 10000"/>
                <a:gd name="connsiteX86" fmla="*/ 6910 w 10000"/>
                <a:gd name="connsiteY86" fmla="*/ 3951 h 10000"/>
                <a:gd name="connsiteX87" fmla="*/ 6880 w 10000"/>
                <a:gd name="connsiteY87" fmla="*/ 4042 h 10000"/>
                <a:gd name="connsiteX88" fmla="*/ 6968 w 10000"/>
                <a:gd name="connsiteY88" fmla="*/ 4073 h 10000"/>
                <a:gd name="connsiteX89" fmla="*/ 7114 w 10000"/>
                <a:gd name="connsiteY89" fmla="*/ 4073 h 10000"/>
                <a:gd name="connsiteX90" fmla="*/ 7288 w 10000"/>
                <a:gd name="connsiteY90" fmla="*/ 4042 h 10000"/>
                <a:gd name="connsiteX91" fmla="*/ 7522 w 10000"/>
                <a:gd name="connsiteY91" fmla="*/ 3921 h 10000"/>
                <a:gd name="connsiteX92" fmla="*/ 7551 w 10000"/>
                <a:gd name="connsiteY92" fmla="*/ 4042 h 10000"/>
                <a:gd name="connsiteX93" fmla="*/ 7405 w 10000"/>
                <a:gd name="connsiteY93" fmla="*/ 4286 h 10000"/>
                <a:gd name="connsiteX94" fmla="*/ 7143 w 10000"/>
                <a:gd name="connsiteY94" fmla="*/ 4529 h 10000"/>
                <a:gd name="connsiteX95" fmla="*/ 7143 w 10000"/>
                <a:gd name="connsiteY95" fmla="*/ 4620 h 10000"/>
                <a:gd name="connsiteX96" fmla="*/ 7055 w 10000"/>
                <a:gd name="connsiteY96" fmla="*/ 4832 h 10000"/>
                <a:gd name="connsiteX97" fmla="*/ 7143 w 10000"/>
                <a:gd name="connsiteY97" fmla="*/ 6018 h 10000"/>
                <a:gd name="connsiteX98" fmla="*/ 7288 w 10000"/>
                <a:gd name="connsiteY98" fmla="*/ 6048 h 10000"/>
                <a:gd name="connsiteX99" fmla="*/ 7347 w 10000"/>
                <a:gd name="connsiteY99" fmla="*/ 6018 h 10000"/>
                <a:gd name="connsiteX100" fmla="*/ 7464 w 10000"/>
                <a:gd name="connsiteY100" fmla="*/ 5988 h 10000"/>
                <a:gd name="connsiteX101" fmla="*/ 7551 w 10000"/>
                <a:gd name="connsiteY101" fmla="*/ 5927 h 10000"/>
                <a:gd name="connsiteX102" fmla="*/ 7872 w 10000"/>
                <a:gd name="connsiteY102" fmla="*/ 5775 h 10000"/>
                <a:gd name="connsiteX103" fmla="*/ 8105 w 10000"/>
                <a:gd name="connsiteY103" fmla="*/ 5593 h 10000"/>
                <a:gd name="connsiteX104" fmla="*/ 8513 w 10000"/>
                <a:gd name="connsiteY104" fmla="*/ 5136 h 10000"/>
                <a:gd name="connsiteX105" fmla="*/ 9096 w 10000"/>
                <a:gd name="connsiteY105" fmla="*/ 4620 h 10000"/>
                <a:gd name="connsiteX106" fmla="*/ 9213 w 10000"/>
                <a:gd name="connsiteY106" fmla="*/ 4407 h 10000"/>
                <a:gd name="connsiteX107" fmla="*/ 9358 w 10000"/>
                <a:gd name="connsiteY107" fmla="*/ 4346 h 10000"/>
                <a:gd name="connsiteX108" fmla="*/ 9417 w 10000"/>
                <a:gd name="connsiteY108" fmla="*/ 4346 h 10000"/>
                <a:gd name="connsiteX109" fmla="*/ 9505 w 10000"/>
                <a:gd name="connsiteY109" fmla="*/ 4286 h 10000"/>
                <a:gd name="connsiteX110" fmla="*/ 9737 w 10000"/>
                <a:gd name="connsiteY110" fmla="*/ 4529 h 10000"/>
                <a:gd name="connsiteX111" fmla="*/ 9913 w 10000"/>
                <a:gd name="connsiteY111" fmla="*/ 4863 h 10000"/>
                <a:gd name="connsiteX112" fmla="*/ 10000 w 10000"/>
                <a:gd name="connsiteY112" fmla="*/ 5198 h 10000"/>
                <a:gd name="connsiteX113" fmla="*/ 9795 w 10000"/>
                <a:gd name="connsiteY113" fmla="*/ 5440 h 10000"/>
                <a:gd name="connsiteX114" fmla="*/ 9329 w 10000"/>
                <a:gd name="connsiteY114" fmla="*/ 5714 h 10000"/>
                <a:gd name="connsiteX115" fmla="*/ 9213 w 10000"/>
                <a:gd name="connsiteY115" fmla="*/ 5866 h 10000"/>
                <a:gd name="connsiteX116" fmla="*/ 9009 w 10000"/>
                <a:gd name="connsiteY116" fmla="*/ 6292 h 10000"/>
                <a:gd name="connsiteX117" fmla="*/ 8921 w 10000"/>
                <a:gd name="connsiteY117" fmla="*/ 6322 h 10000"/>
                <a:gd name="connsiteX118" fmla="*/ 8834 w 10000"/>
                <a:gd name="connsiteY118" fmla="*/ 6383 h 10000"/>
                <a:gd name="connsiteX119" fmla="*/ 8688 w 10000"/>
                <a:gd name="connsiteY119" fmla="*/ 6322 h 10000"/>
                <a:gd name="connsiteX120" fmla="*/ 8572 w 10000"/>
                <a:gd name="connsiteY120" fmla="*/ 6322 h 10000"/>
                <a:gd name="connsiteX121" fmla="*/ 8425 w 10000"/>
                <a:gd name="connsiteY121" fmla="*/ 6322 h 10000"/>
                <a:gd name="connsiteX122" fmla="*/ 8309 w 10000"/>
                <a:gd name="connsiteY122" fmla="*/ 6413 h 10000"/>
                <a:gd name="connsiteX123" fmla="*/ 8280 w 10000"/>
                <a:gd name="connsiteY123" fmla="*/ 6443 h 10000"/>
                <a:gd name="connsiteX124" fmla="*/ 8542 w 10000"/>
                <a:gd name="connsiteY124" fmla="*/ 6687 h 10000"/>
                <a:gd name="connsiteX125" fmla="*/ 8572 w 10000"/>
                <a:gd name="connsiteY125" fmla="*/ 6747 h 10000"/>
                <a:gd name="connsiteX126" fmla="*/ 8921 w 10000"/>
                <a:gd name="connsiteY126" fmla="*/ 6991 h 10000"/>
                <a:gd name="connsiteX127" fmla="*/ 8979 w 10000"/>
                <a:gd name="connsiteY127" fmla="*/ 7355 h 10000"/>
                <a:gd name="connsiteX128" fmla="*/ 8892 w 10000"/>
                <a:gd name="connsiteY128" fmla="*/ 7538 h 10000"/>
                <a:gd name="connsiteX129" fmla="*/ 8834 w 10000"/>
                <a:gd name="connsiteY129" fmla="*/ 7599 h 10000"/>
                <a:gd name="connsiteX130" fmla="*/ 8805 w 10000"/>
                <a:gd name="connsiteY130" fmla="*/ 7750 h 10000"/>
                <a:gd name="connsiteX131" fmla="*/ 8834 w 10000"/>
                <a:gd name="connsiteY131" fmla="*/ 7963 h 10000"/>
                <a:gd name="connsiteX132" fmla="*/ 8717 w 10000"/>
                <a:gd name="connsiteY132" fmla="*/ 8207 h 10000"/>
                <a:gd name="connsiteX133" fmla="*/ 8425 w 10000"/>
                <a:gd name="connsiteY133" fmla="*/ 8571 h 10000"/>
                <a:gd name="connsiteX134" fmla="*/ 8338 w 10000"/>
                <a:gd name="connsiteY134" fmla="*/ 8906 h 10000"/>
                <a:gd name="connsiteX135" fmla="*/ 8367 w 10000"/>
                <a:gd name="connsiteY135" fmla="*/ 9180 h 10000"/>
                <a:gd name="connsiteX136" fmla="*/ 8425 w 10000"/>
                <a:gd name="connsiteY136" fmla="*/ 9452 h 10000"/>
                <a:gd name="connsiteX137" fmla="*/ 8309 w 10000"/>
                <a:gd name="connsiteY137" fmla="*/ 9483 h 10000"/>
                <a:gd name="connsiteX138" fmla="*/ 8134 w 10000"/>
                <a:gd name="connsiteY138" fmla="*/ 9514 h 10000"/>
                <a:gd name="connsiteX139" fmla="*/ 7814 w 10000"/>
                <a:gd name="connsiteY139" fmla="*/ 9756 h 10000"/>
                <a:gd name="connsiteX140" fmla="*/ 7667 w 10000"/>
                <a:gd name="connsiteY140" fmla="*/ 9848 h 10000"/>
                <a:gd name="connsiteX141" fmla="*/ 7551 w 10000"/>
                <a:gd name="connsiteY141" fmla="*/ 9969 h 10000"/>
                <a:gd name="connsiteX142" fmla="*/ 7201 w 10000"/>
                <a:gd name="connsiteY142" fmla="*/ 10000 h 10000"/>
                <a:gd name="connsiteX143" fmla="*/ 7085 w 10000"/>
                <a:gd name="connsiteY143" fmla="*/ 10000 h 10000"/>
                <a:gd name="connsiteX144" fmla="*/ 6880 w 10000"/>
                <a:gd name="connsiteY144" fmla="*/ 9939 h 10000"/>
                <a:gd name="connsiteX145" fmla="*/ 6676 w 10000"/>
                <a:gd name="connsiteY145" fmla="*/ 10000 h 10000"/>
                <a:gd name="connsiteX146" fmla="*/ 6472 w 10000"/>
                <a:gd name="connsiteY146" fmla="*/ 9969 h 10000"/>
                <a:gd name="connsiteX147" fmla="*/ 6385 w 10000"/>
                <a:gd name="connsiteY147" fmla="*/ 9939 h 10000"/>
                <a:gd name="connsiteX148" fmla="*/ 6268 w 10000"/>
                <a:gd name="connsiteY148" fmla="*/ 9909 h 10000"/>
                <a:gd name="connsiteX149" fmla="*/ 6385 w 10000"/>
                <a:gd name="connsiteY149" fmla="*/ 9696 h 10000"/>
                <a:gd name="connsiteX150" fmla="*/ 6326 w 10000"/>
                <a:gd name="connsiteY150" fmla="*/ 9544 h 10000"/>
                <a:gd name="connsiteX151" fmla="*/ 6385 w 10000"/>
                <a:gd name="connsiteY151" fmla="*/ 9452 h 10000"/>
                <a:gd name="connsiteX152" fmla="*/ 6297 w 10000"/>
                <a:gd name="connsiteY152" fmla="*/ 9422 h 10000"/>
                <a:gd name="connsiteX153" fmla="*/ 6268 w 10000"/>
                <a:gd name="connsiteY153" fmla="*/ 9270 h 10000"/>
                <a:gd name="connsiteX154" fmla="*/ 6210 w 10000"/>
                <a:gd name="connsiteY154" fmla="*/ 9210 h 10000"/>
                <a:gd name="connsiteX155" fmla="*/ 6152 w 10000"/>
                <a:gd name="connsiteY155" fmla="*/ 8906 h 10000"/>
                <a:gd name="connsiteX156" fmla="*/ 6065 w 10000"/>
                <a:gd name="connsiteY156" fmla="*/ 8814 h 10000"/>
                <a:gd name="connsiteX157" fmla="*/ 5976 w 10000"/>
                <a:gd name="connsiteY157" fmla="*/ 8753 h 10000"/>
                <a:gd name="connsiteX158" fmla="*/ 5597 w 10000"/>
                <a:gd name="connsiteY158" fmla="*/ 8753 h 10000"/>
                <a:gd name="connsiteX159" fmla="*/ 5394 w 10000"/>
                <a:gd name="connsiteY159" fmla="*/ 8753 h 10000"/>
                <a:gd name="connsiteX160" fmla="*/ 5073 w 10000"/>
                <a:gd name="connsiteY160" fmla="*/ 8723 h 10000"/>
                <a:gd name="connsiteX161" fmla="*/ 5015 w 10000"/>
                <a:gd name="connsiteY161" fmla="*/ 8662 h 10000"/>
                <a:gd name="connsiteX162" fmla="*/ 4956 w 10000"/>
                <a:gd name="connsiteY162" fmla="*/ 8814 h 10000"/>
                <a:gd name="connsiteX163" fmla="*/ 4752 w 10000"/>
                <a:gd name="connsiteY163" fmla="*/ 8906 h 10000"/>
                <a:gd name="connsiteX164" fmla="*/ 4548 w 10000"/>
                <a:gd name="connsiteY164" fmla="*/ 8906 h 10000"/>
                <a:gd name="connsiteX165" fmla="*/ 4548 w 10000"/>
                <a:gd name="connsiteY165" fmla="*/ 8814 h 10000"/>
                <a:gd name="connsiteX166" fmla="*/ 4635 w 10000"/>
                <a:gd name="connsiteY166" fmla="*/ 8298 h 10000"/>
                <a:gd name="connsiteX167" fmla="*/ 4490 w 10000"/>
                <a:gd name="connsiteY167" fmla="*/ 7872 h 10000"/>
                <a:gd name="connsiteX168" fmla="*/ 4403 w 10000"/>
                <a:gd name="connsiteY168" fmla="*/ 7842 h 10000"/>
                <a:gd name="connsiteX169" fmla="*/ 4198 w 10000"/>
                <a:gd name="connsiteY169" fmla="*/ 7811 h 10000"/>
                <a:gd name="connsiteX170" fmla="*/ 4111 w 10000"/>
                <a:gd name="connsiteY170" fmla="*/ 7842 h 10000"/>
                <a:gd name="connsiteX171" fmla="*/ 3935 w 10000"/>
                <a:gd name="connsiteY171" fmla="*/ 7872 h 10000"/>
                <a:gd name="connsiteX172" fmla="*/ 3761 w 10000"/>
                <a:gd name="connsiteY172" fmla="*/ 7963 h 10000"/>
                <a:gd name="connsiteX173" fmla="*/ 3527 w 10000"/>
                <a:gd name="connsiteY173" fmla="*/ 8054 h 10000"/>
                <a:gd name="connsiteX174" fmla="*/ 3324 w 10000"/>
                <a:gd name="connsiteY174" fmla="*/ 8571 h 10000"/>
                <a:gd name="connsiteX175" fmla="*/ 3149 w 10000"/>
                <a:gd name="connsiteY175" fmla="*/ 8602 h 10000"/>
                <a:gd name="connsiteX176" fmla="*/ 3032 w 10000"/>
                <a:gd name="connsiteY176" fmla="*/ 8571 h 10000"/>
                <a:gd name="connsiteX177" fmla="*/ 2915 w 10000"/>
                <a:gd name="connsiteY177" fmla="*/ 8602 h 10000"/>
                <a:gd name="connsiteX178" fmla="*/ 2536 w 10000"/>
                <a:gd name="connsiteY178" fmla="*/ 8571 h 10000"/>
                <a:gd name="connsiteX179" fmla="*/ 2536 w 10000"/>
                <a:gd name="connsiteY179" fmla="*/ 8358 h 10000"/>
                <a:gd name="connsiteX180" fmla="*/ 2478 w 10000"/>
                <a:gd name="connsiteY180" fmla="*/ 8267 h 10000"/>
                <a:gd name="connsiteX181" fmla="*/ 2449 w 10000"/>
                <a:gd name="connsiteY181" fmla="*/ 8145 h 10000"/>
                <a:gd name="connsiteX182" fmla="*/ 2362 w 10000"/>
                <a:gd name="connsiteY182" fmla="*/ 8054 h 10000"/>
                <a:gd name="connsiteX183" fmla="*/ 2362 w 10000"/>
                <a:gd name="connsiteY183" fmla="*/ 7872 h 10000"/>
                <a:gd name="connsiteX184" fmla="*/ 2304 w 10000"/>
                <a:gd name="connsiteY184" fmla="*/ 7750 h 10000"/>
                <a:gd name="connsiteX185" fmla="*/ 2099 w 10000"/>
                <a:gd name="connsiteY185" fmla="*/ 7021 h 10000"/>
                <a:gd name="connsiteX186" fmla="*/ 2012 w 10000"/>
                <a:gd name="connsiteY186" fmla="*/ 6900 h 10000"/>
                <a:gd name="connsiteX187" fmla="*/ 1720 w 10000"/>
                <a:gd name="connsiteY187" fmla="*/ 7021 h 10000"/>
                <a:gd name="connsiteX188" fmla="*/ 1604 w 10000"/>
                <a:gd name="connsiteY188" fmla="*/ 7021 h 10000"/>
                <a:gd name="connsiteX189" fmla="*/ 1283 w 10000"/>
                <a:gd name="connsiteY189" fmla="*/ 6960 h 10000"/>
                <a:gd name="connsiteX190" fmla="*/ 991 w 10000"/>
                <a:gd name="connsiteY190" fmla="*/ 6747 h 10000"/>
                <a:gd name="connsiteX191" fmla="*/ 758 w 10000"/>
                <a:gd name="connsiteY191" fmla="*/ 6747 h 10000"/>
                <a:gd name="connsiteX192" fmla="*/ 671 w 10000"/>
                <a:gd name="connsiteY192" fmla="*/ 6687 h 10000"/>
                <a:gd name="connsiteX193" fmla="*/ 583 w 10000"/>
                <a:gd name="connsiteY193" fmla="*/ 6565 h 10000"/>
                <a:gd name="connsiteX194" fmla="*/ 583 w 10000"/>
                <a:gd name="connsiteY194" fmla="*/ 6443 h 10000"/>
                <a:gd name="connsiteX195" fmla="*/ 525 w 10000"/>
                <a:gd name="connsiteY195" fmla="*/ 6474 h 10000"/>
                <a:gd name="connsiteX196" fmla="*/ 350 w 10000"/>
                <a:gd name="connsiteY196" fmla="*/ 6413 h 10000"/>
                <a:gd name="connsiteX197" fmla="*/ 0 w 10000"/>
                <a:gd name="connsiteY197" fmla="*/ 6139 h 10000"/>
                <a:gd name="connsiteX198" fmla="*/ 0 w 10000"/>
                <a:gd name="connsiteY198" fmla="*/ 6048 h 10000"/>
                <a:gd name="connsiteX0" fmla="*/ 0 w 10000"/>
                <a:gd name="connsiteY0" fmla="*/ 6048 h 10000"/>
                <a:gd name="connsiteX1" fmla="*/ 234 w 10000"/>
                <a:gd name="connsiteY1" fmla="*/ 5775 h 10000"/>
                <a:gd name="connsiteX2" fmla="*/ 321 w 10000"/>
                <a:gd name="connsiteY2" fmla="*/ 5623 h 10000"/>
                <a:gd name="connsiteX3" fmla="*/ 408 w 10000"/>
                <a:gd name="connsiteY3" fmla="*/ 4620 h 10000"/>
                <a:gd name="connsiteX4" fmla="*/ 671 w 10000"/>
                <a:gd name="connsiteY4" fmla="*/ 4529 h 10000"/>
                <a:gd name="connsiteX5" fmla="*/ 816 w 10000"/>
                <a:gd name="connsiteY5" fmla="*/ 4498 h 10000"/>
                <a:gd name="connsiteX6" fmla="*/ 1137 w 10000"/>
                <a:gd name="connsiteY6" fmla="*/ 4377 h 10000"/>
                <a:gd name="connsiteX7" fmla="*/ 1457 w 10000"/>
                <a:gd name="connsiteY7" fmla="*/ 4164 h 10000"/>
                <a:gd name="connsiteX8" fmla="*/ 1865 w 10000"/>
                <a:gd name="connsiteY8" fmla="*/ 4042 h 10000"/>
                <a:gd name="connsiteX9" fmla="*/ 2012 w 10000"/>
                <a:gd name="connsiteY9" fmla="*/ 3951 h 10000"/>
                <a:gd name="connsiteX10" fmla="*/ 1895 w 10000"/>
                <a:gd name="connsiteY10" fmla="*/ 3556 h 10000"/>
                <a:gd name="connsiteX11" fmla="*/ 1954 w 10000"/>
                <a:gd name="connsiteY11" fmla="*/ 3404 h 10000"/>
                <a:gd name="connsiteX12" fmla="*/ 2128 w 10000"/>
                <a:gd name="connsiteY12" fmla="*/ 3161 h 10000"/>
                <a:gd name="connsiteX13" fmla="*/ 2128 w 10000"/>
                <a:gd name="connsiteY13" fmla="*/ 3039 h 10000"/>
                <a:gd name="connsiteX14" fmla="*/ 2536 w 10000"/>
                <a:gd name="connsiteY14" fmla="*/ 2553 h 10000"/>
                <a:gd name="connsiteX15" fmla="*/ 2886 w 10000"/>
                <a:gd name="connsiteY15" fmla="*/ 1793 h 10000"/>
                <a:gd name="connsiteX16" fmla="*/ 2945 w 10000"/>
                <a:gd name="connsiteY16" fmla="*/ 1459 h 10000"/>
                <a:gd name="connsiteX17" fmla="*/ 3003 w 10000"/>
                <a:gd name="connsiteY17" fmla="*/ 1459 h 10000"/>
                <a:gd name="connsiteX18" fmla="*/ 3236 w 10000"/>
                <a:gd name="connsiteY18" fmla="*/ 1641 h 10000"/>
                <a:gd name="connsiteX19" fmla="*/ 3557 w 10000"/>
                <a:gd name="connsiteY19" fmla="*/ 1611 h 10000"/>
                <a:gd name="connsiteX20" fmla="*/ 3761 w 10000"/>
                <a:gd name="connsiteY20" fmla="*/ 1581 h 10000"/>
                <a:gd name="connsiteX21" fmla="*/ 3906 w 10000"/>
                <a:gd name="connsiteY21" fmla="*/ 1337 h 10000"/>
                <a:gd name="connsiteX22" fmla="*/ 4053 w 10000"/>
                <a:gd name="connsiteY22" fmla="*/ 1307 h 10000"/>
                <a:gd name="connsiteX23" fmla="*/ 4169 w 10000"/>
                <a:gd name="connsiteY23" fmla="*/ 1307 h 10000"/>
                <a:gd name="connsiteX24" fmla="*/ 4315 w 10000"/>
                <a:gd name="connsiteY24" fmla="*/ 1246 h 10000"/>
                <a:gd name="connsiteX25" fmla="*/ 4373 w 10000"/>
                <a:gd name="connsiteY25" fmla="*/ 1124 h 10000"/>
                <a:gd name="connsiteX26" fmla="*/ 4461 w 10000"/>
                <a:gd name="connsiteY26" fmla="*/ 699 h 10000"/>
                <a:gd name="connsiteX27" fmla="*/ 4548 w 10000"/>
                <a:gd name="connsiteY27" fmla="*/ 608 h 10000"/>
                <a:gd name="connsiteX28" fmla="*/ 4694 w 10000"/>
                <a:gd name="connsiteY28" fmla="*/ 547 h 10000"/>
                <a:gd name="connsiteX29" fmla="*/ 4781 w 10000"/>
                <a:gd name="connsiteY29" fmla="*/ 486 h 10000"/>
                <a:gd name="connsiteX30" fmla="*/ 5044 w 10000"/>
                <a:gd name="connsiteY30" fmla="*/ 547 h 10000"/>
                <a:gd name="connsiteX31" fmla="*/ 5189 w 10000"/>
                <a:gd name="connsiteY31" fmla="*/ 760 h 10000"/>
                <a:gd name="connsiteX32" fmla="*/ 5306 w 10000"/>
                <a:gd name="connsiteY32" fmla="*/ 912 h 10000"/>
                <a:gd name="connsiteX33" fmla="*/ 5394 w 10000"/>
                <a:gd name="connsiteY33" fmla="*/ 942 h 10000"/>
                <a:gd name="connsiteX34" fmla="*/ 5626 w 10000"/>
                <a:gd name="connsiteY34" fmla="*/ 942 h 10000"/>
                <a:gd name="connsiteX35" fmla="*/ 5744 w 10000"/>
                <a:gd name="connsiteY35" fmla="*/ 973 h 10000"/>
                <a:gd name="connsiteX36" fmla="*/ 5918 w 10000"/>
                <a:gd name="connsiteY36" fmla="*/ 1003 h 10000"/>
                <a:gd name="connsiteX37" fmla="*/ 6005 w 10000"/>
                <a:gd name="connsiteY37" fmla="*/ 973 h 10000"/>
                <a:gd name="connsiteX38" fmla="*/ 6123 w 10000"/>
                <a:gd name="connsiteY38" fmla="*/ 973 h 10000"/>
                <a:gd name="connsiteX39" fmla="*/ 6210 w 10000"/>
                <a:gd name="connsiteY39" fmla="*/ 1003 h 10000"/>
                <a:gd name="connsiteX40" fmla="*/ 6326 w 10000"/>
                <a:gd name="connsiteY40" fmla="*/ 1033 h 10000"/>
                <a:gd name="connsiteX41" fmla="*/ 6589 w 10000"/>
                <a:gd name="connsiteY41" fmla="*/ 1094 h 10000"/>
                <a:gd name="connsiteX42" fmla="*/ 6676 w 10000"/>
                <a:gd name="connsiteY42" fmla="*/ 1094 h 10000"/>
                <a:gd name="connsiteX43" fmla="*/ 6764 w 10000"/>
                <a:gd name="connsiteY43" fmla="*/ 1003 h 10000"/>
                <a:gd name="connsiteX44" fmla="*/ 6851 w 10000"/>
                <a:gd name="connsiteY44" fmla="*/ 882 h 10000"/>
                <a:gd name="connsiteX45" fmla="*/ 6822 w 10000"/>
                <a:gd name="connsiteY45" fmla="*/ 486 h 10000"/>
                <a:gd name="connsiteX46" fmla="*/ 6705 w 10000"/>
                <a:gd name="connsiteY46" fmla="*/ 213 h 10000"/>
                <a:gd name="connsiteX47" fmla="*/ 6764 w 10000"/>
                <a:gd name="connsiteY47" fmla="*/ 121 h 10000"/>
                <a:gd name="connsiteX48" fmla="*/ 7085 w 10000"/>
                <a:gd name="connsiteY48" fmla="*/ 30 h 10000"/>
                <a:gd name="connsiteX49" fmla="*/ 7143 w 10000"/>
                <a:gd name="connsiteY49" fmla="*/ 0 h 10000"/>
                <a:gd name="connsiteX50" fmla="*/ 7288 w 10000"/>
                <a:gd name="connsiteY50" fmla="*/ 30 h 10000"/>
                <a:gd name="connsiteX51" fmla="*/ 7435 w 10000"/>
                <a:gd name="connsiteY51" fmla="*/ 152 h 10000"/>
                <a:gd name="connsiteX52" fmla="*/ 7464 w 10000"/>
                <a:gd name="connsiteY52" fmla="*/ 304 h 10000"/>
                <a:gd name="connsiteX53" fmla="*/ 7318 w 10000"/>
                <a:gd name="connsiteY53" fmla="*/ 608 h 10000"/>
                <a:gd name="connsiteX54" fmla="*/ 7288 w 10000"/>
                <a:gd name="connsiteY54" fmla="*/ 699 h 10000"/>
                <a:gd name="connsiteX55" fmla="*/ 7347 w 10000"/>
                <a:gd name="connsiteY55" fmla="*/ 882 h 10000"/>
                <a:gd name="connsiteX56" fmla="*/ 7843 w 10000"/>
                <a:gd name="connsiteY56" fmla="*/ 1459 h 10000"/>
                <a:gd name="connsiteX57" fmla="*/ 8193 w 10000"/>
                <a:gd name="connsiteY57" fmla="*/ 1337 h 10000"/>
                <a:gd name="connsiteX58" fmla="*/ 8280 w 10000"/>
                <a:gd name="connsiteY58" fmla="*/ 1246 h 10000"/>
                <a:gd name="connsiteX59" fmla="*/ 8367 w 10000"/>
                <a:gd name="connsiteY59" fmla="*/ 1246 h 10000"/>
                <a:gd name="connsiteX60" fmla="*/ 8455 w 10000"/>
                <a:gd name="connsiteY60" fmla="*/ 1277 h 10000"/>
                <a:gd name="connsiteX61" fmla="*/ 8396 w 10000"/>
                <a:gd name="connsiteY61" fmla="*/ 1489 h 10000"/>
                <a:gd name="connsiteX62" fmla="*/ 8425 w 10000"/>
                <a:gd name="connsiteY62" fmla="*/ 1611 h 10000"/>
                <a:gd name="connsiteX63" fmla="*/ 8572 w 10000"/>
                <a:gd name="connsiteY63" fmla="*/ 1641 h 10000"/>
                <a:gd name="connsiteX64" fmla="*/ 8717 w 10000"/>
                <a:gd name="connsiteY64" fmla="*/ 1611 h 10000"/>
                <a:gd name="connsiteX65" fmla="*/ 8775 w 10000"/>
                <a:gd name="connsiteY65" fmla="*/ 1672 h 10000"/>
                <a:gd name="connsiteX66" fmla="*/ 8805 w 10000"/>
                <a:gd name="connsiteY66" fmla="*/ 1763 h 10000"/>
                <a:gd name="connsiteX67" fmla="*/ 8979 w 10000"/>
                <a:gd name="connsiteY67" fmla="*/ 1854 h 10000"/>
                <a:gd name="connsiteX68" fmla="*/ 8950 w 10000"/>
                <a:gd name="connsiteY68" fmla="*/ 2097 h 10000"/>
                <a:gd name="connsiteX69" fmla="*/ 8955 w 10000"/>
                <a:gd name="connsiteY69" fmla="*/ 2451 h 10000"/>
                <a:gd name="connsiteX70" fmla="*/ 8726 w 10000"/>
                <a:gd name="connsiteY70" fmla="*/ 2711 h 10000"/>
                <a:gd name="connsiteX71" fmla="*/ 8679 w 10000"/>
                <a:gd name="connsiteY71" fmla="*/ 2969 h 10000"/>
                <a:gd name="connsiteX72" fmla="*/ 8673 w 10000"/>
                <a:gd name="connsiteY72" fmla="*/ 3391 h 10000"/>
                <a:gd name="connsiteX73" fmla="*/ 8596 w 10000"/>
                <a:gd name="connsiteY73" fmla="*/ 3569 h 10000"/>
                <a:gd name="connsiteX74" fmla="*/ 8425 w 10000"/>
                <a:gd name="connsiteY74" fmla="*/ 3539 h 10000"/>
                <a:gd name="connsiteX75" fmla="*/ 8309 w 10000"/>
                <a:gd name="connsiteY75" fmla="*/ 3343 h 10000"/>
                <a:gd name="connsiteX76" fmla="*/ 8134 w 10000"/>
                <a:gd name="connsiteY76" fmla="*/ 3252 h 10000"/>
                <a:gd name="connsiteX77" fmla="*/ 7988 w 10000"/>
                <a:gd name="connsiteY77" fmla="*/ 3161 h 10000"/>
                <a:gd name="connsiteX78" fmla="*/ 7988 w 10000"/>
                <a:gd name="connsiteY78" fmla="*/ 3130 h 10000"/>
                <a:gd name="connsiteX79" fmla="*/ 7872 w 10000"/>
                <a:gd name="connsiteY79" fmla="*/ 3100 h 10000"/>
                <a:gd name="connsiteX80" fmla="*/ 7696 w 10000"/>
                <a:gd name="connsiteY80" fmla="*/ 3161 h 10000"/>
                <a:gd name="connsiteX81" fmla="*/ 7696 w 10000"/>
                <a:gd name="connsiteY81" fmla="*/ 3222 h 10000"/>
                <a:gd name="connsiteX82" fmla="*/ 7522 w 10000"/>
                <a:gd name="connsiteY82" fmla="*/ 3678 h 10000"/>
                <a:gd name="connsiteX83" fmla="*/ 7405 w 10000"/>
                <a:gd name="connsiteY83" fmla="*/ 3738 h 10000"/>
                <a:gd name="connsiteX84" fmla="*/ 7143 w 10000"/>
                <a:gd name="connsiteY84" fmla="*/ 3738 h 10000"/>
                <a:gd name="connsiteX85" fmla="*/ 6968 w 10000"/>
                <a:gd name="connsiteY85" fmla="*/ 3829 h 10000"/>
                <a:gd name="connsiteX86" fmla="*/ 6910 w 10000"/>
                <a:gd name="connsiteY86" fmla="*/ 3951 h 10000"/>
                <a:gd name="connsiteX87" fmla="*/ 6880 w 10000"/>
                <a:gd name="connsiteY87" fmla="*/ 4042 h 10000"/>
                <a:gd name="connsiteX88" fmla="*/ 6968 w 10000"/>
                <a:gd name="connsiteY88" fmla="*/ 4073 h 10000"/>
                <a:gd name="connsiteX89" fmla="*/ 7114 w 10000"/>
                <a:gd name="connsiteY89" fmla="*/ 4073 h 10000"/>
                <a:gd name="connsiteX90" fmla="*/ 7288 w 10000"/>
                <a:gd name="connsiteY90" fmla="*/ 4042 h 10000"/>
                <a:gd name="connsiteX91" fmla="*/ 7522 w 10000"/>
                <a:gd name="connsiteY91" fmla="*/ 3921 h 10000"/>
                <a:gd name="connsiteX92" fmla="*/ 7551 w 10000"/>
                <a:gd name="connsiteY92" fmla="*/ 4042 h 10000"/>
                <a:gd name="connsiteX93" fmla="*/ 7405 w 10000"/>
                <a:gd name="connsiteY93" fmla="*/ 4286 h 10000"/>
                <a:gd name="connsiteX94" fmla="*/ 7143 w 10000"/>
                <a:gd name="connsiteY94" fmla="*/ 4529 h 10000"/>
                <a:gd name="connsiteX95" fmla="*/ 7143 w 10000"/>
                <a:gd name="connsiteY95" fmla="*/ 4620 h 10000"/>
                <a:gd name="connsiteX96" fmla="*/ 7055 w 10000"/>
                <a:gd name="connsiteY96" fmla="*/ 4832 h 10000"/>
                <a:gd name="connsiteX97" fmla="*/ 7143 w 10000"/>
                <a:gd name="connsiteY97" fmla="*/ 6018 h 10000"/>
                <a:gd name="connsiteX98" fmla="*/ 7288 w 10000"/>
                <a:gd name="connsiteY98" fmla="*/ 6048 h 10000"/>
                <a:gd name="connsiteX99" fmla="*/ 7347 w 10000"/>
                <a:gd name="connsiteY99" fmla="*/ 6018 h 10000"/>
                <a:gd name="connsiteX100" fmla="*/ 7464 w 10000"/>
                <a:gd name="connsiteY100" fmla="*/ 5988 h 10000"/>
                <a:gd name="connsiteX101" fmla="*/ 7551 w 10000"/>
                <a:gd name="connsiteY101" fmla="*/ 5927 h 10000"/>
                <a:gd name="connsiteX102" fmla="*/ 7872 w 10000"/>
                <a:gd name="connsiteY102" fmla="*/ 5775 h 10000"/>
                <a:gd name="connsiteX103" fmla="*/ 8105 w 10000"/>
                <a:gd name="connsiteY103" fmla="*/ 5593 h 10000"/>
                <a:gd name="connsiteX104" fmla="*/ 8513 w 10000"/>
                <a:gd name="connsiteY104" fmla="*/ 5136 h 10000"/>
                <a:gd name="connsiteX105" fmla="*/ 9096 w 10000"/>
                <a:gd name="connsiteY105" fmla="*/ 4620 h 10000"/>
                <a:gd name="connsiteX106" fmla="*/ 9213 w 10000"/>
                <a:gd name="connsiteY106" fmla="*/ 4407 h 10000"/>
                <a:gd name="connsiteX107" fmla="*/ 9358 w 10000"/>
                <a:gd name="connsiteY107" fmla="*/ 4346 h 10000"/>
                <a:gd name="connsiteX108" fmla="*/ 9417 w 10000"/>
                <a:gd name="connsiteY108" fmla="*/ 4346 h 10000"/>
                <a:gd name="connsiteX109" fmla="*/ 9505 w 10000"/>
                <a:gd name="connsiteY109" fmla="*/ 4286 h 10000"/>
                <a:gd name="connsiteX110" fmla="*/ 9737 w 10000"/>
                <a:gd name="connsiteY110" fmla="*/ 4529 h 10000"/>
                <a:gd name="connsiteX111" fmla="*/ 9913 w 10000"/>
                <a:gd name="connsiteY111" fmla="*/ 4863 h 10000"/>
                <a:gd name="connsiteX112" fmla="*/ 10000 w 10000"/>
                <a:gd name="connsiteY112" fmla="*/ 5198 h 10000"/>
                <a:gd name="connsiteX113" fmla="*/ 9795 w 10000"/>
                <a:gd name="connsiteY113" fmla="*/ 5440 h 10000"/>
                <a:gd name="connsiteX114" fmla="*/ 9329 w 10000"/>
                <a:gd name="connsiteY114" fmla="*/ 5714 h 10000"/>
                <a:gd name="connsiteX115" fmla="*/ 9213 w 10000"/>
                <a:gd name="connsiteY115" fmla="*/ 5866 h 10000"/>
                <a:gd name="connsiteX116" fmla="*/ 9009 w 10000"/>
                <a:gd name="connsiteY116" fmla="*/ 6292 h 10000"/>
                <a:gd name="connsiteX117" fmla="*/ 8921 w 10000"/>
                <a:gd name="connsiteY117" fmla="*/ 6322 h 10000"/>
                <a:gd name="connsiteX118" fmla="*/ 8834 w 10000"/>
                <a:gd name="connsiteY118" fmla="*/ 6383 h 10000"/>
                <a:gd name="connsiteX119" fmla="*/ 8688 w 10000"/>
                <a:gd name="connsiteY119" fmla="*/ 6322 h 10000"/>
                <a:gd name="connsiteX120" fmla="*/ 8572 w 10000"/>
                <a:gd name="connsiteY120" fmla="*/ 6322 h 10000"/>
                <a:gd name="connsiteX121" fmla="*/ 8425 w 10000"/>
                <a:gd name="connsiteY121" fmla="*/ 6322 h 10000"/>
                <a:gd name="connsiteX122" fmla="*/ 8309 w 10000"/>
                <a:gd name="connsiteY122" fmla="*/ 6413 h 10000"/>
                <a:gd name="connsiteX123" fmla="*/ 8280 w 10000"/>
                <a:gd name="connsiteY123" fmla="*/ 6443 h 10000"/>
                <a:gd name="connsiteX124" fmla="*/ 8542 w 10000"/>
                <a:gd name="connsiteY124" fmla="*/ 6687 h 10000"/>
                <a:gd name="connsiteX125" fmla="*/ 8572 w 10000"/>
                <a:gd name="connsiteY125" fmla="*/ 6747 h 10000"/>
                <a:gd name="connsiteX126" fmla="*/ 8921 w 10000"/>
                <a:gd name="connsiteY126" fmla="*/ 6991 h 10000"/>
                <a:gd name="connsiteX127" fmla="*/ 8979 w 10000"/>
                <a:gd name="connsiteY127" fmla="*/ 7355 h 10000"/>
                <a:gd name="connsiteX128" fmla="*/ 8892 w 10000"/>
                <a:gd name="connsiteY128" fmla="*/ 7538 h 10000"/>
                <a:gd name="connsiteX129" fmla="*/ 8834 w 10000"/>
                <a:gd name="connsiteY129" fmla="*/ 7599 h 10000"/>
                <a:gd name="connsiteX130" fmla="*/ 8805 w 10000"/>
                <a:gd name="connsiteY130" fmla="*/ 7750 h 10000"/>
                <a:gd name="connsiteX131" fmla="*/ 8834 w 10000"/>
                <a:gd name="connsiteY131" fmla="*/ 7963 h 10000"/>
                <a:gd name="connsiteX132" fmla="*/ 8717 w 10000"/>
                <a:gd name="connsiteY132" fmla="*/ 8207 h 10000"/>
                <a:gd name="connsiteX133" fmla="*/ 8425 w 10000"/>
                <a:gd name="connsiteY133" fmla="*/ 8571 h 10000"/>
                <a:gd name="connsiteX134" fmla="*/ 8338 w 10000"/>
                <a:gd name="connsiteY134" fmla="*/ 8906 h 10000"/>
                <a:gd name="connsiteX135" fmla="*/ 8367 w 10000"/>
                <a:gd name="connsiteY135" fmla="*/ 9180 h 10000"/>
                <a:gd name="connsiteX136" fmla="*/ 8425 w 10000"/>
                <a:gd name="connsiteY136" fmla="*/ 9452 h 10000"/>
                <a:gd name="connsiteX137" fmla="*/ 8309 w 10000"/>
                <a:gd name="connsiteY137" fmla="*/ 9483 h 10000"/>
                <a:gd name="connsiteX138" fmla="*/ 8134 w 10000"/>
                <a:gd name="connsiteY138" fmla="*/ 9514 h 10000"/>
                <a:gd name="connsiteX139" fmla="*/ 7814 w 10000"/>
                <a:gd name="connsiteY139" fmla="*/ 9756 h 10000"/>
                <a:gd name="connsiteX140" fmla="*/ 7667 w 10000"/>
                <a:gd name="connsiteY140" fmla="*/ 9848 h 10000"/>
                <a:gd name="connsiteX141" fmla="*/ 7551 w 10000"/>
                <a:gd name="connsiteY141" fmla="*/ 9969 h 10000"/>
                <a:gd name="connsiteX142" fmla="*/ 7201 w 10000"/>
                <a:gd name="connsiteY142" fmla="*/ 10000 h 10000"/>
                <a:gd name="connsiteX143" fmla="*/ 7085 w 10000"/>
                <a:gd name="connsiteY143" fmla="*/ 10000 h 10000"/>
                <a:gd name="connsiteX144" fmla="*/ 6880 w 10000"/>
                <a:gd name="connsiteY144" fmla="*/ 9939 h 10000"/>
                <a:gd name="connsiteX145" fmla="*/ 6676 w 10000"/>
                <a:gd name="connsiteY145" fmla="*/ 10000 h 10000"/>
                <a:gd name="connsiteX146" fmla="*/ 6472 w 10000"/>
                <a:gd name="connsiteY146" fmla="*/ 9969 h 10000"/>
                <a:gd name="connsiteX147" fmla="*/ 6385 w 10000"/>
                <a:gd name="connsiteY147" fmla="*/ 9939 h 10000"/>
                <a:gd name="connsiteX148" fmla="*/ 6268 w 10000"/>
                <a:gd name="connsiteY148" fmla="*/ 9909 h 10000"/>
                <a:gd name="connsiteX149" fmla="*/ 6385 w 10000"/>
                <a:gd name="connsiteY149" fmla="*/ 9696 h 10000"/>
                <a:gd name="connsiteX150" fmla="*/ 6326 w 10000"/>
                <a:gd name="connsiteY150" fmla="*/ 9544 h 10000"/>
                <a:gd name="connsiteX151" fmla="*/ 6385 w 10000"/>
                <a:gd name="connsiteY151" fmla="*/ 9452 h 10000"/>
                <a:gd name="connsiteX152" fmla="*/ 6297 w 10000"/>
                <a:gd name="connsiteY152" fmla="*/ 9422 h 10000"/>
                <a:gd name="connsiteX153" fmla="*/ 6268 w 10000"/>
                <a:gd name="connsiteY153" fmla="*/ 9270 h 10000"/>
                <a:gd name="connsiteX154" fmla="*/ 6210 w 10000"/>
                <a:gd name="connsiteY154" fmla="*/ 9210 h 10000"/>
                <a:gd name="connsiteX155" fmla="*/ 6152 w 10000"/>
                <a:gd name="connsiteY155" fmla="*/ 8906 h 10000"/>
                <a:gd name="connsiteX156" fmla="*/ 6065 w 10000"/>
                <a:gd name="connsiteY156" fmla="*/ 8814 h 10000"/>
                <a:gd name="connsiteX157" fmla="*/ 5976 w 10000"/>
                <a:gd name="connsiteY157" fmla="*/ 8753 h 10000"/>
                <a:gd name="connsiteX158" fmla="*/ 5597 w 10000"/>
                <a:gd name="connsiteY158" fmla="*/ 8753 h 10000"/>
                <a:gd name="connsiteX159" fmla="*/ 5394 w 10000"/>
                <a:gd name="connsiteY159" fmla="*/ 8753 h 10000"/>
                <a:gd name="connsiteX160" fmla="*/ 5073 w 10000"/>
                <a:gd name="connsiteY160" fmla="*/ 8723 h 10000"/>
                <a:gd name="connsiteX161" fmla="*/ 5015 w 10000"/>
                <a:gd name="connsiteY161" fmla="*/ 8662 h 10000"/>
                <a:gd name="connsiteX162" fmla="*/ 4956 w 10000"/>
                <a:gd name="connsiteY162" fmla="*/ 8814 h 10000"/>
                <a:gd name="connsiteX163" fmla="*/ 4752 w 10000"/>
                <a:gd name="connsiteY163" fmla="*/ 8906 h 10000"/>
                <a:gd name="connsiteX164" fmla="*/ 4548 w 10000"/>
                <a:gd name="connsiteY164" fmla="*/ 8906 h 10000"/>
                <a:gd name="connsiteX165" fmla="*/ 4548 w 10000"/>
                <a:gd name="connsiteY165" fmla="*/ 8814 h 10000"/>
                <a:gd name="connsiteX166" fmla="*/ 4635 w 10000"/>
                <a:gd name="connsiteY166" fmla="*/ 8298 h 10000"/>
                <a:gd name="connsiteX167" fmla="*/ 4490 w 10000"/>
                <a:gd name="connsiteY167" fmla="*/ 7872 h 10000"/>
                <a:gd name="connsiteX168" fmla="*/ 4403 w 10000"/>
                <a:gd name="connsiteY168" fmla="*/ 7842 h 10000"/>
                <a:gd name="connsiteX169" fmla="*/ 4198 w 10000"/>
                <a:gd name="connsiteY169" fmla="*/ 7811 h 10000"/>
                <a:gd name="connsiteX170" fmla="*/ 4111 w 10000"/>
                <a:gd name="connsiteY170" fmla="*/ 7842 h 10000"/>
                <a:gd name="connsiteX171" fmla="*/ 3935 w 10000"/>
                <a:gd name="connsiteY171" fmla="*/ 7872 h 10000"/>
                <a:gd name="connsiteX172" fmla="*/ 3761 w 10000"/>
                <a:gd name="connsiteY172" fmla="*/ 7963 h 10000"/>
                <a:gd name="connsiteX173" fmla="*/ 3527 w 10000"/>
                <a:gd name="connsiteY173" fmla="*/ 8054 h 10000"/>
                <a:gd name="connsiteX174" fmla="*/ 3324 w 10000"/>
                <a:gd name="connsiteY174" fmla="*/ 8571 h 10000"/>
                <a:gd name="connsiteX175" fmla="*/ 3149 w 10000"/>
                <a:gd name="connsiteY175" fmla="*/ 8602 h 10000"/>
                <a:gd name="connsiteX176" fmla="*/ 3032 w 10000"/>
                <a:gd name="connsiteY176" fmla="*/ 8571 h 10000"/>
                <a:gd name="connsiteX177" fmla="*/ 2915 w 10000"/>
                <a:gd name="connsiteY177" fmla="*/ 8602 h 10000"/>
                <a:gd name="connsiteX178" fmla="*/ 2536 w 10000"/>
                <a:gd name="connsiteY178" fmla="*/ 8571 h 10000"/>
                <a:gd name="connsiteX179" fmla="*/ 2536 w 10000"/>
                <a:gd name="connsiteY179" fmla="*/ 8358 h 10000"/>
                <a:gd name="connsiteX180" fmla="*/ 2478 w 10000"/>
                <a:gd name="connsiteY180" fmla="*/ 8267 h 10000"/>
                <a:gd name="connsiteX181" fmla="*/ 2449 w 10000"/>
                <a:gd name="connsiteY181" fmla="*/ 8145 h 10000"/>
                <a:gd name="connsiteX182" fmla="*/ 2362 w 10000"/>
                <a:gd name="connsiteY182" fmla="*/ 8054 h 10000"/>
                <a:gd name="connsiteX183" fmla="*/ 2362 w 10000"/>
                <a:gd name="connsiteY183" fmla="*/ 7872 h 10000"/>
                <a:gd name="connsiteX184" fmla="*/ 2304 w 10000"/>
                <a:gd name="connsiteY184" fmla="*/ 7750 h 10000"/>
                <a:gd name="connsiteX185" fmla="*/ 2099 w 10000"/>
                <a:gd name="connsiteY185" fmla="*/ 7021 h 10000"/>
                <a:gd name="connsiteX186" fmla="*/ 2012 w 10000"/>
                <a:gd name="connsiteY186" fmla="*/ 6900 h 10000"/>
                <a:gd name="connsiteX187" fmla="*/ 1720 w 10000"/>
                <a:gd name="connsiteY187" fmla="*/ 7021 h 10000"/>
                <a:gd name="connsiteX188" fmla="*/ 1604 w 10000"/>
                <a:gd name="connsiteY188" fmla="*/ 7021 h 10000"/>
                <a:gd name="connsiteX189" fmla="*/ 1283 w 10000"/>
                <a:gd name="connsiteY189" fmla="*/ 6960 h 10000"/>
                <a:gd name="connsiteX190" fmla="*/ 991 w 10000"/>
                <a:gd name="connsiteY190" fmla="*/ 6747 h 10000"/>
                <a:gd name="connsiteX191" fmla="*/ 758 w 10000"/>
                <a:gd name="connsiteY191" fmla="*/ 6747 h 10000"/>
                <a:gd name="connsiteX192" fmla="*/ 671 w 10000"/>
                <a:gd name="connsiteY192" fmla="*/ 6687 h 10000"/>
                <a:gd name="connsiteX193" fmla="*/ 583 w 10000"/>
                <a:gd name="connsiteY193" fmla="*/ 6565 h 10000"/>
                <a:gd name="connsiteX194" fmla="*/ 583 w 10000"/>
                <a:gd name="connsiteY194" fmla="*/ 6443 h 10000"/>
                <a:gd name="connsiteX195" fmla="*/ 525 w 10000"/>
                <a:gd name="connsiteY195" fmla="*/ 6474 h 10000"/>
                <a:gd name="connsiteX196" fmla="*/ 350 w 10000"/>
                <a:gd name="connsiteY196" fmla="*/ 6413 h 10000"/>
                <a:gd name="connsiteX197" fmla="*/ 0 w 10000"/>
                <a:gd name="connsiteY197" fmla="*/ 6139 h 10000"/>
                <a:gd name="connsiteX198" fmla="*/ 0 w 10000"/>
                <a:gd name="connsiteY198" fmla="*/ 6048 h 10000"/>
                <a:gd name="connsiteX0" fmla="*/ 0 w 10000"/>
                <a:gd name="connsiteY0" fmla="*/ 6048 h 10000"/>
                <a:gd name="connsiteX1" fmla="*/ 234 w 10000"/>
                <a:gd name="connsiteY1" fmla="*/ 5775 h 10000"/>
                <a:gd name="connsiteX2" fmla="*/ 321 w 10000"/>
                <a:gd name="connsiteY2" fmla="*/ 5623 h 10000"/>
                <a:gd name="connsiteX3" fmla="*/ 408 w 10000"/>
                <a:gd name="connsiteY3" fmla="*/ 4620 h 10000"/>
                <a:gd name="connsiteX4" fmla="*/ 671 w 10000"/>
                <a:gd name="connsiteY4" fmla="*/ 4529 h 10000"/>
                <a:gd name="connsiteX5" fmla="*/ 816 w 10000"/>
                <a:gd name="connsiteY5" fmla="*/ 4498 h 10000"/>
                <a:gd name="connsiteX6" fmla="*/ 1137 w 10000"/>
                <a:gd name="connsiteY6" fmla="*/ 4377 h 10000"/>
                <a:gd name="connsiteX7" fmla="*/ 1457 w 10000"/>
                <a:gd name="connsiteY7" fmla="*/ 4164 h 10000"/>
                <a:gd name="connsiteX8" fmla="*/ 1865 w 10000"/>
                <a:gd name="connsiteY8" fmla="*/ 4042 h 10000"/>
                <a:gd name="connsiteX9" fmla="*/ 2012 w 10000"/>
                <a:gd name="connsiteY9" fmla="*/ 3951 h 10000"/>
                <a:gd name="connsiteX10" fmla="*/ 1895 w 10000"/>
                <a:gd name="connsiteY10" fmla="*/ 3556 h 10000"/>
                <a:gd name="connsiteX11" fmla="*/ 1954 w 10000"/>
                <a:gd name="connsiteY11" fmla="*/ 3404 h 10000"/>
                <a:gd name="connsiteX12" fmla="*/ 2128 w 10000"/>
                <a:gd name="connsiteY12" fmla="*/ 3161 h 10000"/>
                <a:gd name="connsiteX13" fmla="*/ 2128 w 10000"/>
                <a:gd name="connsiteY13" fmla="*/ 3039 h 10000"/>
                <a:gd name="connsiteX14" fmla="*/ 2536 w 10000"/>
                <a:gd name="connsiteY14" fmla="*/ 2553 h 10000"/>
                <a:gd name="connsiteX15" fmla="*/ 2886 w 10000"/>
                <a:gd name="connsiteY15" fmla="*/ 1793 h 10000"/>
                <a:gd name="connsiteX16" fmla="*/ 2945 w 10000"/>
                <a:gd name="connsiteY16" fmla="*/ 1459 h 10000"/>
                <a:gd name="connsiteX17" fmla="*/ 3003 w 10000"/>
                <a:gd name="connsiteY17" fmla="*/ 1459 h 10000"/>
                <a:gd name="connsiteX18" fmla="*/ 3236 w 10000"/>
                <a:gd name="connsiteY18" fmla="*/ 1641 h 10000"/>
                <a:gd name="connsiteX19" fmla="*/ 3557 w 10000"/>
                <a:gd name="connsiteY19" fmla="*/ 1611 h 10000"/>
                <a:gd name="connsiteX20" fmla="*/ 3761 w 10000"/>
                <a:gd name="connsiteY20" fmla="*/ 1581 h 10000"/>
                <a:gd name="connsiteX21" fmla="*/ 3906 w 10000"/>
                <a:gd name="connsiteY21" fmla="*/ 1337 h 10000"/>
                <a:gd name="connsiteX22" fmla="*/ 4053 w 10000"/>
                <a:gd name="connsiteY22" fmla="*/ 1307 h 10000"/>
                <a:gd name="connsiteX23" fmla="*/ 4169 w 10000"/>
                <a:gd name="connsiteY23" fmla="*/ 1307 h 10000"/>
                <a:gd name="connsiteX24" fmla="*/ 4315 w 10000"/>
                <a:gd name="connsiteY24" fmla="*/ 1246 h 10000"/>
                <a:gd name="connsiteX25" fmla="*/ 4373 w 10000"/>
                <a:gd name="connsiteY25" fmla="*/ 1124 h 10000"/>
                <a:gd name="connsiteX26" fmla="*/ 4461 w 10000"/>
                <a:gd name="connsiteY26" fmla="*/ 699 h 10000"/>
                <a:gd name="connsiteX27" fmla="*/ 4548 w 10000"/>
                <a:gd name="connsiteY27" fmla="*/ 608 h 10000"/>
                <a:gd name="connsiteX28" fmla="*/ 4694 w 10000"/>
                <a:gd name="connsiteY28" fmla="*/ 547 h 10000"/>
                <a:gd name="connsiteX29" fmla="*/ 4781 w 10000"/>
                <a:gd name="connsiteY29" fmla="*/ 486 h 10000"/>
                <a:gd name="connsiteX30" fmla="*/ 5044 w 10000"/>
                <a:gd name="connsiteY30" fmla="*/ 547 h 10000"/>
                <a:gd name="connsiteX31" fmla="*/ 5189 w 10000"/>
                <a:gd name="connsiteY31" fmla="*/ 760 h 10000"/>
                <a:gd name="connsiteX32" fmla="*/ 5306 w 10000"/>
                <a:gd name="connsiteY32" fmla="*/ 912 h 10000"/>
                <a:gd name="connsiteX33" fmla="*/ 5394 w 10000"/>
                <a:gd name="connsiteY33" fmla="*/ 942 h 10000"/>
                <a:gd name="connsiteX34" fmla="*/ 5626 w 10000"/>
                <a:gd name="connsiteY34" fmla="*/ 942 h 10000"/>
                <a:gd name="connsiteX35" fmla="*/ 5744 w 10000"/>
                <a:gd name="connsiteY35" fmla="*/ 973 h 10000"/>
                <a:gd name="connsiteX36" fmla="*/ 5918 w 10000"/>
                <a:gd name="connsiteY36" fmla="*/ 1003 h 10000"/>
                <a:gd name="connsiteX37" fmla="*/ 6005 w 10000"/>
                <a:gd name="connsiteY37" fmla="*/ 973 h 10000"/>
                <a:gd name="connsiteX38" fmla="*/ 6123 w 10000"/>
                <a:gd name="connsiteY38" fmla="*/ 973 h 10000"/>
                <a:gd name="connsiteX39" fmla="*/ 6210 w 10000"/>
                <a:gd name="connsiteY39" fmla="*/ 1003 h 10000"/>
                <a:gd name="connsiteX40" fmla="*/ 6326 w 10000"/>
                <a:gd name="connsiteY40" fmla="*/ 1033 h 10000"/>
                <a:gd name="connsiteX41" fmla="*/ 6589 w 10000"/>
                <a:gd name="connsiteY41" fmla="*/ 1094 h 10000"/>
                <a:gd name="connsiteX42" fmla="*/ 6676 w 10000"/>
                <a:gd name="connsiteY42" fmla="*/ 1094 h 10000"/>
                <a:gd name="connsiteX43" fmla="*/ 6764 w 10000"/>
                <a:gd name="connsiteY43" fmla="*/ 1003 h 10000"/>
                <a:gd name="connsiteX44" fmla="*/ 6851 w 10000"/>
                <a:gd name="connsiteY44" fmla="*/ 882 h 10000"/>
                <a:gd name="connsiteX45" fmla="*/ 6822 w 10000"/>
                <a:gd name="connsiteY45" fmla="*/ 486 h 10000"/>
                <a:gd name="connsiteX46" fmla="*/ 6705 w 10000"/>
                <a:gd name="connsiteY46" fmla="*/ 213 h 10000"/>
                <a:gd name="connsiteX47" fmla="*/ 6764 w 10000"/>
                <a:gd name="connsiteY47" fmla="*/ 121 h 10000"/>
                <a:gd name="connsiteX48" fmla="*/ 7085 w 10000"/>
                <a:gd name="connsiteY48" fmla="*/ 30 h 10000"/>
                <a:gd name="connsiteX49" fmla="*/ 7143 w 10000"/>
                <a:gd name="connsiteY49" fmla="*/ 0 h 10000"/>
                <a:gd name="connsiteX50" fmla="*/ 7288 w 10000"/>
                <a:gd name="connsiteY50" fmla="*/ 30 h 10000"/>
                <a:gd name="connsiteX51" fmla="*/ 7435 w 10000"/>
                <a:gd name="connsiteY51" fmla="*/ 152 h 10000"/>
                <a:gd name="connsiteX52" fmla="*/ 7464 w 10000"/>
                <a:gd name="connsiteY52" fmla="*/ 304 h 10000"/>
                <a:gd name="connsiteX53" fmla="*/ 7318 w 10000"/>
                <a:gd name="connsiteY53" fmla="*/ 608 h 10000"/>
                <a:gd name="connsiteX54" fmla="*/ 7288 w 10000"/>
                <a:gd name="connsiteY54" fmla="*/ 699 h 10000"/>
                <a:gd name="connsiteX55" fmla="*/ 7347 w 10000"/>
                <a:gd name="connsiteY55" fmla="*/ 882 h 10000"/>
                <a:gd name="connsiteX56" fmla="*/ 7843 w 10000"/>
                <a:gd name="connsiteY56" fmla="*/ 1459 h 10000"/>
                <a:gd name="connsiteX57" fmla="*/ 8193 w 10000"/>
                <a:gd name="connsiteY57" fmla="*/ 1337 h 10000"/>
                <a:gd name="connsiteX58" fmla="*/ 8280 w 10000"/>
                <a:gd name="connsiteY58" fmla="*/ 1246 h 10000"/>
                <a:gd name="connsiteX59" fmla="*/ 8367 w 10000"/>
                <a:gd name="connsiteY59" fmla="*/ 1246 h 10000"/>
                <a:gd name="connsiteX60" fmla="*/ 8455 w 10000"/>
                <a:gd name="connsiteY60" fmla="*/ 1277 h 10000"/>
                <a:gd name="connsiteX61" fmla="*/ 8396 w 10000"/>
                <a:gd name="connsiteY61" fmla="*/ 1489 h 10000"/>
                <a:gd name="connsiteX62" fmla="*/ 8425 w 10000"/>
                <a:gd name="connsiteY62" fmla="*/ 1611 h 10000"/>
                <a:gd name="connsiteX63" fmla="*/ 8572 w 10000"/>
                <a:gd name="connsiteY63" fmla="*/ 1641 h 10000"/>
                <a:gd name="connsiteX64" fmla="*/ 8717 w 10000"/>
                <a:gd name="connsiteY64" fmla="*/ 1611 h 10000"/>
                <a:gd name="connsiteX65" fmla="*/ 8775 w 10000"/>
                <a:gd name="connsiteY65" fmla="*/ 1672 h 10000"/>
                <a:gd name="connsiteX66" fmla="*/ 8805 w 10000"/>
                <a:gd name="connsiteY66" fmla="*/ 1763 h 10000"/>
                <a:gd name="connsiteX67" fmla="*/ 8979 w 10000"/>
                <a:gd name="connsiteY67" fmla="*/ 1854 h 10000"/>
                <a:gd name="connsiteX68" fmla="*/ 8950 w 10000"/>
                <a:gd name="connsiteY68" fmla="*/ 2097 h 10000"/>
                <a:gd name="connsiteX69" fmla="*/ 8955 w 10000"/>
                <a:gd name="connsiteY69" fmla="*/ 2451 h 10000"/>
                <a:gd name="connsiteX70" fmla="*/ 8726 w 10000"/>
                <a:gd name="connsiteY70" fmla="*/ 2711 h 10000"/>
                <a:gd name="connsiteX71" fmla="*/ 8679 w 10000"/>
                <a:gd name="connsiteY71" fmla="*/ 2969 h 10000"/>
                <a:gd name="connsiteX72" fmla="*/ 8673 w 10000"/>
                <a:gd name="connsiteY72" fmla="*/ 3391 h 10000"/>
                <a:gd name="connsiteX73" fmla="*/ 8596 w 10000"/>
                <a:gd name="connsiteY73" fmla="*/ 3569 h 10000"/>
                <a:gd name="connsiteX74" fmla="*/ 8425 w 10000"/>
                <a:gd name="connsiteY74" fmla="*/ 3539 h 10000"/>
                <a:gd name="connsiteX75" fmla="*/ 8219 w 10000"/>
                <a:gd name="connsiteY75" fmla="*/ 3394 h 10000"/>
                <a:gd name="connsiteX76" fmla="*/ 8134 w 10000"/>
                <a:gd name="connsiteY76" fmla="*/ 3252 h 10000"/>
                <a:gd name="connsiteX77" fmla="*/ 7988 w 10000"/>
                <a:gd name="connsiteY77" fmla="*/ 3161 h 10000"/>
                <a:gd name="connsiteX78" fmla="*/ 7988 w 10000"/>
                <a:gd name="connsiteY78" fmla="*/ 3130 h 10000"/>
                <a:gd name="connsiteX79" fmla="*/ 7872 w 10000"/>
                <a:gd name="connsiteY79" fmla="*/ 3100 h 10000"/>
                <a:gd name="connsiteX80" fmla="*/ 7696 w 10000"/>
                <a:gd name="connsiteY80" fmla="*/ 3161 h 10000"/>
                <a:gd name="connsiteX81" fmla="*/ 7696 w 10000"/>
                <a:gd name="connsiteY81" fmla="*/ 3222 h 10000"/>
                <a:gd name="connsiteX82" fmla="*/ 7522 w 10000"/>
                <a:gd name="connsiteY82" fmla="*/ 3678 h 10000"/>
                <a:gd name="connsiteX83" fmla="*/ 7405 w 10000"/>
                <a:gd name="connsiteY83" fmla="*/ 3738 h 10000"/>
                <a:gd name="connsiteX84" fmla="*/ 7143 w 10000"/>
                <a:gd name="connsiteY84" fmla="*/ 3738 h 10000"/>
                <a:gd name="connsiteX85" fmla="*/ 6968 w 10000"/>
                <a:gd name="connsiteY85" fmla="*/ 3829 h 10000"/>
                <a:gd name="connsiteX86" fmla="*/ 6910 w 10000"/>
                <a:gd name="connsiteY86" fmla="*/ 3951 h 10000"/>
                <a:gd name="connsiteX87" fmla="*/ 6880 w 10000"/>
                <a:gd name="connsiteY87" fmla="*/ 4042 h 10000"/>
                <a:gd name="connsiteX88" fmla="*/ 6968 w 10000"/>
                <a:gd name="connsiteY88" fmla="*/ 4073 h 10000"/>
                <a:gd name="connsiteX89" fmla="*/ 7114 w 10000"/>
                <a:gd name="connsiteY89" fmla="*/ 4073 h 10000"/>
                <a:gd name="connsiteX90" fmla="*/ 7288 w 10000"/>
                <a:gd name="connsiteY90" fmla="*/ 4042 h 10000"/>
                <a:gd name="connsiteX91" fmla="*/ 7522 w 10000"/>
                <a:gd name="connsiteY91" fmla="*/ 3921 h 10000"/>
                <a:gd name="connsiteX92" fmla="*/ 7551 w 10000"/>
                <a:gd name="connsiteY92" fmla="*/ 4042 h 10000"/>
                <a:gd name="connsiteX93" fmla="*/ 7405 w 10000"/>
                <a:gd name="connsiteY93" fmla="*/ 4286 h 10000"/>
                <a:gd name="connsiteX94" fmla="*/ 7143 w 10000"/>
                <a:gd name="connsiteY94" fmla="*/ 4529 h 10000"/>
                <a:gd name="connsiteX95" fmla="*/ 7143 w 10000"/>
                <a:gd name="connsiteY95" fmla="*/ 4620 h 10000"/>
                <a:gd name="connsiteX96" fmla="*/ 7055 w 10000"/>
                <a:gd name="connsiteY96" fmla="*/ 4832 h 10000"/>
                <a:gd name="connsiteX97" fmla="*/ 7143 w 10000"/>
                <a:gd name="connsiteY97" fmla="*/ 6018 h 10000"/>
                <a:gd name="connsiteX98" fmla="*/ 7288 w 10000"/>
                <a:gd name="connsiteY98" fmla="*/ 6048 h 10000"/>
                <a:gd name="connsiteX99" fmla="*/ 7347 w 10000"/>
                <a:gd name="connsiteY99" fmla="*/ 6018 h 10000"/>
                <a:gd name="connsiteX100" fmla="*/ 7464 w 10000"/>
                <a:gd name="connsiteY100" fmla="*/ 5988 h 10000"/>
                <a:gd name="connsiteX101" fmla="*/ 7551 w 10000"/>
                <a:gd name="connsiteY101" fmla="*/ 5927 h 10000"/>
                <a:gd name="connsiteX102" fmla="*/ 7872 w 10000"/>
                <a:gd name="connsiteY102" fmla="*/ 5775 h 10000"/>
                <a:gd name="connsiteX103" fmla="*/ 8105 w 10000"/>
                <a:gd name="connsiteY103" fmla="*/ 5593 h 10000"/>
                <a:gd name="connsiteX104" fmla="*/ 8513 w 10000"/>
                <a:gd name="connsiteY104" fmla="*/ 5136 h 10000"/>
                <a:gd name="connsiteX105" fmla="*/ 9096 w 10000"/>
                <a:gd name="connsiteY105" fmla="*/ 4620 h 10000"/>
                <a:gd name="connsiteX106" fmla="*/ 9213 w 10000"/>
                <a:gd name="connsiteY106" fmla="*/ 4407 h 10000"/>
                <a:gd name="connsiteX107" fmla="*/ 9358 w 10000"/>
                <a:gd name="connsiteY107" fmla="*/ 4346 h 10000"/>
                <a:gd name="connsiteX108" fmla="*/ 9417 w 10000"/>
                <a:gd name="connsiteY108" fmla="*/ 4346 h 10000"/>
                <a:gd name="connsiteX109" fmla="*/ 9505 w 10000"/>
                <a:gd name="connsiteY109" fmla="*/ 4286 h 10000"/>
                <a:gd name="connsiteX110" fmla="*/ 9737 w 10000"/>
                <a:gd name="connsiteY110" fmla="*/ 4529 h 10000"/>
                <a:gd name="connsiteX111" fmla="*/ 9913 w 10000"/>
                <a:gd name="connsiteY111" fmla="*/ 4863 h 10000"/>
                <a:gd name="connsiteX112" fmla="*/ 10000 w 10000"/>
                <a:gd name="connsiteY112" fmla="*/ 5198 h 10000"/>
                <a:gd name="connsiteX113" fmla="*/ 9795 w 10000"/>
                <a:gd name="connsiteY113" fmla="*/ 5440 h 10000"/>
                <a:gd name="connsiteX114" fmla="*/ 9329 w 10000"/>
                <a:gd name="connsiteY114" fmla="*/ 5714 h 10000"/>
                <a:gd name="connsiteX115" fmla="*/ 9213 w 10000"/>
                <a:gd name="connsiteY115" fmla="*/ 5866 h 10000"/>
                <a:gd name="connsiteX116" fmla="*/ 9009 w 10000"/>
                <a:gd name="connsiteY116" fmla="*/ 6292 h 10000"/>
                <a:gd name="connsiteX117" fmla="*/ 8921 w 10000"/>
                <a:gd name="connsiteY117" fmla="*/ 6322 h 10000"/>
                <a:gd name="connsiteX118" fmla="*/ 8834 w 10000"/>
                <a:gd name="connsiteY118" fmla="*/ 6383 h 10000"/>
                <a:gd name="connsiteX119" fmla="*/ 8688 w 10000"/>
                <a:gd name="connsiteY119" fmla="*/ 6322 h 10000"/>
                <a:gd name="connsiteX120" fmla="*/ 8572 w 10000"/>
                <a:gd name="connsiteY120" fmla="*/ 6322 h 10000"/>
                <a:gd name="connsiteX121" fmla="*/ 8425 w 10000"/>
                <a:gd name="connsiteY121" fmla="*/ 6322 h 10000"/>
                <a:gd name="connsiteX122" fmla="*/ 8309 w 10000"/>
                <a:gd name="connsiteY122" fmla="*/ 6413 h 10000"/>
                <a:gd name="connsiteX123" fmla="*/ 8280 w 10000"/>
                <a:gd name="connsiteY123" fmla="*/ 6443 h 10000"/>
                <a:gd name="connsiteX124" fmla="*/ 8542 w 10000"/>
                <a:gd name="connsiteY124" fmla="*/ 6687 h 10000"/>
                <a:gd name="connsiteX125" fmla="*/ 8572 w 10000"/>
                <a:gd name="connsiteY125" fmla="*/ 6747 h 10000"/>
                <a:gd name="connsiteX126" fmla="*/ 8921 w 10000"/>
                <a:gd name="connsiteY126" fmla="*/ 6991 h 10000"/>
                <a:gd name="connsiteX127" fmla="*/ 8979 w 10000"/>
                <a:gd name="connsiteY127" fmla="*/ 7355 h 10000"/>
                <a:gd name="connsiteX128" fmla="*/ 8892 w 10000"/>
                <a:gd name="connsiteY128" fmla="*/ 7538 h 10000"/>
                <a:gd name="connsiteX129" fmla="*/ 8834 w 10000"/>
                <a:gd name="connsiteY129" fmla="*/ 7599 h 10000"/>
                <a:gd name="connsiteX130" fmla="*/ 8805 w 10000"/>
                <a:gd name="connsiteY130" fmla="*/ 7750 h 10000"/>
                <a:gd name="connsiteX131" fmla="*/ 8834 w 10000"/>
                <a:gd name="connsiteY131" fmla="*/ 7963 h 10000"/>
                <a:gd name="connsiteX132" fmla="*/ 8717 w 10000"/>
                <a:gd name="connsiteY132" fmla="*/ 8207 h 10000"/>
                <a:gd name="connsiteX133" fmla="*/ 8425 w 10000"/>
                <a:gd name="connsiteY133" fmla="*/ 8571 h 10000"/>
                <a:gd name="connsiteX134" fmla="*/ 8338 w 10000"/>
                <a:gd name="connsiteY134" fmla="*/ 8906 h 10000"/>
                <a:gd name="connsiteX135" fmla="*/ 8367 w 10000"/>
                <a:gd name="connsiteY135" fmla="*/ 9180 h 10000"/>
                <a:gd name="connsiteX136" fmla="*/ 8425 w 10000"/>
                <a:gd name="connsiteY136" fmla="*/ 9452 h 10000"/>
                <a:gd name="connsiteX137" fmla="*/ 8309 w 10000"/>
                <a:gd name="connsiteY137" fmla="*/ 9483 h 10000"/>
                <a:gd name="connsiteX138" fmla="*/ 8134 w 10000"/>
                <a:gd name="connsiteY138" fmla="*/ 9514 h 10000"/>
                <a:gd name="connsiteX139" fmla="*/ 7814 w 10000"/>
                <a:gd name="connsiteY139" fmla="*/ 9756 h 10000"/>
                <a:gd name="connsiteX140" fmla="*/ 7667 w 10000"/>
                <a:gd name="connsiteY140" fmla="*/ 9848 h 10000"/>
                <a:gd name="connsiteX141" fmla="*/ 7551 w 10000"/>
                <a:gd name="connsiteY141" fmla="*/ 9969 h 10000"/>
                <a:gd name="connsiteX142" fmla="*/ 7201 w 10000"/>
                <a:gd name="connsiteY142" fmla="*/ 10000 h 10000"/>
                <a:gd name="connsiteX143" fmla="*/ 7085 w 10000"/>
                <a:gd name="connsiteY143" fmla="*/ 10000 h 10000"/>
                <a:gd name="connsiteX144" fmla="*/ 6880 w 10000"/>
                <a:gd name="connsiteY144" fmla="*/ 9939 h 10000"/>
                <a:gd name="connsiteX145" fmla="*/ 6676 w 10000"/>
                <a:gd name="connsiteY145" fmla="*/ 10000 h 10000"/>
                <a:gd name="connsiteX146" fmla="*/ 6472 w 10000"/>
                <a:gd name="connsiteY146" fmla="*/ 9969 h 10000"/>
                <a:gd name="connsiteX147" fmla="*/ 6385 w 10000"/>
                <a:gd name="connsiteY147" fmla="*/ 9939 h 10000"/>
                <a:gd name="connsiteX148" fmla="*/ 6268 w 10000"/>
                <a:gd name="connsiteY148" fmla="*/ 9909 h 10000"/>
                <a:gd name="connsiteX149" fmla="*/ 6385 w 10000"/>
                <a:gd name="connsiteY149" fmla="*/ 9696 h 10000"/>
                <a:gd name="connsiteX150" fmla="*/ 6326 w 10000"/>
                <a:gd name="connsiteY150" fmla="*/ 9544 h 10000"/>
                <a:gd name="connsiteX151" fmla="*/ 6385 w 10000"/>
                <a:gd name="connsiteY151" fmla="*/ 9452 h 10000"/>
                <a:gd name="connsiteX152" fmla="*/ 6297 w 10000"/>
                <a:gd name="connsiteY152" fmla="*/ 9422 h 10000"/>
                <a:gd name="connsiteX153" fmla="*/ 6268 w 10000"/>
                <a:gd name="connsiteY153" fmla="*/ 9270 h 10000"/>
                <a:gd name="connsiteX154" fmla="*/ 6210 w 10000"/>
                <a:gd name="connsiteY154" fmla="*/ 9210 h 10000"/>
                <a:gd name="connsiteX155" fmla="*/ 6152 w 10000"/>
                <a:gd name="connsiteY155" fmla="*/ 8906 h 10000"/>
                <a:gd name="connsiteX156" fmla="*/ 6065 w 10000"/>
                <a:gd name="connsiteY156" fmla="*/ 8814 h 10000"/>
                <a:gd name="connsiteX157" fmla="*/ 5976 w 10000"/>
                <a:gd name="connsiteY157" fmla="*/ 8753 h 10000"/>
                <a:gd name="connsiteX158" fmla="*/ 5597 w 10000"/>
                <a:gd name="connsiteY158" fmla="*/ 8753 h 10000"/>
                <a:gd name="connsiteX159" fmla="*/ 5394 w 10000"/>
                <a:gd name="connsiteY159" fmla="*/ 8753 h 10000"/>
                <a:gd name="connsiteX160" fmla="*/ 5073 w 10000"/>
                <a:gd name="connsiteY160" fmla="*/ 8723 h 10000"/>
                <a:gd name="connsiteX161" fmla="*/ 5015 w 10000"/>
                <a:gd name="connsiteY161" fmla="*/ 8662 h 10000"/>
                <a:gd name="connsiteX162" fmla="*/ 4956 w 10000"/>
                <a:gd name="connsiteY162" fmla="*/ 8814 h 10000"/>
                <a:gd name="connsiteX163" fmla="*/ 4752 w 10000"/>
                <a:gd name="connsiteY163" fmla="*/ 8906 h 10000"/>
                <a:gd name="connsiteX164" fmla="*/ 4548 w 10000"/>
                <a:gd name="connsiteY164" fmla="*/ 8906 h 10000"/>
                <a:gd name="connsiteX165" fmla="*/ 4548 w 10000"/>
                <a:gd name="connsiteY165" fmla="*/ 8814 h 10000"/>
                <a:gd name="connsiteX166" fmla="*/ 4635 w 10000"/>
                <a:gd name="connsiteY166" fmla="*/ 8298 h 10000"/>
                <a:gd name="connsiteX167" fmla="*/ 4490 w 10000"/>
                <a:gd name="connsiteY167" fmla="*/ 7872 h 10000"/>
                <a:gd name="connsiteX168" fmla="*/ 4403 w 10000"/>
                <a:gd name="connsiteY168" fmla="*/ 7842 h 10000"/>
                <a:gd name="connsiteX169" fmla="*/ 4198 w 10000"/>
                <a:gd name="connsiteY169" fmla="*/ 7811 h 10000"/>
                <a:gd name="connsiteX170" fmla="*/ 4111 w 10000"/>
                <a:gd name="connsiteY170" fmla="*/ 7842 h 10000"/>
                <a:gd name="connsiteX171" fmla="*/ 3935 w 10000"/>
                <a:gd name="connsiteY171" fmla="*/ 7872 h 10000"/>
                <a:gd name="connsiteX172" fmla="*/ 3761 w 10000"/>
                <a:gd name="connsiteY172" fmla="*/ 7963 h 10000"/>
                <a:gd name="connsiteX173" fmla="*/ 3527 w 10000"/>
                <a:gd name="connsiteY173" fmla="*/ 8054 h 10000"/>
                <a:gd name="connsiteX174" fmla="*/ 3324 w 10000"/>
                <a:gd name="connsiteY174" fmla="*/ 8571 h 10000"/>
                <a:gd name="connsiteX175" fmla="*/ 3149 w 10000"/>
                <a:gd name="connsiteY175" fmla="*/ 8602 h 10000"/>
                <a:gd name="connsiteX176" fmla="*/ 3032 w 10000"/>
                <a:gd name="connsiteY176" fmla="*/ 8571 h 10000"/>
                <a:gd name="connsiteX177" fmla="*/ 2915 w 10000"/>
                <a:gd name="connsiteY177" fmla="*/ 8602 h 10000"/>
                <a:gd name="connsiteX178" fmla="*/ 2536 w 10000"/>
                <a:gd name="connsiteY178" fmla="*/ 8571 h 10000"/>
                <a:gd name="connsiteX179" fmla="*/ 2536 w 10000"/>
                <a:gd name="connsiteY179" fmla="*/ 8358 h 10000"/>
                <a:gd name="connsiteX180" fmla="*/ 2478 w 10000"/>
                <a:gd name="connsiteY180" fmla="*/ 8267 h 10000"/>
                <a:gd name="connsiteX181" fmla="*/ 2449 w 10000"/>
                <a:gd name="connsiteY181" fmla="*/ 8145 h 10000"/>
                <a:gd name="connsiteX182" fmla="*/ 2362 w 10000"/>
                <a:gd name="connsiteY182" fmla="*/ 8054 h 10000"/>
                <a:gd name="connsiteX183" fmla="*/ 2362 w 10000"/>
                <a:gd name="connsiteY183" fmla="*/ 7872 h 10000"/>
                <a:gd name="connsiteX184" fmla="*/ 2304 w 10000"/>
                <a:gd name="connsiteY184" fmla="*/ 7750 h 10000"/>
                <a:gd name="connsiteX185" fmla="*/ 2099 w 10000"/>
                <a:gd name="connsiteY185" fmla="*/ 7021 h 10000"/>
                <a:gd name="connsiteX186" fmla="*/ 2012 w 10000"/>
                <a:gd name="connsiteY186" fmla="*/ 6900 h 10000"/>
                <a:gd name="connsiteX187" fmla="*/ 1720 w 10000"/>
                <a:gd name="connsiteY187" fmla="*/ 7021 h 10000"/>
                <a:gd name="connsiteX188" fmla="*/ 1604 w 10000"/>
                <a:gd name="connsiteY188" fmla="*/ 7021 h 10000"/>
                <a:gd name="connsiteX189" fmla="*/ 1283 w 10000"/>
                <a:gd name="connsiteY189" fmla="*/ 6960 h 10000"/>
                <a:gd name="connsiteX190" fmla="*/ 991 w 10000"/>
                <a:gd name="connsiteY190" fmla="*/ 6747 h 10000"/>
                <a:gd name="connsiteX191" fmla="*/ 758 w 10000"/>
                <a:gd name="connsiteY191" fmla="*/ 6747 h 10000"/>
                <a:gd name="connsiteX192" fmla="*/ 671 w 10000"/>
                <a:gd name="connsiteY192" fmla="*/ 6687 h 10000"/>
                <a:gd name="connsiteX193" fmla="*/ 583 w 10000"/>
                <a:gd name="connsiteY193" fmla="*/ 6565 h 10000"/>
                <a:gd name="connsiteX194" fmla="*/ 583 w 10000"/>
                <a:gd name="connsiteY194" fmla="*/ 6443 h 10000"/>
                <a:gd name="connsiteX195" fmla="*/ 525 w 10000"/>
                <a:gd name="connsiteY195" fmla="*/ 6474 h 10000"/>
                <a:gd name="connsiteX196" fmla="*/ 350 w 10000"/>
                <a:gd name="connsiteY196" fmla="*/ 6413 h 10000"/>
                <a:gd name="connsiteX197" fmla="*/ 0 w 10000"/>
                <a:gd name="connsiteY197" fmla="*/ 6139 h 10000"/>
                <a:gd name="connsiteX198" fmla="*/ 0 w 10000"/>
                <a:gd name="connsiteY198" fmla="*/ 6048 h 10000"/>
                <a:gd name="connsiteX0" fmla="*/ 0 w 10000"/>
                <a:gd name="connsiteY0" fmla="*/ 6048 h 10000"/>
                <a:gd name="connsiteX1" fmla="*/ 234 w 10000"/>
                <a:gd name="connsiteY1" fmla="*/ 5775 h 10000"/>
                <a:gd name="connsiteX2" fmla="*/ 321 w 10000"/>
                <a:gd name="connsiteY2" fmla="*/ 5623 h 10000"/>
                <a:gd name="connsiteX3" fmla="*/ 408 w 10000"/>
                <a:gd name="connsiteY3" fmla="*/ 4620 h 10000"/>
                <a:gd name="connsiteX4" fmla="*/ 671 w 10000"/>
                <a:gd name="connsiteY4" fmla="*/ 4529 h 10000"/>
                <a:gd name="connsiteX5" fmla="*/ 816 w 10000"/>
                <a:gd name="connsiteY5" fmla="*/ 4498 h 10000"/>
                <a:gd name="connsiteX6" fmla="*/ 1137 w 10000"/>
                <a:gd name="connsiteY6" fmla="*/ 4377 h 10000"/>
                <a:gd name="connsiteX7" fmla="*/ 1457 w 10000"/>
                <a:gd name="connsiteY7" fmla="*/ 4164 h 10000"/>
                <a:gd name="connsiteX8" fmla="*/ 1865 w 10000"/>
                <a:gd name="connsiteY8" fmla="*/ 4042 h 10000"/>
                <a:gd name="connsiteX9" fmla="*/ 2012 w 10000"/>
                <a:gd name="connsiteY9" fmla="*/ 3951 h 10000"/>
                <a:gd name="connsiteX10" fmla="*/ 1895 w 10000"/>
                <a:gd name="connsiteY10" fmla="*/ 3556 h 10000"/>
                <a:gd name="connsiteX11" fmla="*/ 1954 w 10000"/>
                <a:gd name="connsiteY11" fmla="*/ 3404 h 10000"/>
                <a:gd name="connsiteX12" fmla="*/ 2128 w 10000"/>
                <a:gd name="connsiteY12" fmla="*/ 3161 h 10000"/>
                <a:gd name="connsiteX13" fmla="*/ 2128 w 10000"/>
                <a:gd name="connsiteY13" fmla="*/ 3039 h 10000"/>
                <a:gd name="connsiteX14" fmla="*/ 2536 w 10000"/>
                <a:gd name="connsiteY14" fmla="*/ 2553 h 10000"/>
                <a:gd name="connsiteX15" fmla="*/ 2886 w 10000"/>
                <a:gd name="connsiteY15" fmla="*/ 1793 h 10000"/>
                <a:gd name="connsiteX16" fmla="*/ 2945 w 10000"/>
                <a:gd name="connsiteY16" fmla="*/ 1459 h 10000"/>
                <a:gd name="connsiteX17" fmla="*/ 3003 w 10000"/>
                <a:gd name="connsiteY17" fmla="*/ 1459 h 10000"/>
                <a:gd name="connsiteX18" fmla="*/ 3236 w 10000"/>
                <a:gd name="connsiteY18" fmla="*/ 1641 h 10000"/>
                <a:gd name="connsiteX19" fmla="*/ 3557 w 10000"/>
                <a:gd name="connsiteY19" fmla="*/ 1611 h 10000"/>
                <a:gd name="connsiteX20" fmla="*/ 3761 w 10000"/>
                <a:gd name="connsiteY20" fmla="*/ 1581 h 10000"/>
                <a:gd name="connsiteX21" fmla="*/ 3906 w 10000"/>
                <a:gd name="connsiteY21" fmla="*/ 1337 h 10000"/>
                <a:gd name="connsiteX22" fmla="*/ 4053 w 10000"/>
                <a:gd name="connsiteY22" fmla="*/ 1307 h 10000"/>
                <a:gd name="connsiteX23" fmla="*/ 4169 w 10000"/>
                <a:gd name="connsiteY23" fmla="*/ 1307 h 10000"/>
                <a:gd name="connsiteX24" fmla="*/ 4315 w 10000"/>
                <a:gd name="connsiteY24" fmla="*/ 1246 h 10000"/>
                <a:gd name="connsiteX25" fmla="*/ 4373 w 10000"/>
                <a:gd name="connsiteY25" fmla="*/ 1124 h 10000"/>
                <a:gd name="connsiteX26" fmla="*/ 4461 w 10000"/>
                <a:gd name="connsiteY26" fmla="*/ 699 h 10000"/>
                <a:gd name="connsiteX27" fmla="*/ 4548 w 10000"/>
                <a:gd name="connsiteY27" fmla="*/ 608 h 10000"/>
                <a:gd name="connsiteX28" fmla="*/ 4694 w 10000"/>
                <a:gd name="connsiteY28" fmla="*/ 547 h 10000"/>
                <a:gd name="connsiteX29" fmla="*/ 4781 w 10000"/>
                <a:gd name="connsiteY29" fmla="*/ 486 h 10000"/>
                <a:gd name="connsiteX30" fmla="*/ 5044 w 10000"/>
                <a:gd name="connsiteY30" fmla="*/ 547 h 10000"/>
                <a:gd name="connsiteX31" fmla="*/ 5189 w 10000"/>
                <a:gd name="connsiteY31" fmla="*/ 760 h 10000"/>
                <a:gd name="connsiteX32" fmla="*/ 5306 w 10000"/>
                <a:gd name="connsiteY32" fmla="*/ 912 h 10000"/>
                <a:gd name="connsiteX33" fmla="*/ 5394 w 10000"/>
                <a:gd name="connsiteY33" fmla="*/ 942 h 10000"/>
                <a:gd name="connsiteX34" fmla="*/ 5626 w 10000"/>
                <a:gd name="connsiteY34" fmla="*/ 942 h 10000"/>
                <a:gd name="connsiteX35" fmla="*/ 5744 w 10000"/>
                <a:gd name="connsiteY35" fmla="*/ 973 h 10000"/>
                <a:gd name="connsiteX36" fmla="*/ 5918 w 10000"/>
                <a:gd name="connsiteY36" fmla="*/ 1003 h 10000"/>
                <a:gd name="connsiteX37" fmla="*/ 6005 w 10000"/>
                <a:gd name="connsiteY37" fmla="*/ 973 h 10000"/>
                <a:gd name="connsiteX38" fmla="*/ 6123 w 10000"/>
                <a:gd name="connsiteY38" fmla="*/ 973 h 10000"/>
                <a:gd name="connsiteX39" fmla="*/ 6210 w 10000"/>
                <a:gd name="connsiteY39" fmla="*/ 1003 h 10000"/>
                <a:gd name="connsiteX40" fmla="*/ 6326 w 10000"/>
                <a:gd name="connsiteY40" fmla="*/ 1033 h 10000"/>
                <a:gd name="connsiteX41" fmla="*/ 6589 w 10000"/>
                <a:gd name="connsiteY41" fmla="*/ 1094 h 10000"/>
                <a:gd name="connsiteX42" fmla="*/ 6676 w 10000"/>
                <a:gd name="connsiteY42" fmla="*/ 1094 h 10000"/>
                <a:gd name="connsiteX43" fmla="*/ 6764 w 10000"/>
                <a:gd name="connsiteY43" fmla="*/ 1003 h 10000"/>
                <a:gd name="connsiteX44" fmla="*/ 6851 w 10000"/>
                <a:gd name="connsiteY44" fmla="*/ 882 h 10000"/>
                <a:gd name="connsiteX45" fmla="*/ 6822 w 10000"/>
                <a:gd name="connsiteY45" fmla="*/ 486 h 10000"/>
                <a:gd name="connsiteX46" fmla="*/ 6705 w 10000"/>
                <a:gd name="connsiteY46" fmla="*/ 213 h 10000"/>
                <a:gd name="connsiteX47" fmla="*/ 6764 w 10000"/>
                <a:gd name="connsiteY47" fmla="*/ 121 h 10000"/>
                <a:gd name="connsiteX48" fmla="*/ 7085 w 10000"/>
                <a:gd name="connsiteY48" fmla="*/ 30 h 10000"/>
                <a:gd name="connsiteX49" fmla="*/ 7143 w 10000"/>
                <a:gd name="connsiteY49" fmla="*/ 0 h 10000"/>
                <a:gd name="connsiteX50" fmla="*/ 7288 w 10000"/>
                <a:gd name="connsiteY50" fmla="*/ 30 h 10000"/>
                <a:gd name="connsiteX51" fmla="*/ 7435 w 10000"/>
                <a:gd name="connsiteY51" fmla="*/ 152 h 10000"/>
                <a:gd name="connsiteX52" fmla="*/ 7464 w 10000"/>
                <a:gd name="connsiteY52" fmla="*/ 304 h 10000"/>
                <a:gd name="connsiteX53" fmla="*/ 7318 w 10000"/>
                <a:gd name="connsiteY53" fmla="*/ 608 h 10000"/>
                <a:gd name="connsiteX54" fmla="*/ 7288 w 10000"/>
                <a:gd name="connsiteY54" fmla="*/ 699 h 10000"/>
                <a:gd name="connsiteX55" fmla="*/ 7347 w 10000"/>
                <a:gd name="connsiteY55" fmla="*/ 882 h 10000"/>
                <a:gd name="connsiteX56" fmla="*/ 7843 w 10000"/>
                <a:gd name="connsiteY56" fmla="*/ 1459 h 10000"/>
                <a:gd name="connsiteX57" fmla="*/ 8193 w 10000"/>
                <a:gd name="connsiteY57" fmla="*/ 1337 h 10000"/>
                <a:gd name="connsiteX58" fmla="*/ 8280 w 10000"/>
                <a:gd name="connsiteY58" fmla="*/ 1246 h 10000"/>
                <a:gd name="connsiteX59" fmla="*/ 8367 w 10000"/>
                <a:gd name="connsiteY59" fmla="*/ 1246 h 10000"/>
                <a:gd name="connsiteX60" fmla="*/ 8455 w 10000"/>
                <a:gd name="connsiteY60" fmla="*/ 1277 h 10000"/>
                <a:gd name="connsiteX61" fmla="*/ 8396 w 10000"/>
                <a:gd name="connsiteY61" fmla="*/ 1489 h 10000"/>
                <a:gd name="connsiteX62" fmla="*/ 8425 w 10000"/>
                <a:gd name="connsiteY62" fmla="*/ 1611 h 10000"/>
                <a:gd name="connsiteX63" fmla="*/ 8572 w 10000"/>
                <a:gd name="connsiteY63" fmla="*/ 1641 h 10000"/>
                <a:gd name="connsiteX64" fmla="*/ 8717 w 10000"/>
                <a:gd name="connsiteY64" fmla="*/ 1611 h 10000"/>
                <a:gd name="connsiteX65" fmla="*/ 8775 w 10000"/>
                <a:gd name="connsiteY65" fmla="*/ 1672 h 10000"/>
                <a:gd name="connsiteX66" fmla="*/ 8805 w 10000"/>
                <a:gd name="connsiteY66" fmla="*/ 1763 h 10000"/>
                <a:gd name="connsiteX67" fmla="*/ 8979 w 10000"/>
                <a:gd name="connsiteY67" fmla="*/ 1854 h 10000"/>
                <a:gd name="connsiteX68" fmla="*/ 8950 w 10000"/>
                <a:gd name="connsiteY68" fmla="*/ 2097 h 10000"/>
                <a:gd name="connsiteX69" fmla="*/ 8955 w 10000"/>
                <a:gd name="connsiteY69" fmla="*/ 2451 h 10000"/>
                <a:gd name="connsiteX70" fmla="*/ 8726 w 10000"/>
                <a:gd name="connsiteY70" fmla="*/ 2711 h 10000"/>
                <a:gd name="connsiteX71" fmla="*/ 8679 w 10000"/>
                <a:gd name="connsiteY71" fmla="*/ 2969 h 10000"/>
                <a:gd name="connsiteX72" fmla="*/ 8673 w 10000"/>
                <a:gd name="connsiteY72" fmla="*/ 3391 h 10000"/>
                <a:gd name="connsiteX73" fmla="*/ 8596 w 10000"/>
                <a:gd name="connsiteY73" fmla="*/ 3569 h 10000"/>
                <a:gd name="connsiteX74" fmla="*/ 8425 w 10000"/>
                <a:gd name="connsiteY74" fmla="*/ 3539 h 10000"/>
                <a:gd name="connsiteX75" fmla="*/ 8219 w 10000"/>
                <a:gd name="connsiteY75" fmla="*/ 3394 h 10000"/>
                <a:gd name="connsiteX76" fmla="*/ 8062 w 10000"/>
                <a:gd name="connsiteY76" fmla="*/ 3303 h 10000"/>
                <a:gd name="connsiteX77" fmla="*/ 7988 w 10000"/>
                <a:gd name="connsiteY77" fmla="*/ 3161 h 10000"/>
                <a:gd name="connsiteX78" fmla="*/ 7988 w 10000"/>
                <a:gd name="connsiteY78" fmla="*/ 3130 h 10000"/>
                <a:gd name="connsiteX79" fmla="*/ 7872 w 10000"/>
                <a:gd name="connsiteY79" fmla="*/ 3100 h 10000"/>
                <a:gd name="connsiteX80" fmla="*/ 7696 w 10000"/>
                <a:gd name="connsiteY80" fmla="*/ 3161 h 10000"/>
                <a:gd name="connsiteX81" fmla="*/ 7696 w 10000"/>
                <a:gd name="connsiteY81" fmla="*/ 3222 h 10000"/>
                <a:gd name="connsiteX82" fmla="*/ 7522 w 10000"/>
                <a:gd name="connsiteY82" fmla="*/ 3678 h 10000"/>
                <a:gd name="connsiteX83" fmla="*/ 7405 w 10000"/>
                <a:gd name="connsiteY83" fmla="*/ 3738 h 10000"/>
                <a:gd name="connsiteX84" fmla="*/ 7143 w 10000"/>
                <a:gd name="connsiteY84" fmla="*/ 3738 h 10000"/>
                <a:gd name="connsiteX85" fmla="*/ 6968 w 10000"/>
                <a:gd name="connsiteY85" fmla="*/ 3829 h 10000"/>
                <a:gd name="connsiteX86" fmla="*/ 6910 w 10000"/>
                <a:gd name="connsiteY86" fmla="*/ 3951 h 10000"/>
                <a:gd name="connsiteX87" fmla="*/ 6880 w 10000"/>
                <a:gd name="connsiteY87" fmla="*/ 4042 h 10000"/>
                <a:gd name="connsiteX88" fmla="*/ 6968 w 10000"/>
                <a:gd name="connsiteY88" fmla="*/ 4073 h 10000"/>
                <a:gd name="connsiteX89" fmla="*/ 7114 w 10000"/>
                <a:gd name="connsiteY89" fmla="*/ 4073 h 10000"/>
                <a:gd name="connsiteX90" fmla="*/ 7288 w 10000"/>
                <a:gd name="connsiteY90" fmla="*/ 4042 h 10000"/>
                <a:gd name="connsiteX91" fmla="*/ 7522 w 10000"/>
                <a:gd name="connsiteY91" fmla="*/ 3921 h 10000"/>
                <a:gd name="connsiteX92" fmla="*/ 7551 w 10000"/>
                <a:gd name="connsiteY92" fmla="*/ 4042 h 10000"/>
                <a:gd name="connsiteX93" fmla="*/ 7405 w 10000"/>
                <a:gd name="connsiteY93" fmla="*/ 4286 h 10000"/>
                <a:gd name="connsiteX94" fmla="*/ 7143 w 10000"/>
                <a:gd name="connsiteY94" fmla="*/ 4529 h 10000"/>
                <a:gd name="connsiteX95" fmla="*/ 7143 w 10000"/>
                <a:gd name="connsiteY95" fmla="*/ 4620 h 10000"/>
                <a:gd name="connsiteX96" fmla="*/ 7055 w 10000"/>
                <a:gd name="connsiteY96" fmla="*/ 4832 h 10000"/>
                <a:gd name="connsiteX97" fmla="*/ 7143 w 10000"/>
                <a:gd name="connsiteY97" fmla="*/ 6018 h 10000"/>
                <a:gd name="connsiteX98" fmla="*/ 7288 w 10000"/>
                <a:gd name="connsiteY98" fmla="*/ 6048 h 10000"/>
                <a:gd name="connsiteX99" fmla="*/ 7347 w 10000"/>
                <a:gd name="connsiteY99" fmla="*/ 6018 h 10000"/>
                <a:gd name="connsiteX100" fmla="*/ 7464 w 10000"/>
                <a:gd name="connsiteY100" fmla="*/ 5988 h 10000"/>
                <a:gd name="connsiteX101" fmla="*/ 7551 w 10000"/>
                <a:gd name="connsiteY101" fmla="*/ 5927 h 10000"/>
                <a:gd name="connsiteX102" fmla="*/ 7872 w 10000"/>
                <a:gd name="connsiteY102" fmla="*/ 5775 h 10000"/>
                <a:gd name="connsiteX103" fmla="*/ 8105 w 10000"/>
                <a:gd name="connsiteY103" fmla="*/ 5593 h 10000"/>
                <a:gd name="connsiteX104" fmla="*/ 8513 w 10000"/>
                <a:gd name="connsiteY104" fmla="*/ 5136 h 10000"/>
                <a:gd name="connsiteX105" fmla="*/ 9096 w 10000"/>
                <a:gd name="connsiteY105" fmla="*/ 4620 h 10000"/>
                <a:gd name="connsiteX106" fmla="*/ 9213 w 10000"/>
                <a:gd name="connsiteY106" fmla="*/ 4407 h 10000"/>
                <a:gd name="connsiteX107" fmla="*/ 9358 w 10000"/>
                <a:gd name="connsiteY107" fmla="*/ 4346 h 10000"/>
                <a:gd name="connsiteX108" fmla="*/ 9417 w 10000"/>
                <a:gd name="connsiteY108" fmla="*/ 4346 h 10000"/>
                <a:gd name="connsiteX109" fmla="*/ 9505 w 10000"/>
                <a:gd name="connsiteY109" fmla="*/ 4286 h 10000"/>
                <a:gd name="connsiteX110" fmla="*/ 9737 w 10000"/>
                <a:gd name="connsiteY110" fmla="*/ 4529 h 10000"/>
                <a:gd name="connsiteX111" fmla="*/ 9913 w 10000"/>
                <a:gd name="connsiteY111" fmla="*/ 4863 h 10000"/>
                <a:gd name="connsiteX112" fmla="*/ 10000 w 10000"/>
                <a:gd name="connsiteY112" fmla="*/ 5198 h 10000"/>
                <a:gd name="connsiteX113" fmla="*/ 9795 w 10000"/>
                <a:gd name="connsiteY113" fmla="*/ 5440 h 10000"/>
                <a:gd name="connsiteX114" fmla="*/ 9329 w 10000"/>
                <a:gd name="connsiteY114" fmla="*/ 5714 h 10000"/>
                <a:gd name="connsiteX115" fmla="*/ 9213 w 10000"/>
                <a:gd name="connsiteY115" fmla="*/ 5866 h 10000"/>
                <a:gd name="connsiteX116" fmla="*/ 9009 w 10000"/>
                <a:gd name="connsiteY116" fmla="*/ 6292 h 10000"/>
                <a:gd name="connsiteX117" fmla="*/ 8921 w 10000"/>
                <a:gd name="connsiteY117" fmla="*/ 6322 h 10000"/>
                <a:gd name="connsiteX118" fmla="*/ 8834 w 10000"/>
                <a:gd name="connsiteY118" fmla="*/ 6383 h 10000"/>
                <a:gd name="connsiteX119" fmla="*/ 8688 w 10000"/>
                <a:gd name="connsiteY119" fmla="*/ 6322 h 10000"/>
                <a:gd name="connsiteX120" fmla="*/ 8572 w 10000"/>
                <a:gd name="connsiteY120" fmla="*/ 6322 h 10000"/>
                <a:gd name="connsiteX121" fmla="*/ 8425 w 10000"/>
                <a:gd name="connsiteY121" fmla="*/ 6322 h 10000"/>
                <a:gd name="connsiteX122" fmla="*/ 8309 w 10000"/>
                <a:gd name="connsiteY122" fmla="*/ 6413 h 10000"/>
                <a:gd name="connsiteX123" fmla="*/ 8280 w 10000"/>
                <a:gd name="connsiteY123" fmla="*/ 6443 h 10000"/>
                <a:gd name="connsiteX124" fmla="*/ 8542 w 10000"/>
                <a:gd name="connsiteY124" fmla="*/ 6687 h 10000"/>
                <a:gd name="connsiteX125" fmla="*/ 8572 w 10000"/>
                <a:gd name="connsiteY125" fmla="*/ 6747 h 10000"/>
                <a:gd name="connsiteX126" fmla="*/ 8921 w 10000"/>
                <a:gd name="connsiteY126" fmla="*/ 6991 h 10000"/>
                <a:gd name="connsiteX127" fmla="*/ 8979 w 10000"/>
                <a:gd name="connsiteY127" fmla="*/ 7355 h 10000"/>
                <a:gd name="connsiteX128" fmla="*/ 8892 w 10000"/>
                <a:gd name="connsiteY128" fmla="*/ 7538 h 10000"/>
                <a:gd name="connsiteX129" fmla="*/ 8834 w 10000"/>
                <a:gd name="connsiteY129" fmla="*/ 7599 h 10000"/>
                <a:gd name="connsiteX130" fmla="*/ 8805 w 10000"/>
                <a:gd name="connsiteY130" fmla="*/ 7750 h 10000"/>
                <a:gd name="connsiteX131" fmla="*/ 8834 w 10000"/>
                <a:gd name="connsiteY131" fmla="*/ 7963 h 10000"/>
                <a:gd name="connsiteX132" fmla="*/ 8717 w 10000"/>
                <a:gd name="connsiteY132" fmla="*/ 8207 h 10000"/>
                <a:gd name="connsiteX133" fmla="*/ 8425 w 10000"/>
                <a:gd name="connsiteY133" fmla="*/ 8571 h 10000"/>
                <a:gd name="connsiteX134" fmla="*/ 8338 w 10000"/>
                <a:gd name="connsiteY134" fmla="*/ 8906 h 10000"/>
                <a:gd name="connsiteX135" fmla="*/ 8367 w 10000"/>
                <a:gd name="connsiteY135" fmla="*/ 9180 h 10000"/>
                <a:gd name="connsiteX136" fmla="*/ 8425 w 10000"/>
                <a:gd name="connsiteY136" fmla="*/ 9452 h 10000"/>
                <a:gd name="connsiteX137" fmla="*/ 8309 w 10000"/>
                <a:gd name="connsiteY137" fmla="*/ 9483 h 10000"/>
                <a:gd name="connsiteX138" fmla="*/ 8134 w 10000"/>
                <a:gd name="connsiteY138" fmla="*/ 9514 h 10000"/>
                <a:gd name="connsiteX139" fmla="*/ 7814 w 10000"/>
                <a:gd name="connsiteY139" fmla="*/ 9756 h 10000"/>
                <a:gd name="connsiteX140" fmla="*/ 7667 w 10000"/>
                <a:gd name="connsiteY140" fmla="*/ 9848 h 10000"/>
                <a:gd name="connsiteX141" fmla="*/ 7551 w 10000"/>
                <a:gd name="connsiteY141" fmla="*/ 9969 h 10000"/>
                <a:gd name="connsiteX142" fmla="*/ 7201 w 10000"/>
                <a:gd name="connsiteY142" fmla="*/ 10000 h 10000"/>
                <a:gd name="connsiteX143" fmla="*/ 7085 w 10000"/>
                <a:gd name="connsiteY143" fmla="*/ 10000 h 10000"/>
                <a:gd name="connsiteX144" fmla="*/ 6880 w 10000"/>
                <a:gd name="connsiteY144" fmla="*/ 9939 h 10000"/>
                <a:gd name="connsiteX145" fmla="*/ 6676 w 10000"/>
                <a:gd name="connsiteY145" fmla="*/ 10000 h 10000"/>
                <a:gd name="connsiteX146" fmla="*/ 6472 w 10000"/>
                <a:gd name="connsiteY146" fmla="*/ 9969 h 10000"/>
                <a:gd name="connsiteX147" fmla="*/ 6385 w 10000"/>
                <a:gd name="connsiteY147" fmla="*/ 9939 h 10000"/>
                <a:gd name="connsiteX148" fmla="*/ 6268 w 10000"/>
                <a:gd name="connsiteY148" fmla="*/ 9909 h 10000"/>
                <a:gd name="connsiteX149" fmla="*/ 6385 w 10000"/>
                <a:gd name="connsiteY149" fmla="*/ 9696 h 10000"/>
                <a:gd name="connsiteX150" fmla="*/ 6326 w 10000"/>
                <a:gd name="connsiteY150" fmla="*/ 9544 h 10000"/>
                <a:gd name="connsiteX151" fmla="*/ 6385 w 10000"/>
                <a:gd name="connsiteY151" fmla="*/ 9452 h 10000"/>
                <a:gd name="connsiteX152" fmla="*/ 6297 w 10000"/>
                <a:gd name="connsiteY152" fmla="*/ 9422 h 10000"/>
                <a:gd name="connsiteX153" fmla="*/ 6268 w 10000"/>
                <a:gd name="connsiteY153" fmla="*/ 9270 h 10000"/>
                <a:gd name="connsiteX154" fmla="*/ 6210 w 10000"/>
                <a:gd name="connsiteY154" fmla="*/ 9210 h 10000"/>
                <a:gd name="connsiteX155" fmla="*/ 6152 w 10000"/>
                <a:gd name="connsiteY155" fmla="*/ 8906 h 10000"/>
                <a:gd name="connsiteX156" fmla="*/ 6065 w 10000"/>
                <a:gd name="connsiteY156" fmla="*/ 8814 h 10000"/>
                <a:gd name="connsiteX157" fmla="*/ 5976 w 10000"/>
                <a:gd name="connsiteY157" fmla="*/ 8753 h 10000"/>
                <a:gd name="connsiteX158" fmla="*/ 5597 w 10000"/>
                <a:gd name="connsiteY158" fmla="*/ 8753 h 10000"/>
                <a:gd name="connsiteX159" fmla="*/ 5394 w 10000"/>
                <a:gd name="connsiteY159" fmla="*/ 8753 h 10000"/>
                <a:gd name="connsiteX160" fmla="*/ 5073 w 10000"/>
                <a:gd name="connsiteY160" fmla="*/ 8723 h 10000"/>
                <a:gd name="connsiteX161" fmla="*/ 5015 w 10000"/>
                <a:gd name="connsiteY161" fmla="*/ 8662 h 10000"/>
                <a:gd name="connsiteX162" fmla="*/ 4956 w 10000"/>
                <a:gd name="connsiteY162" fmla="*/ 8814 h 10000"/>
                <a:gd name="connsiteX163" fmla="*/ 4752 w 10000"/>
                <a:gd name="connsiteY163" fmla="*/ 8906 h 10000"/>
                <a:gd name="connsiteX164" fmla="*/ 4548 w 10000"/>
                <a:gd name="connsiteY164" fmla="*/ 8906 h 10000"/>
                <a:gd name="connsiteX165" fmla="*/ 4548 w 10000"/>
                <a:gd name="connsiteY165" fmla="*/ 8814 h 10000"/>
                <a:gd name="connsiteX166" fmla="*/ 4635 w 10000"/>
                <a:gd name="connsiteY166" fmla="*/ 8298 h 10000"/>
                <a:gd name="connsiteX167" fmla="*/ 4490 w 10000"/>
                <a:gd name="connsiteY167" fmla="*/ 7872 h 10000"/>
                <a:gd name="connsiteX168" fmla="*/ 4403 w 10000"/>
                <a:gd name="connsiteY168" fmla="*/ 7842 h 10000"/>
                <a:gd name="connsiteX169" fmla="*/ 4198 w 10000"/>
                <a:gd name="connsiteY169" fmla="*/ 7811 h 10000"/>
                <a:gd name="connsiteX170" fmla="*/ 4111 w 10000"/>
                <a:gd name="connsiteY170" fmla="*/ 7842 h 10000"/>
                <a:gd name="connsiteX171" fmla="*/ 3935 w 10000"/>
                <a:gd name="connsiteY171" fmla="*/ 7872 h 10000"/>
                <a:gd name="connsiteX172" fmla="*/ 3761 w 10000"/>
                <a:gd name="connsiteY172" fmla="*/ 7963 h 10000"/>
                <a:gd name="connsiteX173" fmla="*/ 3527 w 10000"/>
                <a:gd name="connsiteY173" fmla="*/ 8054 h 10000"/>
                <a:gd name="connsiteX174" fmla="*/ 3324 w 10000"/>
                <a:gd name="connsiteY174" fmla="*/ 8571 h 10000"/>
                <a:gd name="connsiteX175" fmla="*/ 3149 w 10000"/>
                <a:gd name="connsiteY175" fmla="*/ 8602 h 10000"/>
                <a:gd name="connsiteX176" fmla="*/ 3032 w 10000"/>
                <a:gd name="connsiteY176" fmla="*/ 8571 h 10000"/>
                <a:gd name="connsiteX177" fmla="*/ 2915 w 10000"/>
                <a:gd name="connsiteY177" fmla="*/ 8602 h 10000"/>
                <a:gd name="connsiteX178" fmla="*/ 2536 w 10000"/>
                <a:gd name="connsiteY178" fmla="*/ 8571 h 10000"/>
                <a:gd name="connsiteX179" fmla="*/ 2536 w 10000"/>
                <a:gd name="connsiteY179" fmla="*/ 8358 h 10000"/>
                <a:gd name="connsiteX180" fmla="*/ 2478 w 10000"/>
                <a:gd name="connsiteY180" fmla="*/ 8267 h 10000"/>
                <a:gd name="connsiteX181" fmla="*/ 2449 w 10000"/>
                <a:gd name="connsiteY181" fmla="*/ 8145 h 10000"/>
                <a:gd name="connsiteX182" fmla="*/ 2362 w 10000"/>
                <a:gd name="connsiteY182" fmla="*/ 8054 h 10000"/>
                <a:gd name="connsiteX183" fmla="*/ 2362 w 10000"/>
                <a:gd name="connsiteY183" fmla="*/ 7872 h 10000"/>
                <a:gd name="connsiteX184" fmla="*/ 2304 w 10000"/>
                <a:gd name="connsiteY184" fmla="*/ 7750 h 10000"/>
                <a:gd name="connsiteX185" fmla="*/ 2099 w 10000"/>
                <a:gd name="connsiteY185" fmla="*/ 7021 h 10000"/>
                <a:gd name="connsiteX186" fmla="*/ 2012 w 10000"/>
                <a:gd name="connsiteY186" fmla="*/ 6900 h 10000"/>
                <a:gd name="connsiteX187" fmla="*/ 1720 w 10000"/>
                <a:gd name="connsiteY187" fmla="*/ 7021 h 10000"/>
                <a:gd name="connsiteX188" fmla="*/ 1604 w 10000"/>
                <a:gd name="connsiteY188" fmla="*/ 7021 h 10000"/>
                <a:gd name="connsiteX189" fmla="*/ 1283 w 10000"/>
                <a:gd name="connsiteY189" fmla="*/ 6960 h 10000"/>
                <a:gd name="connsiteX190" fmla="*/ 991 w 10000"/>
                <a:gd name="connsiteY190" fmla="*/ 6747 h 10000"/>
                <a:gd name="connsiteX191" fmla="*/ 758 w 10000"/>
                <a:gd name="connsiteY191" fmla="*/ 6747 h 10000"/>
                <a:gd name="connsiteX192" fmla="*/ 671 w 10000"/>
                <a:gd name="connsiteY192" fmla="*/ 6687 h 10000"/>
                <a:gd name="connsiteX193" fmla="*/ 583 w 10000"/>
                <a:gd name="connsiteY193" fmla="*/ 6565 h 10000"/>
                <a:gd name="connsiteX194" fmla="*/ 583 w 10000"/>
                <a:gd name="connsiteY194" fmla="*/ 6443 h 10000"/>
                <a:gd name="connsiteX195" fmla="*/ 525 w 10000"/>
                <a:gd name="connsiteY195" fmla="*/ 6474 h 10000"/>
                <a:gd name="connsiteX196" fmla="*/ 350 w 10000"/>
                <a:gd name="connsiteY196" fmla="*/ 6413 h 10000"/>
                <a:gd name="connsiteX197" fmla="*/ 0 w 10000"/>
                <a:gd name="connsiteY197" fmla="*/ 6139 h 10000"/>
                <a:gd name="connsiteX198" fmla="*/ 0 w 10000"/>
                <a:gd name="connsiteY198" fmla="*/ 6048 h 10000"/>
                <a:gd name="connsiteX0" fmla="*/ 0 w 10000"/>
                <a:gd name="connsiteY0" fmla="*/ 6048 h 10000"/>
                <a:gd name="connsiteX1" fmla="*/ 234 w 10000"/>
                <a:gd name="connsiteY1" fmla="*/ 5775 h 10000"/>
                <a:gd name="connsiteX2" fmla="*/ 321 w 10000"/>
                <a:gd name="connsiteY2" fmla="*/ 5623 h 10000"/>
                <a:gd name="connsiteX3" fmla="*/ 408 w 10000"/>
                <a:gd name="connsiteY3" fmla="*/ 4620 h 10000"/>
                <a:gd name="connsiteX4" fmla="*/ 671 w 10000"/>
                <a:gd name="connsiteY4" fmla="*/ 4529 h 10000"/>
                <a:gd name="connsiteX5" fmla="*/ 816 w 10000"/>
                <a:gd name="connsiteY5" fmla="*/ 4498 h 10000"/>
                <a:gd name="connsiteX6" fmla="*/ 1137 w 10000"/>
                <a:gd name="connsiteY6" fmla="*/ 4377 h 10000"/>
                <a:gd name="connsiteX7" fmla="*/ 1457 w 10000"/>
                <a:gd name="connsiteY7" fmla="*/ 4164 h 10000"/>
                <a:gd name="connsiteX8" fmla="*/ 1865 w 10000"/>
                <a:gd name="connsiteY8" fmla="*/ 4042 h 10000"/>
                <a:gd name="connsiteX9" fmla="*/ 2012 w 10000"/>
                <a:gd name="connsiteY9" fmla="*/ 3951 h 10000"/>
                <a:gd name="connsiteX10" fmla="*/ 1895 w 10000"/>
                <a:gd name="connsiteY10" fmla="*/ 3556 h 10000"/>
                <a:gd name="connsiteX11" fmla="*/ 1954 w 10000"/>
                <a:gd name="connsiteY11" fmla="*/ 3404 h 10000"/>
                <a:gd name="connsiteX12" fmla="*/ 2128 w 10000"/>
                <a:gd name="connsiteY12" fmla="*/ 3161 h 10000"/>
                <a:gd name="connsiteX13" fmla="*/ 2128 w 10000"/>
                <a:gd name="connsiteY13" fmla="*/ 3039 h 10000"/>
                <a:gd name="connsiteX14" fmla="*/ 2536 w 10000"/>
                <a:gd name="connsiteY14" fmla="*/ 2553 h 10000"/>
                <a:gd name="connsiteX15" fmla="*/ 2886 w 10000"/>
                <a:gd name="connsiteY15" fmla="*/ 1793 h 10000"/>
                <a:gd name="connsiteX16" fmla="*/ 2945 w 10000"/>
                <a:gd name="connsiteY16" fmla="*/ 1459 h 10000"/>
                <a:gd name="connsiteX17" fmla="*/ 3003 w 10000"/>
                <a:gd name="connsiteY17" fmla="*/ 1459 h 10000"/>
                <a:gd name="connsiteX18" fmla="*/ 3236 w 10000"/>
                <a:gd name="connsiteY18" fmla="*/ 1641 h 10000"/>
                <a:gd name="connsiteX19" fmla="*/ 3557 w 10000"/>
                <a:gd name="connsiteY19" fmla="*/ 1611 h 10000"/>
                <a:gd name="connsiteX20" fmla="*/ 3761 w 10000"/>
                <a:gd name="connsiteY20" fmla="*/ 1581 h 10000"/>
                <a:gd name="connsiteX21" fmla="*/ 3906 w 10000"/>
                <a:gd name="connsiteY21" fmla="*/ 1337 h 10000"/>
                <a:gd name="connsiteX22" fmla="*/ 4053 w 10000"/>
                <a:gd name="connsiteY22" fmla="*/ 1307 h 10000"/>
                <a:gd name="connsiteX23" fmla="*/ 4169 w 10000"/>
                <a:gd name="connsiteY23" fmla="*/ 1307 h 10000"/>
                <a:gd name="connsiteX24" fmla="*/ 4315 w 10000"/>
                <a:gd name="connsiteY24" fmla="*/ 1246 h 10000"/>
                <a:gd name="connsiteX25" fmla="*/ 4373 w 10000"/>
                <a:gd name="connsiteY25" fmla="*/ 1124 h 10000"/>
                <a:gd name="connsiteX26" fmla="*/ 4461 w 10000"/>
                <a:gd name="connsiteY26" fmla="*/ 699 h 10000"/>
                <a:gd name="connsiteX27" fmla="*/ 4548 w 10000"/>
                <a:gd name="connsiteY27" fmla="*/ 608 h 10000"/>
                <a:gd name="connsiteX28" fmla="*/ 4694 w 10000"/>
                <a:gd name="connsiteY28" fmla="*/ 547 h 10000"/>
                <a:gd name="connsiteX29" fmla="*/ 4781 w 10000"/>
                <a:gd name="connsiteY29" fmla="*/ 486 h 10000"/>
                <a:gd name="connsiteX30" fmla="*/ 5044 w 10000"/>
                <a:gd name="connsiteY30" fmla="*/ 547 h 10000"/>
                <a:gd name="connsiteX31" fmla="*/ 5189 w 10000"/>
                <a:gd name="connsiteY31" fmla="*/ 760 h 10000"/>
                <a:gd name="connsiteX32" fmla="*/ 5306 w 10000"/>
                <a:gd name="connsiteY32" fmla="*/ 912 h 10000"/>
                <a:gd name="connsiteX33" fmla="*/ 5394 w 10000"/>
                <a:gd name="connsiteY33" fmla="*/ 942 h 10000"/>
                <a:gd name="connsiteX34" fmla="*/ 5626 w 10000"/>
                <a:gd name="connsiteY34" fmla="*/ 942 h 10000"/>
                <a:gd name="connsiteX35" fmla="*/ 5744 w 10000"/>
                <a:gd name="connsiteY35" fmla="*/ 973 h 10000"/>
                <a:gd name="connsiteX36" fmla="*/ 5918 w 10000"/>
                <a:gd name="connsiteY36" fmla="*/ 1003 h 10000"/>
                <a:gd name="connsiteX37" fmla="*/ 6005 w 10000"/>
                <a:gd name="connsiteY37" fmla="*/ 973 h 10000"/>
                <a:gd name="connsiteX38" fmla="*/ 6123 w 10000"/>
                <a:gd name="connsiteY38" fmla="*/ 973 h 10000"/>
                <a:gd name="connsiteX39" fmla="*/ 6210 w 10000"/>
                <a:gd name="connsiteY39" fmla="*/ 1003 h 10000"/>
                <a:gd name="connsiteX40" fmla="*/ 6326 w 10000"/>
                <a:gd name="connsiteY40" fmla="*/ 1033 h 10000"/>
                <a:gd name="connsiteX41" fmla="*/ 6589 w 10000"/>
                <a:gd name="connsiteY41" fmla="*/ 1094 h 10000"/>
                <a:gd name="connsiteX42" fmla="*/ 6676 w 10000"/>
                <a:gd name="connsiteY42" fmla="*/ 1094 h 10000"/>
                <a:gd name="connsiteX43" fmla="*/ 6764 w 10000"/>
                <a:gd name="connsiteY43" fmla="*/ 1003 h 10000"/>
                <a:gd name="connsiteX44" fmla="*/ 6851 w 10000"/>
                <a:gd name="connsiteY44" fmla="*/ 882 h 10000"/>
                <a:gd name="connsiteX45" fmla="*/ 6822 w 10000"/>
                <a:gd name="connsiteY45" fmla="*/ 486 h 10000"/>
                <a:gd name="connsiteX46" fmla="*/ 6705 w 10000"/>
                <a:gd name="connsiteY46" fmla="*/ 213 h 10000"/>
                <a:gd name="connsiteX47" fmla="*/ 6764 w 10000"/>
                <a:gd name="connsiteY47" fmla="*/ 121 h 10000"/>
                <a:gd name="connsiteX48" fmla="*/ 7085 w 10000"/>
                <a:gd name="connsiteY48" fmla="*/ 30 h 10000"/>
                <a:gd name="connsiteX49" fmla="*/ 7143 w 10000"/>
                <a:gd name="connsiteY49" fmla="*/ 0 h 10000"/>
                <a:gd name="connsiteX50" fmla="*/ 7288 w 10000"/>
                <a:gd name="connsiteY50" fmla="*/ 30 h 10000"/>
                <a:gd name="connsiteX51" fmla="*/ 7435 w 10000"/>
                <a:gd name="connsiteY51" fmla="*/ 152 h 10000"/>
                <a:gd name="connsiteX52" fmla="*/ 7464 w 10000"/>
                <a:gd name="connsiteY52" fmla="*/ 304 h 10000"/>
                <a:gd name="connsiteX53" fmla="*/ 7318 w 10000"/>
                <a:gd name="connsiteY53" fmla="*/ 608 h 10000"/>
                <a:gd name="connsiteX54" fmla="*/ 7288 w 10000"/>
                <a:gd name="connsiteY54" fmla="*/ 699 h 10000"/>
                <a:gd name="connsiteX55" fmla="*/ 7347 w 10000"/>
                <a:gd name="connsiteY55" fmla="*/ 882 h 10000"/>
                <a:gd name="connsiteX56" fmla="*/ 7843 w 10000"/>
                <a:gd name="connsiteY56" fmla="*/ 1459 h 10000"/>
                <a:gd name="connsiteX57" fmla="*/ 8193 w 10000"/>
                <a:gd name="connsiteY57" fmla="*/ 1337 h 10000"/>
                <a:gd name="connsiteX58" fmla="*/ 8280 w 10000"/>
                <a:gd name="connsiteY58" fmla="*/ 1246 h 10000"/>
                <a:gd name="connsiteX59" fmla="*/ 8367 w 10000"/>
                <a:gd name="connsiteY59" fmla="*/ 1246 h 10000"/>
                <a:gd name="connsiteX60" fmla="*/ 8455 w 10000"/>
                <a:gd name="connsiteY60" fmla="*/ 1277 h 10000"/>
                <a:gd name="connsiteX61" fmla="*/ 8396 w 10000"/>
                <a:gd name="connsiteY61" fmla="*/ 1489 h 10000"/>
                <a:gd name="connsiteX62" fmla="*/ 8425 w 10000"/>
                <a:gd name="connsiteY62" fmla="*/ 1611 h 10000"/>
                <a:gd name="connsiteX63" fmla="*/ 8572 w 10000"/>
                <a:gd name="connsiteY63" fmla="*/ 1641 h 10000"/>
                <a:gd name="connsiteX64" fmla="*/ 8717 w 10000"/>
                <a:gd name="connsiteY64" fmla="*/ 1611 h 10000"/>
                <a:gd name="connsiteX65" fmla="*/ 8775 w 10000"/>
                <a:gd name="connsiteY65" fmla="*/ 1672 h 10000"/>
                <a:gd name="connsiteX66" fmla="*/ 8805 w 10000"/>
                <a:gd name="connsiteY66" fmla="*/ 1763 h 10000"/>
                <a:gd name="connsiteX67" fmla="*/ 8979 w 10000"/>
                <a:gd name="connsiteY67" fmla="*/ 1854 h 10000"/>
                <a:gd name="connsiteX68" fmla="*/ 8950 w 10000"/>
                <a:gd name="connsiteY68" fmla="*/ 2097 h 10000"/>
                <a:gd name="connsiteX69" fmla="*/ 8955 w 10000"/>
                <a:gd name="connsiteY69" fmla="*/ 2451 h 10000"/>
                <a:gd name="connsiteX70" fmla="*/ 8726 w 10000"/>
                <a:gd name="connsiteY70" fmla="*/ 2711 h 10000"/>
                <a:gd name="connsiteX71" fmla="*/ 8679 w 10000"/>
                <a:gd name="connsiteY71" fmla="*/ 2969 h 10000"/>
                <a:gd name="connsiteX72" fmla="*/ 8673 w 10000"/>
                <a:gd name="connsiteY72" fmla="*/ 3391 h 10000"/>
                <a:gd name="connsiteX73" fmla="*/ 8596 w 10000"/>
                <a:gd name="connsiteY73" fmla="*/ 3569 h 10000"/>
                <a:gd name="connsiteX74" fmla="*/ 8425 w 10000"/>
                <a:gd name="connsiteY74" fmla="*/ 3539 h 10000"/>
                <a:gd name="connsiteX75" fmla="*/ 8219 w 10000"/>
                <a:gd name="connsiteY75" fmla="*/ 3394 h 10000"/>
                <a:gd name="connsiteX76" fmla="*/ 8062 w 10000"/>
                <a:gd name="connsiteY76" fmla="*/ 3303 h 10000"/>
                <a:gd name="connsiteX77" fmla="*/ 7988 w 10000"/>
                <a:gd name="connsiteY77" fmla="*/ 3161 h 10000"/>
                <a:gd name="connsiteX78" fmla="*/ 7952 w 10000"/>
                <a:gd name="connsiteY78" fmla="*/ 3315 h 10000"/>
                <a:gd name="connsiteX79" fmla="*/ 7872 w 10000"/>
                <a:gd name="connsiteY79" fmla="*/ 3100 h 10000"/>
                <a:gd name="connsiteX80" fmla="*/ 7696 w 10000"/>
                <a:gd name="connsiteY80" fmla="*/ 3161 h 10000"/>
                <a:gd name="connsiteX81" fmla="*/ 7696 w 10000"/>
                <a:gd name="connsiteY81" fmla="*/ 3222 h 10000"/>
                <a:gd name="connsiteX82" fmla="*/ 7522 w 10000"/>
                <a:gd name="connsiteY82" fmla="*/ 3678 h 10000"/>
                <a:gd name="connsiteX83" fmla="*/ 7405 w 10000"/>
                <a:gd name="connsiteY83" fmla="*/ 3738 h 10000"/>
                <a:gd name="connsiteX84" fmla="*/ 7143 w 10000"/>
                <a:gd name="connsiteY84" fmla="*/ 3738 h 10000"/>
                <a:gd name="connsiteX85" fmla="*/ 6968 w 10000"/>
                <a:gd name="connsiteY85" fmla="*/ 3829 h 10000"/>
                <a:gd name="connsiteX86" fmla="*/ 6910 w 10000"/>
                <a:gd name="connsiteY86" fmla="*/ 3951 h 10000"/>
                <a:gd name="connsiteX87" fmla="*/ 6880 w 10000"/>
                <a:gd name="connsiteY87" fmla="*/ 4042 h 10000"/>
                <a:gd name="connsiteX88" fmla="*/ 6968 w 10000"/>
                <a:gd name="connsiteY88" fmla="*/ 4073 h 10000"/>
                <a:gd name="connsiteX89" fmla="*/ 7114 w 10000"/>
                <a:gd name="connsiteY89" fmla="*/ 4073 h 10000"/>
                <a:gd name="connsiteX90" fmla="*/ 7288 w 10000"/>
                <a:gd name="connsiteY90" fmla="*/ 4042 h 10000"/>
                <a:gd name="connsiteX91" fmla="*/ 7522 w 10000"/>
                <a:gd name="connsiteY91" fmla="*/ 3921 h 10000"/>
                <a:gd name="connsiteX92" fmla="*/ 7551 w 10000"/>
                <a:gd name="connsiteY92" fmla="*/ 4042 h 10000"/>
                <a:gd name="connsiteX93" fmla="*/ 7405 w 10000"/>
                <a:gd name="connsiteY93" fmla="*/ 4286 h 10000"/>
                <a:gd name="connsiteX94" fmla="*/ 7143 w 10000"/>
                <a:gd name="connsiteY94" fmla="*/ 4529 h 10000"/>
                <a:gd name="connsiteX95" fmla="*/ 7143 w 10000"/>
                <a:gd name="connsiteY95" fmla="*/ 4620 h 10000"/>
                <a:gd name="connsiteX96" fmla="*/ 7055 w 10000"/>
                <a:gd name="connsiteY96" fmla="*/ 4832 h 10000"/>
                <a:gd name="connsiteX97" fmla="*/ 7143 w 10000"/>
                <a:gd name="connsiteY97" fmla="*/ 6018 h 10000"/>
                <a:gd name="connsiteX98" fmla="*/ 7288 w 10000"/>
                <a:gd name="connsiteY98" fmla="*/ 6048 h 10000"/>
                <a:gd name="connsiteX99" fmla="*/ 7347 w 10000"/>
                <a:gd name="connsiteY99" fmla="*/ 6018 h 10000"/>
                <a:gd name="connsiteX100" fmla="*/ 7464 w 10000"/>
                <a:gd name="connsiteY100" fmla="*/ 5988 h 10000"/>
                <a:gd name="connsiteX101" fmla="*/ 7551 w 10000"/>
                <a:gd name="connsiteY101" fmla="*/ 5927 h 10000"/>
                <a:gd name="connsiteX102" fmla="*/ 7872 w 10000"/>
                <a:gd name="connsiteY102" fmla="*/ 5775 h 10000"/>
                <a:gd name="connsiteX103" fmla="*/ 8105 w 10000"/>
                <a:gd name="connsiteY103" fmla="*/ 5593 h 10000"/>
                <a:gd name="connsiteX104" fmla="*/ 8513 w 10000"/>
                <a:gd name="connsiteY104" fmla="*/ 5136 h 10000"/>
                <a:gd name="connsiteX105" fmla="*/ 9096 w 10000"/>
                <a:gd name="connsiteY105" fmla="*/ 4620 h 10000"/>
                <a:gd name="connsiteX106" fmla="*/ 9213 w 10000"/>
                <a:gd name="connsiteY106" fmla="*/ 4407 h 10000"/>
                <a:gd name="connsiteX107" fmla="*/ 9358 w 10000"/>
                <a:gd name="connsiteY107" fmla="*/ 4346 h 10000"/>
                <a:gd name="connsiteX108" fmla="*/ 9417 w 10000"/>
                <a:gd name="connsiteY108" fmla="*/ 4346 h 10000"/>
                <a:gd name="connsiteX109" fmla="*/ 9505 w 10000"/>
                <a:gd name="connsiteY109" fmla="*/ 4286 h 10000"/>
                <a:gd name="connsiteX110" fmla="*/ 9737 w 10000"/>
                <a:gd name="connsiteY110" fmla="*/ 4529 h 10000"/>
                <a:gd name="connsiteX111" fmla="*/ 9913 w 10000"/>
                <a:gd name="connsiteY111" fmla="*/ 4863 h 10000"/>
                <a:gd name="connsiteX112" fmla="*/ 10000 w 10000"/>
                <a:gd name="connsiteY112" fmla="*/ 5198 h 10000"/>
                <a:gd name="connsiteX113" fmla="*/ 9795 w 10000"/>
                <a:gd name="connsiteY113" fmla="*/ 5440 h 10000"/>
                <a:gd name="connsiteX114" fmla="*/ 9329 w 10000"/>
                <a:gd name="connsiteY114" fmla="*/ 5714 h 10000"/>
                <a:gd name="connsiteX115" fmla="*/ 9213 w 10000"/>
                <a:gd name="connsiteY115" fmla="*/ 5866 h 10000"/>
                <a:gd name="connsiteX116" fmla="*/ 9009 w 10000"/>
                <a:gd name="connsiteY116" fmla="*/ 6292 h 10000"/>
                <a:gd name="connsiteX117" fmla="*/ 8921 w 10000"/>
                <a:gd name="connsiteY117" fmla="*/ 6322 h 10000"/>
                <a:gd name="connsiteX118" fmla="*/ 8834 w 10000"/>
                <a:gd name="connsiteY118" fmla="*/ 6383 h 10000"/>
                <a:gd name="connsiteX119" fmla="*/ 8688 w 10000"/>
                <a:gd name="connsiteY119" fmla="*/ 6322 h 10000"/>
                <a:gd name="connsiteX120" fmla="*/ 8572 w 10000"/>
                <a:gd name="connsiteY120" fmla="*/ 6322 h 10000"/>
                <a:gd name="connsiteX121" fmla="*/ 8425 w 10000"/>
                <a:gd name="connsiteY121" fmla="*/ 6322 h 10000"/>
                <a:gd name="connsiteX122" fmla="*/ 8309 w 10000"/>
                <a:gd name="connsiteY122" fmla="*/ 6413 h 10000"/>
                <a:gd name="connsiteX123" fmla="*/ 8280 w 10000"/>
                <a:gd name="connsiteY123" fmla="*/ 6443 h 10000"/>
                <a:gd name="connsiteX124" fmla="*/ 8542 w 10000"/>
                <a:gd name="connsiteY124" fmla="*/ 6687 h 10000"/>
                <a:gd name="connsiteX125" fmla="*/ 8572 w 10000"/>
                <a:gd name="connsiteY125" fmla="*/ 6747 h 10000"/>
                <a:gd name="connsiteX126" fmla="*/ 8921 w 10000"/>
                <a:gd name="connsiteY126" fmla="*/ 6991 h 10000"/>
                <a:gd name="connsiteX127" fmla="*/ 8979 w 10000"/>
                <a:gd name="connsiteY127" fmla="*/ 7355 h 10000"/>
                <a:gd name="connsiteX128" fmla="*/ 8892 w 10000"/>
                <a:gd name="connsiteY128" fmla="*/ 7538 h 10000"/>
                <a:gd name="connsiteX129" fmla="*/ 8834 w 10000"/>
                <a:gd name="connsiteY129" fmla="*/ 7599 h 10000"/>
                <a:gd name="connsiteX130" fmla="*/ 8805 w 10000"/>
                <a:gd name="connsiteY130" fmla="*/ 7750 h 10000"/>
                <a:gd name="connsiteX131" fmla="*/ 8834 w 10000"/>
                <a:gd name="connsiteY131" fmla="*/ 7963 h 10000"/>
                <a:gd name="connsiteX132" fmla="*/ 8717 w 10000"/>
                <a:gd name="connsiteY132" fmla="*/ 8207 h 10000"/>
                <a:gd name="connsiteX133" fmla="*/ 8425 w 10000"/>
                <a:gd name="connsiteY133" fmla="*/ 8571 h 10000"/>
                <a:gd name="connsiteX134" fmla="*/ 8338 w 10000"/>
                <a:gd name="connsiteY134" fmla="*/ 8906 h 10000"/>
                <a:gd name="connsiteX135" fmla="*/ 8367 w 10000"/>
                <a:gd name="connsiteY135" fmla="*/ 9180 h 10000"/>
                <a:gd name="connsiteX136" fmla="*/ 8425 w 10000"/>
                <a:gd name="connsiteY136" fmla="*/ 9452 h 10000"/>
                <a:gd name="connsiteX137" fmla="*/ 8309 w 10000"/>
                <a:gd name="connsiteY137" fmla="*/ 9483 h 10000"/>
                <a:gd name="connsiteX138" fmla="*/ 8134 w 10000"/>
                <a:gd name="connsiteY138" fmla="*/ 9514 h 10000"/>
                <a:gd name="connsiteX139" fmla="*/ 7814 w 10000"/>
                <a:gd name="connsiteY139" fmla="*/ 9756 h 10000"/>
                <a:gd name="connsiteX140" fmla="*/ 7667 w 10000"/>
                <a:gd name="connsiteY140" fmla="*/ 9848 h 10000"/>
                <a:gd name="connsiteX141" fmla="*/ 7551 w 10000"/>
                <a:gd name="connsiteY141" fmla="*/ 9969 h 10000"/>
                <a:gd name="connsiteX142" fmla="*/ 7201 w 10000"/>
                <a:gd name="connsiteY142" fmla="*/ 10000 h 10000"/>
                <a:gd name="connsiteX143" fmla="*/ 7085 w 10000"/>
                <a:gd name="connsiteY143" fmla="*/ 10000 h 10000"/>
                <a:gd name="connsiteX144" fmla="*/ 6880 w 10000"/>
                <a:gd name="connsiteY144" fmla="*/ 9939 h 10000"/>
                <a:gd name="connsiteX145" fmla="*/ 6676 w 10000"/>
                <a:gd name="connsiteY145" fmla="*/ 10000 h 10000"/>
                <a:gd name="connsiteX146" fmla="*/ 6472 w 10000"/>
                <a:gd name="connsiteY146" fmla="*/ 9969 h 10000"/>
                <a:gd name="connsiteX147" fmla="*/ 6385 w 10000"/>
                <a:gd name="connsiteY147" fmla="*/ 9939 h 10000"/>
                <a:gd name="connsiteX148" fmla="*/ 6268 w 10000"/>
                <a:gd name="connsiteY148" fmla="*/ 9909 h 10000"/>
                <a:gd name="connsiteX149" fmla="*/ 6385 w 10000"/>
                <a:gd name="connsiteY149" fmla="*/ 9696 h 10000"/>
                <a:gd name="connsiteX150" fmla="*/ 6326 w 10000"/>
                <a:gd name="connsiteY150" fmla="*/ 9544 h 10000"/>
                <a:gd name="connsiteX151" fmla="*/ 6385 w 10000"/>
                <a:gd name="connsiteY151" fmla="*/ 9452 h 10000"/>
                <a:gd name="connsiteX152" fmla="*/ 6297 w 10000"/>
                <a:gd name="connsiteY152" fmla="*/ 9422 h 10000"/>
                <a:gd name="connsiteX153" fmla="*/ 6268 w 10000"/>
                <a:gd name="connsiteY153" fmla="*/ 9270 h 10000"/>
                <a:gd name="connsiteX154" fmla="*/ 6210 w 10000"/>
                <a:gd name="connsiteY154" fmla="*/ 9210 h 10000"/>
                <a:gd name="connsiteX155" fmla="*/ 6152 w 10000"/>
                <a:gd name="connsiteY155" fmla="*/ 8906 h 10000"/>
                <a:gd name="connsiteX156" fmla="*/ 6065 w 10000"/>
                <a:gd name="connsiteY156" fmla="*/ 8814 h 10000"/>
                <a:gd name="connsiteX157" fmla="*/ 5976 w 10000"/>
                <a:gd name="connsiteY157" fmla="*/ 8753 h 10000"/>
                <a:gd name="connsiteX158" fmla="*/ 5597 w 10000"/>
                <a:gd name="connsiteY158" fmla="*/ 8753 h 10000"/>
                <a:gd name="connsiteX159" fmla="*/ 5394 w 10000"/>
                <a:gd name="connsiteY159" fmla="*/ 8753 h 10000"/>
                <a:gd name="connsiteX160" fmla="*/ 5073 w 10000"/>
                <a:gd name="connsiteY160" fmla="*/ 8723 h 10000"/>
                <a:gd name="connsiteX161" fmla="*/ 5015 w 10000"/>
                <a:gd name="connsiteY161" fmla="*/ 8662 h 10000"/>
                <a:gd name="connsiteX162" fmla="*/ 4956 w 10000"/>
                <a:gd name="connsiteY162" fmla="*/ 8814 h 10000"/>
                <a:gd name="connsiteX163" fmla="*/ 4752 w 10000"/>
                <a:gd name="connsiteY163" fmla="*/ 8906 h 10000"/>
                <a:gd name="connsiteX164" fmla="*/ 4548 w 10000"/>
                <a:gd name="connsiteY164" fmla="*/ 8906 h 10000"/>
                <a:gd name="connsiteX165" fmla="*/ 4548 w 10000"/>
                <a:gd name="connsiteY165" fmla="*/ 8814 h 10000"/>
                <a:gd name="connsiteX166" fmla="*/ 4635 w 10000"/>
                <a:gd name="connsiteY166" fmla="*/ 8298 h 10000"/>
                <a:gd name="connsiteX167" fmla="*/ 4490 w 10000"/>
                <a:gd name="connsiteY167" fmla="*/ 7872 h 10000"/>
                <a:gd name="connsiteX168" fmla="*/ 4403 w 10000"/>
                <a:gd name="connsiteY168" fmla="*/ 7842 h 10000"/>
                <a:gd name="connsiteX169" fmla="*/ 4198 w 10000"/>
                <a:gd name="connsiteY169" fmla="*/ 7811 h 10000"/>
                <a:gd name="connsiteX170" fmla="*/ 4111 w 10000"/>
                <a:gd name="connsiteY170" fmla="*/ 7842 h 10000"/>
                <a:gd name="connsiteX171" fmla="*/ 3935 w 10000"/>
                <a:gd name="connsiteY171" fmla="*/ 7872 h 10000"/>
                <a:gd name="connsiteX172" fmla="*/ 3761 w 10000"/>
                <a:gd name="connsiteY172" fmla="*/ 7963 h 10000"/>
                <a:gd name="connsiteX173" fmla="*/ 3527 w 10000"/>
                <a:gd name="connsiteY173" fmla="*/ 8054 h 10000"/>
                <a:gd name="connsiteX174" fmla="*/ 3324 w 10000"/>
                <a:gd name="connsiteY174" fmla="*/ 8571 h 10000"/>
                <a:gd name="connsiteX175" fmla="*/ 3149 w 10000"/>
                <a:gd name="connsiteY175" fmla="*/ 8602 h 10000"/>
                <a:gd name="connsiteX176" fmla="*/ 3032 w 10000"/>
                <a:gd name="connsiteY176" fmla="*/ 8571 h 10000"/>
                <a:gd name="connsiteX177" fmla="*/ 2915 w 10000"/>
                <a:gd name="connsiteY177" fmla="*/ 8602 h 10000"/>
                <a:gd name="connsiteX178" fmla="*/ 2536 w 10000"/>
                <a:gd name="connsiteY178" fmla="*/ 8571 h 10000"/>
                <a:gd name="connsiteX179" fmla="*/ 2536 w 10000"/>
                <a:gd name="connsiteY179" fmla="*/ 8358 h 10000"/>
                <a:gd name="connsiteX180" fmla="*/ 2478 w 10000"/>
                <a:gd name="connsiteY180" fmla="*/ 8267 h 10000"/>
                <a:gd name="connsiteX181" fmla="*/ 2449 w 10000"/>
                <a:gd name="connsiteY181" fmla="*/ 8145 h 10000"/>
                <a:gd name="connsiteX182" fmla="*/ 2362 w 10000"/>
                <a:gd name="connsiteY182" fmla="*/ 8054 h 10000"/>
                <a:gd name="connsiteX183" fmla="*/ 2362 w 10000"/>
                <a:gd name="connsiteY183" fmla="*/ 7872 h 10000"/>
                <a:gd name="connsiteX184" fmla="*/ 2304 w 10000"/>
                <a:gd name="connsiteY184" fmla="*/ 7750 h 10000"/>
                <a:gd name="connsiteX185" fmla="*/ 2099 w 10000"/>
                <a:gd name="connsiteY185" fmla="*/ 7021 h 10000"/>
                <a:gd name="connsiteX186" fmla="*/ 2012 w 10000"/>
                <a:gd name="connsiteY186" fmla="*/ 6900 h 10000"/>
                <a:gd name="connsiteX187" fmla="*/ 1720 w 10000"/>
                <a:gd name="connsiteY187" fmla="*/ 7021 h 10000"/>
                <a:gd name="connsiteX188" fmla="*/ 1604 w 10000"/>
                <a:gd name="connsiteY188" fmla="*/ 7021 h 10000"/>
                <a:gd name="connsiteX189" fmla="*/ 1283 w 10000"/>
                <a:gd name="connsiteY189" fmla="*/ 6960 h 10000"/>
                <a:gd name="connsiteX190" fmla="*/ 991 w 10000"/>
                <a:gd name="connsiteY190" fmla="*/ 6747 h 10000"/>
                <a:gd name="connsiteX191" fmla="*/ 758 w 10000"/>
                <a:gd name="connsiteY191" fmla="*/ 6747 h 10000"/>
                <a:gd name="connsiteX192" fmla="*/ 671 w 10000"/>
                <a:gd name="connsiteY192" fmla="*/ 6687 h 10000"/>
                <a:gd name="connsiteX193" fmla="*/ 583 w 10000"/>
                <a:gd name="connsiteY193" fmla="*/ 6565 h 10000"/>
                <a:gd name="connsiteX194" fmla="*/ 583 w 10000"/>
                <a:gd name="connsiteY194" fmla="*/ 6443 h 10000"/>
                <a:gd name="connsiteX195" fmla="*/ 525 w 10000"/>
                <a:gd name="connsiteY195" fmla="*/ 6474 h 10000"/>
                <a:gd name="connsiteX196" fmla="*/ 350 w 10000"/>
                <a:gd name="connsiteY196" fmla="*/ 6413 h 10000"/>
                <a:gd name="connsiteX197" fmla="*/ 0 w 10000"/>
                <a:gd name="connsiteY197" fmla="*/ 6139 h 10000"/>
                <a:gd name="connsiteX198" fmla="*/ 0 w 10000"/>
                <a:gd name="connsiteY198" fmla="*/ 6048 h 10000"/>
                <a:gd name="connsiteX0" fmla="*/ 0 w 10000"/>
                <a:gd name="connsiteY0" fmla="*/ 6048 h 10000"/>
                <a:gd name="connsiteX1" fmla="*/ 234 w 10000"/>
                <a:gd name="connsiteY1" fmla="*/ 5775 h 10000"/>
                <a:gd name="connsiteX2" fmla="*/ 321 w 10000"/>
                <a:gd name="connsiteY2" fmla="*/ 5623 h 10000"/>
                <a:gd name="connsiteX3" fmla="*/ 408 w 10000"/>
                <a:gd name="connsiteY3" fmla="*/ 4620 h 10000"/>
                <a:gd name="connsiteX4" fmla="*/ 671 w 10000"/>
                <a:gd name="connsiteY4" fmla="*/ 4529 h 10000"/>
                <a:gd name="connsiteX5" fmla="*/ 816 w 10000"/>
                <a:gd name="connsiteY5" fmla="*/ 4498 h 10000"/>
                <a:gd name="connsiteX6" fmla="*/ 1137 w 10000"/>
                <a:gd name="connsiteY6" fmla="*/ 4377 h 10000"/>
                <a:gd name="connsiteX7" fmla="*/ 1457 w 10000"/>
                <a:gd name="connsiteY7" fmla="*/ 4164 h 10000"/>
                <a:gd name="connsiteX8" fmla="*/ 1865 w 10000"/>
                <a:gd name="connsiteY8" fmla="*/ 4042 h 10000"/>
                <a:gd name="connsiteX9" fmla="*/ 2012 w 10000"/>
                <a:gd name="connsiteY9" fmla="*/ 3951 h 10000"/>
                <a:gd name="connsiteX10" fmla="*/ 1895 w 10000"/>
                <a:gd name="connsiteY10" fmla="*/ 3556 h 10000"/>
                <a:gd name="connsiteX11" fmla="*/ 1954 w 10000"/>
                <a:gd name="connsiteY11" fmla="*/ 3404 h 10000"/>
                <a:gd name="connsiteX12" fmla="*/ 2128 w 10000"/>
                <a:gd name="connsiteY12" fmla="*/ 3161 h 10000"/>
                <a:gd name="connsiteX13" fmla="*/ 2128 w 10000"/>
                <a:gd name="connsiteY13" fmla="*/ 3039 h 10000"/>
                <a:gd name="connsiteX14" fmla="*/ 2536 w 10000"/>
                <a:gd name="connsiteY14" fmla="*/ 2553 h 10000"/>
                <a:gd name="connsiteX15" fmla="*/ 2886 w 10000"/>
                <a:gd name="connsiteY15" fmla="*/ 1793 h 10000"/>
                <a:gd name="connsiteX16" fmla="*/ 2945 w 10000"/>
                <a:gd name="connsiteY16" fmla="*/ 1459 h 10000"/>
                <a:gd name="connsiteX17" fmla="*/ 3003 w 10000"/>
                <a:gd name="connsiteY17" fmla="*/ 1459 h 10000"/>
                <a:gd name="connsiteX18" fmla="*/ 3236 w 10000"/>
                <a:gd name="connsiteY18" fmla="*/ 1641 h 10000"/>
                <a:gd name="connsiteX19" fmla="*/ 3557 w 10000"/>
                <a:gd name="connsiteY19" fmla="*/ 1611 h 10000"/>
                <a:gd name="connsiteX20" fmla="*/ 3761 w 10000"/>
                <a:gd name="connsiteY20" fmla="*/ 1581 h 10000"/>
                <a:gd name="connsiteX21" fmla="*/ 3906 w 10000"/>
                <a:gd name="connsiteY21" fmla="*/ 1337 h 10000"/>
                <a:gd name="connsiteX22" fmla="*/ 4053 w 10000"/>
                <a:gd name="connsiteY22" fmla="*/ 1307 h 10000"/>
                <a:gd name="connsiteX23" fmla="*/ 4169 w 10000"/>
                <a:gd name="connsiteY23" fmla="*/ 1307 h 10000"/>
                <a:gd name="connsiteX24" fmla="*/ 4315 w 10000"/>
                <a:gd name="connsiteY24" fmla="*/ 1246 h 10000"/>
                <a:gd name="connsiteX25" fmla="*/ 4373 w 10000"/>
                <a:gd name="connsiteY25" fmla="*/ 1124 h 10000"/>
                <a:gd name="connsiteX26" fmla="*/ 4461 w 10000"/>
                <a:gd name="connsiteY26" fmla="*/ 699 h 10000"/>
                <a:gd name="connsiteX27" fmla="*/ 4548 w 10000"/>
                <a:gd name="connsiteY27" fmla="*/ 608 h 10000"/>
                <a:gd name="connsiteX28" fmla="*/ 4694 w 10000"/>
                <a:gd name="connsiteY28" fmla="*/ 547 h 10000"/>
                <a:gd name="connsiteX29" fmla="*/ 4781 w 10000"/>
                <a:gd name="connsiteY29" fmla="*/ 486 h 10000"/>
                <a:gd name="connsiteX30" fmla="*/ 5044 w 10000"/>
                <a:gd name="connsiteY30" fmla="*/ 547 h 10000"/>
                <a:gd name="connsiteX31" fmla="*/ 5189 w 10000"/>
                <a:gd name="connsiteY31" fmla="*/ 760 h 10000"/>
                <a:gd name="connsiteX32" fmla="*/ 5306 w 10000"/>
                <a:gd name="connsiteY32" fmla="*/ 912 h 10000"/>
                <a:gd name="connsiteX33" fmla="*/ 5394 w 10000"/>
                <a:gd name="connsiteY33" fmla="*/ 942 h 10000"/>
                <a:gd name="connsiteX34" fmla="*/ 5626 w 10000"/>
                <a:gd name="connsiteY34" fmla="*/ 942 h 10000"/>
                <a:gd name="connsiteX35" fmla="*/ 5744 w 10000"/>
                <a:gd name="connsiteY35" fmla="*/ 973 h 10000"/>
                <a:gd name="connsiteX36" fmla="*/ 5918 w 10000"/>
                <a:gd name="connsiteY36" fmla="*/ 1003 h 10000"/>
                <a:gd name="connsiteX37" fmla="*/ 6005 w 10000"/>
                <a:gd name="connsiteY37" fmla="*/ 973 h 10000"/>
                <a:gd name="connsiteX38" fmla="*/ 6123 w 10000"/>
                <a:gd name="connsiteY38" fmla="*/ 973 h 10000"/>
                <a:gd name="connsiteX39" fmla="*/ 6210 w 10000"/>
                <a:gd name="connsiteY39" fmla="*/ 1003 h 10000"/>
                <a:gd name="connsiteX40" fmla="*/ 6326 w 10000"/>
                <a:gd name="connsiteY40" fmla="*/ 1033 h 10000"/>
                <a:gd name="connsiteX41" fmla="*/ 6589 w 10000"/>
                <a:gd name="connsiteY41" fmla="*/ 1094 h 10000"/>
                <a:gd name="connsiteX42" fmla="*/ 6676 w 10000"/>
                <a:gd name="connsiteY42" fmla="*/ 1094 h 10000"/>
                <a:gd name="connsiteX43" fmla="*/ 6764 w 10000"/>
                <a:gd name="connsiteY43" fmla="*/ 1003 h 10000"/>
                <a:gd name="connsiteX44" fmla="*/ 6851 w 10000"/>
                <a:gd name="connsiteY44" fmla="*/ 882 h 10000"/>
                <a:gd name="connsiteX45" fmla="*/ 6822 w 10000"/>
                <a:gd name="connsiteY45" fmla="*/ 486 h 10000"/>
                <a:gd name="connsiteX46" fmla="*/ 6705 w 10000"/>
                <a:gd name="connsiteY46" fmla="*/ 213 h 10000"/>
                <a:gd name="connsiteX47" fmla="*/ 6764 w 10000"/>
                <a:gd name="connsiteY47" fmla="*/ 121 h 10000"/>
                <a:gd name="connsiteX48" fmla="*/ 7085 w 10000"/>
                <a:gd name="connsiteY48" fmla="*/ 30 h 10000"/>
                <a:gd name="connsiteX49" fmla="*/ 7143 w 10000"/>
                <a:gd name="connsiteY49" fmla="*/ 0 h 10000"/>
                <a:gd name="connsiteX50" fmla="*/ 7288 w 10000"/>
                <a:gd name="connsiteY50" fmla="*/ 30 h 10000"/>
                <a:gd name="connsiteX51" fmla="*/ 7435 w 10000"/>
                <a:gd name="connsiteY51" fmla="*/ 152 h 10000"/>
                <a:gd name="connsiteX52" fmla="*/ 7464 w 10000"/>
                <a:gd name="connsiteY52" fmla="*/ 304 h 10000"/>
                <a:gd name="connsiteX53" fmla="*/ 7318 w 10000"/>
                <a:gd name="connsiteY53" fmla="*/ 608 h 10000"/>
                <a:gd name="connsiteX54" fmla="*/ 7288 w 10000"/>
                <a:gd name="connsiteY54" fmla="*/ 699 h 10000"/>
                <a:gd name="connsiteX55" fmla="*/ 7347 w 10000"/>
                <a:gd name="connsiteY55" fmla="*/ 882 h 10000"/>
                <a:gd name="connsiteX56" fmla="*/ 7843 w 10000"/>
                <a:gd name="connsiteY56" fmla="*/ 1459 h 10000"/>
                <a:gd name="connsiteX57" fmla="*/ 8193 w 10000"/>
                <a:gd name="connsiteY57" fmla="*/ 1337 h 10000"/>
                <a:gd name="connsiteX58" fmla="*/ 8280 w 10000"/>
                <a:gd name="connsiteY58" fmla="*/ 1246 h 10000"/>
                <a:gd name="connsiteX59" fmla="*/ 8367 w 10000"/>
                <a:gd name="connsiteY59" fmla="*/ 1246 h 10000"/>
                <a:gd name="connsiteX60" fmla="*/ 8455 w 10000"/>
                <a:gd name="connsiteY60" fmla="*/ 1277 h 10000"/>
                <a:gd name="connsiteX61" fmla="*/ 8396 w 10000"/>
                <a:gd name="connsiteY61" fmla="*/ 1489 h 10000"/>
                <a:gd name="connsiteX62" fmla="*/ 8425 w 10000"/>
                <a:gd name="connsiteY62" fmla="*/ 1611 h 10000"/>
                <a:gd name="connsiteX63" fmla="*/ 8572 w 10000"/>
                <a:gd name="connsiteY63" fmla="*/ 1641 h 10000"/>
                <a:gd name="connsiteX64" fmla="*/ 8717 w 10000"/>
                <a:gd name="connsiteY64" fmla="*/ 1611 h 10000"/>
                <a:gd name="connsiteX65" fmla="*/ 8775 w 10000"/>
                <a:gd name="connsiteY65" fmla="*/ 1672 h 10000"/>
                <a:gd name="connsiteX66" fmla="*/ 8805 w 10000"/>
                <a:gd name="connsiteY66" fmla="*/ 1763 h 10000"/>
                <a:gd name="connsiteX67" fmla="*/ 8979 w 10000"/>
                <a:gd name="connsiteY67" fmla="*/ 1854 h 10000"/>
                <a:gd name="connsiteX68" fmla="*/ 8950 w 10000"/>
                <a:gd name="connsiteY68" fmla="*/ 2097 h 10000"/>
                <a:gd name="connsiteX69" fmla="*/ 8955 w 10000"/>
                <a:gd name="connsiteY69" fmla="*/ 2451 h 10000"/>
                <a:gd name="connsiteX70" fmla="*/ 8726 w 10000"/>
                <a:gd name="connsiteY70" fmla="*/ 2711 h 10000"/>
                <a:gd name="connsiteX71" fmla="*/ 8679 w 10000"/>
                <a:gd name="connsiteY71" fmla="*/ 2969 h 10000"/>
                <a:gd name="connsiteX72" fmla="*/ 8673 w 10000"/>
                <a:gd name="connsiteY72" fmla="*/ 3391 h 10000"/>
                <a:gd name="connsiteX73" fmla="*/ 8596 w 10000"/>
                <a:gd name="connsiteY73" fmla="*/ 3569 h 10000"/>
                <a:gd name="connsiteX74" fmla="*/ 8425 w 10000"/>
                <a:gd name="connsiteY74" fmla="*/ 3539 h 10000"/>
                <a:gd name="connsiteX75" fmla="*/ 8219 w 10000"/>
                <a:gd name="connsiteY75" fmla="*/ 3394 h 10000"/>
                <a:gd name="connsiteX76" fmla="*/ 8062 w 10000"/>
                <a:gd name="connsiteY76" fmla="*/ 3303 h 10000"/>
                <a:gd name="connsiteX77" fmla="*/ 8006 w 10000"/>
                <a:gd name="connsiteY77" fmla="*/ 3296 h 10000"/>
                <a:gd name="connsiteX78" fmla="*/ 7952 w 10000"/>
                <a:gd name="connsiteY78" fmla="*/ 3315 h 10000"/>
                <a:gd name="connsiteX79" fmla="*/ 7872 w 10000"/>
                <a:gd name="connsiteY79" fmla="*/ 3100 h 10000"/>
                <a:gd name="connsiteX80" fmla="*/ 7696 w 10000"/>
                <a:gd name="connsiteY80" fmla="*/ 3161 h 10000"/>
                <a:gd name="connsiteX81" fmla="*/ 7696 w 10000"/>
                <a:gd name="connsiteY81" fmla="*/ 3222 h 10000"/>
                <a:gd name="connsiteX82" fmla="*/ 7522 w 10000"/>
                <a:gd name="connsiteY82" fmla="*/ 3678 h 10000"/>
                <a:gd name="connsiteX83" fmla="*/ 7405 w 10000"/>
                <a:gd name="connsiteY83" fmla="*/ 3738 h 10000"/>
                <a:gd name="connsiteX84" fmla="*/ 7143 w 10000"/>
                <a:gd name="connsiteY84" fmla="*/ 3738 h 10000"/>
                <a:gd name="connsiteX85" fmla="*/ 6968 w 10000"/>
                <a:gd name="connsiteY85" fmla="*/ 3829 h 10000"/>
                <a:gd name="connsiteX86" fmla="*/ 6910 w 10000"/>
                <a:gd name="connsiteY86" fmla="*/ 3951 h 10000"/>
                <a:gd name="connsiteX87" fmla="*/ 6880 w 10000"/>
                <a:gd name="connsiteY87" fmla="*/ 4042 h 10000"/>
                <a:gd name="connsiteX88" fmla="*/ 6968 w 10000"/>
                <a:gd name="connsiteY88" fmla="*/ 4073 h 10000"/>
                <a:gd name="connsiteX89" fmla="*/ 7114 w 10000"/>
                <a:gd name="connsiteY89" fmla="*/ 4073 h 10000"/>
                <a:gd name="connsiteX90" fmla="*/ 7288 w 10000"/>
                <a:gd name="connsiteY90" fmla="*/ 4042 h 10000"/>
                <a:gd name="connsiteX91" fmla="*/ 7522 w 10000"/>
                <a:gd name="connsiteY91" fmla="*/ 3921 h 10000"/>
                <a:gd name="connsiteX92" fmla="*/ 7551 w 10000"/>
                <a:gd name="connsiteY92" fmla="*/ 4042 h 10000"/>
                <a:gd name="connsiteX93" fmla="*/ 7405 w 10000"/>
                <a:gd name="connsiteY93" fmla="*/ 4286 h 10000"/>
                <a:gd name="connsiteX94" fmla="*/ 7143 w 10000"/>
                <a:gd name="connsiteY94" fmla="*/ 4529 h 10000"/>
                <a:gd name="connsiteX95" fmla="*/ 7143 w 10000"/>
                <a:gd name="connsiteY95" fmla="*/ 4620 h 10000"/>
                <a:gd name="connsiteX96" fmla="*/ 7055 w 10000"/>
                <a:gd name="connsiteY96" fmla="*/ 4832 h 10000"/>
                <a:gd name="connsiteX97" fmla="*/ 7143 w 10000"/>
                <a:gd name="connsiteY97" fmla="*/ 6018 h 10000"/>
                <a:gd name="connsiteX98" fmla="*/ 7288 w 10000"/>
                <a:gd name="connsiteY98" fmla="*/ 6048 h 10000"/>
                <a:gd name="connsiteX99" fmla="*/ 7347 w 10000"/>
                <a:gd name="connsiteY99" fmla="*/ 6018 h 10000"/>
                <a:gd name="connsiteX100" fmla="*/ 7464 w 10000"/>
                <a:gd name="connsiteY100" fmla="*/ 5988 h 10000"/>
                <a:gd name="connsiteX101" fmla="*/ 7551 w 10000"/>
                <a:gd name="connsiteY101" fmla="*/ 5927 h 10000"/>
                <a:gd name="connsiteX102" fmla="*/ 7872 w 10000"/>
                <a:gd name="connsiteY102" fmla="*/ 5775 h 10000"/>
                <a:gd name="connsiteX103" fmla="*/ 8105 w 10000"/>
                <a:gd name="connsiteY103" fmla="*/ 5593 h 10000"/>
                <a:gd name="connsiteX104" fmla="*/ 8513 w 10000"/>
                <a:gd name="connsiteY104" fmla="*/ 5136 h 10000"/>
                <a:gd name="connsiteX105" fmla="*/ 9096 w 10000"/>
                <a:gd name="connsiteY105" fmla="*/ 4620 h 10000"/>
                <a:gd name="connsiteX106" fmla="*/ 9213 w 10000"/>
                <a:gd name="connsiteY106" fmla="*/ 4407 h 10000"/>
                <a:gd name="connsiteX107" fmla="*/ 9358 w 10000"/>
                <a:gd name="connsiteY107" fmla="*/ 4346 h 10000"/>
                <a:gd name="connsiteX108" fmla="*/ 9417 w 10000"/>
                <a:gd name="connsiteY108" fmla="*/ 4346 h 10000"/>
                <a:gd name="connsiteX109" fmla="*/ 9505 w 10000"/>
                <a:gd name="connsiteY109" fmla="*/ 4286 h 10000"/>
                <a:gd name="connsiteX110" fmla="*/ 9737 w 10000"/>
                <a:gd name="connsiteY110" fmla="*/ 4529 h 10000"/>
                <a:gd name="connsiteX111" fmla="*/ 9913 w 10000"/>
                <a:gd name="connsiteY111" fmla="*/ 4863 h 10000"/>
                <a:gd name="connsiteX112" fmla="*/ 10000 w 10000"/>
                <a:gd name="connsiteY112" fmla="*/ 5198 h 10000"/>
                <a:gd name="connsiteX113" fmla="*/ 9795 w 10000"/>
                <a:gd name="connsiteY113" fmla="*/ 5440 h 10000"/>
                <a:gd name="connsiteX114" fmla="*/ 9329 w 10000"/>
                <a:gd name="connsiteY114" fmla="*/ 5714 h 10000"/>
                <a:gd name="connsiteX115" fmla="*/ 9213 w 10000"/>
                <a:gd name="connsiteY115" fmla="*/ 5866 h 10000"/>
                <a:gd name="connsiteX116" fmla="*/ 9009 w 10000"/>
                <a:gd name="connsiteY116" fmla="*/ 6292 h 10000"/>
                <a:gd name="connsiteX117" fmla="*/ 8921 w 10000"/>
                <a:gd name="connsiteY117" fmla="*/ 6322 h 10000"/>
                <a:gd name="connsiteX118" fmla="*/ 8834 w 10000"/>
                <a:gd name="connsiteY118" fmla="*/ 6383 h 10000"/>
                <a:gd name="connsiteX119" fmla="*/ 8688 w 10000"/>
                <a:gd name="connsiteY119" fmla="*/ 6322 h 10000"/>
                <a:gd name="connsiteX120" fmla="*/ 8572 w 10000"/>
                <a:gd name="connsiteY120" fmla="*/ 6322 h 10000"/>
                <a:gd name="connsiteX121" fmla="*/ 8425 w 10000"/>
                <a:gd name="connsiteY121" fmla="*/ 6322 h 10000"/>
                <a:gd name="connsiteX122" fmla="*/ 8309 w 10000"/>
                <a:gd name="connsiteY122" fmla="*/ 6413 h 10000"/>
                <a:gd name="connsiteX123" fmla="*/ 8280 w 10000"/>
                <a:gd name="connsiteY123" fmla="*/ 6443 h 10000"/>
                <a:gd name="connsiteX124" fmla="*/ 8542 w 10000"/>
                <a:gd name="connsiteY124" fmla="*/ 6687 h 10000"/>
                <a:gd name="connsiteX125" fmla="*/ 8572 w 10000"/>
                <a:gd name="connsiteY125" fmla="*/ 6747 h 10000"/>
                <a:gd name="connsiteX126" fmla="*/ 8921 w 10000"/>
                <a:gd name="connsiteY126" fmla="*/ 6991 h 10000"/>
                <a:gd name="connsiteX127" fmla="*/ 8979 w 10000"/>
                <a:gd name="connsiteY127" fmla="*/ 7355 h 10000"/>
                <a:gd name="connsiteX128" fmla="*/ 8892 w 10000"/>
                <a:gd name="connsiteY128" fmla="*/ 7538 h 10000"/>
                <a:gd name="connsiteX129" fmla="*/ 8834 w 10000"/>
                <a:gd name="connsiteY129" fmla="*/ 7599 h 10000"/>
                <a:gd name="connsiteX130" fmla="*/ 8805 w 10000"/>
                <a:gd name="connsiteY130" fmla="*/ 7750 h 10000"/>
                <a:gd name="connsiteX131" fmla="*/ 8834 w 10000"/>
                <a:gd name="connsiteY131" fmla="*/ 7963 h 10000"/>
                <a:gd name="connsiteX132" fmla="*/ 8717 w 10000"/>
                <a:gd name="connsiteY132" fmla="*/ 8207 h 10000"/>
                <a:gd name="connsiteX133" fmla="*/ 8425 w 10000"/>
                <a:gd name="connsiteY133" fmla="*/ 8571 h 10000"/>
                <a:gd name="connsiteX134" fmla="*/ 8338 w 10000"/>
                <a:gd name="connsiteY134" fmla="*/ 8906 h 10000"/>
                <a:gd name="connsiteX135" fmla="*/ 8367 w 10000"/>
                <a:gd name="connsiteY135" fmla="*/ 9180 h 10000"/>
                <a:gd name="connsiteX136" fmla="*/ 8425 w 10000"/>
                <a:gd name="connsiteY136" fmla="*/ 9452 h 10000"/>
                <a:gd name="connsiteX137" fmla="*/ 8309 w 10000"/>
                <a:gd name="connsiteY137" fmla="*/ 9483 h 10000"/>
                <a:gd name="connsiteX138" fmla="*/ 8134 w 10000"/>
                <a:gd name="connsiteY138" fmla="*/ 9514 h 10000"/>
                <a:gd name="connsiteX139" fmla="*/ 7814 w 10000"/>
                <a:gd name="connsiteY139" fmla="*/ 9756 h 10000"/>
                <a:gd name="connsiteX140" fmla="*/ 7667 w 10000"/>
                <a:gd name="connsiteY140" fmla="*/ 9848 h 10000"/>
                <a:gd name="connsiteX141" fmla="*/ 7551 w 10000"/>
                <a:gd name="connsiteY141" fmla="*/ 9969 h 10000"/>
                <a:gd name="connsiteX142" fmla="*/ 7201 w 10000"/>
                <a:gd name="connsiteY142" fmla="*/ 10000 h 10000"/>
                <a:gd name="connsiteX143" fmla="*/ 7085 w 10000"/>
                <a:gd name="connsiteY143" fmla="*/ 10000 h 10000"/>
                <a:gd name="connsiteX144" fmla="*/ 6880 w 10000"/>
                <a:gd name="connsiteY144" fmla="*/ 9939 h 10000"/>
                <a:gd name="connsiteX145" fmla="*/ 6676 w 10000"/>
                <a:gd name="connsiteY145" fmla="*/ 10000 h 10000"/>
                <a:gd name="connsiteX146" fmla="*/ 6472 w 10000"/>
                <a:gd name="connsiteY146" fmla="*/ 9969 h 10000"/>
                <a:gd name="connsiteX147" fmla="*/ 6385 w 10000"/>
                <a:gd name="connsiteY147" fmla="*/ 9939 h 10000"/>
                <a:gd name="connsiteX148" fmla="*/ 6268 w 10000"/>
                <a:gd name="connsiteY148" fmla="*/ 9909 h 10000"/>
                <a:gd name="connsiteX149" fmla="*/ 6385 w 10000"/>
                <a:gd name="connsiteY149" fmla="*/ 9696 h 10000"/>
                <a:gd name="connsiteX150" fmla="*/ 6326 w 10000"/>
                <a:gd name="connsiteY150" fmla="*/ 9544 h 10000"/>
                <a:gd name="connsiteX151" fmla="*/ 6385 w 10000"/>
                <a:gd name="connsiteY151" fmla="*/ 9452 h 10000"/>
                <a:gd name="connsiteX152" fmla="*/ 6297 w 10000"/>
                <a:gd name="connsiteY152" fmla="*/ 9422 h 10000"/>
                <a:gd name="connsiteX153" fmla="*/ 6268 w 10000"/>
                <a:gd name="connsiteY153" fmla="*/ 9270 h 10000"/>
                <a:gd name="connsiteX154" fmla="*/ 6210 w 10000"/>
                <a:gd name="connsiteY154" fmla="*/ 9210 h 10000"/>
                <a:gd name="connsiteX155" fmla="*/ 6152 w 10000"/>
                <a:gd name="connsiteY155" fmla="*/ 8906 h 10000"/>
                <a:gd name="connsiteX156" fmla="*/ 6065 w 10000"/>
                <a:gd name="connsiteY156" fmla="*/ 8814 h 10000"/>
                <a:gd name="connsiteX157" fmla="*/ 5976 w 10000"/>
                <a:gd name="connsiteY157" fmla="*/ 8753 h 10000"/>
                <a:gd name="connsiteX158" fmla="*/ 5597 w 10000"/>
                <a:gd name="connsiteY158" fmla="*/ 8753 h 10000"/>
                <a:gd name="connsiteX159" fmla="*/ 5394 w 10000"/>
                <a:gd name="connsiteY159" fmla="*/ 8753 h 10000"/>
                <a:gd name="connsiteX160" fmla="*/ 5073 w 10000"/>
                <a:gd name="connsiteY160" fmla="*/ 8723 h 10000"/>
                <a:gd name="connsiteX161" fmla="*/ 5015 w 10000"/>
                <a:gd name="connsiteY161" fmla="*/ 8662 h 10000"/>
                <a:gd name="connsiteX162" fmla="*/ 4956 w 10000"/>
                <a:gd name="connsiteY162" fmla="*/ 8814 h 10000"/>
                <a:gd name="connsiteX163" fmla="*/ 4752 w 10000"/>
                <a:gd name="connsiteY163" fmla="*/ 8906 h 10000"/>
                <a:gd name="connsiteX164" fmla="*/ 4548 w 10000"/>
                <a:gd name="connsiteY164" fmla="*/ 8906 h 10000"/>
                <a:gd name="connsiteX165" fmla="*/ 4548 w 10000"/>
                <a:gd name="connsiteY165" fmla="*/ 8814 h 10000"/>
                <a:gd name="connsiteX166" fmla="*/ 4635 w 10000"/>
                <a:gd name="connsiteY166" fmla="*/ 8298 h 10000"/>
                <a:gd name="connsiteX167" fmla="*/ 4490 w 10000"/>
                <a:gd name="connsiteY167" fmla="*/ 7872 h 10000"/>
                <a:gd name="connsiteX168" fmla="*/ 4403 w 10000"/>
                <a:gd name="connsiteY168" fmla="*/ 7842 h 10000"/>
                <a:gd name="connsiteX169" fmla="*/ 4198 w 10000"/>
                <a:gd name="connsiteY169" fmla="*/ 7811 h 10000"/>
                <a:gd name="connsiteX170" fmla="*/ 4111 w 10000"/>
                <a:gd name="connsiteY170" fmla="*/ 7842 h 10000"/>
                <a:gd name="connsiteX171" fmla="*/ 3935 w 10000"/>
                <a:gd name="connsiteY171" fmla="*/ 7872 h 10000"/>
                <a:gd name="connsiteX172" fmla="*/ 3761 w 10000"/>
                <a:gd name="connsiteY172" fmla="*/ 7963 h 10000"/>
                <a:gd name="connsiteX173" fmla="*/ 3527 w 10000"/>
                <a:gd name="connsiteY173" fmla="*/ 8054 h 10000"/>
                <a:gd name="connsiteX174" fmla="*/ 3324 w 10000"/>
                <a:gd name="connsiteY174" fmla="*/ 8571 h 10000"/>
                <a:gd name="connsiteX175" fmla="*/ 3149 w 10000"/>
                <a:gd name="connsiteY175" fmla="*/ 8602 h 10000"/>
                <a:gd name="connsiteX176" fmla="*/ 3032 w 10000"/>
                <a:gd name="connsiteY176" fmla="*/ 8571 h 10000"/>
                <a:gd name="connsiteX177" fmla="*/ 2915 w 10000"/>
                <a:gd name="connsiteY177" fmla="*/ 8602 h 10000"/>
                <a:gd name="connsiteX178" fmla="*/ 2536 w 10000"/>
                <a:gd name="connsiteY178" fmla="*/ 8571 h 10000"/>
                <a:gd name="connsiteX179" fmla="*/ 2536 w 10000"/>
                <a:gd name="connsiteY179" fmla="*/ 8358 h 10000"/>
                <a:gd name="connsiteX180" fmla="*/ 2478 w 10000"/>
                <a:gd name="connsiteY180" fmla="*/ 8267 h 10000"/>
                <a:gd name="connsiteX181" fmla="*/ 2449 w 10000"/>
                <a:gd name="connsiteY181" fmla="*/ 8145 h 10000"/>
                <a:gd name="connsiteX182" fmla="*/ 2362 w 10000"/>
                <a:gd name="connsiteY182" fmla="*/ 8054 h 10000"/>
                <a:gd name="connsiteX183" fmla="*/ 2362 w 10000"/>
                <a:gd name="connsiteY183" fmla="*/ 7872 h 10000"/>
                <a:gd name="connsiteX184" fmla="*/ 2304 w 10000"/>
                <a:gd name="connsiteY184" fmla="*/ 7750 h 10000"/>
                <a:gd name="connsiteX185" fmla="*/ 2099 w 10000"/>
                <a:gd name="connsiteY185" fmla="*/ 7021 h 10000"/>
                <a:gd name="connsiteX186" fmla="*/ 2012 w 10000"/>
                <a:gd name="connsiteY186" fmla="*/ 6900 h 10000"/>
                <a:gd name="connsiteX187" fmla="*/ 1720 w 10000"/>
                <a:gd name="connsiteY187" fmla="*/ 7021 h 10000"/>
                <a:gd name="connsiteX188" fmla="*/ 1604 w 10000"/>
                <a:gd name="connsiteY188" fmla="*/ 7021 h 10000"/>
                <a:gd name="connsiteX189" fmla="*/ 1283 w 10000"/>
                <a:gd name="connsiteY189" fmla="*/ 6960 h 10000"/>
                <a:gd name="connsiteX190" fmla="*/ 991 w 10000"/>
                <a:gd name="connsiteY190" fmla="*/ 6747 h 10000"/>
                <a:gd name="connsiteX191" fmla="*/ 758 w 10000"/>
                <a:gd name="connsiteY191" fmla="*/ 6747 h 10000"/>
                <a:gd name="connsiteX192" fmla="*/ 671 w 10000"/>
                <a:gd name="connsiteY192" fmla="*/ 6687 h 10000"/>
                <a:gd name="connsiteX193" fmla="*/ 583 w 10000"/>
                <a:gd name="connsiteY193" fmla="*/ 6565 h 10000"/>
                <a:gd name="connsiteX194" fmla="*/ 583 w 10000"/>
                <a:gd name="connsiteY194" fmla="*/ 6443 h 10000"/>
                <a:gd name="connsiteX195" fmla="*/ 525 w 10000"/>
                <a:gd name="connsiteY195" fmla="*/ 6474 h 10000"/>
                <a:gd name="connsiteX196" fmla="*/ 350 w 10000"/>
                <a:gd name="connsiteY196" fmla="*/ 6413 h 10000"/>
                <a:gd name="connsiteX197" fmla="*/ 0 w 10000"/>
                <a:gd name="connsiteY197" fmla="*/ 6139 h 10000"/>
                <a:gd name="connsiteX198" fmla="*/ 0 w 10000"/>
                <a:gd name="connsiteY198" fmla="*/ 6048 h 10000"/>
                <a:gd name="connsiteX0" fmla="*/ 0 w 10000"/>
                <a:gd name="connsiteY0" fmla="*/ 6048 h 10000"/>
                <a:gd name="connsiteX1" fmla="*/ 234 w 10000"/>
                <a:gd name="connsiteY1" fmla="*/ 5775 h 10000"/>
                <a:gd name="connsiteX2" fmla="*/ 321 w 10000"/>
                <a:gd name="connsiteY2" fmla="*/ 5623 h 10000"/>
                <a:gd name="connsiteX3" fmla="*/ 408 w 10000"/>
                <a:gd name="connsiteY3" fmla="*/ 4620 h 10000"/>
                <a:gd name="connsiteX4" fmla="*/ 671 w 10000"/>
                <a:gd name="connsiteY4" fmla="*/ 4529 h 10000"/>
                <a:gd name="connsiteX5" fmla="*/ 816 w 10000"/>
                <a:gd name="connsiteY5" fmla="*/ 4498 h 10000"/>
                <a:gd name="connsiteX6" fmla="*/ 1137 w 10000"/>
                <a:gd name="connsiteY6" fmla="*/ 4377 h 10000"/>
                <a:gd name="connsiteX7" fmla="*/ 1457 w 10000"/>
                <a:gd name="connsiteY7" fmla="*/ 4164 h 10000"/>
                <a:gd name="connsiteX8" fmla="*/ 1865 w 10000"/>
                <a:gd name="connsiteY8" fmla="*/ 4042 h 10000"/>
                <a:gd name="connsiteX9" fmla="*/ 2012 w 10000"/>
                <a:gd name="connsiteY9" fmla="*/ 3951 h 10000"/>
                <a:gd name="connsiteX10" fmla="*/ 1895 w 10000"/>
                <a:gd name="connsiteY10" fmla="*/ 3556 h 10000"/>
                <a:gd name="connsiteX11" fmla="*/ 1954 w 10000"/>
                <a:gd name="connsiteY11" fmla="*/ 3404 h 10000"/>
                <a:gd name="connsiteX12" fmla="*/ 2128 w 10000"/>
                <a:gd name="connsiteY12" fmla="*/ 3161 h 10000"/>
                <a:gd name="connsiteX13" fmla="*/ 2128 w 10000"/>
                <a:gd name="connsiteY13" fmla="*/ 3039 h 10000"/>
                <a:gd name="connsiteX14" fmla="*/ 2536 w 10000"/>
                <a:gd name="connsiteY14" fmla="*/ 2553 h 10000"/>
                <a:gd name="connsiteX15" fmla="*/ 2886 w 10000"/>
                <a:gd name="connsiteY15" fmla="*/ 1793 h 10000"/>
                <a:gd name="connsiteX16" fmla="*/ 2945 w 10000"/>
                <a:gd name="connsiteY16" fmla="*/ 1459 h 10000"/>
                <a:gd name="connsiteX17" fmla="*/ 3003 w 10000"/>
                <a:gd name="connsiteY17" fmla="*/ 1459 h 10000"/>
                <a:gd name="connsiteX18" fmla="*/ 3236 w 10000"/>
                <a:gd name="connsiteY18" fmla="*/ 1641 h 10000"/>
                <a:gd name="connsiteX19" fmla="*/ 3557 w 10000"/>
                <a:gd name="connsiteY19" fmla="*/ 1611 h 10000"/>
                <a:gd name="connsiteX20" fmla="*/ 3761 w 10000"/>
                <a:gd name="connsiteY20" fmla="*/ 1581 h 10000"/>
                <a:gd name="connsiteX21" fmla="*/ 3906 w 10000"/>
                <a:gd name="connsiteY21" fmla="*/ 1337 h 10000"/>
                <a:gd name="connsiteX22" fmla="*/ 4053 w 10000"/>
                <a:gd name="connsiteY22" fmla="*/ 1307 h 10000"/>
                <a:gd name="connsiteX23" fmla="*/ 4169 w 10000"/>
                <a:gd name="connsiteY23" fmla="*/ 1307 h 10000"/>
                <a:gd name="connsiteX24" fmla="*/ 4315 w 10000"/>
                <a:gd name="connsiteY24" fmla="*/ 1246 h 10000"/>
                <a:gd name="connsiteX25" fmla="*/ 4373 w 10000"/>
                <a:gd name="connsiteY25" fmla="*/ 1124 h 10000"/>
                <a:gd name="connsiteX26" fmla="*/ 4461 w 10000"/>
                <a:gd name="connsiteY26" fmla="*/ 699 h 10000"/>
                <a:gd name="connsiteX27" fmla="*/ 4548 w 10000"/>
                <a:gd name="connsiteY27" fmla="*/ 608 h 10000"/>
                <a:gd name="connsiteX28" fmla="*/ 4694 w 10000"/>
                <a:gd name="connsiteY28" fmla="*/ 547 h 10000"/>
                <a:gd name="connsiteX29" fmla="*/ 4781 w 10000"/>
                <a:gd name="connsiteY29" fmla="*/ 486 h 10000"/>
                <a:gd name="connsiteX30" fmla="*/ 5044 w 10000"/>
                <a:gd name="connsiteY30" fmla="*/ 547 h 10000"/>
                <a:gd name="connsiteX31" fmla="*/ 5189 w 10000"/>
                <a:gd name="connsiteY31" fmla="*/ 760 h 10000"/>
                <a:gd name="connsiteX32" fmla="*/ 5306 w 10000"/>
                <a:gd name="connsiteY32" fmla="*/ 912 h 10000"/>
                <a:gd name="connsiteX33" fmla="*/ 5394 w 10000"/>
                <a:gd name="connsiteY33" fmla="*/ 942 h 10000"/>
                <a:gd name="connsiteX34" fmla="*/ 5626 w 10000"/>
                <a:gd name="connsiteY34" fmla="*/ 942 h 10000"/>
                <a:gd name="connsiteX35" fmla="*/ 5744 w 10000"/>
                <a:gd name="connsiteY35" fmla="*/ 973 h 10000"/>
                <a:gd name="connsiteX36" fmla="*/ 5918 w 10000"/>
                <a:gd name="connsiteY36" fmla="*/ 1003 h 10000"/>
                <a:gd name="connsiteX37" fmla="*/ 6005 w 10000"/>
                <a:gd name="connsiteY37" fmla="*/ 973 h 10000"/>
                <a:gd name="connsiteX38" fmla="*/ 6123 w 10000"/>
                <a:gd name="connsiteY38" fmla="*/ 973 h 10000"/>
                <a:gd name="connsiteX39" fmla="*/ 6210 w 10000"/>
                <a:gd name="connsiteY39" fmla="*/ 1003 h 10000"/>
                <a:gd name="connsiteX40" fmla="*/ 6326 w 10000"/>
                <a:gd name="connsiteY40" fmla="*/ 1033 h 10000"/>
                <a:gd name="connsiteX41" fmla="*/ 6589 w 10000"/>
                <a:gd name="connsiteY41" fmla="*/ 1094 h 10000"/>
                <a:gd name="connsiteX42" fmla="*/ 6676 w 10000"/>
                <a:gd name="connsiteY42" fmla="*/ 1094 h 10000"/>
                <a:gd name="connsiteX43" fmla="*/ 6764 w 10000"/>
                <a:gd name="connsiteY43" fmla="*/ 1003 h 10000"/>
                <a:gd name="connsiteX44" fmla="*/ 6851 w 10000"/>
                <a:gd name="connsiteY44" fmla="*/ 882 h 10000"/>
                <a:gd name="connsiteX45" fmla="*/ 6822 w 10000"/>
                <a:gd name="connsiteY45" fmla="*/ 486 h 10000"/>
                <a:gd name="connsiteX46" fmla="*/ 6705 w 10000"/>
                <a:gd name="connsiteY46" fmla="*/ 213 h 10000"/>
                <a:gd name="connsiteX47" fmla="*/ 6764 w 10000"/>
                <a:gd name="connsiteY47" fmla="*/ 121 h 10000"/>
                <a:gd name="connsiteX48" fmla="*/ 7085 w 10000"/>
                <a:gd name="connsiteY48" fmla="*/ 30 h 10000"/>
                <a:gd name="connsiteX49" fmla="*/ 7143 w 10000"/>
                <a:gd name="connsiteY49" fmla="*/ 0 h 10000"/>
                <a:gd name="connsiteX50" fmla="*/ 7288 w 10000"/>
                <a:gd name="connsiteY50" fmla="*/ 30 h 10000"/>
                <a:gd name="connsiteX51" fmla="*/ 7435 w 10000"/>
                <a:gd name="connsiteY51" fmla="*/ 152 h 10000"/>
                <a:gd name="connsiteX52" fmla="*/ 7464 w 10000"/>
                <a:gd name="connsiteY52" fmla="*/ 304 h 10000"/>
                <a:gd name="connsiteX53" fmla="*/ 7318 w 10000"/>
                <a:gd name="connsiteY53" fmla="*/ 608 h 10000"/>
                <a:gd name="connsiteX54" fmla="*/ 7288 w 10000"/>
                <a:gd name="connsiteY54" fmla="*/ 699 h 10000"/>
                <a:gd name="connsiteX55" fmla="*/ 7347 w 10000"/>
                <a:gd name="connsiteY55" fmla="*/ 882 h 10000"/>
                <a:gd name="connsiteX56" fmla="*/ 7843 w 10000"/>
                <a:gd name="connsiteY56" fmla="*/ 1459 h 10000"/>
                <a:gd name="connsiteX57" fmla="*/ 8193 w 10000"/>
                <a:gd name="connsiteY57" fmla="*/ 1337 h 10000"/>
                <a:gd name="connsiteX58" fmla="*/ 8280 w 10000"/>
                <a:gd name="connsiteY58" fmla="*/ 1246 h 10000"/>
                <a:gd name="connsiteX59" fmla="*/ 8367 w 10000"/>
                <a:gd name="connsiteY59" fmla="*/ 1246 h 10000"/>
                <a:gd name="connsiteX60" fmla="*/ 8455 w 10000"/>
                <a:gd name="connsiteY60" fmla="*/ 1277 h 10000"/>
                <a:gd name="connsiteX61" fmla="*/ 8396 w 10000"/>
                <a:gd name="connsiteY61" fmla="*/ 1489 h 10000"/>
                <a:gd name="connsiteX62" fmla="*/ 8425 w 10000"/>
                <a:gd name="connsiteY62" fmla="*/ 1611 h 10000"/>
                <a:gd name="connsiteX63" fmla="*/ 8572 w 10000"/>
                <a:gd name="connsiteY63" fmla="*/ 1641 h 10000"/>
                <a:gd name="connsiteX64" fmla="*/ 8717 w 10000"/>
                <a:gd name="connsiteY64" fmla="*/ 1611 h 10000"/>
                <a:gd name="connsiteX65" fmla="*/ 8775 w 10000"/>
                <a:gd name="connsiteY65" fmla="*/ 1672 h 10000"/>
                <a:gd name="connsiteX66" fmla="*/ 8805 w 10000"/>
                <a:gd name="connsiteY66" fmla="*/ 1763 h 10000"/>
                <a:gd name="connsiteX67" fmla="*/ 8979 w 10000"/>
                <a:gd name="connsiteY67" fmla="*/ 1854 h 10000"/>
                <a:gd name="connsiteX68" fmla="*/ 8950 w 10000"/>
                <a:gd name="connsiteY68" fmla="*/ 2097 h 10000"/>
                <a:gd name="connsiteX69" fmla="*/ 8955 w 10000"/>
                <a:gd name="connsiteY69" fmla="*/ 2451 h 10000"/>
                <a:gd name="connsiteX70" fmla="*/ 8726 w 10000"/>
                <a:gd name="connsiteY70" fmla="*/ 2711 h 10000"/>
                <a:gd name="connsiteX71" fmla="*/ 8679 w 10000"/>
                <a:gd name="connsiteY71" fmla="*/ 2969 h 10000"/>
                <a:gd name="connsiteX72" fmla="*/ 8673 w 10000"/>
                <a:gd name="connsiteY72" fmla="*/ 3391 h 10000"/>
                <a:gd name="connsiteX73" fmla="*/ 8596 w 10000"/>
                <a:gd name="connsiteY73" fmla="*/ 3569 h 10000"/>
                <a:gd name="connsiteX74" fmla="*/ 8425 w 10000"/>
                <a:gd name="connsiteY74" fmla="*/ 3539 h 10000"/>
                <a:gd name="connsiteX75" fmla="*/ 8219 w 10000"/>
                <a:gd name="connsiteY75" fmla="*/ 3394 h 10000"/>
                <a:gd name="connsiteX76" fmla="*/ 8062 w 10000"/>
                <a:gd name="connsiteY76" fmla="*/ 3303 h 10000"/>
                <a:gd name="connsiteX77" fmla="*/ 8006 w 10000"/>
                <a:gd name="connsiteY77" fmla="*/ 3296 h 10000"/>
                <a:gd name="connsiteX78" fmla="*/ 7952 w 10000"/>
                <a:gd name="connsiteY78" fmla="*/ 3315 h 10000"/>
                <a:gd name="connsiteX79" fmla="*/ 7926 w 10000"/>
                <a:gd name="connsiteY79" fmla="*/ 3285 h 10000"/>
                <a:gd name="connsiteX80" fmla="*/ 7696 w 10000"/>
                <a:gd name="connsiteY80" fmla="*/ 3161 h 10000"/>
                <a:gd name="connsiteX81" fmla="*/ 7696 w 10000"/>
                <a:gd name="connsiteY81" fmla="*/ 3222 h 10000"/>
                <a:gd name="connsiteX82" fmla="*/ 7522 w 10000"/>
                <a:gd name="connsiteY82" fmla="*/ 3678 h 10000"/>
                <a:gd name="connsiteX83" fmla="*/ 7405 w 10000"/>
                <a:gd name="connsiteY83" fmla="*/ 3738 h 10000"/>
                <a:gd name="connsiteX84" fmla="*/ 7143 w 10000"/>
                <a:gd name="connsiteY84" fmla="*/ 3738 h 10000"/>
                <a:gd name="connsiteX85" fmla="*/ 6968 w 10000"/>
                <a:gd name="connsiteY85" fmla="*/ 3829 h 10000"/>
                <a:gd name="connsiteX86" fmla="*/ 6910 w 10000"/>
                <a:gd name="connsiteY86" fmla="*/ 3951 h 10000"/>
                <a:gd name="connsiteX87" fmla="*/ 6880 w 10000"/>
                <a:gd name="connsiteY87" fmla="*/ 4042 h 10000"/>
                <a:gd name="connsiteX88" fmla="*/ 6968 w 10000"/>
                <a:gd name="connsiteY88" fmla="*/ 4073 h 10000"/>
                <a:gd name="connsiteX89" fmla="*/ 7114 w 10000"/>
                <a:gd name="connsiteY89" fmla="*/ 4073 h 10000"/>
                <a:gd name="connsiteX90" fmla="*/ 7288 w 10000"/>
                <a:gd name="connsiteY90" fmla="*/ 4042 h 10000"/>
                <a:gd name="connsiteX91" fmla="*/ 7522 w 10000"/>
                <a:gd name="connsiteY91" fmla="*/ 3921 h 10000"/>
                <a:gd name="connsiteX92" fmla="*/ 7551 w 10000"/>
                <a:gd name="connsiteY92" fmla="*/ 4042 h 10000"/>
                <a:gd name="connsiteX93" fmla="*/ 7405 w 10000"/>
                <a:gd name="connsiteY93" fmla="*/ 4286 h 10000"/>
                <a:gd name="connsiteX94" fmla="*/ 7143 w 10000"/>
                <a:gd name="connsiteY94" fmla="*/ 4529 h 10000"/>
                <a:gd name="connsiteX95" fmla="*/ 7143 w 10000"/>
                <a:gd name="connsiteY95" fmla="*/ 4620 h 10000"/>
                <a:gd name="connsiteX96" fmla="*/ 7055 w 10000"/>
                <a:gd name="connsiteY96" fmla="*/ 4832 h 10000"/>
                <a:gd name="connsiteX97" fmla="*/ 7143 w 10000"/>
                <a:gd name="connsiteY97" fmla="*/ 6018 h 10000"/>
                <a:gd name="connsiteX98" fmla="*/ 7288 w 10000"/>
                <a:gd name="connsiteY98" fmla="*/ 6048 h 10000"/>
                <a:gd name="connsiteX99" fmla="*/ 7347 w 10000"/>
                <a:gd name="connsiteY99" fmla="*/ 6018 h 10000"/>
                <a:gd name="connsiteX100" fmla="*/ 7464 w 10000"/>
                <a:gd name="connsiteY100" fmla="*/ 5988 h 10000"/>
                <a:gd name="connsiteX101" fmla="*/ 7551 w 10000"/>
                <a:gd name="connsiteY101" fmla="*/ 5927 h 10000"/>
                <a:gd name="connsiteX102" fmla="*/ 7872 w 10000"/>
                <a:gd name="connsiteY102" fmla="*/ 5775 h 10000"/>
                <a:gd name="connsiteX103" fmla="*/ 8105 w 10000"/>
                <a:gd name="connsiteY103" fmla="*/ 5593 h 10000"/>
                <a:gd name="connsiteX104" fmla="*/ 8513 w 10000"/>
                <a:gd name="connsiteY104" fmla="*/ 5136 h 10000"/>
                <a:gd name="connsiteX105" fmla="*/ 9096 w 10000"/>
                <a:gd name="connsiteY105" fmla="*/ 4620 h 10000"/>
                <a:gd name="connsiteX106" fmla="*/ 9213 w 10000"/>
                <a:gd name="connsiteY106" fmla="*/ 4407 h 10000"/>
                <a:gd name="connsiteX107" fmla="*/ 9358 w 10000"/>
                <a:gd name="connsiteY107" fmla="*/ 4346 h 10000"/>
                <a:gd name="connsiteX108" fmla="*/ 9417 w 10000"/>
                <a:gd name="connsiteY108" fmla="*/ 4346 h 10000"/>
                <a:gd name="connsiteX109" fmla="*/ 9505 w 10000"/>
                <a:gd name="connsiteY109" fmla="*/ 4286 h 10000"/>
                <a:gd name="connsiteX110" fmla="*/ 9737 w 10000"/>
                <a:gd name="connsiteY110" fmla="*/ 4529 h 10000"/>
                <a:gd name="connsiteX111" fmla="*/ 9913 w 10000"/>
                <a:gd name="connsiteY111" fmla="*/ 4863 h 10000"/>
                <a:gd name="connsiteX112" fmla="*/ 10000 w 10000"/>
                <a:gd name="connsiteY112" fmla="*/ 5198 h 10000"/>
                <a:gd name="connsiteX113" fmla="*/ 9795 w 10000"/>
                <a:gd name="connsiteY113" fmla="*/ 5440 h 10000"/>
                <a:gd name="connsiteX114" fmla="*/ 9329 w 10000"/>
                <a:gd name="connsiteY114" fmla="*/ 5714 h 10000"/>
                <a:gd name="connsiteX115" fmla="*/ 9213 w 10000"/>
                <a:gd name="connsiteY115" fmla="*/ 5866 h 10000"/>
                <a:gd name="connsiteX116" fmla="*/ 9009 w 10000"/>
                <a:gd name="connsiteY116" fmla="*/ 6292 h 10000"/>
                <a:gd name="connsiteX117" fmla="*/ 8921 w 10000"/>
                <a:gd name="connsiteY117" fmla="*/ 6322 h 10000"/>
                <a:gd name="connsiteX118" fmla="*/ 8834 w 10000"/>
                <a:gd name="connsiteY118" fmla="*/ 6383 h 10000"/>
                <a:gd name="connsiteX119" fmla="*/ 8688 w 10000"/>
                <a:gd name="connsiteY119" fmla="*/ 6322 h 10000"/>
                <a:gd name="connsiteX120" fmla="*/ 8572 w 10000"/>
                <a:gd name="connsiteY120" fmla="*/ 6322 h 10000"/>
                <a:gd name="connsiteX121" fmla="*/ 8425 w 10000"/>
                <a:gd name="connsiteY121" fmla="*/ 6322 h 10000"/>
                <a:gd name="connsiteX122" fmla="*/ 8309 w 10000"/>
                <a:gd name="connsiteY122" fmla="*/ 6413 h 10000"/>
                <a:gd name="connsiteX123" fmla="*/ 8280 w 10000"/>
                <a:gd name="connsiteY123" fmla="*/ 6443 h 10000"/>
                <a:gd name="connsiteX124" fmla="*/ 8542 w 10000"/>
                <a:gd name="connsiteY124" fmla="*/ 6687 h 10000"/>
                <a:gd name="connsiteX125" fmla="*/ 8572 w 10000"/>
                <a:gd name="connsiteY125" fmla="*/ 6747 h 10000"/>
                <a:gd name="connsiteX126" fmla="*/ 8921 w 10000"/>
                <a:gd name="connsiteY126" fmla="*/ 6991 h 10000"/>
                <a:gd name="connsiteX127" fmla="*/ 8979 w 10000"/>
                <a:gd name="connsiteY127" fmla="*/ 7355 h 10000"/>
                <a:gd name="connsiteX128" fmla="*/ 8892 w 10000"/>
                <a:gd name="connsiteY128" fmla="*/ 7538 h 10000"/>
                <a:gd name="connsiteX129" fmla="*/ 8834 w 10000"/>
                <a:gd name="connsiteY129" fmla="*/ 7599 h 10000"/>
                <a:gd name="connsiteX130" fmla="*/ 8805 w 10000"/>
                <a:gd name="connsiteY130" fmla="*/ 7750 h 10000"/>
                <a:gd name="connsiteX131" fmla="*/ 8834 w 10000"/>
                <a:gd name="connsiteY131" fmla="*/ 7963 h 10000"/>
                <a:gd name="connsiteX132" fmla="*/ 8717 w 10000"/>
                <a:gd name="connsiteY132" fmla="*/ 8207 h 10000"/>
                <a:gd name="connsiteX133" fmla="*/ 8425 w 10000"/>
                <a:gd name="connsiteY133" fmla="*/ 8571 h 10000"/>
                <a:gd name="connsiteX134" fmla="*/ 8338 w 10000"/>
                <a:gd name="connsiteY134" fmla="*/ 8906 h 10000"/>
                <a:gd name="connsiteX135" fmla="*/ 8367 w 10000"/>
                <a:gd name="connsiteY135" fmla="*/ 9180 h 10000"/>
                <a:gd name="connsiteX136" fmla="*/ 8425 w 10000"/>
                <a:gd name="connsiteY136" fmla="*/ 9452 h 10000"/>
                <a:gd name="connsiteX137" fmla="*/ 8309 w 10000"/>
                <a:gd name="connsiteY137" fmla="*/ 9483 h 10000"/>
                <a:gd name="connsiteX138" fmla="*/ 8134 w 10000"/>
                <a:gd name="connsiteY138" fmla="*/ 9514 h 10000"/>
                <a:gd name="connsiteX139" fmla="*/ 7814 w 10000"/>
                <a:gd name="connsiteY139" fmla="*/ 9756 h 10000"/>
                <a:gd name="connsiteX140" fmla="*/ 7667 w 10000"/>
                <a:gd name="connsiteY140" fmla="*/ 9848 h 10000"/>
                <a:gd name="connsiteX141" fmla="*/ 7551 w 10000"/>
                <a:gd name="connsiteY141" fmla="*/ 9969 h 10000"/>
                <a:gd name="connsiteX142" fmla="*/ 7201 w 10000"/>
                <a:gd name="connsiteY142" fmla="*/ 10000 h 10000"/>
                <a:gd name="connsiteX143" fmla="*/ 7085 w 10000"/>
                <a:gd name="connsiteY143" fmla="*/ 10000 h 10000"/>
                <a:gd name="connsiteX144" fmla="*/ 6880 w 10000"/>
                <a:gd name="connsiteY144" fmla="*/ 9939 h 10000"/>
                <a:gd name="connsiteX145" fmla="*/ 6676 w 10000"/>
                <a:gd name="connsiteY145" fmla="*/ 10000 h 10000"/>
                <a:gd name="connsiteX146" fmla="*/ 6472 w 10000"/>
                <a:gd name="connsiteY146" fmla="*/ 9969 h 10000"/>
                <a:gd name="connsiteX147" fmla="*/ 6385 w 10000"/>
                <a:gd name="connsiteY147" fmla="*/ 9939 h 10000"/>
                <a:gd name="connsiteX148" fmla="*/ 6268 w 10000"/>
                <a:gd name="connsiteY148" fmla="*/ 9909 h 10000"/>
                <a:gd name="connsiteX149" fmla="*/ 6385 w 10000"/>
                <a:gd name="connsiteY149" fmla="*/ 9696 h 10000"/>
                <a:gd name="connsiteX150" fmla="*/ 6326 w 10000"/>
                <a:gd name="connsiteY150" fmla="*/ 9544 h 10000"/>
                <a:gd name="connsiteX151" fmla="*/ 6385 w 10000"/>
                <a:gd name="connsiteY151" fmla="*/ 9452 h 10000"/>
                <a:gd name="connsiteX152" fmla="*/ 6297 w 10000"/>
                <a:gd name="connsiteY152" fmla="*/ 9422 h 10000"/>
                <a:gd name="connsiteX153" fmla="*/ 6268 w 10000"/>
                <a:gd name="connsiteY153" fmla="*/ 9270 h 10000"/>
                <a:gd name="connsiteX154" fmla="*/ 6210 w 10000"/>
                <a:gd name="connsiteY154" fmla="*/ 9210 h 10000"/>
                <a:gd name="connsiteX155" fmla="*/ 6152 w 10000"/>
                <a:gd name="connsiteY155" fmla="*/ 8906 h 10000"/>
                <a:gd name="connsiteX156" fmla="*/ 6065 w 10000"/>
                <a:gd name="connsiteY156" fmla="*/ 8814 h 10000"/>
                <a:gd name="connsiteX157" fmla="*/ 5976 w 10000"/>
                <a:gd name="connsiteY157" fmla="*/ 8753 h 10000"/>
                <a:gd name="connsiteX158" fmla="*/ 5597 w 10000"/>
                <a:gd name="connsiteY158" fmla="*/ 8753 h 10000"/>
                <a:gd name="connsiteX159" fmla="*/ 5394 w 10000"/>
                <a:gd name="connsiteY159" fmla="*/ 8753 h 10000"/>
                <a:gd name="connsiteX160" fmla="*/ 5073 w 10000"/>
                <a:gd name="connsiteY160" fmla="*/ 8723 h 10000"/>
                <a:gd name="connsiteX161" fmla="*/ 5015 w 10000"/>
                <a:gd name="connsiteY161" fmla="*/ 8662 h 10000"/>
                <a:gd name="connsiteX162" fmla="*/ 4956 w 10000"/>
                <a:gd name="connsiteY162" fmla="*/ 8814 h 10000"/>
                <a:gd name="connsiteX163" fmla="*/ 4752 w 10000"/>
                <a:gd name="connsiteY163" fmla="*/ 8906 h 10000"/>
                <a:gd name="connsiteX164" fmla="*/ 4548 w 10000"/>
                <a:gd name="connsiteY164" fmla="*/ 8906 h 10000"/>
                <a:gd name="connsiteX165" fmla="*/ 4548 w 10000"/>
                <a:gd name="connsiteY165" fmla="*/ 8814 h 10000"/>
                <a:gd name="connsiteX166" fmla="*/ 4635 w 10000"/>
                <a:gd name="connsiteY166" fmla="*/ 8298 h 10000"/>
                <a:gd name="connsiteX167" fmla="*/ 4490 w 10000"/>
                <a:gd name="connsiteY167" fmla="*/ 7872 h 10000"/>
                <a:gd name="connsiteX168" fmla="*/ 4403 w 10000"/>
                <a:gd name="connsiteY168" fmla="*/ 7842 h 10000"/>
                <a:gd name="connsiteX169" fmla="*/ 4198 w 10000"/>
                <a:gd name="connsiteY169" fmla="*/ 7811 h 10000"/>
                <a:gd name="connsiteX170" fmla="*/ 4111 w 10000"/>
                <a:gd name="connsiteY170" fmla="*/ 7842 h 10000"/>
                <a:gd name="connsiteX171" fmla="*/ 3935 w 10000"/>
                <a:gd name="connsiteY171" fmla="*/ 7872 h 10000"/>
                <a:gd name="connsiteX172" fmla="*/ 3761 w 10000"/>
                <a:gd name="connsiteY172" fmla="*/ 7963 h 10000"/>
                <a:gd name="connsiteX173" fmla="*/ 3527 w 10000"/>
                <a:gd name="connsiteY173" fmla="*/ 8054 h 10000"/>
                <a:gd name="connsiteX174" fmla="*/ 3324 w 10000"/>
                <a:gd name="connsiteY174" fmla="*/ 8571 h 10000"/>
                <a:gd name="connsiteX175" fmla="*/ 3149 w 10000"/>
                <a:gd name="connsiteY175" fmla="*/ 8602 h 10000"/>
                <a:gd name="connsiteX176" fmla="*/ 3032 w 10000"/>
                <a:gd name="connsiteY176" fmla="*/ 8571 h 10000"/>
                <a:gd name="connsiteX177" fmla="*/ 2915 w 10000"/>
                <a:gd name="connsiteY177" fmla="*/ 8602 h 10000"/>
                <a:gd name="connsiteX178" fmla="*/ 2536 w 10000"/>
                <a:gd name="connsiteY178" fmla="*/ 8571 h 10000"/>
                <a:gd name="connsiteX179" fmla="*/ 2536 w 10000"/>
                <a:gd name="connsiteY179" fmla="*/ 8358 h 10000"/>
                <a:gd name="connsiteX180" fmla="*/ 2478 w 10000"/>
                <a:gd name="connsiteY180" fmla="*/ 8267 h 10000"/>
                <a:gd name="connsiteX181" fmla="*/ 2449 w 10000"/>
                <a:gd name="connsiteY181" fmla="*/ 8145 h 10000"/>
                <a:gd name="connsiteX182" fmla="*/ 2362 w 10000"/>
                <a:gd name="connsiteY182" fmla="*/ 8054 h 10000"/>
                <a:gd name="connsiteX183" fmla="*/ 2362 w 10000"/>
                <a:gd name="connsiteY183" fmla="*/ 7872 h 10000"/>
                <a:gd name="connsiteX184" fmla="*/ 2304 w 10000"/>
                <a:gd name="connsiteY184" fmla="*/ 7750 h 10000"/>
                <a:gd name="connsiteX185" fmla="*/ 2099 w 10000"/>
                <a:gd name="connsiteY185" fmla="*/ 7021 h 10000"/>
                <a:gd name="connsiteX186" fmla="*/ 2012 w 10000"/>
                <a:gd name="connsiteY186" fmla="*/ 6900 h 10000"/>
                <a:gd name="connsiteX187" fmla="*/ 1720 w 10000"/>
                <a:gd name="connsiteY187" fmla="*/ 7021 h 10000"/>
                <a:gd name="connsiteX188" fmla="*/ 1604 w 10000"/>
                <a:gd name="connsiteY188" fmla="*/ 7021 h 10000"/>
                <a:gd name="connsiteX189" fmla="*/ 1283 w 10000"/>
                <a:gd name="connsiteY189" fmla="*/ 6960 h 10000"/>
                <a:gd name="connsiteX190" fmla="*/ 991 w 10000"/>
                <a:gd name="connsiteY190" fmla="*/ 6747 h 10000"/>
                <a:gd name="connsiteX191" fmla="*/ 758 w 10000"/>
                <a:gd name="connsiteY191" fmla="*/ 6747 h 10000"/>
                <a:gd name="connsiteX192" fmla="*/ 671 w 10000"/>
                <a:gd name="connsiteY192" fmla="*/ 6687 h 10000"/>
                <a:gd name="connsiteX193" fmla="*/ 583 w 10000"/>
                <a:gd name="connsiteY193" fmla="*/ 6565 h 10000"/>
                <a:gd name="connsiteX194" fmla="*/ 583 w 10000"/>
                <a:gd name="connsiteY194" fmla="*/ 6443 h 10000"/>
                <a:gd name="connsiteX195" fmla="*/ 525 w 10000"/>
                <a:gd name="connsiteY195" fmla="*/ 6474 h 10000"/>
                <a:gd name="connsiteX196" fmla="*/ 350 w 10000"/>
                <a:gd name="connsiteY196" fmla="*/ 6413 h 10000"/>
                <a:gd name="connsiteX197" fmla="*/ 0 w 10000"/>
                <a:gd name="connsiteY197" fmla="*/ 6139 h 10000"/>
                <a:gd name="connsiteX198" fmla="*/ 0 w 10000"/>
                <a:gd name="connsiteY198" fmla="*/ 6048 h 10000"/>
                <a:gd name="connsiteX0" fmla="*/ 0 w 10000"/>
                <a:gd name="connsiteY0" fmla="*/ 6048 h 10000"/>
                <a:gd name="connsiteX1" fmla="*/ 234 w 10000"/>
                <a:gd name="connsiteY1" fmla="*/ 5775 h 10000"/>
                <a:gd name="connsiteX2" fmla="*/ 321 w 10000"/>
                <a:gd name="connsiteY2" fmla="*/ 5623 h 10000"/>
                <a:gd name="connsiteX3" fmla="*/ 408 w 10000"/>
                <a:gd name="connsiteY3" fmla="*/ 4620 h 10000"/>
                <a:gd name="connsiteX4" fmla="*/ 671 w 10000"/>
                <a:gd name="connsiteY4" fmla="*/ 4529 h 10000"/>
                <a:gd name="connsiteX5" fmla="*/ 816 w 10000"/>
                <a:gd name="connsiteY5" fmla="*/ 4498 h 10000"/>
                <a:gd name="connsiteX6" fmla="*/ 1137 w 10000"/>
                <a:gd name="connsiteY6" fmla="*/ 4377 h 10000"/>
                <a:gd name="connsiteX7" fmla="*/ 1457 w 10000"/>
                <a:gd name="connsiteY7" fmla="*/ 4164 h 10000"/>
                <a:gd name="connsiteX8" fmla="*/ 1865 w 10000"/>
                <a:gd name="connsiteY8" fmla="*/ 4042 h 10000"/>
                <a:gd name="connsiteX9" fmla="*/ 2012 w 10000"/>
                <a:gd name="connsiteY9" fmla="*/ 3951 h 10000"/>
                <a:gd name="connsiteX10" fmla="*/ 1895 w 10000"/>
                <a:gd name="connsiteY10" fmla="*/ 3556 h 10000"/>
                <a:gd name="connsiteX11" fmla="*/ 1954 w 10000"/>
                <a:gd name="connsiteY11" fmla="*/ 3404 h 10000"/>
                <a:gd name="connsiteX12" fmla="*/ 2128 w 10000"/>
                <a:gd name="connsiteY12" fmla="*/ 3161 h 10000"/>
                <a:gd name="connsiteX13" fmla="*/ 2128 w 10000"/>
                <a:gd name="connsiteY13" fmla="*/ 3039 h 10000"/>
                <a:gd name="connsiteX14" fmla="*/ 2536 w 10000"/>
                <a:gd name="connsiteY14" fmla="*/ 2553 h 10000"/>
                <a:gd name="connsiteX15" fmla="*/ 2886 w 10000"/>
                <a:gd name="connsiteY15" fmla="*/ 1793 h 10000"/>
                <a:gd name="connsiteX16" fmla="*/ 2945 w 10000"/>
                <a:gd name="connsiteY16" fmla="*/ 1459 h 10000"/>
                <a:gd name="connsiteX17" fmla="*/ 3003 w 10000"/>
                <a:gd name="connsiteY17" fmla="*/ 1459 h 10000"/>
                <a:gd name="connsiteX18" fmla="*/ 3236 w 10000"/>
                <a:gd name="connsiteY18" fmla="*/ 1641 h 10000"/>
                <a:gd name="connsiteX19" fmla="*/ 3557 w 10000"/>
                <a:gd name="connsiteY19" fmla="*/ 1611 h 10000"/>
                <a:gd name="connsiteX20" fmla="*/ 3761 w 10000"/>
                <a:gd name="connsiteY20" fmla="*/ 1581 h 10000"/>
                <a:gd name="connsiteX21" fmla="*/ 3906 w 10000"/>
                <a:gd name="connsiteY21" fmla="*/ 1337 h 10000"/>
                <a:gd name="connsiteX22" fmla="*/ 4053 w 10000"/>
                <a:gd name="connsiteY22" fmla="*/ 1307 h 10000"/>
                <a:gd name="connsiteX23" fmla="*/ 4169 w 10000"/>
                <a:gd name="connsiteY23" fmla="*/ 1307 h 10000"/>
                <a:gd name="connsiteX24" fmla="*/ 4315 w 10000"/>
                <a:gd name="connsiteY24" fmla="*/ 1246 h 10000"/>
                <a:gd name="connsiteX25" fmla="*/ 4373 w 10000"/>
                <a:gd name="connsiteY25" fmla="*/ 1124 h 10000"/>
                <a:gd name="connsiteX26" fmla="*/ 4461 w 10000"/>
                <a:gd name="connsiteY26" fmla="*/ 699 h 10000"/>
                <a:gd name="connsiteX27" fmla="*/ 4548 w 10000"/>
                <a:gd name="connsiteY27" fmla="*/ 608 h 10000"/>
                <a:gd name="connsiteX28" fmla="*/ 4694 w 10000"/>
                <a:gd name="connsiteY28" fmla="*/ 547 h 10000"/>
                <a:gd name="connsiteX29" fmla="*/ 4781 w 10000"/>
                <a:gd name="connsiteY29" fmla="*/ 486 h 10000"/>
                <a:gd name="connsiteX30" fmla="*/ 5044 w 10000"/>
                <a:gd name="connsiteY30" fmla="*/ 547 h 10000"/>
                <a:gd name="connsiteX31" fmla="*/ 5189 w 10000"/>
                <a:gd name="connsiteY31" fmla="*/ 760 h 10000"/>
                <a:gd name="connsiteX32" fmla="*/ 5306 w 10000"/>
                <a:gd name="connsiteY32" fmla="*/ 912 h 10000"/>
                <a:gd name="connsiteX33" fmla="*/ 5394 w 10000"/>
                <a:gd name="connsiteY33" fmla="*/ 942 h 10000"/>
                <a:gd name="connsiteX34" fmla="*/ 5626 w 10000"/>
                <a:gd name="connsiteY34" fmla="*/ 942 h 10000"/>
                <a:gd name="connsiteX35" fmla="*/ 5744 w 10000"/>
                <a:gd name="connsiteY35" fmla="*/ 973 h 10000"/>
                <a:gd name="connsiteX36" fmla="*/ 5918 w 10000"/>
                <a:gd name="connsiteY36" fmla="*/ 1003 h 10000"/>
                <a:gd name="connsiteX37" fmla="*/ 6005 w 10000"/>
                <a:gd name="connsiteY37" fmla="*/ 973 h 10000"/>
                <a:gd name="connsiteX38" fmla="*/ 6123 w 10000"/>
                <a:gd name="connsiteY38" fmla="*/ 973 h 10000"/>
                <a:gd name="connsiteX39" fmla="*/ 6210 w 10000"/>
                <a:gd name="connsiteY39" fmla="*/ 1003 h 10000"/>
                <a:gd name="connsiteX40" fmla="*/ 6326 w 10000"/>
                <a:gd name="connsiteY40" fmla="*/ 1033 h 10000"/>
                <a:gd name="connsiteX41" fmla="*/ 6589 w 10000"/>
                <a:gd name="connsiteY41" fmla="*/ 1094 h 10000"/>
                <a:gd name="connsiteX42" fmla="*/ 6676 w 10000"/>
                <a:gd name="connsiteY42" fmla="*/ 1094 h 10000"/>
                <a:gd name="connsiteX43" fmla="*/ 6764 w 10000"/>
                <a:gd name="connsiteY43" fmla="*/ 1003 h 10000"/>
                <a:gd name="connsiteX44" fmla="*/ 6851 w 10000"/>
                <a:gd name="connsiteY44" fmla="*/ 882 h 10000"/>
                <a:gd name="connsiteX45" fmla="*/ 6822 w 10000"/>
                <a:gd name="connsiteY45" fmla="*/ 486 h 10000"/>
                <a:gd name="connsiteX46" fmla="*/ 6705 w 10000"/>
                <a:gd name="connsiteY46" fmla="*/ 213 h 10000"/>
                <a:gd name="connsiteX47" fmla="*/ 6764 w 10000"/>
                <a:gd name="connsiteY47" fmla="*/ 121 h 10000"/>
                <a:gd name="connsiteX48" fmla="*/ 7085 w 10000"/>
                <a:gd name="connsiteY48" fmla="*/ 30 h 10000"/>
                <a:gd name="connsiteX49" fmla="*/ 7143 w 10000"/>
                <a:gd name="connsiteY49" fmla="*/ 0 h 10000"/>
                <a:gd name="connsiteX50" fmla="*/ 7288 w 10000"/>
                <a:gd name="connsiteY50" fmla="*/ 30 h 10000"/>
                <a:gd name="connsiteX51" fmla="*/ 7435 w 10000"/>
                <a:gd name="connsiteY51" fmla="*/ 152 h 10000"/>
                <a:gd name="connsiteX52" fmla="*/ 7464 w 10000"/>
                <a:gd name="connsiteY52" fmla="*/ 304 h 10000"/>
                <a:gd name="connsiteX53" fmla="*/ 7318 w 10000"/>
                <a:gd name="connsiteY53" fmla="*/ 608 h 10000"/>
                <a:gd name="connsiteX54" fmla="*/ 7288 w 10000"/>
                <a:gd name="connsiteY54" fmla="*/ 699 h 10000"/>
                <a:gd name="connsiteX55" fmla="*/ 7347 w 10000"/>
                <a:gd name="connsiteY55" fmla="*/ 882 h 10000"/>
                <a:gd name="connsiteX56" fmla="*/ 7843 w 10000"/>
                <a:gd name="connsiteY56" fmla="*/ 1459 h 10000"/>
                <a:gd name="connsiteX57" fmla="*/ 8193 w 10000"/>
                <a:gd name="connsiteY57" fmla="*/ 1337 h 10000"/>
                <a:gd name="connsiteX58" fmla="*/ 8280 w 10000"/>
                <a:gd name="connsiteY58" fmla="*/ 1246 h 10000"/>
                <a:gd name="connsiteX59" fmla="*/ 8367 w 10000"/>
                <a:gd name="connsiteY59" fmla="*/ 1246 h 10000"/>
                <a:gd name="connsiteX60" fmla="*/ 8455 w 10000"/>
                <a:gd name="connsiteY60" fmla="*/ 1277 h 10000"/>
                <a:gd name="connsiteX61" fmla="*/ 8396 w 10000"/>
                <a:gd name="connsiteY61" fmla="*/ 1489 h 10000"/>
                <a:gd name="connsiteX62" fmla="*/ 8425 w 10000"/>
                <a:gd name="connsiteY62" fmla="*/ 1611 h 10000"/>
                <a:gd name="connsiteX63" fmla="*/ 8572 w 10000"/>
                <a:gd name="connsiteY63" fmla="*/ 1641 h 10000"/>
                <a:gd name="connsiteX64" fmla="*/ 8717 w 10000"/>
                <a:gd name="connsiteY64" fmla="*/ 1611 h 10000"/>
                <a:gd name="connsiteX65" fmla="*/ 8775 w 10000"/>
                <a:gd name="connsiteY65" fmla="*/ 1672 h 10000"/>
                <a:gd name="connsiteX66" fmla="*/ 8805 w 10000"/>
                <a:gd name="connsiteY66" fmla="*/ 1763 h 10000"/>
                <a:gd name="connsiteX67" fmla="*/ 8979 w 10000"/>
                <a:gd name="connsiteY67" fmla="*/ 1854 h 10000"/>
                <a:gd name="connsiteX68" fmla="*/ 8950 w 10000"/>
                <a:gd name="connsiteY68" fmla="*/ 2097 h 10000"/>
                <a:gd name="connsiteX69" fmla="*/ 8955 w 10000"/>
                <a:gd name="connsiteY69" fmla="*/ 2451 h 10000"/>
                <a:gd name="connsiteX70" fmla="*/ 8726 w 10000"/>
                <a:gd name="connsiteY70" fmla="*/ 2711 h 10000"/>
                <a:gd name="connsiteX71" fmla="*/ 8679 w 10000"/>
                <a:gd name="connsiteY71" fmla="*/ 2969 h 10000"/>
                <a:gd name="connsiteX72" fmla="*/ 8673 w 10000"/>
                <a:gd name="connsiteY72" fmla="*/ 3391 h 10000"/>
                <a:gd name="connsiteX73" fmla="*/ 8596 w 10000"/>
                <a:gd name="connsiteY73" fmla="*/ 3569 h 10000"/>
                <a:gd name="connsiteX74" fmla="*/ 8425 w 10000"/>
                <a:gd name="connsiteY74" fmla="*/ 3539 h 10000"/>
                <a:gd name="connsiteX75" fmla="*/ 8219 w 10000"/>
                <a:gd name="connsiteY75" fmla="*/ 3394 h 10000"/>
                <a:gd name="connsiteX76" fmla="*/ 8062 w 10000"/>
                <a:gd name="connsiteY76" fmla="*/ 3303 h 10000"/>
                <a:gd name="connsiteX77" fmla="*/ 8006 w 10000"/>
                <a:gd name="connsiteY77" fmla="*/ 3296 h 10000"/>
                <a:gd name="connsiteX78" fmla="*/ 7952 w 10000"/>
                <a:gd name="connsiteY78" fmla="*/ 3315 h 10000"/>
                <a:gd name="connsiteX79" fmla="*/ 7926 w 10000"/>
                <a:gd name="connsiteY79" fmla="*/ 3285 h 10000"/>
                <a:gd name="connsiteX80" fmla="*/ 7696 w 10000"/>
                <a:gd name="connsiteY80" fmla="*/ 3161 h 10000"/>
                <a:gd name="connsiteX81" fmla="*/ 7839 w 10000"/>
                <a:gd name="connsiteY81" fmla="*/ 3340 h 10000"/>
                <a:gd name="connsiteX82" fmla="*/ 7522 w 10000"/>
                <a:gd name="connsiteY82" fmla="*/ 3678 h 10000"/>
                <a:gd name="connsiteX83" fmla="*/ 7405 w 10000"/>
                <a:gd name="connsiteY83" fmla="*/ 3738 h 10000"/>
                <a:gd name="connsiteX84" fmla="*/ 7143 w 10000"/>
                <a:gd name="connsiteY84" fmla="*/ 3738 h 10000"/>
                <a:gd name="connsiteX85" fmla="*/ 6968 w 10000"/>
                <a:gd name="connsiteY85" fmla="*/ 3829 h 10000"/>
                <a:gd name="connsiteX86" fmla="*/ 6910 w 10000"/>
                <a:gd name="connsiteY86" fmla="*/ 3951 h 10000"/>
                <a:gd name="connsiteX87" fmla="*/ 6880 w 10000"/>
                <a:gd name="connsiteY87" fmla="*/ 4042 h 10000"/>
                <a:gd name="connsiteX88" fmla="*/ 6968 w 10000"/>
                <a:gd name="connsiteY88" fmla="*/ 4073 h 10000"/>
                <a:gd name="connsiteX89" fmla="*/ 7114 w 10000"/>
                <a:gd name="connsiteY89" fmla="*/ 4073 h 10000"/>
                <a:gd name="connsiteX90" fmla="*/ 7288 w 10000"/>
                <a:gd name="connsiteY90" fmla="*/ 4042 h 10000"/>
                <a:gd name="connsiteX91" fmla="*/ 7522 w 10000"/>
                <a:gd name="connsiteY91" fmla="*/ 3921 h 10000"/>
                <a:gd name="connsiteX92" fmla="*/ 7551 w 10000"/>
                <a:gd name="connsiteY92" fmla="*/ 4042 h 10000"/>
                <a:gd name="connsiteX93" fmla="*/ 7405 w 10000"/>
                <a:gd name="connsiteY93" fmla="*/ 4286 h 10000"/>
                <a:gd name="connsiteX94" fmla="*/ 7143 w 10000"/>
                <a:gd name="connsiteY94" fmla="*/ 4529 h 10000"/>
                <a:gd name="connsiteX95" fmla="*/ 7143 w 10000"/>
                <a:gd name="connsiteY95" fmla="*/ 4620 h 10000"/>
                <a:gd name="connsiteX96" fmla="*/ 7055 w 10000"/>
                <a:gd name="connsiteY96" fmla="*/ 4832 h 10000"/>
                <a:gd name="connsiteX97" fmla="*/ 7143 w 10000"/>
                <a:gd name="connsiteY97" fmla="*/ 6018 h 10000"/>
                <a:gd name="connsiteX98" fmla="*/ 7288 w 10000"/>
                <a:gd name="connsiteY98" fmla="*/ 6048 h 10000"/>
                <a:gd name="connsiteX99" fmla="*/ 7347 w 10000"/>
                <a:gd name="connsiteY99" fmla="*/ 6018 h 10000"/>
                <a:gd name="connsiteX100" fmla="*/ 7464 w 10000"/>
                <a:gd name="connsiteY100" fmla="*/ 5988 h 10000"/>
                <a:gd name="connsiteX101" fmla="*/ 7551 w 10000"/>
                <a:gd name="connsiteY101" fmla="*/ 5927 h 10000"/>
                <a:gd name="connsiteX102" fmla="*/ 7872 w 10000"/>
                <a:gd name="connsiteY102" fmla="*/ 5775 h 10000"/>
                <a:gd name="connsiteX103" fmla="*/ 8105 w 10000"/>
                <a:gd name="connsiteY103" fmla="*/ 5593 h 10000"/>
                <a:gd name="connsiteX104" fmla="*/ 8513 w 10000"/>
                <a:gd name="connsiteY104" fmla="*/ 5136 h 10000"/>
                <a:gd name="connsiteX105" fmla="*/ 9096 w 10000"/>
                <a:gd name="connsiteY105" fmla="*/ 4620 h 10000"/>
                <a:gd name="connsiteX106" fmla="*/ 9213 w 10000"/>
                <a:gd name="connsiteY106" fmla="*/ 4407 h 10000"/>
                <a:gd name="connsiteX107" fmla="*/ 9358 w 10000"/>
                <a:gd name="connsiteY107" fmla="*/ 4346 h 10000"/>
                <a:gd name="connsiteX108" fmla="*/ 9417 w 10000"/>
                <a:gd name="connsiteY108" fmla="*/ 4346 h 10000"/>
                <a:gd name="connsiteX109" fmla="*/ 9505 w 10000"/>
                <a:gd name="connsiteY109" fmla="*/ 4286 h 10000"/>
                <a:gd name="connsiteX110" fmla="*/ 9737 w 10000"/>
                <a:gd name="connsiteY110" fmla="*/ 4529 h 10000"/>
                <a:gd name="connsiteX111" fmla="*/ 9913 w 10000"/>
                <a:gd name="connsiteY111" fmla="*/ 4863 h 10000"/>
                <a:gd name="connsiteX112" fmla="*/ 10000 w 10000"/>
                <a:gd name="connsiteY112" fmla="*/ 5198 h 10000"/>
                <a:gd name="connsiteX113" fmla="*/ 9795 w 10000"/>
                <a:gd name="connsiteY113" fmla="*/ 5440 h 10000"/>
                <a:gd name="connsiteX114" fmla="*/ 9329 w 10000"/>
                <a:gd name="connsiteY114" fmla="*/ 5714 h 10000"/>
                <a:gd name="connsiteX115" fmla="*/ 9213 w 10000"/>
                <a:gd name="connsiteY115" fmla="*/ 5866 h 10000"/>
                <a:gd name="connsiteX116" fmla="*/ 9009 w 10000"/>
                <a:gd name="connsiteY116" fmla="*/ 6292 h 10000"/>
                <a:gd name="connsiteX117" fmla="*/ 8921 w 10000"/>
                <a:gd name="connsiteY117" fmla="*/ 6322 h 10000"/>
                <a:gd name="connsiteX118" fmla="*/ 8834 w 10000"/>
                <a:gd name="connsiteY118" fmla="*/ 6383 h 10000"/>
                <a:gd name="connsiteX119" fmla="*/ 8688 w 10000"/>
                <a:gd name="connsiteY119" fmla="*/ 6322 h 10000"/>
                <a:gd name="connsiteX120" fmla="*/ 8572 w 10000"/>
                <a:gd name="connsiteY120" fmla="*/ 6322 h 10000"/>
                <a:gd name="connsiteX121" fmla="*/ 8425 w 10000"/>
                <a:gd name="connsiteY121" fmla="*/ 6322 h 10000"/>
                <a:gd name="connsiteX122" fmla="*/ 8309 w 10000"/>
                <a:gd name="connsiteY122" fmla="*/ 6413 h 10000"/>
                <a:gd name="connsiteX123" fmla="*/ 8280 w 10000"/>
                <a:gd name="connsiteY123" fmla="*/ 6443 h 10000"/>
                <a:gd name="connsiteX124" fmla="*/ 8542 w 10000"/>
                <a:gd name="connsiteY124" fmla="*/ 6687 h 10000"/>
                <a:gd name="connsiteX125" fmla="*/ 8572 w 10000"/>
                <a:gd name="connsiteY125" fmla="*/ 6747 h 10000"/>
                <a:gd name="connsiteX126" fmla="*/ 8921 w 10000"/>
                <a:gd name="connsiteY126" fmla="*/ 6991 h 10000"/>
                <a:gd name="connsiteX127" fmla="*/ 8979 w 10000"/>
                <a:gd name="connsiteY127" fmla="*/ 7355 h 10000"/>
                <a:gd name="connsiteX128" fmla="*/ 8892 w 10000"/>
                <a:gd name="connsiteY128" fmla="*/ 7538 h 10000"/>
                <a:gd name="connsiteX129" fmla="*/ 8834 w 10000"/>
                <a:gd name="connsiteY129" fmla="*/ 7599 h 10000"/>
                <a:gd name="connsiteX130" fmla="*/ 8805 w 10000"/>
                <a:gd name="connsiteY130" fmla="*/ 7750 h 10000"/>
                <a:gd name="connsiteX131" fmla="*/ 8834 w 10000"/>
                <a:gd name="connsiteY131" fmla="*/ 7963 h 10000"/>
                <a:gd name="connsiteX132" fmla="*/ 8717 w 10000"/>
                <a:gd name="connsiteY132" fmla="*/ 8207 h 10000"/>
                <a:gd name="connsiteX133" fmla="*/ 8425 w 10000"/>
                <a:gd name="connsiteY133" fmla="*/ 8571 h 10000"/>
                <a:gd name="connsiteX134" fmla="*/ 8338 w 10000"/>
                <a:gd name="connsiteY134" fmla="*/ 8906 h 10000"/>
                <a:gd name="connsiteX135" fmla="*/ 8367 w 10000"/>
                <a:gd name="connsiteY135" fmla="*/ 9180 h 10000"/>
                <a:gd name="connsiteX136" fmla="*/ 8425 w 10000"/>
                <a:gd name="connsiteY136" fmla="*/ 9452 h 10000"/>
                <a:gd name="connsiteX137" fmla="*/ 8309 w 10000"/>
                <a:gd name="connsiteY137" fmla="*/ 9483 h 10000"/>
                <a:gd name="connsiteX138" fmla="*/ 8134 w 10000"/>
                <a:gd name="connsiteY138" fmla="*/ 9514 h 10000"/>
                <a:gd name="connsiteX139" fmla="*/ 7814 w 10000"/>
                <a:gd name="connsiteY139" fmla="*/ 9756 h 10000"/>
                <a:gd name="connsiteX140" fmla="*/ 7667 w 10000"/>
                <a:gd name="connsiteY140" fmla="*/ 9848 h 10000"/>
                <a:gd name="connsiteX141" fmla="*/ 7551 w 10000"/>
                <a:gd name="connsiteY141" fmla="*/ 9969 h 10000"/>
                <a:gd name="connsiteX142" fmla="*/ 7201 w 10000"/>
                <a:gd name="connsiteY142" fmla="*/ 10000 h 10000"/>
                <a:gd name="connsiteX143" fmla="*/ 7085 w 10000"/>
                <a:gd name="connsiteY143" fmla="*/ 10000 h 10000"/>
                <a:gd name="connsiteX144" fmla="*/ 6880 w 10000"/>
                <a:gd name="connsiteY144" fmla="*/ 9939 h 10000"/>
                <a:gd name="connsiteX145" fmla="*/ 6676 w 10000"/>
                <a:gd name="connsiteY145" fmla="*/ 10000 h 10000"/>
                <a:gd name="connsiteX146" fmla="*/ 6472 w 10000"/>
                <a:gd name="connsiteY146" fmla="*/ 9969 h 10000"/>
                <a:gd name="connsiteX147" fmla="*/ 6385 w 10000"/>
                <a:gd name="connsiteY147" fmla="*/ 9939 h 10000"/>
                <a:gd name="connsiteX148" fmla="*/ 6268 w 10000"/>
                <a:gd name="connsiteY148" fmla="*/ 9909 h 10000"/>
                <a:gd name="connsiteX149" fmla="*/ 6385 w 10000"/>
                <a:gd name="connsiteY149" fmla="*/ 9696 h 10000"/>
                <a:gd name="connsiteX150" fmla="*/ 6326 w 10000"/>
                <a:gd name="connsiteY150" fmla="*/ 9544 h 10000"/>
                <a:gd name="connsiteX151" fmla="*/ 6385 w 10000"/>
                <a:gd name="connsiteY151" fmla="*/ 9452 h 10000"/>
                <a:gd name="connsiteX152" fmla="*/ 6297 w 10000"/>
                <a:gd name="connsiteY152" fmla="*/ 9422 h 10000"/>
                <a:gd name="connsiteX153" fmla="*/ 6268 w 10000"/>
                <a:gd name="connsiteY153" fmla="*/ 9270 h 10000"/>
                <a:gd name="connsiteX154" fmla="*/ 6210 w 10000"/>
                <a:gd name="connsiteY154" fmla="*/ 9210 h 10000"/>
                <a:gd name="connsiteX155" fmla="*/ 6152 w 10000"/>
                <a:gd name="connsiteY155" fmla="*/ 8906 h 10000"/>
                <a:gd name="connsiteX156" fmla="*/ 6065 w 10000"/>
                <a:gd name="connsiteY156" fmla="*/ 8814 h 10000"/>
                <a:gd name="connsiteX157" fmla="*/ 5976 w 10000"/>
                <a:gd name="connsiteY157" fmla="*/ 8753 h 10000"/>
                <a:gd name="connsiteX158" fmla="*/ 5597 w 10000"/>
                <a:gd name="connsiteY158" fmla="*/ 8753 h 10000"/>
                <a:gd name="connsiteX159" fmla="*/ 5394 w 10000"/>
                <a:gd name="connsiteY159" fmla="*/ 8753 h 10000"/>
                <a:gd name="connsiteX160" fmla="*/ 5073 w 10000"/>
                <a:gd name="connsiteY160" fmla="*/ 8723 h 10000"/>
                <a:gd name="connsiteX161" fmla="*/ 5015 w 10000"/>
                <a:gd name="connsiteY161" fmla="*/ 8662 h 10000"/>
                <a:gd name="connsiteX162" fmla="*/ 4956 w 10000"/>
                <a:gd name="connsiteY162" fmla="*/ 8814 h 10000"/>
                <a:gd name="connsiteX163" fmla="*/ 4752 w 10000"/>
                <a:gd name="connsiteY163" fmla="*/ 8906 h 10000"/>
                <a:gd name="connsiteX164" fmla="*/ 4548 w 10000"/>
                <a:gd name="connsiteY164" fmla="*/ 8906 h 10000"/>
                <a:gd name="connsiteX165" fmla="*/ 4548 w 10000"/>
                <a:gd name="connsiteY165" fmla="*/ 8814 h 10000"/>
                <a:gd name="connsiteX166" fmla="*/ 4635 w 10000"/>
                <a:gd name="connsiteY166" fmla="*/ 8298 h 10000"/>
                <a:gd name="connsiteX167" fmla="*/ 4490 w 10000"/>
                <a:gd name="connsiteY167" fmla="*/ 7872 h 10000"/>
                <a:gd name="connsiteX168" fmla="*/ 4403 w 10000"/>
                <a:gd name="connsiteY168" fmla="*/ 7842 h 10000"/>
                <a:gd name="connsiteX169" fmla="*/ 4198 w 10000"/>
                <a:gd name="connsiteY169" fmla="*/ 7811 h 10000"/>
                <a:gd name="connsiteX170" fmla="*/ 4111 w 10000"/>
                <a:gd name="connsiteY170" fmla="*/ 7842 h 10000"/>
                <a:gd name="connsiteX171" fmla="*/ 3935 w 10000"/>
                <a:gd name="connsiteY171" fmla="*/ 7872 h 10000"/>
                <a:gd name="connsiteX172" fmla="*/ 3761 w 10000"/>
                <a:gd name="connsiteY172" fmla="*/ 7963 h 10000"/>
                <a:gd name="connsiteX173" fmla="*/ 3527 w 10000"/>
                <a:gd name="connsiteY173" fmla="*/ 8054 h 10000"/>
                <a:gd name="connsiteX174" fmla="*/ 3324 w 10000"/>
                <a:gd name="connsiteY174" fmla="*/ 8571 h 10000"/>
                <a:gd name="connsiteX175" fmla="*/ 3149 w 10000"/>
                <a:gd name="connsiteY175" fmla="*/ 8602 h 10000"/>
                <a:gd name="connsiteX176" fmla="*/ 3032 w 10000"/>
                <a:gd name="connsiteY176" fmla="*/ 8571 h 10000"/>
                <a:gd name="connsiteX177" fmla="*/ 2915 w 10000"/>
                <a:gd name="connsiteY177" fmla="*/ 8602 h 10000"/>
                <a:gd name="connsiteX178" fmla="*/ 2536 w 10000"/>
                <a:gd name="connsiteY178" fmla="*/ 8571 h 10000"/>
                <a:gd name="connsiteX179" fmla="*/ 2536 w 10000"/>
                <a:gd name="connsiteY179" fmla="*/ 8358 h 10000"/>
                <a:gd name="connsiteX180" fmla="*/ 2478 w 10000"/>
                <a:gd name="connsiteY180" fmla="*/ 8267 h 10000"/>
                <a:gd name="connsiteX181" fmla="*/ 2449 w 10000"/>
                <a:gd name="connsiteY181" fmla="*/ 8145 h 10000"/>
                <a:gd name="connsiteX182" fmla="*/ 2362 w 10000"/>
                <a:gd name="connsiteY182" fmla="*/ 8054 h 10000"/>
                <a:gd name="connsiteX183" fmla="*/ 2362 w 10000"/>
                <a:gd name="connsiteY183" fmla="*/ 7872 h 10000"/>
                <a:gd name="connsiteX184" fmla="*/ 2304 w 10000"/>
                <a:gd name="connsiteY184" fmla="*/ 7750 h 10000"/>
                <a:gd name="connsiteX185" fmla="*/ 2099 w 10000"/>
                <a:gd name="connsiteY185" fmla="*/ 7021 h 10000"/>
                <a:gd name="connsiteX186" fmla="*/ 2012 w 10000"/>
                <a:gd name="connsiteY186" fmla="*/ 6900 h 10000"/>
                <a:gd name="connsiteX187" fmla="*/ 1720 w 10000"/>
                <a:gd name="connsiteY187" fmla="*/ 7021 h 10000"/>
                <a:gd name="connsiteX188" fmla="*/ 1604 w 10000"/>
                <a:gd name="connsiteY188" fmla="*/ 7021 h 10000"/>
                <a:gd name="connsiteX189" fmla="*/ 1283 w 10000"/>
                <a:gd name="connsiteY189" fmla="*/ 6960 h 10000"/>
                <a:gd name="connsiteX190" fmla="*/ 991 w 10000"/>
                <a:gd name="connsiteY190" fmla="*/ 6747 h 10000"/>
                <a:gd name="connsiteX191" fmla="*/ 758 w 10000"/>
                <a:gd name="connsiteY191" fmla="*/ 6747 h 10000"/>
                <a:gd name="connsiteX192" fmla="*/ 671 w 10000"/>
                <a:gd name="connsiteY192" fmla="*/ 6687 h 10000"/>
                <a:gd name="connsiteX193" fmla="*/ 583 w 10000"/>
                <a:gd name="connsiteY193" fmla="*/ 6565 h 10000"/>
                <a:gd name="connsiteX194" fmla="*/ 583 w 10000"/>
                <a:gd name="connsiteY194" fmla="*/ 6443 h 10000"/>
                <a:gd name="connsiteX195" fmla="*/ 525 w 10000"/>
                <a:gd name="connsiteY195" fmla="*/ 6474 h 10000"/>
                <a:gd name="connsiteX196" fmla="*/ 350 w 10000"/>
                <a:gd name="connsiteY196" fmla="*/ 6413 h 10000"/>
                <a:gd name="connsiteX197" fmla="*/ 0 w 10000"/>
                <a:gd name="connsiteY197" fmla="*/ 6139 h 10000"/>
                <a:gd name="connsiteX198" fmla="*/ 0 w 10000"/>
                <a:gd name="connsiteY198" fmla="*/ 6048 h 10000"/>
                <a:gd name="connsiteX0" fmla="*/ 0 w 10000"/>
                <a:gd name="connsiteY0" fmla="*/ 6048 h 10000"/>
                <a:gd name="connsiteX1" fmla="*/ 234 w 10000"/>
                <a:gd name="connsiteY1" fmla="*/ 5775 h 10000"/>
                <a:gd name="connsiteX2" fmla="*/ 321 w 10000"/>
                <a:gd name="connsiteY2" fmla="*/ 5623 h 10000"/>
                <a:gd name="connsiteX3" fmla="*/ 408 w 10000"/>
                <a:gd name="connsiteY3" fmla="*/ 4620 h 10000"/>
                <a:gd name="connsiteX4" fmla="*/ 671 w 10000"/>
                <a:gd name="connsiteY4" fmla="*/ 4529 h 10000"/>
                <a:gd name="connsiteX5" fmla="*/ 816 w 10000"/>
                <a:gd name="connsiteY5" fmla="*/ 4498 h 10000"/>
                <a:gd name="connsiteX6" fmla="*/ 1137 w 10000"/>
                <a:gd name="connsiteY6" fmla="*/ 4377 h 10000"/>
                <a:gd name="connsiteX7" fmla="*/ 1457 w 10000"/>
                <a:gd name="connsiteY7" fmla="*/ 4164 h 10000"/>
                <a:gd name="connsiteX8" fmla="*/ 1865 w 10000"/>
                <a:gd name="connsiteY8" fmla="*/ 4042 h 10000"/>
                <a:gd name="connsiteX9" fmla="*/ 2012 w 10000"/>
                <a:gd name="connsiteY9" fmla="*/ 3951 h 10000"/>
                <a:gd name="connsiteX10" fmla="*/ 1895 w 10000"/>
                <a:gd name="connsiteY10" fmla="*/ 3556 h 10000"/>
                <a:gd name="connsiteX11" fmla="*/ 1954 w 10000"/>
                <a:gd name="connsiteY11" fmla="*/ 3404 h 10000"/>
                <a:gd name="connsiteX12" fmla="*/ 2128 w 10000"/>
                <a:gd name="connsiteY12" fmla="*/ 3161 h 10000"/>
                <a:gd name="connsiteX13" fmla="*/ 2128 w 10000"/>
                <a:gd name="connsiteY13" fmla="*/ 3039 h 10000"/>
                <a:gd name="connsiteX14" fmla="*/ 2536 w 10000"/>
                <a:gd name="connsiteY14" fmla="*/ 2553 h 10000"/>
                <a:gd name="connsiteX15" fmla="*/ 2886 w 10000"/>
                <a:gd name="connsiteY15" fmla="*/ 1793 h 10000"/>
                <a:gd name="connsiteX16" fmla="*/ 2945 w 10000"/>
                <a:gd name="connsiteY16" fmla="*/ 1459 h 10000"/>
                <a:gd name="connsiteX17" fmla="*/ 3003 w 10000"/>
                <a:gd name="connsiteY17" fmla="*/ 1459 h 10000"/>
                <a:gd name="connsiteX18" fmla="*/ 3236 w 10000"/>
                <a:gd name="connsiteY18" fmla="*/ 1641 h 10000"/>
                <a:gd name="connsiteX19" fmla="*/ 3557 w 10000"/>
                <a:gd name="connsiteY19" fmla="*/ 1611 h 10000"/>
                <a:gd name="connsiteX20" fmla="*/ 3761 w 10000"/>
                <a:gd name="connsiteY20" fmla="*/ 1581 h 10000"/>
                <a:gd name="connsiteX21" fmla="*/ 3906 w 10000"/>
                <a:gd name="connsiteY21" fmla="*/ 1337 h 10000"/>
                <a:gd name="connsiteX22" fmla="*/ 4053 w 10000"/>
                <a:gd name="connsiteY22" fmla="*/ 1307 h 10000"/>
                <a:gd name="connsiteX23" fmla="*/ 4169 w 10000"/>
                <a:gd name="connsiteY23" fmla="*/ 1307 h 10000"/>
                <a:gd name="connsiteX24" fmla="*/ 4315 w 10000"/>
                <a:gd name="connsiteY24" fmla="*/ 1246 h 10000"/>
                <a:gd name="connsiteX25" fmla="*/ 4373 w 10000"/>
                <a:gd name="connsiteY25" fmla="*/ 1124 h 10000"/>
                <a:gd name="connsiteX26" fmla="*/ 4461 w 10000"/>
                <a:gd name="connsiteY26" fmla="*/ 699 h 10000"/>
                <a:gd name="connsiteX27" fmla="*/ 4548 w 10000"/>
                <a:gd name="connsiteY27" fmla="*/ 608 h 10000"/>
                <a:gd name="connsiteX28" fmla="*/ 4694 w 10000"/>
                <a:gd name="connsiteY28" fmla="*/ 547 h 10000"/>
                <a:gd name="connsiteX29" fmla="*/ 4781 w 10000"/>
                <a:gd name="connsiteY29" fmla="*/ 486 h 10000"/>
                <a:gd name="connsiteX30" fmla="*/ 5044 w 10000"/>
                <a:gd name="connsiteY30" fmla="*/ 547 h 10000"/>
                <a:gd name="connsiteX31" fmla="*/ 5189 w 10000"/>
                <a:gd name="connsiteY31" fmla="*/ 760 h 10000"/>
                <a:gd name="connsiteX32" fmla="*/ 5306 w 10000"/>
                <a:gd name="connsiteY32" fmla="*/ 912 h 10000"/>
                <a:gd name="connsiteX33" fmla="*/ 5394 w 10000"/>
                <a:gd name="connsiteY33" fmla="*/ 942 h 10000"/>
                <a:gd name="connsiteX34" fmla="*/ 5626 w 10000"/>
                <a:gd name="connsiteY34" fmla="*/ 942 h 10000"/>
                <a:gd name="connsiteX35" fmla="*/ 5744 w 10000"/>
                <a:gd name="connsiteY35" fmla="*/ 973 h 10000"/>
                <a:gd name="connsiteX36" fmla="*/ 5918 w 10000"/>
                <a:gd name="connsiteY36" fmla="*/ 1003 h 10000"/>
                <a:gd name="connsiteX37" fmla="*/ 6005 w 10000"/>
                <a:gd name="connsiteY37" fmla="*/ 973 h 10000"/>
                <a:gd name="connsiteX38" fmla="*/ 6123 w 10000"/>
                <a:gd name="connsiteY38" fmla="*/ 973 h 10000"/>
                <a:gd name="connsiteX39" fmla="*/ 6210 w 10000"/>
                <a:gd name="connsiteY39" fmla="*/ 1003 h 10000"/>
                <a:gd name="connsiteX40" fmla="*/ 6326 w 10000"/>
                <a:gd name="connsiteY40" fmla="*/ 1033 h 10000"/>
                <a:gd name="connsiteX41" fmla="*/ 6589 w 10000"/>
                <a:gd name="connsiteY41" fmla="*/ 1094 h 10000"/>
                <a:gd name="connsiteX42" fmla="*/ 6676 w 10000"/>
                <a:gd name="connsiteY42" fmla="*/ 1094 h 10000"/>
                <a:gd name="connsiteX43" fmla="*/ 6764 w 10000"/>
                <a:gd name="connsiteY43" fmla="*/ 1003 h 10000"/>
                <a:gd name="connsiteX44" fmla="*/ 6851 w 10000"/>
                <a:gd name="connsiteY44" fmla="*/ 882 h 10000"/>
                <a:gd name="connsiteX45" fmla="*/ 6822 w 10000"/>
                <a:gd name="connsiteY45" fmla="*/ 486 h 10000"/>
                <a:gd name="connsiteX46" fmla="*/ 6705 w 10000"/>
                <a:gd name="connsiteY46" fmla="*/ 213 h 10000"/>
                <a:gd name="connsiteX47" fmla="*/ 6764 w 10000"/>
                <a:gd name="connsiteY47" fmla="*/ 121 h 10000"/>
                <a:gd name="connsiteX48" fmla="*/ 7085 w 10000"/>
                <a:gd name="connsiteY48" fmla="*/ 30 h 10000"/>
                <a:gd name="connsiteX49" fmla="*/ 7143 w 10000"/>
                <a:gd name="connsiteY49" fmla="*/ 0 h 10000"/>
                <a:gd name="connsiteX50" fmla="*/ 7288 w 10000"/>
                <a:gd name="connsiteY50" fmla="*/ 30 h 10000"/>
                <a:gd name="connsiteX51" fmla="*/ 7435 w 10000"/>
                <a:gd name="connsiteY51" fmla="*/ 152 h 10000"/>
                <a:gd name="connsiteX52" fmla="*/ 7464 w 10000"/>
                <a:gd name="connsiteY52" fmla="*/ 304 h 10000"/>
                <a:gd name="connsiteX53" fmla="*/ 7318 w 10000"/>
                <a:gd name="connsiteY53" fmla="*/ 608 h 10000"/>
                <a:gd name="connsiteX54" fmla="*/ 7288 w 10000"/>
                <a:gd name="connsiteY54" fmla="*/ 699 h 10000"/>
                <a:gd name="connsiteX55" fmla="*/ 7347 w 10000"/>
                <a:gd name="connsiteY55" fmla="*/ 882 h 10000"/>
                <a:gd name="connsiteX56" fmla="*/ 7843 w 10000"/>
                <a:gd name="connsiteY56" fmla="*/ 1459 h 10000"/>
                <a:gd name="connsiteX57" fmla="*/ 8193 w 10000"/>
                <a:gd name="connsiteY57" fmla="*/ 1337 h 10000"/>
                <a:gd name="connsiteX58" fmla="*/ 8280 w 10000"/>
                <a:gd name="connsiteY58" fmla="*/ 1246 h 10000"/>
                <a:gd name="connsiteX59" fmla="*/ 8367 w 10000"/>
                <a:gd name="connsiteY59" fmla="*/ 1246 h 10000"/>
                <a:gd name="connsiteX60" fmla="*/ 8455 w 10000"/>
                <a:gd name="connsiteY60" fmla="*/ 1277 h 10000"/>
                <a:gd name="connsiteX61" fmla="*/ 8396 w 10000"/>
                <a:gd name="connsiteY61" fmla="*/ 1489 h 10000"/>
                <a:gd name="connsiteX62" fmla="*/ 8425 w 10000"/>
                <a:gd name="connsiteY62" fmla="*/ 1611 h 10000"/>
                <a:gd name="connsiteX63" fmla="*/ 8572 w 10000"/>
                <a:gd name="connsiteY63" fmla="*/ 1641 h 10000"/>
                <a:gd name="connsiteX64" fmla="*/ 8717 w 10000"/>
                <a:gd name="connsiteY64" fmla="*/ 1611 h 10000"/>
                <a:gd name="connsiteX65" fmla="*/ 8775 w 10000"/>
                <a:gd name="connsiteY65" fmla="*/ 1672 h 10000"/>
                <a:gd name="connsiteX66" fmla="*/ 8805 w 10000"/>
                <a:gd name="connsiteY66" fmla="*/ 1763 h 10000"/>
                <a:gd name="connsiteX67" fmla="*/ 8979 w 10000"/>
                <a:gd name="connsiteY67" fmla="*/ 1854 h 10000"/>
                <a:gd name="connsiteX68" fmla="*/ 8950 w 10000"/>
                <a:gd name="connsiteY68" fmla="*/ 2097 h 10000"/>
                <a:gd name="connsiteX69" fmla="*/ 8955 w 10000"/>
                <a:gd name="connsiteY69" fmla="*/ 2451 h 10000"/>
                <a:gd name="connsiteX70" fmla="*/ 8726 w 10000"/>
                <a:gd name="connsiteY70" fmla="*/ 2711 h 10000"/>
                <a:gd name="connsiteX71" fmla="*/ 8679 w 10000"/>
                <a:gd name="connsiteY71" fmla="*/ 2969 h 10000"/>
                <a:gd name="connsiteX72" fmla="*/ 8673 w 10000"/>
                <a:gd name="connsiteY72" fmla="*/ 3391 h 10000"/>
                <a:gd name="connsiteX73" fmla="*/ 8596 w 10000"/>
                <a:gd name="connsiteY73" fmla="*/ 3569 h 10000"/>
                <a:gd name="connsiteX74" fmla="*/ 8425 w 10000"/>
                <a:gd name="connsiteY74" fmla="*/ 3539 h 10000"/>
                <a:gd name="connsiteX75" fmla="*/ 8219 w 10000"/>
                <a:gd name="connsiteY75" fmla="*/ 3394 h 10000"/>
                <a:gd name="connsiteX76" fmla="*/ 8062 w 10000"/>
                <a:gd name="connsiteY76" fmla="*/ 3303 h 10000"/>
                <a:gd name="connsiteX77" fmla="*/ 8006 w 10000"/>
                <a:gd name="connsiteY77" fmla="*/ 3296 h 10000"/>
                <a:gd name="connsiteX78" fmla="*/ 7952 w 10000"/>
                <a:gd name="connsiteY78" fmla="*/ 3315 h 10000"/>
                <a:gd name="connsiteX79" fmla="*/ 7926 w 10000"/>
                <a:gd name="connsiteY79" fmla="*/ 3285 h 10000"/>
                <a:gd name="connsiteX80" fmla="*/ 7821 w 10000"/>
                <a:gd name="connsiteY80" fmla="*/ 3279 h 10000"/>
                <a:gd name="connsiteX81" fmla="*/ 7839 w 10000"/>
                <a:gd name="connsiteY81" fmla="*/ 3340 h 10000"/>
                <a:gd name="connsiteX82" fmla="*/ 7522 w 10000"/>
                <a:gd name="connsiteY82" fmla="*/ 3678 h 10000"/>
                <a:gd name="connsiteX83" fmla="*/ 7405 w 10000"/>
                <a:gd name="connsiteY83" fmla="*/ 3738 h 10000"/>
                <a:gd name="connsiteX84" fmla="*/ 7143 w 10000"/>
                <a:gd name="connsiteY84" fmla="*/ 3738 h 10000"/>
                <a:gd name="connsiteX85" fmla="*/ 6968 w 10000"/>
                <a:gd name="connsiteY85" fmla="*/ 3829 h 10000"/>
                <a:gd name="connsiteX86" fmla="*/ 6910 w 10000"/>
                <a:gd name="connsiteY86" fmla="*/ 3951 h 10000"/>
                <a:gd name="connsiteX87" fmla="*/ 6880 w 10000"/>
                <a:gd name="connsiteY87" fmla="*/ 4042 h 10000"/>
                <a:gd name="connsiteX88" fmla="*/ 6968 w 10000"/>
                <a:gd name="connsiteY88" fmla="*/ 4073 h 10000"/>
                <a:gd name="connsiteX89" fmla="*/ 7114 w 10000"/>
                <a:gd name="connsiteY89" fmla="*/ 4073 h 10000"/>
                <a:gd name="connsiteX90" fmla="*/ 7288 w 10000"/>
                <a:gd name="connsiteY90" fmla="*/ 4042 h 10000"/>
                <a:gd name="connsiteX91" fmla="*/ 7522 w 10000"/>
                <a:gd name="connsiteY91" fmla="*/ 3921 h 10000"/>
                <a:gd name="connsiteX92" fmla="*/ 7551 w 10000"/>
                <a:gd name="connsiteY92" fmla="*/ 4042 h 10000"/>
                <a:gd name="connsiteX93" fmla="*/ 7405 w 10000"/>
                <a:gd name="connsiteY93" fmla="*/ 4286 h 10000"/>
                <a:gd name="connsiteX94" fmla="*/ 7143 w 10000"/>
                <a:gd name="connsiteY94" fmla="*/ 4529 h 10000"/>
                <a:gd name="connsiteX95" fmla="*/ 7143 w 10000"/>
                <a:gd name="connsiteY95" fmla="*/ 4620 h 10000"/>
                <a:gd name="connsiteX96" fmla="*/ 7055 w 10000"/>
                <a:gd name="connsiteY96" fmla="*/ 4832 h 10000"/>
                <a:gd name="connsiteX97" fmla="*/ 7143 w 10000"/>
                <a:gd name="connsiteY97" fmla="*/ 6018 h 10000"/>
                <a:gd name="connsiteX98" fmla="*/ 7288 w 10000"/>
                <a:gd name="connsiteY98" fmla="*/ 6048 h 10000"/>
                <a:gd name="connsiteX99" fmla="*/ 7347 w 10000"/>
                <a:gd name="connsiteY99" fmla="*/ 6018 h 10000"/>
                <a:gd name="connsiteX100" fmla="*/ 7464 w 10000"/>
                <a:gd name="connsiteY100" fmla="*/ 5988 h 10000"/>
                <a:gd name="connsiteX101" fmla="*/ 7551 w 10000"/>
                <a:gd name="connsiteY101" fmla="*/ 5927 h 10000"/>
                <a:gd name="connsiteX102" fmla="*/ 7872 w 10000"/>
                <a:gd name="connsiteY102" fmla="*/ 5775 h 10000"/>
                <a:gd name="connsiteX103" fmla="*/ 8105 w 10000"/>
                <a:gd name="connsiteY103" fmla="*/ 5593 h 10000"/>
                <a:gd name="connsiteX104" fmla="*/ 8513 w 10000"/>
                <a:gd name="connsiteY104" fmla="*/ 5136 h 10000"/>
                <a:gd name="connsiteX105" fmla="*/ 9096 w 10000"/>
                <a:gd name="connsiteY105" fmla="*/ 4620 h 10000"/>
                <a:gd name="connsiteX106" fmla="*/ 9213 w 10000"/>
                <a:gd name="connsiteY106" fmla="*/ 4407 h 10000"/>
                <a:gd name="connsiteX107" fmla="*/ 9358 w 10000"/>
                <a:gd name="connsiteY107" fmla="*/ 4346 h 10000"/>
                <a:gd name="connsiteX108" fmla="*/ 9417 w 10000"/>
                <a:gd name="connsiteY108" fmla="*/ 4346 h 10000"/>
                <a:gd name="connsiteX109" fmla="*/ 9505 w 10000"/>
                <a:gd name="connsiteY109" fmla="*/ 4286 h 10000"/>
                <a:gd name="connsiteX110" fmla="*/ 9737 w 10000"/>
                <a:gd name="connsiteY110" fmla="*/ 4529 h 10000"/>
                <a:gd name="connsiteX111" fmla="*/ 9913 w 10000"/>
                <a:gd name="connsiteY111" fmla="*/ 4863 h 10000"/>
                <a:gd name="connsiteX112" fmla="*/ 10000 w 10000"/>
                <a:gd name="connsiteY112" fmla="*/ 5198 h 10000"/>
                <a:gd name="connsiteX113" fmla="*/ 9795 w 10000"/>
                <a:gd name="connsiteY113" fmla="*/ 5440 h 10000"/>
                <a:gd name="connsiteX114" fmla="*/ 9329 w 10000"/>
                <a:gd name="connsiteY114" fmla="*/ 5714 h 10000"/>
                <a:gd name="connsiteX115" fmla="*/ 9213 w 10000"/>
                <a:gd name="connsiteY115" fmla="*/ 5866 h 10000"/>
                <a:gd name="connsiteX116" fmla="*/ 9009 w 10000"/>
                <a:gd name="connsiteY116" fmla="*/ 6292 h 10000"/>
                <a:gd name="connsiteX117" fmla="*/ 8921 w 10000"/>
                <a:gd name="connsiteY117" fmla="*/ 6322 h 10000"/>
                <a:gd name="connsiteX118" fmla="*/ 8834 w 10000"/>
                <a:gd name="connsiteY118" fmla="*/ 6383 h 10000"/>
                <a:gd name="connsiteX119" fmla="*/ 8688 w 10000"/>
                <a:gd name="connsiteY119" fmla="*/ 6322 h 10000"/>
                <a:gd name="connsiteX120" fmla="*/ 8572 w 10000"/>
                <a:gd name="connsiteY120" fmla="*/ 6322 h 10000"/>
                <a:gd name="connsiteX121" fmla="*/ 8425 w 10000"/>
                <a:gd name="connsiteY121" fmla="*/ 6322 h 10000"/>
                <a:gd name="connsiteX122" fmla="*/ 8309 w 10000"/>
                <a:gd name="connsiteY122" fmla="*/ 6413 h 10000"/>
                <a:gd name="connsiteX123" fmla="*/ 8280 w 10000"/>
                <a:gd name="connsiteY123" fmla="*/ 6443 h 10000"/>
                <a:gd name="connsiteX124" fmla="*/ 8542 w 10000"/>
                <a:gd name="connsiteY124" fmla="*/ 6687 h 10000"/>
                <a:gd name="connsiteX125" fmla="*/ 8572 w 10000"/>
                <a:gd name="connsiteY125" fmla="*/ 6747 h 10000"/>
                <a:gd name="connsiteX126" fmla="*/ 8921 w 10000"/>
                <a:gd name="connsiteY126" fmla="*/ 6991 h 10000"/>
                <a:gd name="connsiteX127" fmla="*/ 8979 w 10000"/>
                <a:gd name="connsiteY127" fmla="*/ 7355 h 10000"/>
                <a:gd name="connsiteX128" fmla="*/ 8892 w 10000"/>
                <a:gd name="connsiteY128" fmla="*/ 7538 h 10000"/>
                <a:gd name="connsiteX129" fmla="*/ 8834 w 10000"/>
                <a:gd name="connsiteY129" fmla="*/ 7599 h 10000"/>
                <a:gd name="connsiteX130" fmla="*/ 8805 w 10000"/>
                <a:gd name="connsiteY130" fmla="*/ 7750 h 10000"/>
                <a:gd name="connsiteX131" fmla="*/ 8834 w 10000"/>
                <a:gd name="connsiteY131" fmla="*/ 7963 h 10000"/>
                <a:gd name="connsiteX132" fmla="*/ 8717 w 10000"/>
                <a:gd name="connsiteY132" fmla="*/ 8207 h 10000"/>
                <a:gd name="connsiteX133" fmla="*/ 8425 w 10000"/>
                <a:gd name="connsiteY133" fmla="*/ 8571 h 10000"/>
                <a:gd name="connsiteX134" fmla="*/ 8338 w 10000"/>
                <a:gd name="connsiteY134" fmla="*/ 8906 h 10000"/>
                <a:gd name="connsiteX135" fmla="*/ 8367 w 10000"/>
                <a:gd name="connsiteY135" fmla="*/ 9180 h 10000"/>
                <a:gd name="connsiteX136" fmla="*/ 8425 w 10000"/>
                <a:gd name="connsiteY136" fmla="*/ 9452 h 10000"/>
                <a:gd name="connsiteX137" fmla="*/ 8309 w 10000"/>
                <a:gd name="connsiteY137" fmla="*/ 9483 h 10000"/>
                <a:gd name="connsiteX138" fmla="*/ 8134 w 10000"/>
                <a:gd name="connsiteY138" fmla="*/ 9514 h 10000"/>
                <a:gd name="connsiteX139" fmla="*/ 7814 w 10000"/>
                <a:gd name="connsiteY139" fmla="*/ 9756 h 10000"/>
                <a:gd name="connsiteX140" fmla="*/ 7667 w 10000"/>
                <a:gd name="connsiteY140" fmla="*/ 9848 h 10000"/>
                <a:gd name="connsiteX141" fmla="*/ 7551 w 10000"/>
                <a:gd name="connsiteY141" fmla="*/ 9969 h 10000"/>
                <a:gd name="connsiteX142" fmla="*/ 7201 w 10000"/>
                <a:gd name="connsiteY142" fmla="*/ 10000 h 10000"/>
                <a:gd name="connsiteX143" fmla="*/ 7085 w 10000"/>
                <a:gd name="connsiteY143" fmla="*/ 10000 h 10000"/>
                <a:gd name="connsiteX144" fmla="*/ 6880 w 10000"/>
                <a:gd name="connsiteY144" fmla="*/ 9939 h 10000"/>
                <a:gd name="connsiteX145" fmla="*/ 6676 w 10000"/>
                <a:gd name="connsiteY145" fmla="*/ 10000 h 10000"/>
                <a:gd name="connsiteX146" fmla="*/ 6472 w 10000"/>
                <a:gd name="connsiteY146" fmla="*/ 9969 h 10000"/>
                <a:gd name="connsiteX147" fmla="*/ 6385 w 10000"/>
                <a:gd name="connsiteY147" fmla="*/ 9939 h 10000"/>
                <a:gd name="connsiteX148" fmla="*/ 6268 w 10000"/>
                <a:gd name="connsiteY148" fmla="*/ 9909 h 10000"/>
                <a:gd name="connsiteX149" fmla="*/ 6385 w 10000"/>
                <a:gd name="connsiteY149" fmla="*/ 9696 h 10000"/>
                <a:gd name="connsiteX150" fmla="*/ 6326 w 10000"/>
                <a:gd name="connsiteY150" fmla="*/ 9544 h 10000"/>
                <a:gd name="connsiteX151" fmla="*/ 6385 w 10000"/>
                <a:gd name="connsiteY151" fmla="*/ 9452 h 10000"/>
                <a:gd name="connsiteX152" fmla="*/ 6297 w 10000"/>
                <a:gd name="connsiteY152" fmla="*/ 9422 h 10000"/>
                <a:gd name="connsiteX153" fmla="*/ 6268 w 10000"/>
                <a:gd name="connsiteY153" fmla="*/ 9270 h 10000"/>
                <a:gd name="connsiteX154" fmla="*/ 6210 w 10000"/>
                <a:gd name="connsiteY154" fmla="*/ 9210 h 10000"/>
                <a:gd name="connsiteX155" fmla="*/ 6152 w 10000"/>
                <a:gd name="connsiteY155" fmla="*/ 8906 h 10000"/>
                <a:gd name="connsiteX156" fmla="*/ 6065 w 10000"/>
                <a:gd name="connsiteY156" fmla="*/ 8814 h 10000"/>
                <a:gd name="connsiteX157" fmla="*/ 5976 w 10000"/>
                <a:gd name="connsiteY157" fmla="*/ 8753 h 10000"/>
                <a:gd name="connsiteX158" fmla="*/ 5597 w 10000"/>
                <a:gd name="connsiteY158" fmla="*/ 8753 h 10000"/>
                <a:gd name="connsiteX159" fmla="*/ 5394 w 10000"/>
                <a:gd name="connsiteY159" fmla="*/ 8753 h 10000"/>
                <a:gd name="connsiteX160" fmla="*/ 5073 w 10000"/>
                <a:gd name="connsiteY160" fmla="*/ 8723 h 10000"/>
                <a:gd name="connsiteX161" fmla="*/ 5015 w 10000"/>
                <a:gd name="connsiteY161" fmla="*/ 8662 h 10000"/>
                <a:gd name="connsiteX162" fmla="*/ 4956 w 10000"/>
                <a:gd name="connsiteY162" fmla="*/ 8814 h 10000"/>
                <a:gd name="connsiteX163" fmla="*/ 4752 w 10000"/>
                <a:gd name="connsiteY163" fmla="*/ 8906 h 10000"/>
                <a:gd name="connsiteX164" fmla="*/ 4548 w 10000"/>
                <a:gd name="connsiteY164" fmla="*/ 8906 h 10000"/>
                <a:gd name="connsiteX165" fmla="*/ 4548 w 10000"/>
                <a:gd name="connsiteY165" fmla="*/ 8814 h 10000"/>
                <a:gd name="connsiteX166" fmla="*/ 4635 w 10000"/>
                <a:gd name="connsiteY166" fmla="*/ 8298 h 10000"/>
                <a:gd name="connsiteX167" fmla="*/ 4490 w 10000"/>
                <a:gd name="connsiteY167" fmla="*/ 7872 h 10000"/>
                <a:gd name="connsiteX168" fmla="*/ 4403 w 10000"/>
                <a:gd name="connsiteY168" fmla="*/ 7842 h 10000"/>
                <a:gd name="connsiteX169" fmla="*/ 4198 w 10000"/>
                <a:gd name="connsiteY169" fmla="*/ 7811 h 10000"/>
                <a:gd name="connsiteX170" fmla="*/ 4111 w 10000"/>
                <a:gd name="connsiteY170" fmla="*/ 7842 h 10000"/>
                <a:gd name="connsiteX171" fmla="*/ 3935 w 10000"/>
                <a:gd name="connsiteY171" fmla="*/ 7872 h 10000"/>
                <a:gd name="connsiteX172" fmla="*/ 3761 w 10000"/>
                <a:gd name="connsiteY172" fmla="*/ 7963 h 10000"/>
                <a:gd name="connsiteX173" fmla="*/ 3527 w 10000"/>
                <a:gd name="connsiteY173" fmla="*/ 8054 h 10000"/>
                <a:gd name="connsiteX174" fmla="*/ 3324 w 10000"/>
                <a:gd name="connsiteY174" fmla="*/ 8571 h 10000"/>
                <a:gd name="connsiteX175" fmla="*/ 3149 w 10000"/>
                <a:gd name="connsiteY175" fmla="*/ 8602 h 10000"/>
                <a:gd name="connsiteX176" fmla="*/ 3032 w 10000"/>
                <a:gd name="connsiteY176" fmla="*/ 8571 h 10000"/>
                <a:gd name="connsiteX177" fmla="*/ 2915 w 10000"/>
                <a:gd name="connsiteY177" fmla="*/ 8602 h 10000"/>
                <a:gd name="connsiteX178" fmla="*/ 2536 w 10000"/>
                <a:gd name="connsiteY178" fmla="*/ 8571 h 10000"/>
                <a:gd name="connsiteX179" fmla="*/ 2536 w 10000"/>
                <a:gd name="connsiteY179" fmla="*/ 8358 h 10000"/>
                <a:gd name="connsiteX180" fmla="*/ 2478 w 10000"/>
                <a:gd name="connsiteY180" fmla="*/ 8267 h 10000"/>
                <a:gd name="connsiteX181" fmla="*/ 2449 w 10000"/>
                <a:gd name="connsiteY181" fmla="*/ 8145 h 10000"/>
                <a:gd name="connsiteX182" fmla="*/ 2362 w 10000"/>
                <a:gd name="connsiteY182" fmla="*/ 8054 h 10000"/>
                <a:gd name="connsiteX183" fmla="*/ 2362 w 10000"/>
                <a:gd name="connsiteY183" fmla="*/ 7872 h 10000"/>
                <a:gd name="connsiteX184" fmla="*/ 2304 w 10000"/>
                <a:gd name="connsiteY184" fmla="*/ 7750 h 10000"/>
                <a:gd name="connsiteX185" fmla="*/ 2099 w 10000"/>
                <a:gd name="connsiteY185" fmla="*/ 7021 h 10000"/>
                <a:gd name="connsiteX186" fmla="*/ 2012 w 10000"/>
                <a:gd name="connsiteY186" fmla="*/ 6900 h 10000"/>
                <a:gd name="connsiteX187" fmla="*/ 1720 w 10000"/>
                <a:gd name="connsiteY187" fmla="*/ 7021 h 10000"/>
                <a:gd name="connsiteX188" fmla="*/ 1604 w 10000"/>
                <a:gd name="connsiteY188" fmla="*/ 7021 h 10000"/>
                <a:gd name="connsiteX189" fmla="*/ 1283 w 10000"/>
                <a:gd name="connsiteY189" fmla="*/ 6960 h 10000"/>
                <a:gd name="connsiteX190" fmla="*/ 991 w 10000"/>
                <a:gd name="connsiteY190" fmla="*/ 6747 h 10000"/>
                <a:gd name="connsiteX191" fmla="*/ 758 w 10000"/>
                <a:gd name="connsiteY191" fmla="*/ 6747 h 10000"/>
                <a:gd name="connsiteX192" fmla="*/ 671 w 10000"/>
                <a:gd name="connsiteY192" fmla="*/ 6687 h 10000"/>
                <a:gd name="connsiteX193" fmla="*/ 583 w 10000"/>
                <a:gd name="connsiteY193" fmla="*/ 6565 h 10000"/>
                <a:gd name="connsiteX194" fmla="*/ 583 w 10000"/>
                <a:gd name="connsiteY194" fmla="*/ 6443 h 10000"/>
                <a:gd name="connsiteX195" fmla="*/ 525 w 10000"/>
                <a:gd name="connsiteY195" fmla="*/ 6474 h 10000"/>
                <a:gd name="connsiteX196" fmla="*/ 350 w 10000"/>
                <a:gd name="connsiteY196" fmla="*/ 6413 h 10000"/>
                <a:gd name="connsiteX197" fmla="*/ 0 w 10000"/>
                <a:gd name="connsiteY197" fmla="*/ 6139 h 10000"/>
                <a:gd name="connsiteX198" fmla="*/ 0 w 10000"/>
                <a:gd name="connsiteY198" fmla="*/ 6048 h 10000"/>
                <a:gd name="connsiteX0" fmla="*/ 0 w 10000"/>
                <a:gd name="connsiteY0" fmla="*/ 6048 h 10000"/>
                <a:gd name="connsiteX1" fmla="*/ 234 w 10000"/>
                <a:gd name="connsiteY1" fmla="*/ 5775 h 10000"/>
                <a:gd name="connsiteX2" fmla="*/ 321 w 10000"/>
                <a:gd name="connsiteY2" fmla="*/ 5623 h 10000"/>
                <a:gd name="connsiteX3" fmla="*/ 408 w 10000"/>
                <a:gd name="connsiteY3" fmla="*/ 4620 h 10000"/>
                <a:gd name="connsiteX4" fmla="*/ 671 w 10000"/>
                <a:gd name="connsiteY4" fmla="*/ 4529 h 10000"/>
                <a:gd name="connsiteX5" fmla="*/ 816 w 10000"/>
                <a:gd name="connsiteY5" fmla="*/ 4498 h 10000"/>
                <a:gd name="connsiteX6" fmla="*/ 1137 w 10000"/>
                <a:gd name="connsiteY6" fmla="*/ 4377 h 10000"/>
                <a:gd name="connsiteX7" fmla="*/ 1457 w 10000"/>
                <a:gd name="connsiteY7" fmla="*/ 4164 h 10000"/>
                <a:gd name="connsiteX8" fmla="*/ 1865 w 10000"/>
                <a:gd name="connsiteY8" fmla="*/ 4042 h 10000"/>
                <a:gd name="connsiteX9" fmla="*/ 2012 w 10000"/>
                <a:gd name="connsiteY9" fmla="*/ 3951 h 10000"/>
                <a:gd name="connsiteX10" fmla="*/ 1895 w 10000"/>
                <a:gd name="connsiteY10" fmla="*/ 3556 h 10000"/>
                <a:gd name="connsiteX11" fmla="*/ 1954 w 10000"/>
                <a:gd name="connsiteY11" fmla="*/ 3404 h 10000"/>
                <a:gd name="connsiteX12" fmla="*/ 2128 w 10000"/>
                <a:gd name="connsiteY12" fmla="*/ 3161 h 10000"/>
                <a:gd name="connsiteX13" fmla="*/ 2128 w 10000"/>
                <a:gd name="connsiteY13" fmla="*/ 3039 h 10000"/>
                <a:gd name="connsiteX14" fmla="*/ 2536 w 10000"/>
                <a:gd name="connsiteY14" fmla="*/ 2553 h 10000"/>
                <a:gd name="connsiteX15" fmla="*/ 2886 w 10000"/>
                <a:gd name="connsiteY15" fmla="*/ 1793 h 10000"/>
                <a:gd name="connsiteX16" fmla="*/ 2945 w 10000"/>
                <a:gd name="connsiteY16" fmla="*/ 1459 h 10000"/>
                <a:gd name="connsiteX17" fmla="*/ 3003 w 10000"/>
                <a:gd name="connsiteY17" fmla="*/ 1459 h 10000"/>
                <a:gd name="connsiteX18" fmla="*/ 3236 w 10000"/>
                <a:gd name="connsiteY18" fmla="*/ 1641 h 10000"/>
                <a:gd name="connsiteX19" fmla="*/ 3557 w 10000"/>
                <a:gd name="connsiteY19" fmla="*/ 1611 h 10000"/>
                <a:gd name="connsiteX20" fmla="*/ 3761 w 10000"/>
                <a:gd name="connsiteY20" fmla="*/ 1581 h 10000"/>
                <a:gd name="connsiteX21" fmla="*/ 3906 w 10000"/>
                <a:gd name="connsiteY21" fmla="*/ 1337 h 10000"/>
                <a:gd name="connsiteX22" fmla="*/ 4053 w 10000"/>
                <a:gd name="connsiteY22" fmla="*/ 1307 h 10000"/>
                <a:gd name="connsiteX23" fmla="*/ 4169 w 10000"/>
                <a:gd name="connsiteY23" fmla="*/ 1307 h 10000"/>
                <a:gd name="connsiteX24" fmla="*/ 4315 w 10000"/>
                <a:gd name="connsiteY24" fmla="*/ 1246 h 10000"/>
                <a:gd name="connsiteX25" fmla="*/ 4373 w 10000"/>
                <a:gd name="connsiteY25" fmla="*/ 1124 h 10000"/>
                <a:gd name="connsiteX26" fmla="*/ 4461 w 10000"/>
                <a:gd name="connsiteY26" fmla="*/ 699 h 10000"/>
                <a:gd name="connsiteX27" fmla="*/ 4548 w 10000"/>
                <a:gd name="connsiteY27" fmla="*/ 608 h 10000"/>
                <a:gd name="connsiteX28" fmla="*/ 4694 w 10000"/>
                <a:gd name="connsiteY28" fmla="*/ 547 h 10000"/>
                <a:gd name="connsiteX29" fmla="*/ 4781 w 10000"/>
                <a:gd name="connsiteY29" fmla="*/ 486 h 10000"/>
                <a:gd name="connsiteX30" fmla="*/ 5044 w 10000"/>
                <a:gd name="connsiteY30" fmla="*/ 547 h 10000"/>
                <a:gd name="connsiteX31" fmla="*/ 5189 w 10000"/>
                <a:gd name="connsiteY31" fmla="*/ 760 h 10000"/>
                <a:gd name="connsiteX32" fmla="*/ 5306 w 10000"/>
                <a:gd name="connsiteY32" fmla="*/ 912 h 10000"/>
                <a:gd name="connsiteX33" fmla="*/ 5394 w 10000"/>
                <a:gd name="connsiteY33" fmla="*/ 942 h 10000"/>
                <a:gd name="connsiteX34" fmla="*/ 5626 w 10000"/>
                <a:gd name="connsiteY34" fmla="*/ 942 h 10000"/>
                <a:gd name="connsiteX35" fmla="*/ 5744 w 10000"/>
                <a:gd name="connsiteY35" fmla="*/ 973 h 10000"/>
                <a:gd name="connsiteX36" fmla="*/ 5918 w 10000"/>
                <a:gd name="connsiteY36" fmla="*/ 1003 h 10000"/>
                <a:gd name="connsiteX37" fmla="*/ 6005 w 10000"/>
                <a:gd name="connsiteY37" fmla="*/ 973 h 10000"/>
                <a:gd name="connsiteX38" fmla="*/ 6123 w 10000"/>
                <a:gd name="connsiteY38" fmla="*/ 973 h 10000"/>
                <a:gd name="connsiteX39" fmla="*/ 6210 w 10000"/>
                <a:gd name="connsiteY39" fmla="*/ 1003 h 10000"/>
                <a:gd name="connsiteX40" fmla="*/ 6326 w 10000"/>
                <a:gd name="connsiteY40" fmla="*/ 1033 h 10000"/>
                <a:gd name="connsiteX41" fmla="*/ 6589 w 10000"/>
                <a:gd name="connsiteY41" fmla="*/ 1094 h 10000"/>
                <a:gd name="connsiteX42" fmla="*/ 6676 w 10000"/>
                <a:gd name="connsiteY42" fmla="*/ 1094 h 10000"/>
                <a:gd name="connsiteX43" fmla="*/ 6764 w 10000"/>
                <a:gd name="connsiteY43" fmla="*/ 1003 h 10000"/>
                <a:gd name="connsiteX44" fmla="*/ 6851 w 10000"/>
                <a:gd name="connsiteY44" fmla="*/ 882 h 10000"/>
                <a:gd name="connsiteX45" fmla="*/ 6822 w 10000"/>
                <a:gd name="connsiteY45" fmla="*/ 486 h 10000"/>
                <a:gd name="connsiteX46" fmla="*/ 6705 w 10000"/>
                <a:gd name="connsiteY46" fmla="*/ 213 h 10000"/>
                <a:gd name="connsiteX47" fmla="*/ 6764 w 10000"/>
                <a:gd name="connsiteY47" fmla="*/ 121 h 10000"/>
                <a:gd name="connsiteX48" fmla="*/ 7085 w 10000"/>
                <a:gd name="connsiteY48" fmla="*/ 30 h 10000"/>
                <a:gd name="connsiteX49" fmla="*/ 7143 w 10000"/>
                <a:gd name="connsiteY49" fmla="*/ 0 h 10000"/>
                <a:gd name="connsiteX50" fmla="*/ 7288 w 10000"/>
                <a:gd name="connsiteY50" fmla="*/ 30 h 10000"/>
                <a:gd name="connsiteX51" fmla="*/ 7435 w 10000"/>
                <a:gd name="connsiteY51" fmla="*/ 152 h 10000"/>
                <a:gd name="connsiteX52" fmla="*/ 7464 w 10000"/>
                <a:gd name="connsiteY52" fmla="*/ 304 h 10000"/>
                <a:gd name="connsiteX53" fmla="*/ 7318 w 10000"/>
                <a:gd name="connsiteY53" fmla="*/ 608 h 10000"/>
                <a:gd name="connsiteX54" fmla="*/ 7288 w 10000"/>
                <a:gd name="connsiteY54" fmla="*/ 699 h 10000"/>
                <a:gd name="connsiteX55" fmla="*/ 7347 w 10000"/>
                <a:gd name="connsiteY55" fmla="*/ 882 h 10000"/>
                <a:gd name="connsiteX56" fmla="*/ 7843 w 10000"/>
                <a:gd name="connsiteY56" fmla="*/ 1459 h 10000"/>
                <a:gd name="connsiteX57" fmla="*/ 8193 w 10000"/>
                <a:gd name="connsiteY57" fmla="*/ 1337 h 10000"/>
                <a:gd name="connsiteX58" fmla="*/ 8280 w 10000"/>
                <a:gd name="connsiteY58" fmla="*/ 1246 h 10000"/>
                <a:gd name="connsiteX59" fmla="*/ 8367 w 10000"/>
                <a:gd name="connsiteY59" fmla="*/ 1246 h 10000"/>
                <a:gd name="connsiteX60" fmla="*/ 8455 w 10000"/>
                <a:gd name="connsiteY60" fmla="*/ 1277 h 10000"/>
                <a:gd name="connsiteX61" fmla="*/ 8396 w 10000"/>
                <a:gd name="connsiteY61" fmla="*/ 1489 h 10000"/>
                <a:gd name="connsiteX62" fmla="*/ 8425 w 10000"/>
                <a:gd name="connsiteY62" fmla="*/ 1611 h 10000"/>
                <a:gd name="connsiteX63" fmla="*/ 8572 w 10000"/>
                <a:gd name="connsiteY63" fmla="*/ 1641 h 10000"/>
                <a:gd name="connsiteX64" fmla="*/ 8717 w 10000"/>
                <a:gd name="connsiteY64" fmla="*/ 1611 h 10000"/>
                <a:gd name="connsiteX65" fmla="*/ 8775 w 10000"/>
                <a:gd name="connsiteY65" fmla="*/ 1672 h 10000"/>
                <a:gd name="connsiteX66" fmla="*/ 8805 w 10000"/>
                <a:gd name="connsiteY66" fmla="*/ 1763 h 10000"/>
                <a:gd name="connsiteX67" fmla="*/ 8979 w 10000"/>
                <a:gd name="connsiteY67" fmla="*/ 1854 h 10000"/>
                <a:gd name="connsiteX68" fmla="*/ 8950 w 10000"/>
                <a:gd name="connsiteY68" fmla="*/ 2097 h 10000"/>
                <a:gd name="connsiteX69" fmla="*/ 8955 w 10000"/>
                <a:gd name="connsiteY69" fmla="*/ 2451 h 10000"/>
                <a:gd name="connsiteX70" fmla="*/ 8726 w 10000"/>
                <a:gd name="connsiteY70" fmla="*/ 2711 h 10000"/>
                <a:gd name="connsiteX71" fmla="*/ 8679 w 10000"/>
                <a:gd name="connsiteY71" fmla="*/ 2969 h 10000"/>
                <a:gd name="connsiteX72" fmla="*/ 8673 w 10000"/>
                <a:gd name="connsiteY72" fmla="*/ 3391 h 10000"/>
                <a:gd name="connsiteX73" fmla="*/ 8596 w 10000"/>
                <a:gd name="connsiteY73" fmla="*/ 3569 h 10000"/>
                <a:gd name="connsiteX74" fmla="*/ 8425 w 10000"/>
                <a:gd name="connsiteY74" fmla="*/ 3539 h 10000"/>
                <a:gd name="connsiteX75" fmla="*/ 8219 w 10000"/>
                <a:gd name="connsiteY75" fmla="*/ 3394 h 10000"/>
                <a:gd name="connsiteX76" fmla="*/ 8062 w 10000"/>
                <a:gd name="connsiteY76" fmla="*/ 3303 h 10000"/>
                <a:gd name="connsiteX77" fmla="*/ 8006 w 10000"/>
                <a:gd name="connsiteY77" fmla="*/ 3296 h 10000"/>
                <a:gd name="connsiteX78" fmla="*/ 7952 w 10000"/>
                <a:gd name="connsiteY78" fmla="*/ 3315 h 10000"/>
                <a:gd name="connsiteX79" fmla="*/ 7926 w 10000"/>
                <a:gd name="connsiteY79" fmla="*/ 3285 h 10000"/>
                <a:gd name="connsiteX80" fmla="*/ 7821 w 10000"/>
                <a:gd name="connsiteY80" fmla="*/ 3279 h 10000"/>
                <a:gd name="connsiteX81" fmla="*/ 7839 w 10000"/>
                <a:gd name="connsiteY81" fmla="*/ 3340 h 10000"/>
                <a:gd name="connsiteX82" fmla="*/ 7719 w 10000"/>
                <a:gd name="connsiteY82" fmla="*/ 3745 h 10000"/>
                <a:gd name="connsiteX83" fmla="*/ 7405 w 10000"/>
                <a:gd name="connsiteY83" fmla="*/ 3738 h 10000"/>
                <a:gd name="connsiteX84" fmla="*/ 7143 w 10000"/>
                <a:gd name="connsiteY84" fmla="*/ 3738 h 10000"/>
                <a:gd name="connsiteX85" fmla="*/ 6968 w 10000"/>
                <a:gd name="connsiteY85" fmla="*/ 3829 h 10000"/>
                <a:gd name="connsiteX86" fmla="*/ 6910 w 10000"/>
                <a:gd name="connsiteY86" fmla="*/ 3951 h 10000"/>
                <a:gd name="connsiteX87" fmla="*/ 6880 w 10000"/>
                <a:gd name="connsiteY87" fmla="*/ 4042 h 10000"/>
                <a:gd name="connsiteX88" fmla="*/ 6968 w 10000"/>
                <a:gd name="connsiteY88" fmla="*/ 4073 h 10000"/>
                <a:gd name="connsiteX89" fmla="*/ 7114 w 10000"/>
                <a:gd name="connsiteY89" fmla="*/ 4073 h 10000"/>
                <a:gd name="connsiteX90" fmla="*/ 7288 w 10000"/>
                <a:gd name="connsiteY90" fmla="*/ 4042 h 10000"/>
                <a:gd name="connsiteX91" fmla="*/ 7522 w 10000"/>
                <a:gd name="connsiteY91" fmla="*/ 3921 h 10000"/>
                <a:gd name="connsiteX92" fmla="*/ 7551 w 10000"/>
                <a:gd name="connsiteY92" fmla="*/ 4042 h 10000"/>
                <a:gd name="connsiteX93" fmla="*/ 7405 w 10000"/>
                <a:gd name="connsiteY93" fmla="*/ 4286 h 10000"/>
                <a:gd name="connsiteX94" fmla="*/ 7143 w 10000"/>
                <a:gd name="connsiteY94" fmla="*/ 4529 h 10000"/>
                <a:gd name="connsiteX95" fmla="*/ 7143 w 10000"/>
                <a:gd name="connsiteY95" fmla="*/ 4620 h 10000"/>
                <a:gd name="connsiteX96" fmla="*/ 7055 w 10000"/>
                <a:gd name="connsiteY96" fmla="*/ 4832 h 10000"/>
                <a:gd name="connsiteX97" fmla="*/ 7143 w 10000"/>
                <a:gd name="connsiteY97" fmla="*/ 6018 h 10000"/>
                <a:gd name="connsiteX98" fmla="*/ 7288 w 10000"/>
                <a:gd name="connsiteY98" fmla="*/ 6048 h 10000"/>
                <a:gd name="connsiteX99" fmla="*/ 7347 w 10000"/>
                <a:gd name="connsiteY99" fmla="*/ 6018 h 10000"/>
                <a:gd name="connsiteX100" fmla="*/ 7464 w 10000"/>
                <a:gd name="connsiteY100" fmla="*/ 5988 h 10000"/>
                <a:gd name="connsiteX101" fmla="*/ 7551 w 10000"/>
                <a:gd name="connsiteY101" fmla="*/ 5927 h 10000"/>
                <a:gd name="connsiteX102" fmla="*/ 7872 w 10000"/>
                <a:gd name="connsiteY102" fmla="*/ 5775 h 10000"/>
                <a:gd name="connsiteX103" fmla="*/ 8105 w 10000"/>
                <a:gd name="connsiteY103" fmla="*/ 5593 h 10000"/>
                <a:gd name="connsiteX104" fmla="*/ 8513 w 10000"/>
                <a:gd name="connsiteY104" fmla="*/ 5136 h 10000"/>
                <a:gd name="connsiteX105" fmla="*/ 9096 w 10000"/>
                <a:gd name="connsiteY105" fmla="*/ 4620 h 10000"/>
                <a:gd name="connsiteX106" fmla="*/ 9213 w 10000"/>
                <a:gd name="connsiteY106" fmla="*/ 4407 h 10000"/>
                <a:gd name="connsiteX107" fmla="*/ 9358 w 10000"/>
                <a:gd name="connsiteY107" fmla="*/ 4346 h 10000"/>
                <a:gd name="connsiteX108" fmla="*/ 9417 w 10000"/>
                <a:gd name="connsiteY108" fmla="*/ 4346 h 10000"/>
                <a:gd name="connsiteX109" fmla="*/ 9505 w 10000"/>
                <a:gd name="connsiteY109" fmla="*/ 4286 h 10000"/>
                <a:gd name="connsiteX110" fmla="*/ 9737 w 10000"/>
                <a:gd name="connsiteY110" fmla="*/ 4529 h 10000"/>
                <a:gd name="connsiteX111" fmla="*/ 9913 w 10000"/>
                <a:gd name="connsiteY111" fmla="*/ 4863 h 10000"/>
                <a:gd name="connsiteX112" fmla="*/ 10000 w 10000"/>
                <a:gd name="connsiteY112" fmla="*/ 5198 h 10000"/>
                <a:gd name="connsiteX113" fmla="*/ 9795 w 10000"/>
                <a:gd name="connsiteY113" fmla="*/ 5440 h 10000"/>
                <a:gd name="connsiteX114" fmla="*/ 9329 w 10000"/>
                <a:gd name="connsiteY114" fmla="*/ 5714 h 10000"/>
                <a:gd name="connsiteX115" fmla="*/ 9213 w 10000"/>
                <a:gd name="connsiteY115" fmla="*/ 5866 h 10000"/>
                <a:gd name="connsiteX116" fmla="*/ 9009 w 10000"/>
                <a:gd name="connsiteY116" fmla="*/ 6292 h 10000"/>
                <a:gd name="connsiteX117" fmla="*/ 8921 w 10000"/>
                <a:gd name="connsiteY117" fmla="*/ 6322 h 10000"/>
                <a:gd name="connsiteX118" fmla="*/ 8834 w 10000"/>
                <a:gd name="connsiteY118" fmla="*/ 6383 h 10000"/>
                <a:gd name="connsiteX119" fmla="*/ 8688 w 10000"/>
                <a:gd name="connsiteY119" fmla="*/ 6322 h 10000"/>
                <a:gd name="connsiteX120" fmla="*/ 8572 w 10000"/>
                <a:gd name="connsiteY120" fmla="*/ 6322 h 10000"/>
                <a:gd name="connsiteX121" fmla="*/ 8425 w 10000"/>
                <a:gd name="connsiteY121" fmla="*/ 6322 h 10000"/>
                <a:gd name="connsiteX122" fmla="*/ 8309 w 10000"/>
                <a:gd name="connsiteY122" fmla="*/ 6413 h 10000"/>
                <a:gd name="connsiteX123" fmla="*/ 8280 w 10000"/>
                <a:gd name="connsiteY123" fmla="*/ 6443 h 10000"/>
                <a:gd name="connsiteX124" fmla="*/ 8542 w 10000"/>
                <a:gd name="connsiteY124" fmla="*/ 6687 h 10000"/>
                <a:gd name="connsiteX125" fmla="*/ 8572 w 10000"/>
                <a:gd name="connsiteY125" fmla="*/ 6747 h 10000"/>
                <a:gd name="connsiteX126" fmla="*/ 8921 w 10000"/>
                <a:gd name="connsiteY126" fmla="*/ 6991 h 10000"/>
                <a:gd name="connsiteX127" fmla="*/ 8979 w 10000"/>
                <a:gd name="connsiteY127" fmla="*/ 7355 h 10000"/>
                <a:gd name="connsiteX128" fmla="*/ 8892 w 10000"/>
                <a:gd name="connsiteY128" fmla="*/ 7538 h 10000"/>
                <a:gd name="connsiteX129" fmla="*/ 8834 w 10000"/>
                <a:gd name="connsiteY129" fmla="*/ 7599 h 10000"/>
                <a:gd name="connsiteX130" fmla="*/ 8805 w 10000"/>
                <a:gd name="connsiteY130" fmla="*/ 7750 h 10000"/>
                <a:gd name="connsiteX131" fmla="*/ 8834 w 10000"/>
                <a:gd name="connsiteY131" fmla="*/ 7963 h 10000"/>
                <a:gd name="connsiteX132" fmla="*/ 8717 w 10000"/>
                <a:gd name="connsiteY132" fmla="*/ 8207 h 10000"/>
                <a:gd name="connsiteX133" fmla="*/ 8425 w 10000"/>
                <a:gd name="connsiteY133" fmla="*/ 8571 h 10000"/>
                <a:gd name="connsiteX134" fmla="*/ 8338 w 10000"/>
                <a:gd name="connsiteY134" fmla="*/ 8906 h 10000"/>
                <a:gd name="connsiteX135" fmla="*/ 8367 w 10000"/>
                <a:gd name="connsiteY135" fmla="*/ 9180 h 10000"/>
                <a:gd name="connsiteX136" fmla="*/ 8425 w 10000"/>
                <a:gd name="connsiteY136" fmla="*/ 9452 h 10000"/>
                <a:gd name="connsiteX137" fmla="*/ 8309 w 10000"/>
                <a:gd name="connsiteY137" fmla="*/ 9483 h 10000"/>
                <a:gd name="connsiteX138" fmla="*/ 8134 w 10000"/>
                <a:gd name="connsiteY138" fmla="*/ 9514 h 10000"/>
                <a:gd name="connsiteX139" fmla="*/ 7814 w 10000"/>
                <a:gd name="connsiteY139" fmla="*/ 9756 h 10000"/>
                <a:gd name="connsiteX140" fmla="*/ 7667 w 10000"/>
                <a:gd name="connsiteY140" fmla="*/ 9848 h 10000"/>
                <a:gd name="connsiteX141" fmla="*/ 7551 w 10000"/>
                <a:gd name="connsiteY141" fmla="*/ 9969 h 10000"/>
                <a:gd name="connsiteX142" fmla="*/ 7201 w 10000"/>
                <a:gd name="connsiteY142" fmla="*/ 10000 h 10000"/>
                <a:gd name="connsiteX143" fmla="*/ 7085 w 10000"/>
                <a:gd name="connsiteY143" fmla="*/ 10000 h 10000"/>
                <a:gd name="connsiteX144" fmla="*/ 6880 w 10000"/>
                <a:gd name="connsiteY144" fmla="*/ 9939 h 10000"/>
                <a:gd name="connsiteX145" fmla="*/ 6676 w 10000"/>
                <a:gd name="connsiteY145" fmla="*/ 10000 h 10000"/>
                <a:gd name="connsiteX146" fmla="*/ 6472 w 10000"/>
                <a:gd name="connsiteY146" fmla="*/ 9969 h 10000"/>
                <a:gd name="connsiteX147" fmla="*/ 6385 w 10000"/>
                <a:gd name="connsiteY147" fmla="*/ 9939 h 10000"/>
                <a:gd name="connsiteX148" fmla="*/ 6268 w 10000"/>
                <a:gd name="connsiteY148" fmla="*/ 9909 h 10000"/>
                <a:gd name="connsiteX149" fmla="*/ 6385 w 10000"/>
                <a:gd name="connsiteY149" fmla="*/ 9696 h 10000"/>
                <a:gd name="connsiteX150" fmla="*/ 6326 w 10000"/>
                <a:gd name="connsiteY150" fmla="*/ 9544 h 10000"/>
                <a:gd name="connsiteX151" fmla="*/ 6385 w 10000"/>
                <a:gd name="connsiteY151" fmla="*/ 9452 h 10000"/>
                <a:gd name="connsiteX152" fmla="*/ 6297 w 10000"/>
                <a:gd name="connsiteY152" fmla="*/ 9422 h 10000"/>
                <a:gd name="connsiteX153" fmla="*/ 6268 w 10000"/>
                <a:gd name="connsiteY153" fmla="*/ 9270 h 10000"/>
                <a:gd name="connsiteX154" fmla="*/ 6210 w 10000"/>
                <a:gd name="connsiteY154" fmla="*/ 9210 h 10000"/>
                <a:gd name="connsiteX155" fmla="*/ 6152 w 10000"/>
                <a:gd name="connsiteY155" fmla="*/ 8906 h 10000"/>
                <a:gd name="connsiteX156" fmla="*/ 6065 w 10000"/>
                <a:gd name="connsiteY156" fmla="*/ 8814 h 10000"/>
                <a:gd name="connsiteX157" fmla="*/ 5976 w 10000"/>
                <a:gd name="connsiteY157" fmla="*/ 8753 h 10000"/>
                <a:gd name="connsiteX158" fmla="*/ 5597 w 10000"/>
                <a:gd name="connsiteY158" fmla="*/ 8753 h 10000"/>
                <a:gd name="connsiteX159" fmla="*/ 5394 w 10000"/>
                <a:gd name="connsiteY159" fmla="*/ 8753 h 10000"/>
                <a:gd name="connsiteX160" fmla="*/ 5073 w 10000"/>
                <a:gd name="connsiteY160" fmla="*/ 8723 h 10000"/>
                <a:gd name="connsiteX161" fmla="*/ 5015 w 10000"/>
                <a:gd name="connsiteY161" fmla="*/ 8662 h 10000"/>
                <a:gd name="connsiteX162" fmla="*/ 4956 w 10000"/>
                <a:gd name="connsiteY162" fmla="*/ 8814 h 10000"/>
                <a:gd name="connsiteX163" fmla="*/ 4752 w 10000"/>
                <a:gd name="connsiteY163" fmla="*/ 8906 h 10000"/>
                <a:gd name="connsiteX164" fmla="*/ 4548 w 10000"/>
                <a:gd name="connsiteY164" fmla="*/ 8906 h 10000"/>
                <a:gd name="connsiteX165" fmla="*/ 4548 w 10000"/>
                <a:gd name="connsiteY165" fmla="*/ 8814 h 10000"/>
                <a:gd name="connsiteX166" fmla="*/ 4635 w 10000"/>
                <a:gd name="connsiteY166" fmla="*/ 8298 h 10000"/>
                <a:gd name="connsiteX167" fmla="*/ 4490 w 10000"/>
                <a:gd name="connsiteY167" fmla="*/ 7872 h 10000"/>
                <a:gd name="connsiteX168" fmla="*/ 4403 w 10000"/>
                <a:gd name="connsiteY168" fmla="*/ 7842 h 10000"/>
                <a:gd name="connsiteX169" fmla="*/ 4198 w 10000"/>
                <a:gd name="connsiteY169" fmla="*/ 7811 h 10000"/>
                <a:gd name="connsiteX170" fmla="*/ 4111 w 10000"/>
                <a:gd name="connsiteY170" fmla="*/ 7842 h 10000"/>
                <a:gd name="connsiteX171" fmla="*/ 3935 w 10000"/>
                <a:gd name="connsiteY171" fmla="*/ 7872 h 10000"/>
                <a:gd name="connsiteX172" fmla="*/ 3761 w 10000"/>
                <a:gd name="connsiteY172" fmla="*/ 7963 h 10000"/>
                <a:gd name="connsiteX173" fmla="*/ 3527 w 10000"/>
                <a:gd name="connsiteY173" fmla="*/ 8054 h 10000"/>
                <a:gd name="connsiteX174" fmla="*/ 3324 w 10000"/>
                <a:gd name="connsiteY174" fmla="*/ 8571 h 10000"/>
                <a:gd name="connsiteX175" fmla="*/ 3149 w 10000"/>
                <a:gd name="connsiteY175" fmla="*/ 8602 h 10000"/>
                <a:gd name="connsiteX176" fmla="*/ 3032 w 10000"/>
                <a:gd name="connsiteY176" fmla="*/ 8571 h 10000"/>
                <a:gd name="connsiteX177" fmla="*/ 2915 w 10000"/>
                <a:gd name="connsiteY177" fmla="*/ 8602 h 10000"/>
                <a:gd name="connsiteX178" fmla="*/ 2536 w 10000"/>
                <a:gd name="connsiteY178" fmla="*/ 8571 h 10000"/>
                <a:gd name="connsiteX179" fmla="*/ 2536 w 10000"/>
                <a:gd name="connsiteY179" fmla="*/ 8358 h 10000"/>
                <a:gd name="connsiteX180" fmla="*/ 2478 w 10000"/>
                <a:gd name="connsiteY180" fmla="*/ 8267 h 10000"/>
                <a:gd name="connsiteX181" fmla="*/ 2449 w 10000"/>
                <a:gd name="connsiteY181" fmla="*/ 8145 h 10000"/>
                <a:gd name="connsiteX182" fmla="*/ 2362 w 10000"/>
                <a:gd name="connsiteY182" fmla="*/ 8054 h 10000"/>
                <a:gd name="connsiteX183" fmla="*/ 2362 w 10000"/>
                <a:gd name="connsiteY183" fmla="*/ 7872 h 10000"/>
                <a:gd name="connsiteX184" fmla="*/ 2304 w 10000"/>
                <a:gd name="connsiteY184" fmla="*/ 7750 h 10000"/>
                <a:gd name="connsiteX185" fmla="*/ 2099 w 10000"/>
                <a:gd name="connsiteY185" fmla="*/ 7021 h 10000"/>
                <a:gd name="connsiteX186" fmla="*/ 2012 w 10000"/>
                <a:gd name="connsiteY186" fmla="*/ 6900 h 10000"/>
                <a:gd name="connsiteX187" fmla="*/ 1720 w 10000"/>
                <a:gd name="connsiteY187" fmla="*/ 7021 h 10000"/>
                <a:gd name="connsiteX188" fmla="*/ 1604 w 10000"/>
                <a:gd name="connsiteY188" fmla="*/ 7021 h 10000"/>
                <a:gd name="connsiteX189" fmla="*/ 1283 w 10000"/>
                <a:gd name="connsiteY189" fmla="*/ 6960 h 10000"/>
                <a:gd name="connsiteX190" fmla="*/ 991 w 10000"/>
                <a:gd name="connsiteY190" fmla="*/ 6747 h 10000"/>
                <a:gd name="connsiteX191" fmla="*/ 758 w 10000"/>
                <a:gd name="connsiteY191" fmla="*/ 6747 h 10000"/>
                <a:gd name="connsiteX192" fmla="*/ 671 w 10000"/>
                <a:gd name="connsiteY192" fmla="*/ 6687 h 10000"/>
                <a:gd name="connsiteX193" fmla="*/ 583 w 10000"/>
                <a:gd name="connsiteY193" fmla="*/ 6565 h 10000"/>
                <a:gd name="connsiteX194" fmla="*/ 583 w 10000"/>
                <a:gd name="connsiteY194" fmla="*/ 6443 h 10000"/>
                <a:gd name="connsiteX195" fmla="*/ 525 w 10000"/>
                <a:gd name="connsiteY195" fmla="*/ 6474 h 10000"/>
                <a:gd name="connsiteX196" fmla="*/ 350 w 10000"/>
                <a:gd name="connsiteY196" fmla="*/ 6413 h 10000"/>
                <a:gd name="connsiteX197" fmla="*/ 0 w 10000"/>
                <a:gd name="connsiteY197" fmla="*/ 6139 h 10000"/>
                <a:gd name="connsiteX198" fmla="*/ 0 w 10000"/>
                <a:gd name="connsiteY198" fmla="*/ 6048 h 10000"/>
                <a:gd name="connsiteX0" fmla="*/ 0 w 10000"/>
                <a:gd name="connsiteY0" fmla="*/ 6048 h 10000"/>
                <a:gd name="connsiteX1" fmla="*/ 234 w 10000"/>
                <a:gd name="connsiteY1" fmla="*/ 5775 h 10000"/>
                <a:gd name="connsiteX2" fmla="*/ 321 w 10000"/>
                <a:gd name="connsiteY2" fmla="*/ 5623 h 10000"/>
                <a:gd name="connsiteX3" fmla="*/ 408 w 10000"/>
                <a:gd name="connsiteY3" fmla="*/ 4620 h 10000"/>
                <a:gd name="connsiteX4" fmla="*/ 671 w 10000"/>
                <a:gd name="connsiteY4" fmla="*/ 4529 h 10000"/>
                <a:gd name="connsiteX5" fmla="*/ 816 w 10000"/>
                <a:gd name="connsiteY5" fmla="*/ 4498 h 10000"/>
                <a:gd name="connsiteX6" fmla="*/ 1137 w 10000"/>
                <a:gd name="connsiteY6" fmla="*/ 4377 h 10000"/>
                <a:gd name="connsiteX7" fmla="*/ 1457 w 10000"/>
                <a:gd name="connsiteY7" fmla="*/ 4164 h 10000"/>
                <a:gd name="connsiteX8" fmla="*/ 1865 w 10000"/>
                <a:gd name="connsiteY8" fmla="*/ 4042 h 10000"/>
                <a:gd name="connsiteX9" fmla="*/ 2012 w 10000"/>
                <a:gd name="connsiteY9" fmla="*/ 3951 h 10000"/>
                <a:gd name="connsiteX10" fmla="*/ 1895 w 10000"/>
                <a:gd name="connsiteY10" fmla="*/ 3556 h 10000"/>
                <a:gd name="connsiteX11" fmla="*/ 1954 w 10000"/>
                <a:gd name="connsiteY11" fmla="*/ 3404 h 10000"/>
                <a:gd name="connsiteX12" fmla="*/ 2128 w 10000"/>
                <a:gd name="connsiteY12" fmla="*/ 3161 h 10000"/>
                <a:gd name="connsiteX13" fmla="*/ 2128 w 10000"/>
                <a:gd name="connsiteY13" fmla="*/ 3039 h 10000"/>
                <a:gd name="connsiteX14" fmla="*/ 2536 w 10000"/>
                <a:gd name="connsiteY14" fmla="*/ 2553 h 10000"/>
                <a:gd name="connsiteX15" fmla="*/ 2886 w 10000"/>
                <a:gd name="connsiteY15" fmla="*/ 1793 h 10000"/>
                <a:gd name="connsiteX16" fmla="*/ 2945 w 10000"/>
                <a:gd name="connsiteY16" fmla="*/ 1459 h 10000"/>
                <a:gd name="connsiteX17" fmla="*/ 3003 w 10000"/>
                <a:gd name="connsiteY17" fmla="*/ 1459 h 10000"/>
                <a:gd name="connsiteX18" fmla="*/ 3236 w 10000"/>
                <a:gd name="connsiteY18" fmla="*/ 1641 h 10000"/>
                <a:gd name="connsiteX19" fmla="*/ 3557 w 10000"/>
                <a:gd name="connsiteY19" fmla="*/ 1611 h 10000"/>
                <a:gd name="connsiteX20" fmla="*/ 3761 w 10000"/>
                <a:gd name="connsiteY20" fmla="*/ 1581 h 10000"/>
                <a:gd name="connsiteX21" fmla="*/ 3906 w 10000"/>
                <a:gd name="connsiteY21" fmla="*/ 1337 h 10000"/>
                <a:gd name="connsiteX22" fmla="*/ 4053 w 10000"/>
                <a:gd name="connsiteY22" fmla="*/ 1307 h 10000"/>
                <a:gd name="connsiteX23" fmla="*/ 4169 w 10000"/>
                <a:gd name="connsiteY23" fmla="*/ 1307 h 10000"/>
                <a:gd name="connsiteX24" fmla="*/ 4315 w 10000"/>
                <a:gd name="connsiteY24" fmla="*/ 1246 h 10000"/>
                <a:gd name="connsiteX25" fmla="*/ 4373 w 10000"/>
                <a:gd name="connsiteY25" fmla="*/ 1124 h 10000"/>
                <a:gd name="connsiteX26" fmla="*/ 4461 w 10000"/>
                <a:gd name="connsiteY26" fmla="*/ 699 h 10000"/>
                <a:gd name="connsiteX27" fmla="*/ 4548 w 10000"/>
                <a:gd name="connsiteY27" fmla="*/ 608 h 10000"/>
                <a:gd name="connsiteX28" fmla="*/ 4694 w 10000"/>
                <a:gd name="connsiteY28" fmla="*/ 547 h 10000"/>
                <a:gd name="connsiteX29" fmla="*/ 4781 w 10000"/>
                <a:gd name="connsiteY29" fmla="*/ 486 h 10000"/>
                <a:gd name="connsiteX30" fmla="*/ 5044 w 10000"/>
                <a:gd name="connsiteY30" fmla="*/ 547 h 10000"/>
                <a:gd name="connsiteX31" fmla="*/ 5189 w 10000"/>
                <a:gd name="connsiteY31" fmla="*/ 760 h 10000"/>
                <a:gd name="connsiteX32" fmla="*/ 5306 w 10000"/>
                <a:gd name="connsiteY32" fmla="*/ 912 h 10000"/>
                <a:gd name="connsiteX33" fmla="*/ 5394 w 10000"/>
                <a:gd name="connsiteY33" fmla="*/ 942 h 10000"/>
                <a:gd name="connsiteX34" fmla="*/ 5626 w 10000"/>
                <a:gd name="connsiteY34" fmla="*/ 942 h 10000"/>
                <a:gd name="connsiteX35" fmla="*/ 5744 w 10000"/>
                <a:gd name="connsiteY35" fmla="*/ 973 h 10000"/>
                <a:gd name="connsiteX36" fmla="*/ 5918 w 10000"/>
                <a:gd name="connsiteY36" fmla="*/ 1003 h 10000"/>
                <a:gd name="connsiteX37" fmla="*/ 6005 w 10000"/>
                <a:gd name="connsiteY37" fmla="*/ 973 h 10000"/>
                <a:gd name="connsiteX38" fmla="*/ 6123 w 10000"/>
                <a:gd name="connsiteY38" fmla="*/ 973 h 10000"/>
                <a:gd name="connsiteX39" fmla="*/ 6210 w 10000"/>
                <a:gd name="connsiteY39" fmla="*/ 1003 h 10000"/>
                <a:gd name="connsiteX40" fmla="*/ 6326 w 10000"/>
                <a:gd name="connsiteY40" fmla="*/ 1033 h 10000"/>
                <a:gd name="connsiteX41" fmla="*/ 6589 w 10000"/>
                <a:gd name="connsiteY41" fmla="*/ 1094 h 10000"/>
                <a:gd name="connsiteX42" fmla="*/ 6676 w 10000"/>
                <a:gd name="connsiteY42" fmla="*/ 1094 h 10000"/>
                <a:gd name="connsiteX43" fmla="*/ 6764 w 10000"/>
                <a:gd name="connsiteY43" fmla="*/ 1003 h 10000"/>
                <a:gd name="connsiteX44" fmla="*/ 6851 w 10000"/>
                <a:gd name="connsiteY44" fmla="*/ 882 h 10000"/>
                <a:gd name="connsiteX45" fmla="*/ 6822 w 10000"/>
                <a:gd name="connsiteY45" fmla="*/ 486 h 10000"/>
                <a:gd name="connsiteX46" fmla="*/ 6705 w 10000"/>
                <a:gd name="connsiteY46" fmla="*/ 213 h 10000"/>
                <a:gd name="connsiteX47" fmla="*/ 6764 w 10000"/>
                <a:gd name="connsiteY47" fmla="*/ 121 h 10000"/>
                <a:gd name="connsiteX48" fmla="*/ 7085 w 10000"/>
                <a:gd name="connsiteY48" fmla="*/ 30 h 10000"/>
                <a:gd name="connsiteX49" fmla="*/ 7143 w 10000"/>
                <a:gd name="connsiteY49" fmla="*/ 0 h 10000"/>
                <a:gd name="connsiteX50" fmla="*/ 7288 w 10000"/>
                <a:gd name="connsiteY50" fmla="*/ 30 h 10000"/>
                <a:gd name="connsiteX51" fmla="*/ 7435 w 10000"/>
                <a:gd name="connsiteY51" fmla="*/ 152 h 10000"/>
                <a:gd name="connsiteX52" fmla="*/ 7464 w 10000"/>
                <a:gd name="connsiteY52" fmla="*/ 304 h 10000"/>
                <a:gd name="connsiteX53" fmla="*/ 7318 w 10000"/>
                <a:gd name="connsiteY53" fmla="*/ 608 h 10000"/>
                <a:gd name="connsiteX54" fmla="*/ 7288 w 10000"/>
                <a:gd name="connsiteY54" fmla="*/ 699 h 10000"/>
                <a:gd name="connsiteX55" fmla="*/ 7347 w 10000"/>
                <a:gd name="connsiteY55" fmla="*/ 882 h 10000"/>
                <a:gd name="connsiteX56" fmla="*/ 7843 w 10000"/>
                <a:gd name="connsiteY56" fmla="*/ 1459 h 10000"/>
                <a:gd name="connsiteX57" fmla="*/ 8193 w 10000"/>
                <a:gd name="connsiteY57" fmla="*/ 1337 h 10000"/>
                <a:gd name="connsiteX58" fmla="*/ 8280 w 10000"/>
                <a:gd name="connsiteY58" fmla="*/ 1246 h 10000"/>
                <a:gd name="connsiteX59" fmla="*/ 8367 w 10000"/>
                <a:gd name="connsiteY59" fmla="*/ 1246 h 10000"/>
                <a:gd name="connsiteX60" fmla="*/ 8455 w 10000"/>
                <a:gd name="connsiteY60" fmla="*/ 1277 h 10000"/>
                <a:gd name="connsiteX61" fmla="*/ 8396 w 10000"/>
                <a:gd name="connsiteY61" fmla="*/ 1489 h 10000"/>
                <a:gd name="connsiteX62" fmla="*/ 8425 w 10000"/>
                <a:gd name="connsiteY62" fmla="*/ 1611 h 10000"/>
                <a:gd name="connsiteX63" fmla="*/ 8572 w 10000"/>
                <a:gd name="connsiteY63" fmla="*/ 1641 h 10000"/>
                <a:gd name="connsiteX64" fmla="*/ 8717 w 10000"/>
                <a:gd name="connsiteY64" fmla="*/ 1611 h 10000"/>
                <a:gd name="connsiteX65" fmla="*/ 8775 w 10000"/>
                <a:gd name="connsiteY65" fmla="*/ 1672 h 10000"/>
                <a:gd name="connsiteX66" fmla="*/ 8805 w 10000"/>
                <a:gd name="connsiteY66" fmla="*/ 1763 h 10000"/>
                <a:gd name="connsiteX67" fmla="*/ 8979 w 10000"/>
                <a:gd name="connsiteY67" fmla="*/ 1854 h 10000"/>
                <a:gd name="connsiteX68" fmla="*/ 8950 w 10000"/>
                <a:gd name="connsiteY68" fmla="*/ 2097 h 10000"/>
                <a:gd name="connsiteX69" fmla="*/ 8955 w 10000"/>
                <a:gd name="connsiteY69" fmla="*/ 2451 h 10000"/>
                <a:gd name="connsiteX70" fmla="*/ 8726 w 10000"/>
                <a:gd name="connsiteY70" fmla="*/ 2711 h 10000"/>
                <a:gd name="connsiteX71" fmla="*/ 8679 w 10000"/>
                <a:gd name="connsiteY71" fmla="*/ 2969 h 10000"/>
                <a:gd name="connsiteX72" fmla="*/ 8673 w 10000"/>
                <a:gd name="connsiteY72" fmla="*/ 3391 h 10000"/>
                <a:gd name="connsiteX73" fmla="*/ 8596 w 10000"/>
                <a:gd name="connsiteY73" fmla="*/ 3569 h 10000"/>
                <a:gd name="connsiteX74" fmla="*/ 8425 w 10000"/>
                <a:gd name="connsiteY74" fmla="*/ 3539 h 10000"/>
                <a:gd name="connsiteX75" fmla="*/ 8219 w 10000"/>
                <a:gd name="connsiteY75" fmla="*/ 3394 h 10000"/>
                <a:gd name="connsiteX76" fmla="*/ 8062 w 10000"/>
                <a:gd name="connsiteY76" fmla="*/ 3303 h 10000"/>
                <a:gd name="connsiteX77" fmla="*/ 8006 w 10000"/>
                <a:gd name="connsiteY77" fmla="*/ 3296 h 10000"/>
                <a:gd name="connsiteX78" fmla="*/ 7952 w 10000"/>
                <a:gd name="connsiteY78" fmla="*/ 3315 h 10000"/>
                <a:gd name="connsiteX79" fmla="*/ 7926 w 10000"/>
                <a:gd name="connsiteY79" fmla="*/ 3285 h 10000"/>
                <a:gd name="connsiteX80" fmla="*/ 7821 w 10000"/>
                <a:gd name="connsiteY80" fmla="*/ 3279 h 10000"/>
                <a:gd name="connsiteX81" fmla="*/ 7839 w 10000"/>
                <a:gd name="connsiteY81" fmla="*/ 3340 h 10000"/>
                <a:gd name="connsiteX82" fmla="*/ 7719 w 10000"/>
                <a:gd name="connsiteY82" fmla="*/ 3745 h 10000"/>
                <a:gd name="connsiteX83" fmla="*/ 7593 w 10000"/>
                <a:gd name="connsiteY83" fmla="*/ 3776 h 10000"/>
                <a:gd name="connsiteX84" fmla="*/ 7405 w 10000"/>
                <a:gd name="connsiteY84" fmla="*/ 3738 h 10000"/>
                <a:gd name="connsiteX85" fmla="*/ 7143 w 10000"/>
                <a:gd name="connsiteY85" fmla="*/ 3738 h 10000"/>
                <a:gd name="connsiteX86" fmla="*/ 6968 w 10000"/>
                <a:gd name="connsiteY86" fmla="*/ 3829 h 10000"/>
                <a:gd name="connsiteX87" fmla="*/ 6910 w 10000"/>
                <a:gd name="connsiteY87" fmla="*/ 3951 h 10000"/>
                <a:gd name="connsiteX88" fmla="*/ 6880 w 10000"/>
                <a:gd name="connsiteY88" fmla="*/ 4042 h 10000"/>
                <a:gd name="connsiteX89" fmla="*/ 6968 w 10000"/>
                <a:gd name="connsiteY89" fmla="*/ 4073 h 10000"/>
                <a:gd name="connsiteX90" fmla="*/ 7114 w 10000"/>
                <a:gd name="connsiteY90" fmla="*/ 4073 h 10000"/>
                <a:gd name="connsiteX91" fmla="*/ 7288 w 10000"/>
                <a:gd name="connsiteY91" fmla="*/ 4042 h 10000"/>
                <a:gd name="connsiteX92" fmla="*/ 7522 w 10000"/>
                <a:gd name="connsiteY92" fmla="*/ 3921 h 10000"/>
                <a:gd name="connsiteX93" fmla="*/ 7551 w 10000"/>
                <a:gd name="connsiteY93" fmla="*/ 4042 h 10000"/>
                <a:gd name="connsiteX94" fmla="*/ 7405 w 10000"/>
                <a:gd name="connsiteY94" fmla="*/ 4286 h 10000"/>
                <a:gd name="connsiteX95" fmla="*/ 7143 w 10000"/>
                <a:gd name="connsiteY95" fmla="*/ 4529 h 10000"/>
                <a:gd name="connsiteX96" fmla="*/ 7143 w 10000"/>
                <a:gd name="connsiteY96" fmla="*/ 4620 h 10000"/>
                <a:gd name="connsiteX97" fmla="*/ 7055 w 10000"/>
                <a:gd name="connsiteY97" fmla="*/ 4832 h 10000"/>
                <a:gd name="connsiteX98" fmla="*/ 7143 w 10000"/>
                <a:gd name="connsiteY98" fmla="*/ 6018 h 10000"/>
                <a:gd name="connsiteX99" fmla="*/ 7288 w 10000"/>
                <a:gd name="connsiteY99" fmla="*/ 6048 h 10000"/>
                <a:gd name="connsiteX100" fmla="*/ 7347 w 10000"/>
                <a:gd name="connsiteY100" fmla="*/ 6018 h 10000"/>
                <a:gd name="connsiteX101" fmla="*/ 7464 w 10000"/>
                <a:gd name="connsiteY101" fmla="*/ 5988 h 10000"/>
                <a:gd name="connsiteX102" fmla="*/ 7551 w 10000"/>
                <a:gd name="connsiteY102" fmla="*/ 5927 h 10000"/>
                <a:gd name="connsiteX103" fmla="*/ 7872 w 10000"/>
                <a:gd name="connsiteY103" fmla="*/ 5775 h 10000"/>
                <a:gd name="connsiteX104" fmla="*/ 8105 w 10000"/>
                <a:gd name="connsiteY104" fmla="*/ 5593 h 10000"/>
                <a:gd name="connsiteX105" fmla="*/ 8513 w 10000"/>
                <a:gd name="connsiteY105" fmla="*/ 5136 h 10000"/>
                <a:gd name="connsiteX106" fmla="*/ 9096 w 10000"/>
                <a:gd name="connsiteY106" fmla="*/ 4620 h 10000"/>
                <a:gd name="connsiteX107" fmla="*/ 9213 w 10000"/>
                <a:gd name="connsiteY107" fmla="*/ 4407 h 10000"/>
                <a:gd name="connsiteX108" fmla="*/ 9358 w 10000"/>
                <a:gd name="connsiteY108" fmla="*/ 4346 h 10000"/>
                <a:gd name="connsiteX109" fmla="*/ 9417 w 10000"/>
                <a:gd name="connsiteY109" fmla="*/ 4346 h 10000"/>
                <a:gd name="connsiteX110" fmla="*/ 9505 w 10000"/>
                <a:gd name="connsiteY110" fmla="*/ 4286 h 10000"/>
                <a:gd name="connsiteX111" fmla="*/ 9737 w 10000"/>
                <a:gd name="connsiteY111" fmla="*/ 4529 h 10000"/>
                <a:gd name="connsiteX112" fmla="*/ 9913 w 10000"/>
                <a:gd name="connsiteY112" fmla="*/ 4863 h 10000"/>
                <a:gd name="connsiteX113" fmla="*/ 10000 w 10000"/>
                <a:gd name="connsiteY113" fmla="*/ 5198 h 10000"/>
                <a:gd name="connsiteX114" fmla="*/ 9795 w 10000"/>
                <a:gd name="connsiteY114" fmla="*/ 5440 h 10000"/>
                <a:gd name="connsiteX115" fmla="*/ 9329 w 10000"/>
                <a:gd name="connsiteY115" fmla="*/ 5714 h 10000"/>
                <a:gd name="connsiteX116" fmla="*/ 9213 w 10000"/>
                <a:gd name="connsiteY116" fmla="*/ 5866 h 10000"/>
                <a:gd name="connsiteX117" fmla="*/ 9009 w 10000"/>
                <a:gd name="connsiteY117" fmla="*/ 6292 h 10000"/>
                <a:gd name="connsiteX118" fmla="*/ 8921 w 10000"/>
                <a:gd name="connsiteY118" fmla="*/ 6322 h 10000"/>
                <a:gd name="connsiteX119" fmla="*/ 8834 w 10000"/>
                <a:gd name="connsiteY119" fmla="*/ 6383 h 10000"/>
                <a:gd name="connsiteX120" fmla="*/ 8688 w 10000"/>
                <a:gd name="connsiteY120" fmla="*/ 6322 h 10000"/>
                <a:gd name="connsiteX121" fmla="*/ 8572 w 10000"/>
                <a:gd name="connsiteY121" fmla="*/ 6322 h 10000"/>
                <a:gd name="connsiteX122" fmla="*/ 8425 w 10000"/>
                <a:gd name="connsiteY122" fmla="*/ 6322 h 10000"/>
                <a:gd name="connsiteX123" fmla="*/ 8309 w 10000"/>
                <a:gd name="connsiteY123" fmla="*/ 6413 h 10000"/>
                <a:gd name="connsiteX124" fmla="*/ 8280 w 10000"/>
                <a:gd name="connsiteY124" fmla="*/ 6443 h 10000"/>
                <a:gd name="connsiteX125" fmla="*/ 8542 w 10000"/>
                <a:gd name="connsiteY125" fmla="*/ 6687 h 10000"/>
                <a:gd name="connsiteX126" fmla="*/ 8572 w 10000"/>
                <a:gd name="connsiteY126" fmla="*/ 6747 h 10000"/>
                <a:gd name="connsiteX127" fmla="*/ 8921 w 10000"/>
                <a:gd name="connsiteY127" fmla="*/ 6991 h 10000"/>
                <a:gd name="connsiteX128" fmla="*/ 8979 w 10000"/>
                <a:gd name="connsiteY128" fmla="*/ 7355 h 10000"/>
                <a:gd name="connsiteX129" fmla="*/ 8892 w 10000"/>
                <a:gd name="connsiteY129" fmla="*/ 7538 h 10000"/>
                <a:gd name="connsiteX130" fmla="*/ 8834 w 10000"/>
                <a:gd name="connsiteY130" fmla="*/ 7599 h 10000"/>
                <a:gd name="connsiteX131" fmla="*/ 8805 w 10000"/>
                <a:gd name="connsiteY131" fmla="*/ 7750 h 10000"/>
                <a:gd name="connsiteX132" fmla="*/ 8834 w 10000"/>
                <a:gd name="connsiteY132" fmla="*/ 7963 h 10000"/>
                <a:gd name="connsiteX133" fmla="*/ 8717 w 10000"/>
                <a:gd name="connsiteY133" fmla="*/ 8207 h 10000"/>
                <a:gd name="connsiteX134" fmla="*/ 8425 w 10000"/>
                <a:gd name="connsiteY134" fmla="*/ 8571 h 10000"/>
                <a:gd name="connsiteX135" fmla="*/ 8338 w 10000"/>
                <a:gd name="connsiteY135" fmla="*/ 8906 h 10000"/>
                <a:gd name="connsiteX136" fmla="*/ 8367 w 10000"/>
                <a:gd name="connsiteY136" fmla="*/ 9180 h 10000"/>
                <a:gd name="connsiteX137" fmla="*/ 8425 w 10000"/>
                <a:gd name="connsiteY137" fmla="*/ 9452 h 10000"/>
                <a:gd name="connsiteX138" fmla="*/ 8309 w 10000"/>
                <a:gd name="connsiteY138" fmla="*/ 9483 h 10000"/>
                <a:gd name="connsiteX139" fmla="*/ 8134 w 10000"/>
                <a:gd name="connsiteY139" fmla="*/ 9514 h 10000"/>
                <a:gd name="connsiteX140" fmla="*/ 7814 w 10000"/>
                <a:gd name="connsiteY140" fmla="*/ 9756 h 10000"/>
                <a:gd name="connsiteX141" fmla="*/ 7667 w 10000"/>
                <a:gd name="connsiteY141" fmla="*/ 9848 h 10000"/>
                <a:gd name="connsiteX142" fmla="*/ 7551 w 10000"/>
                <a:gd name="connsiteY142" fmla="*/ 9969 h 10000"/>
                <a:gd name="connsiteX143" fmla="*/ 7201 w 10000"/>
                <a:gd name="connsiteY143" fmla="*/ 10000 h 10000"/>
                <a:gd name="connsiteX144" fmla="*/ 7085 w 10000"/>
                <a:gd name="connsiteY144" fmla="*/ 10000 h 10000"/>
                <a:gd name="connsiteX145" fmla="*/ 6880 w 10000"/>
                <a:gd name="connsiteY145" fmla="*/ 9939 h 10000"/>
                <a:gd name="connsiteX146" fmla="*/ 6676 w 10000"/>
                <a:gd name="connsiteY146" fmla="*/ 10000 h 10000"/>
                <a:gd name="connsiteX147" fmla="*/ 6472 w 10000"/>
                <a:gd name="connsiteY147" fmla="*/ 9969 h 10000"/>
                <a:gd name="connsiteX148" fmla="*/ 6385 w 10000"/>
                <a:gd name="connsiteY148" fmla="*/ 9939 h 10000"/>
                <a:gd name="connsiteX149" fmla="*/ 6268 w 10000"/>
                <a:gd name="connsiteY149" fmla="*/ 9909 h 10000"/>
                <a:gd name="connsiteX150" fmla="*/ 6385 w 10000"/>
                <a:gd name="connsiteY150" fmla="*/ 9696 h 10000"/>
                <a:gd name="connsiteX151" fmla="*/ 6326 w 10000"/>
                <a:gd name="connsiteY151" fmla="*/ 9544 h 10000"/>
                <a:gd name="connsiteX152" fmla="*/ 6385 w 10000"/>
                <a:gd name="connsiteY152" fmla="*/ 9452 h 10000"/>
                <a:gd name="connsiteX153" fmla="*/ 6297 w 10000"/>
                <a:gd name="connsiteY153" fmla="*/ 9422 h 10000"/>
                <a:gd name="connsiteX154" fmla="*/ 6268 w 10000"/>
                <a:gd name="connsiteY154" fmla="*/ 9270 h 10000"/>
                <a:gd name="connsiteX155" fmla="*/ 6210 w 10000"/>
                <a:gd name="connsiteY155" fmla="*/ 9210 h 10000"/>
                <a:gd name="connsiteX156" fmla="*/ 6152 w 10000"/>
                <a:gd name="connsiteY156" fmla="*/ 8906 h 10000"/>
                <a:gd name="connsiteX157" fmla="*/ 6065 w 10000"/>
                <a:gd name="connsiteY157" fmla="*/ 8814 h 10000"/>
                <a:gd name="connsiteX158" fmla="*/ 5976 w 10000"/>
                <a:gd name="connsiteY158" fmla="*/ 8753 h 10000"/>
                <a:gd name="connsiteX159" fmla="*/ 5597 w 10000"/>
                <a:gd name="connsiteY159" fmla="*/ 8753 h 10000"/>
                <a:gd name="connsiteX160" fmla="*/ 5394 w 10000"/>
                <a:gd name="connsiteY160" fmla="*/ 8753 h 10000"/>
                <a:gd name="connsiteX161" fmla="*/ 5073 w 10000"/>
                <a:gd name="connsiteY161" fmla="*/ 8723 h 10000"/>
                <a:gd name="connsiteX162" fmla="*/ 5015 w 10000"/>
                <a:gd name="connsiteY162" fmla="*/ 8662 h 10000"/>
                <a:gd name="connsiteX163" fmla="*/ 4956 w 10000"/>
                <a:gd name="connsiteY163" fmla="*/ 8814 h 10000"/>
                <a:gd name="connsiteX164" fmla="*/ 4752 w 10000"/>
                <a:gd name="connsiteY164" fmla="*/ 8906 h 10000"/>
                <a:gd name="connsiteX165" fmla="*/ 4548 w 10000"/>
                <a:gd name="connsiteY165" fmla="*/ 8906 h 10000"/>
                <a:gd name="connsiteX166" fmla="*/ 4548 w 10000"/>
                <a:gd name="connsiteY166" fmla="*/ 8814 h 10000"/>
                <a:gd name="connsiteX167" fmla="*/ 4635 w 10000"/>
                <a:gd name="connsiteY167" fmla="*/ 8298 h 10000"/>
                <a:gd name="connsiteX168" fmla="*/ 4490 w 10000"/>
                <a:gd name="connsiteY168" fmla="*/ 7872 h 10000"/>
                <a:gd name="connsiteX169" fmla="*/ 4403 w 10000"/>
                <a:gd name="connsiteY169" fmla="*/ 7842 h 10000"/>
                <a:gd name="connsiteX170" fmla="*/ 4198 w 10000"/>
                <a:gd name="connsiteY170" fmla="*/ 7811 h 10000"/>
                <a:gd name="connsiteX171" fmla="*/ 4111 w 10000"/>
                <a:gd name="connsiteY171" fmla="*/ 7842 h 10000"/>
                <a:gd name="connsiteX172" fmla="*/ 3935 w 10000"/>
                <a:gd name="connsiteY172" fmla="*/ 7872 h 10000"/>
                <a:gd name="connsiteX173" fmla="*/ 3761 w 10000"/>
                <a:gd name="connsiteY173" fmla="*/ 7963 h 10000"/>
                <a:gd name="connsiteX174" fmla="*/ 3527 w 10000"/>
                <a:gd name="connsiteY174" fmla="*/ 8054 h 10000"/>
                <a:gd name="connsiteX175" fmla="*/ 3324 w 10000"/>
                <a:gd name="connsiteY175" fmla="*/ 8571 h 10000"/>
                <a:gd name="connsiteX176" fmla="*/ 3149 w 10000"/>
                <a:gd name="connsiteY176" fmla="*/ 8602 h 10000"/>
                <a:gd name="connsiteX177" fmla="*/ 3032 w 10000"/>
                <a:gd name="connsiteY177" fmla="*/ 8571 h 10000"/>
                <a:gd name="connsiteX178" fmla="*/ 2915 w 10000"/>
                <a:gd name="connsiteY178" fmla="*/ 8602 h 10000"/>
                <a:gd name="connsiteX179" fmla="*/ 2536 w 10000"/>
                <a:gd name="connsiteY179" fmla="*/ 8571 h 10000"/>
                <a:gd name="connsiteX180" fmla="*/ 2536 w 10000"/>
                <a:gd name="connsiteY180" fmla="*/ 8358 h 10000"/>
                <a:gd name="connsiteX181" fmla="*/ 2478 w 10000"/>
                <a:gd name="connsiteY181" fmla="*/ 8267 h 10000"/>
                <a:gd name="connsiteX182" fmla="*/ 2449 w 10000"/>
                <a:gd name="connsiteY182" fmla="*/ 8145 h 10000"/>
                <a:gd name="connsiteX183" fmla="*/ 2362 w 10000"/>
                <a:gd name="connsiteY183" fmla="*/ 8054 h 10000"/>
                <a:gd name="connsiteX184" fmla="*/ 2362 w 10000"/>
                <a:gd name="connsiteY184" fmla="*/ 7872 h 10000"/>
                <a:gd name="connsiteX185" fmla="*/ 2304 w 10000"/>
                <a:gd name="connsiteY185" fmla="*/ 7750 h 10000"/>
                <a:gd name="connsiteX186" fmla="*/ 2099 w 10000"/>
                <a:gd name="connsiteY186" fmla="*/ 7021 h 10000"/>
                <a:gd name="connsiteX187" fmla="*/ 2012 w 10000"/>
                <a:gd name="connsiteY187" fmla="*/ 6900 h 10000"/>
                <a:gd name="connsiteX188" fmla="*/ 1720 w 10000"/>
                <a:gd name="connsiteY188" fmla="*/ 7021 h 10000"/>
                <a:gd name="connsiteX189" fmla="*/ 1604 w 10000"/>
                <a:gd name="connsiteY189" fmla="*/ 7021 h 10000"/>
                <a:gd name="connsiteX190" fmla="*/ 1283 w 10000"/>
                <a:gd name="connsiteY190" fmla="*/ 6960 h 10000"/>
                <a:gd name="connsiteX191" fmla="*/ 991 w 10000"/>
                <a:gd name="connsiteY191" fmla="*/ 6747 h 10000"/>
                <a:gd name="connsiteX192" fmla="*/ 758 w 10000"/>
                <a:gd name="connsiteY192" fmla="*/ 6747 h 10000"/>
                <a:gd name="connsiteX193" fmla="*/ 671 w 10000"/>
                <a:gd name="connsiteY193" fmla="*/ 6687 h 10000"/>
                <a:gd name="connsiteX194" fmla="*/ 583 w 10000"/>
                <a:gd name="connsiteY194" fmla="*/ 6565 h 10000"/>
                <a:gd name="connsiteX195" fmla="*/ 583 w 10000"/>
                <a:gd name="connsiteY195" fmla="*/ 6443 h 10000"/>
                <a:gd name="connsiteX196" fmla="*/ 525 w 10000"/>
                <a:gd name="connsiteY196" fmla="*/ 6474 h 10000"/>
                <a:gd name="connsiteX197" fmla="*/ 350 w 10000"/>
                <a:gd name="connsiteY197" fmla="*/ 6413 h 10000"/>
                <a:gd name="connsiteX198" fmla="*/ 0 w 10000"/>
                <a:gd name="connsiteY198" fmla="*/ 6139 h 10000"/>
                <a:gd name="connsiteX199" fmla="*/ 0 w 10000"/>
                <a:gd name="connsiteY199" fmla="*/ 6048 h 10000"/>
                <a:gd name="connsiteX0" fmla="*/ 0 w 10000"/>
                <a:gd name="connsiteY0" fmla="*/ 6048 h 10000"/>
                <a:gd name="connsiteX1" fmla="*/ 234 w 10000"/>
                <a:gd name="connsiteY1" fmla="*/ 5775 h 10000"/>
                <a:gd name="connsiteX2" fmla="*/ 321 w 10000"/>
                <a:gd name="connsiteY2" fmla="*/ 5623 h 10000"/>
                <a:gd name="connsiteX3" fmla="*/ 408 w 10000"/>
                <a:gd name="connsiteY3" fmla="*/ 4620 h 10000"/>
                <a:gd name="connsiteX4" fmla="*/ 671 w 10000"/>
                <a:gd name="connsiteY4" fmla="*/ 4529 h 10000"/>
                <a:gd name="connsiteX5" fmla="*/ 816 w 10000"/>
                <a:gd name="connsiteY5" fmla="*/ 4498 h 10000"/>
                <a:gd name="connsiteX6" fmla="*/ 1137 w 10000"/>
                <a:gd name="connsiteY6" fmla="*/ 4377 h 10000"/>
                <a:gd name="connsiteX7" fmla="*/ 1457 w 10000"/>
                <a:gd name="connsiteY7" fmla="*/ 4164 h 10000"/>
                <a:gd name="connsiteX8" fmla="*/ 1865 w 10000"/>
                <a:gd name="connsiteY8" fmla="*/ 4042 h 10000"/>
                <a:gd name="connsiteX9" fmla="*/ 2012 w 10000"/>
                <a:gd name="connsiteY9" fmla="*/ 3951 h 10000"/>
                <a:gd name="connsiteX10" fmla="*/ 1895 w 10000"/>
                <a:gd name="connsiteY10" fmla="*/ 3556 h 10000"/>
                <a:gd name="connsiteX11" fmla="*/ 1954 w 10000"/>
                <a:gd name="connsiteY11" fmla="*/ 3404 h 10000"/>
                <a:gd name="connsiteX12" fmla="*/ 2128 w 10000"/>
                <a:gd name="connsiteY12" fmla="*/ 3161 h 10000"/>
                <a:gd name="connsiteX13" fmla="*/ 2128 w 10000"/>
                <a:gd name="connsiteY13" fmla="*/ 3039 h 10000"/>
                <a:gd name="connsiteX14" fmla="*/ 2536 w 10000"/>
                <a:gd name="connsiteY14" fmla="*/ 2553 h 10000"/>
                <a:gd name="connsiteX15" fmla="*/ 2886 w 10000"/>
                <a:gd name="connsiteY15" fmla="*/ 1793 h 10000"/>
                <a:gd name="connsiteX16" fmla="*/ 2945 w 10000"/>
                <a:gd name="connsiteY16" fmla="*/ 1459 h 10000"/>
                <a:gd name="connsiteX17" fmla="*/ 3003 w 10000"/>
                <a:gd name="connsiteY17" fmla="*/ 1459 h 10000"/>
                <a:gd name="connsiteX18" fmla="*/ 3236 w 10000"/>
                <a:gd name="connsiteY18" fmla="*/ 1641 h 10000"/>
                <a:gd name="connsiteX19" fmla="*/ 3557 w 10000"/>
                <a:gd name="connsiteY19" fmla="*/ 1611 h 10000"/>
                <a:gd name="connsiteX20" fmla="*/ 3761 w 10000"/>
                <a:gd name="connsiteY20" fmla="*/ 1581 h 10000"/>
                <a:gd name="connsiteX21" fmla="*/ 3906 w 10000"/>
                <a:gd name="connsiteY21" fmla="*/ 1337 h 10000"/>
                <a:gd name="connsiteX22" fmla="*/ 4053 w 10000"/>
                <a:gd name="connsiteY22" fmla="*/ 1307 h 10000"/>
                <a:gd name="connsiteX23" fmla="*/ 4169 w 10000"/>
                <a:gd name="connsiteY23" fmla="*/ 1307 h 10000"/>
                <a:gd name="connsiteX24" fmla="*/ 4315 w 10000"/>
                <a:gd name="connsiteY24" fmla="*/ 1246 h 10000"/>
                <a:gd name="connsiteX25" fmla="*/ 4373 w 10000"/>
                <a:gd name="connsiteY25" fmla="*/ 1124 h 10000"/>
                <a:gd name="connsiteX26" fmla="*/ 4461 w 10000"/>
                <a:gd name="connsiteY26" fmla="*/ 699 h 10000"/>
                <a:gd name="connsiteX27" fmla="*/ 4548 w 10000"/>
                <a:gd name="connsiteY27" fmla="*/ 608 h 10000"/>
                <a:gd name="connsiteX28" fmla="*/ 4694 w 10000"/>
                <a:gd name="connsiteY28" fmla="*/ 547 h 10000"/>
                <a:gd name="connsiteX29" fmla="*/ 4781 w 10000"/>
                <a:gd name="connsiteY29" fmla="*/ 486 h 10000"/>
                <a:gd name="connsiteX30" fmla="*/ 5044 w 10000"/>
                <a:gd name="connsiteY30" fmla="*/ 547 h 10000"/>
                <a:gd name="connsiteX31" fmla="*/ 5189 w 10000"/>
                <a:gd name="connsiteY31" fmla="*/ 760 h 10000"/>
                <a:gd name="connsiteX32" fmla="*/ 5306 w 10000"/>
                <a:gd name="connsiteY32" fmla="*/ 912 h 10000"/>
                <a:gd name="connsiteX33" fmla="*/ 5394 w 10000"/>
                <a:gd name="connsiteY33" fmla="*/ 942 h 10000"/>
                <a:gd name="connsiteX34" fmla="*/ 5626 w 10000"/>
                <a:gd name="connsiteY34" fmla="*/ 942 h 10000"/>
                <a:gd name="connsiteX35" fmla="*/ 5744 w 10000"/>
                <a:gd name="connsiteY35" fmla="*/ 973 h 10000"/>
                <a:gd name="connsiteX36" fmla="*/ 5918 w 10000"/>
                <a:gd name="connsiteY36" fmla="*/ 1003 h 10000"/>
                <a:gd name="connsiteX37" fmla="*/ 6005 w 10000"/>
                <a:gd name="connsiteY37" fmla="*/ 973 h 10000"/>
                <a:gd name="connsiteX38" fmla="*/ 6123 w 10000"/>
                <a:gd name="connsiteY38" fmla="*/ 973 h 10000"/>
                <a:gd name="connsiteX39" fmla="*/ 6210 w 10000"/>
                <a:gd name="connsiteY39" fmla="*/ 1003 h 10000"/>
                <a:gd name="connsiteX40" fmla="*/ 6326 w 10000"/>
                <a:gd name="connsiteY40" fmla="*/ 1033 h 10000"/>
                <a:gd name="connsiteX41" fmla="*/ 6589 w 10000"/>
                <a:gd name="connsiteY41" fmla="*/ 1094 h 10000"/>
                <a:gd name="connsiteX42" fmla="*/ 6676 w 10000"/>
                <a:gd name="connsiteY42" fmla="*/ 1094 h 10000"/>
                <a:gd name="connsiteX43" fmla="*/ 6764 w 10000"/>
                <a:gd name="connsiteY43" fmla="*/ 1003 h 10000"/>
                <a:gd name="connsiteX44" fmla="*/ 6851 w 10000"/>
                <a:gd name="connsiteY44" fmla="*/ 882 h 10000"/>
                <a:gd name="connsiteX45" fmla="*/ 6822 w 10000"/>
                <a:gd name="connsiteY45" fmla="*/ 486 h 10000"/>
                <a:gd name="connsiteX46" fmla="*/ 6705 w 10000"/>
                <a:gd name="connsiteY46" fmla="*/ 213 h 10000"/>
                <a:gd name="connsiteX47" fmla="*/ 6764 w 10000"/>
                <a:gd name="connsiteY47" fmla="*/ 121 h 10000"/>
                <a:gd name="connsiteX48" fmla="*/ 7085 w 10000"/>
                <a:gd name="connsiteY48" fmla="*/ 30 h 10000"/>
                <a:gd name="connsiteX49" fmla="*/ 7143 w 10000"/>
                <a:gd name="connsiteY49" fmla="*/ 0 h 10000"/>
                <a:gd name="connsiteX50" fmla="*/ 7288 w 10000"/>
                <a:gd name="connsiteY50" fmla="*/ 30 h 10000"/>
                <a:gd name="connsiteX51" fmla="*/ 7435 w 10000"/>
                <a:gd name="connsiteY51" fmla="*/ 152 h 10000"/>
                <a:gd name="connsiteX52" fmla="*/ 7464 w 10000"/>
                <a:gd name="connsiteY52" fmla="*/ 304 h 10000"/>
                <a:gd name="connsiteX53" fmla="*/ 7318 w 10000"/>
                <a:gd name="connsiteY53" fmla="*/ 608 h 10000"/>
                <a:gd name="connsiteX54" fmla="*/ 7288 w 10000"/>
                <a:gd name="connsiteY54" fmla="*/ 699 h 10000"/>
                <a:gd name="connsiteX55" fmla="*/ 7347 w 10000"/>
                <a:gd name="connsiteY55" fmla="*/ 882 h 10000"/>
                <a:gd name="connsiteX56" fmla="*/ 7843 w 10000"/>
                <a:gd name="connsiteY56" fmla="*/ 1459 h 10000"/>
                <a:gd name="connsiteX57" fmla="*/ 8193 w 10000"/>
                <a:gd name="connsiteY57" fmla="*/ 1337 h 10000"/>
                <a:gd name="connsiteX58" fmla="*/ 8280 w 10000"/>
                <a:gd name="connsiteY58" fmla="*/ 1246 h 10000"/>
                <a:gd name="connsiteX59" fmla="*/ 8367 w 10000"/>
                <a:gd name="connsiteY59" fmla="*/ 1246 h 10000"/>
                <a:gd name="connsiteX60" fmla="*/ 8455 w 10000"/>
                <a:gd name="connsiteY60" fmla="*/ 1277 h 10000"/>
                <a:gd name="connsiteX61" fmla="*/ 8396 w 10000"/>
                <a:gd name="connsiteY61" fmla="*/ 1489 h 10000"/>
                <a:gd name="connsiteX62" fmla="*/ 8425 w 10000"/>
                <a:gd name="connsiteY62" fmla="*/ 1611 h 10000"/>
                <a:gd name="connsiteX63" fmla="*/ 8572 w 10000"/>
                <a:gd name="connsiteY63" fmla="*/ 1641 h 10000"/>
                <a:gd name="connsiteX64" fmla="*/ 8717 w 10000"/>
                <a:gd name="connsiteY64" fmla="*/ 1611 h 10000"/>
                <a:gd name="connsiteX65" fmla="*/ 8775 w 10000"/>
                <a:gd name="connsiteY65" fmla="*/ 1672 h 10000"/>
                <a:gd name="connsiteX66" fmla="*/ 8805 w 10000"/>
                <a:gd name="connsiteY66" fmla="*/ 1763 h 10000"/>
                <a:gd name="connsiteX67" fmla="*/ 8979 w 10000"/>
                <a:gd name="connsiteY67" fmla="*/ 1854 h 10000"/>
                <a:gd name="connsiteX68" fmla="*/ 8950 w 10000"/>
                <a:gd name="connsiteY68" fmla="*/ 2097 h 10000"/>
                <a:gd name="connsiteX69" fmla="*/ 8955 w 10000"/>
                <a:gd name="connsiteY69" fmla="*/ 2451 h 10000"/>
                <a:gd name="connsiteX70" fmla="*/ 8726 w 10000"/>
                <a:gd name="connsiteY70" fmla="*/ 2711 h 10000"/>
                <a:gd name="connsiteX71" fmla="*/ 8679 w 10000"/>
                <a:gd name="connsiteY71" fmla="*/ 2969 h 10000"/>
                <a:gd name="connsiteX72" fmla="*/ 8673 w 10000"/>
                <a:gd name="connsiteY72" fmla="*/ 3391 h 10000"/>
                <a:gd name="connsiteX73" fmla="*/ 8596 w 10000"/>
                <a:gd name="connsiteY73" fmla="*/ 3569 h 10000"/>
                <a:gd name="connsiteX74" fmla="*/ 8425 w 10000"/>
                <a:gd name="connsiteY74" fmla="*/ 3539 h 10000"/>
                <a:gd name="connsiteX75" fmla="*/ 8219 w 10000"/>
                <a:gd name="connsiteY75" fmla="*/ 3394 h 10000"/>
                <a:gd name="connsiteX76" fmla="*/ 8062 w 10000"/>
                <a:gd name="connsiteY76" fmla="*/ 3303 h 10000"/>
                <a:gd name="connsiteX77" fmla="*/ 8006 w 10000"/>
                <a:gd name="connsiteY77" fmla="*/ 3296 h 10000"/>
                <a:gd name="connsiteX78" fmla="*/ 7952 w 10000"/>
                <a:gd name="connsiteY78" fmla="*/ 3315 h 10000"/>
                <a:gd name="connsiteX79" fmla="*/ 7926 w 10000"/>
                <a:gd name="connsiteY79" fmla="*/ 3285 h 10000"/>
                <a:gd name="connsiteX80" fmla="*/ 7821 w 10000"/>
                <a:gd name="connsiteY80" fmla="*/ 3279 h 10000"/>
                <a:gd name="connsiteX81" fmla="*/ 7839 w 10000"/>
                <a:gd name="connsiteY81" fmla="*/ 3340 h 10000"/>
                <a:gd name="connsiteX82" fmla="*/ 7719 w 10000"/>
                <a:gd name="connsiteY82" fmla="*/ 3745 h 10000"/>
                <a:gd name="connsiteX83" fmla="*/ 7593 w 10000"/>
                <a:gd name="connsiteY83" fmla="*/ 3776 h 10000"/>
                <a:gd name="connsiteX84" fmla="*/ 7405 w 10000"/>
                <a:gd name="connsiteY84" fmla="*/ 3738 h 10000"/>
                <a:gd name="connsiteX85" fmla="*/ 7250 w 10000"/>
                <a:gd name="connsiteY85" fmla="*/ 3789 h 10000"/>
                <a:gd name="connsiteX86" fmla="*/ 6968 w 10000"/>
                <a:gd name="connsiteY86" fmla="*/ 3829 h 10000"/>
                <a:gd name="connsiteX87" fmla="*/ 6910 w 10000"/>
                <a:gd name="connsiteY87" fmla="*/ 3951 h 10000"/>
                <a:gd name="connsiteX88" fmla="*/ 6880 w 10000"/>
                <a:gd name="connsiteY88" fmla="*/ 4042 h 10000"/>
                <a:gd name="connsiteX89" fmla="*/ 6968 w 10000"/>
                <a:gd name="connsiteY89" fmla="*/ 4073 h 10000"/>
                <a:gd name="connsiteX90" fmla="*/ 7114 w 10000"/>
                <a:gd name="connsiteY90" fmla="*/ 4073 h 10000"/>
                <a:gd name="connsiteX91" fmla="*/ 7288 w 10000"/>
                <a:gd name="connsiteY91" fmla="*/ 4042 h 10000"/>
                <a:gd name="connsiteX92" fmla="*/ 7522 w 10000"/>
                <a:gd name="connsiteY92" fmla="*/ 3921 h 10000"/>
                <a:gd name="connsiteX93" fmla="*/ 7551 w 10000"/>
                <a:gd name="connsiteY93" fmla="*/ 4042 h 10000"/>
                <a:gd name="connsiteX94" fmla="*/ 7405 w 10000"/>
                <a:gd name="connsiteY94" fmla="*/ 4286 h 10000"/>
                <a:gd name="connsiteX95" fmla="*/ 7143 w 10000"/>
                <a:gd name="connsiteY95" fmla="*/ 4529 h 10000"/>
                <a:gd name="connsiteX96" fmla="*/ 7143 w 10000"/>
                <a:gd name="connsiteY96" fmla="*/ 4620 h 10000"/>
                <a:gd name="connsiteX97" fmla="*/ 7055 w 10000"/>
                <a:gd name="connsiteY97" fmla="*/ 4832 h 10000"/>
                <a:gd name="connsiteX98" fmla="*/ 7143 w 10000"/>
                <a:gd name="connsiteY98" fmla="*/ 6018 h 10000"/>
                <a:gd name="connsiteX99" fmla="*/ 7288 w 10000"/>
                <a:gd name="connsiteY99" fmla="*/ 6048 h 10000"/>
                <a:gd name="connsiteX100" fmla="*/ 7347 w 10000"/>
                <a:gd name="connsiteY100" fmla="*/ 6018 h 10000"/>
                <a:gd name="connsiteX101" fmla="*/ 7464 w 10000"/>
                <a:gd name="connsiteY101" fmla="*/ 5988 h 10000"/>
                <a:gd name="connsiteX102" fmla="*/ 7551 w 10000"/>
                <a:gd name="connsiteY102" fmla="*/ 5927 h 10000"/>
                <a:gd name="connsiteX103" fmla="*/ 7872 w 10000"/>
                <a:gd name="connsiteY103" fmla="*/ 5775 h 10000"/>
                <a:gd name="connsiteX104" fmla="*/ 8105 w 10000"/>
                <a:gd name="connsiteY104" fmla="*/ 5593 h 10000"/>
                <a:gd name="connsiteX105" fmla="*/ 8513 w 10000"/>
                <a:gd name="connsiteY105" fmla="*/ 5136 h 10000"/>
                <a:gd name="connsiteX106" fmla="*/ 9096 w 10000"/>
                <a:gd name="connsiteY106" fmla="*/ 4620 h 10000"/>
                <a:gd name="connsiteX107" fmla="*/ 9213 w 10000"/>
                <a:gd name="connsiteY107" fmla="*/ 4407 h 10000"/>
                <a:gd name="connsiteX108" fmla="*/ 9358 w 10000"/>
                <a:gd name="connsiteY108" fmla="*/ 4346 h 10000"/>
                <a:gd name="connsiteX109" fmla="*/ 9417 w 10000"/>
                <a:gd name="connsiteY109" fmla="*/ 4346 h 10000"/>
                <a:gd name="connsiteX110" fmla="*/ 9505 w 10000"/>
                <a:gd name="connsiteY110" fmla="*/ 4286 h 10000"/>
                <a:gd name="connsiteX111" fmla="*/ 9737 w 10000"/>
                <a:gd name="connsiteY111" fmla="*/ 4529 h 10000"/>
                <a:gd name="connsiteX112" fmla="*/ 9913 w 10000"/>
                <a:gd name="connsiteY112" fmla="*/ 4863 h 10000"/>
                <a:gd name="connsiteX113" fmla="*/ 10000 w 10000"/>
                <a:gd name="connsiteY113" fmla="*/ 5198 h 10000"/>
                <a:gd name="connsiteX114" fmla="*/ 9795 w 10000"/>
                <a:gd name="connsiteY114" fmla="*/ 5440 h 10000"/>
                <a:gd name="connsiteX115" fmla="*/ 9329 w 10000"/>
                <a:gd name="connsiteY115" fmla="*/ 5714 h 10000"/>
                <a:gd name="connsiteX116" fmla="*/ 9213 w 10000"/>
                <a:gd name="connsiteY116" fmla="*/ 5866 h 10000"/>
                <a:gd name="connsiteX117" fmla="*/ 9009 w 10000"/>
                <a:gd name="connsiteY117" fmla="*/ 6292 h 10000"/>
                <a:gd name="connsiteX118" fmla="*/ 8921 w 10000"/>
                <a:gd name="connsiteY118" fmla="*/ 6322 h 10000"/>
                <a:gd name="connsiteX119" fmla="*/ 8834 w 10000"/>
                <a:gd name="connsiteY119" fmla="*/ 6383 h 10000"/>
                <a:gd name="connsiteX120" fmla="*/ 8688 w 10000"/>
                <a:gd name="connsiteY120" fmla="*/ 6322 h 10000"/>
                <a:gd name="connsiteX121" fmla="*/ 8572 w 10000"/>
                <a:gd name="connsiteY121" fmla="*/ 6322 h 10000"/>
                <a:gd name="connsiteX122" fmla="*/ 8425 w 10000"/>
                <a:gd name="connsiteY122" fmla="*/ 6322 h 10000"/>
                <a:gd name="connsiteX123" fmla="*/ 8309 w 10000"/>
                <a:gd name="connsiteY123" fmla="*/ 6413 h 10000"/>
                <a:gd name="connsiteX124" fmla="*/ 8280 w 10000"/>
                <a:gd name="connsiteY124" fmla="*/ 6443 h 10000"/>
                <a:gd name="connsiteX125" fmla="*/ 8542 w 10000"/>
                <a:gd name="connsiteY125" fmla="*/ 6687 h 10000"/>
                <a:gd name="connsiteX126" fmla="*/ 8572 w 10000"/>
                <a:gd name="connsiteY126" fmla="*/ 6747 h 10000"/>
                <a:gd name="connsiteX127" fmla="*/ 8921 w 10000"/>
                <a:gd name="connsiteY127" fmla="*/ 6991 h 10000"/>
                <a:gd name="connsiteX128" fmla="*/ 8979 w 10000"/>
                <a:gd name="connsiteY128" fmla="*/ 7355 h 10000"/>
                <a:gd name="connsiteX129" fmla="*/ 8892 w 10000"/>
                <a:gd name="connsiteY129" fmla="*/ 7538 h 10000"/>
                <a:gd name="connsiteX130" fmla="*/ 8834 w 10000"/>
                <a:gd name="connsiteY130" fmla="*/ 7599 h 10000"/>
                <a:gd name="connsiteX131" fmla="*/ 8805 w 10000"/>
                <a:gd name="connsiteY131" fmla="*/ 7750 h 10000"/>
                <a:gd name="connsiteX132" fmla="*/ 8834 w 10000"/>
                <a:gd name="connsiteY132" fmla="*/ 7963 h 10000"/>
                <a:gd name="connsiteX133" fmla="*/ 8717 w 10000"/>
                <a:gd name="connsiteY133" fmla="*/ 8207 h 10000"/>
                <a:gd name="connsiteX134" fmla="*/ 8425 w 10000"/>
                <a:gd name="connsiteY134" fmla="*/ 8571 h 10000"/>
                <a:gd name="connsiteX135" fmla="*/ 8338 w 10000"/>
                <a:gd name="connsiteY135" fmla="*/ 8906 h 10000"/>
                <a:gd name="connsiteX136" fmla="*/ 8367 w 10000"/>
                <a:gd name="connsiteY136" fmla="*/ 9180 h 10000"/>
                <a:gd name="connsiteX137" fmla="*/ 8425 w 10000"/>
                <a:gd name="connsiteY137" fmla="*/ 9452 h 10000"/>
                <a:gd name="connsiteX138" fmla="*/ 8309 w 10000"/>
                <a:gd name="connsiteY138" fmla="*/ 9483 h 10000"/>
                <a:gd name="connsiteX139" fmla="*/ 8134 w 10000"/>
                <a:gd name="connsiteY139" fmla="*/ 9514 h 10000"/>
                <a:gd name="connsiteX140" fmla="*/ 7814 w 10000"/>
                <a:gd name="connsiteY140" fmla="*/ 9756 h 10000"/>
                <a:gd name="connsiteX141" fmla="*/ 7667 w 10000"/>
                <a:gd name="connsiteY141" fmla="*/ 9848 h 10000"/>
                <a:gd name="connsiteX142" fmla="*/ 7551 w 10000"/>
                <a:gd name="connsiteY142" fmla="*/ 9969 h 10000"/>
                <a:gd name="connsiteX143" fmla="*/ 7201 w 10000"/>
                <a:gd name="connsiteY143" fmla="*/ 10000 h 10000"/>
                <a:gd name="connsiteX144" fmla="*/ 7085 w 10000"/>
                <a:gd name="connsiteY144" fmla="*/ 10000 h 10000"/>
                <a:gd name="connsiteX145" fmla="*/ 6880 w 10000"/>
                <a:gd name="connsiteY145" fmla="*/ 9939 h 10000"/>
                <a:gd name="connsiteX146" fmla="*/ 6676 w 10000"/>
                <a:gd name="connsiteY146" fmla="*/ 10000 h 10000"/>
                <a:gd name="connsiteX147" fmla="*/ 6472 w 10000"/>
                <a:gd name="connsiteY147" fmla="*/ 9969 h 10000"/>
                <a:gd name="connsiteX148" fmla="*/ 6385 w 10000"/>
                <a:gd name="connsiteY148" fmla="*/ 9939 h 10000"/>
                <a:gd name="connsiteX149" fmla="*/ 6268 w 10000"/>
                <a:gd name="connsiteY149" fmla="*/ 9909 h 10000"/>
                <a:gd name="connsiteX150" fmla="*/ 6385 w 10000"/>
                <a:gd name="connsiteY150" fmla="*/ 9696 h 10000"/>
                <a:gd name="connsiteX151" fmla="*/ 6326 w 10000"/>
                <a:gd name="connsiteY151" fmla="*/ 9544 h 10000"/>
                <a:gd name="connsiteX152" fmla="*/ 6385 w 10000"/>
                <a:gd name="connsiteY152" fmla="*/ 9452 h 10000"/>
                <a:gd name="connsiteX153" fmla="*/ 6297 w 10000"/>
                <a:gd name="connsiteY153" fmla="*/ 9422 h 10000"/>
                <a:gd name="connsiteX154" fmla="*/ 6268 w 10000"/>
                <a:gd name="connsiteY154" fmla="*/ 9270 h 10000"/>
                <a:gd name="connsiteX155" fmla="*/ 6210 w 10000"/>
                <a:gd name="connsiteY155" fmla="*/ 9210 h 10000"/>
                <a:gd name="connsiteX156" fmla="*/ 6152 w 10000"/>
                <a:gd name="connsiteY156" fmla="*/ 8906 h 10000"/>
                <a:gd name="connsiteX157" fmla="*/ 6065 w 10000"/>
                <a:gd name="connsiteY157" fmla="*/ 8814 h 10000"/>
                <a:gd name="connsiteX158" fmla="*/ 5976 w 10000"/>
                <a:gd name="connsiteY158" fmla="*/ 8753 h 10000"/>
                <a:gd name="connsiteX159" fmla="*/ 5597 w 10000"/>
                <a:gd name="connsiteY159" fmla="*/ 8753 h 10000"/>
                <a:gd name="connsiteX160" fmla="*/ 5394 w 10000"/>
                <a:gd name="connsiteY160" fmla="*/ 8753 h 10000"/>
                <a:gd name="connsiteX161" fmla="*/ 5073 w 10000"/>
                <a:gd name="connsiteY161" fmla="*/ 8723 h 10000"/>
                <a:gd name="connsiteX162" fmla="*/ 5015 w 10000"/>
                <a:gd name="connsiteY162" fmla="*/ 8662 h 10000"/>
                <a:gd name="connsiteX163" fmla="*/ 4956 w 10000"/>
                <a:gd name="connsiteY163" fmla="*/ 8814 h 10000"/>
                <a:gd name="connsiteX164" fmla="*/ 4752 w 10000"/>
                <a:gd name="connsiteY164" fmla="*/ 8906 h 10000"/>
                <a:gd name="connsiteX165" fmla="*/ 4548 w 10000"/>
                <a:gd name="connsiteY165" fmla="*/ 8906 h 10000"/>
                <a:gd name="connsiteX166" fmla="*/ 4548 w 10000"/>
                <a:gd name="connsiteY166" fmla="*/ 8814 h 10000"/>
                <a:gd name="connsiteX167" fmla="*/ 4635 w 10000"/>
                <a:gd name="connsiteY167" fmla="*/ 8298 h 10000"/>
                <a:gd name="connsiteX168" fmla="*/ 4490 w 10000"/>
                <a:gd name="connsiteY168" fmla="*/ 7872 h 10000"/>
                <a:gd name="connsiteX169" fmla="*/ 4403 w 10000"/>
                <a:gd name="connsiteY169" fmla="*/ 7842 h 10000"/>
                <a:gd name="connsiteX170" fmla="*/ 4198 w 10000"/>
                <a:gd name="connsiteY170" fmla="*/ 7811 h 10000"/>
                <a:gd name="connsiteX171" fmla="*/ 4111 w 10000"/>
                <a:gd name="connsiteY171" fmla="*/ 7842 h 10000"/>
                <a:gd name="connsiteX172" fmla="*/ 3935 w 10000"/>
                <a:gd name="connsiteY172" fmla="*/ 7872 h 10000"/>
                <a:gd name="connsiteX173" fmla="*/ 3761 w 10000"/>
                <a:gd name="connsiteY173" fmla="*/ 7963 h 10000"/>
                <a:gd name="connsiteX174" fmla="*/ 3527 w 10000"/>
                <a:gd name="connsiteY174" fmla="*/ 8054 h 10000"/>
                <a:gd name="connsiteX175" fmla="*/ 3324 w 10000"/>
                <a:gd name="connsiteY175" fmla="*/ 8571 h 10000"/>
                <a:gd name="connsiteX176" fmla="*/ 3149 w 10000"/>
                <a:gd name="connsiteY176" fmla="*/ 8602 h 10000"/>
                <a:gd name="connsiteX177" fmla="*/ 3032 w 10000"/>
                <a:gd name="connsiteY177" fmla="*/ 8571 h 10000"/>
                <a:gd name="connsiteX178" fmla="*/ 2915 w 10000"/>
                <a:gd name="connsiteY178" fmla="*/ 8602 h 10000"/>
                <a:gd name="connsiteX179" fmla="*/ 2536 w 10000"/>
                <a:gd name="connsiteY179" fmla="*/ 8571 h 10000"/>
                <a:gd name="connsiteX180" fmla="*/ 2536 w 10000"/>
                <a:gd name="connsiteY180" fmla="*/ 8358 h 10000"/>
                <a:gd name="connsiteX181" fmla="*/ 2478 w 10000"/>
                <a:gd name="connsiteY181" fmla="*/ 8267 h 10000"/>
                <a:gd name="connsiteX182" fmla="*/ 2449 w 10000"/>
                <a:gd name="connsiteY182" fmla="*/ 8145 h 10000"/>
                <a:gd name="connsiteX183" fmla="*/ 2362 w 10000"/>
                <a:gd name="connsiteY183" fmla="*/ 8054 h 10000"/>
                <a:gd name="connsiteX184" fmla="*/ 2362 w 10000"/>
                <a:gd name="connsiteY184" fmla="*/ 7872 h 10000"/>
                <a:gd name="connsiteX185" fmla="*/ 2304 w 10000"/>
                <a:gd name="connsiteY185" fmla="*/ 7750 h 10000"/>
                <a:gd name="connsiteX186" fmla="*/ 2099 w 10000"/>
                <a:gd name="connsiteY186" fmla="*/ 7021 h 10000"/>
                <a:gd name="connsiteX187" fmla="*/ 2012 w 10000"/>
                <a:gd name="connsiteY187" fmla="*/ 6900 h 10000"/>
                <a:gd name="connsiteX188" fmla="*/ 1720 w 10000"/>
                <a:gd name="connsiteY188" fmla="*/ 7021 h 10000"/>
                <a:gd name="connsiteX189" fmla="*/ 1604 w 10000"/>
                <a:gd name="connsiteY189" fmla="*/ 7021 h 10000"/>
                <a:gd name="connsiteX190" fmla="*/ 1283 w 10000"/>
                <a:gd name="connsiteY190" fmla="*/ 6960 h 10000"/>
                <a:gd name="connsiteX191" fmla="*/ 991 w 10000"/>
                <a:gd name="connsiteY191" fmla="*/ 6747 h 10000"/>
                <a:gd name="connsiteX192" fmla="*/ 758 w 10000"/>
                <a:gd name="connsiteY192" fmla="*/ 6747 h 10000"/>
                <a:gd name="connsiteX193" fmla="*/ 671 w 10000"/>
                <a:gd name="connsiteY193" fmla="*/ 6687 h 10000"/>
                <a:gd name="connsiteX194" fmla="*/ 583 w 10000"/>
                <a:gd name="connsiteY194" fmla="*/ 6565 h 10000"/>
                <a:gd name="connsiteX195" fmla="*/ 583 w 10000"/>
                <a:gd name="connsiteY195" fmla="*/ 6443 h 10000"/>
                <a:gd name="connsiteX196" fmla="*/ 525 w 10000"/>
                <a:gd name="connsiteY196" fmla="*/ 6474 h 10000"/>
                <a:gd name="connsiteX197" fmla="*/ 350 w 10000"/>
                <a:gd name="connsiteY197" fmla="*/ 6413 h 10000"/>
                <a:gd name="connsiteX198" fmla="*/ 0 w 10000"/>
                <a:gd name="connsiteY198" fmla="*/ 6139 h 10000"/>
                <a:gd name="connsiteX199" fmla="*/ 0 w 10000"/>
                <a:gd name="connsiteY199" fmla="*/ 6048 h 10000"/>
                <a:gd name="connsiteX0" fmla="*/ 0 w 10000"/>
                <a:gd name="connsiteY0" fmla="*/ 6048 h 10000"/>
                <a:gd name="connsiteX1" fmla="*/ 234 w 10000"/>
                <a:gd name="connsiteY1" fmla="*/ 5775 h 10000"/>
                <a:gd name="connsiteX2" fmla="*/ 321 w 10000"/>
                <a:gd name="connsiteY2" fmla="*/ 5623 h 10000"/>
                <a:gd name="connsiteX3" fmla="*/ 408 w 10000"/>
                <a:gd name="connsiteY3" fmla="*/ 4620 h 10000"/>
                <a:gd name="connsiteX4" fmla="*/ 671 w 10000"/>
                <a:gd name="connsiteY4" fmla="*/ 4529 h 10000"/>
                <a:gd name="connsiteX5" fmla="*/ 816 w 10000"/>
                <a:gd name="connsiteY5" fmla="*/ 4498 h 10000"/>
                <a:gd name="connsiteX6" fmla="*/ 1137 w 10000"/>
                <a:gd name="connsiteY6" fmla="*/ 4377 h 10000"/>
                <a:gd name="connsiteX7" fmla="*/ 1457 w 10000"/>
                <a:gd name="connsiteY7" fmla="*/ 4164 h 10000"/>
                <a:gd name="connsiteX8" fmla="*/ 1865 w 10000"/>
                <a:gd name="connsiteY8" fmla="*/ 4042 h 10000"/>
                <a:gd name="connsiteX9" fmla="*/ 2012 w 10000"/>
                <a:gd name="connsiteY9" fmla="*/ 3951 h 10000"/>
                <a:gd name="connsiteX10" fmla="*/ 1895 w 10000"/>
                <a:gd name="connsiteY10" fmla="*/ 3556 h 10000"/>
                <a:gd name="connsiteX11" fmla="*/ 1954 w 10000"/>
                <a:gd name="connsiteY11" fmla="*/ 3404 h 10000"/>
                <a:gd name="connsiteX12" fmla="*/ 2128 w 10000"/>
                <a:gd name="connsiteY12" fmla="*/ 3161 h 10000"/>
                <a:gd name="connsiteX13" fmla="*/ 2128 w 10000"/>
                <a:gd name="connsiteY13" fmla="*/ 3039 h 10000"/>
                <a:gd name="connsiteX14" fmla="*/ 2536 w 10000"/>
                <a:gd name="connsiteY14" fmla="*/ 2553 h 10000"/>
                <a:gd name="connsiteX15" fmla="*/ 2886 w 10000"/>
                <a:gd name="connsiteY15" fmla="*/ 1793 h 10000"/>
                <a:gd name="connsiteX16" fmla="*/ 2945 w 10000"/>
                <a:gd name="connsiteY16" fmla="*/ 1459 h 10000"/>
                <a:gd name="connsiteX17" fmla="*/ 3003 w 10000"/>
                <a:gd name="connsiteY17" fmla="*/ 1459 h 10000"/>
                <a:gd name="connsiteX18" fmla="*/ 3236 w 10000"/>
                <a:gd name="connsiteY18" fmla="*/ 1641 h 10000"/>
                <a:gd name="connsiteX19" fmla="*/ 3557 w 10000"/>
                <a:gd name="connsiteY19" fmla="*/ 1611 h 10000"/>
                <a:gd name="connsiteX20" fmla="*/ 3761 w 10000"/>
                <a:gd name="connsiteY20" fmla="*/ 1581 h 10000"/>
                <a:gd name="connsiteX21" fmla="*/ 3906 w 10000"/>
                <a:gd name="connsiteY21" fmla="*/ 1337 h 10000"/>
                <a:gd name="connsiteX22" fmla="*/ 4053 w 10000"/>
                <a:gd name="connsiteY22" fmla="*/ 1307 h 10000"/>
                <a:gd name="connsiteX23" fmla="*/ 4169 w 10000"/>
                <a:gd name="connsiteY23" fmla="*/ 1307 h 10000"/>
                <a:gd name="connsiteX24" fmla="*/ 4315 w 10000"/>
                <a:gd name="connsiteY24" fmla="*/ 1246 h 10000"/>
                <a:gd name="connsiteX25" fmla="*/ 4373 w 10000"/>
                <a:gd name="connsiteY25" fmla="*/ 1124 h 10000"/>
                <a:gd name="connsiteX26" fmla="*/ 4461 w 10000"/>
                <a:gd name="connsiteY26" fmla="*/ 699 h 10000"/>
                <a:gd name="connsiteX27" fmla="*/ 4548 w 10000"/>
                <a:gd name="connsiteY27" fmla="*/ 608 h 10000"/>
                <a:gd name="connsiteX28" fmla="*/ 4694 w 10000"/>
                <a:gd name="connsiteY28" fmla="*/ 547 h 10000"/>
                <a:gd name="connsiteX29" fmla="*/ 4781 w 10000"/>
                <a:gd name="connsiteY29" fmla="*/ 486 h 10000"/>
                <a:gd name="connsiteX30" fmla="*/ 5044 w 10000"/>
                <a:gd name="connsiteY30" fmla="*/ 547 h 10000"/>
                <a:gd name="connsiteX31" fmla="*/ 5189 w 10000"/>
                <a:gd name="connsiteY31" fmla="*/ 760 h 10000"/>
                <a:gd name="connsiteX32" fmla="*/ 5306 w 10000"/>
                <a:gd name="connsiteY32" fmla="*/ 912 h 10000"/>
                <a:gd name="connsiteX33" fmla="*/ 5394 w 10000"/>
                <a:gd name="connsiteY33" fmla="*/ 942 h 10000"/>
                <a:gd name="connsiteX34" fmla="*/ 5626 w 10000"/>
                <a:gd name="connsiteY34" fmla="*/ 942 h 10000"/>
                <a:gd name="connsiteX35" fmla="*/ 5744 w 10000"/>
                <a:gd name="connsiteY35" fmla="*/ 973 h 10000"/>
                <a:gd name="connsiteX36" fmla="*/ 5918 w 10000"/>
                <a:gd name="connsiteY36" fmla="*/ 1003 h 10000"/>
                <a:gd name="connsiteX37" fmla="*/ 6005 w 10000"/>
                <a:gd name="connsiteY37" fmla="*/ 973 h 10000"/>
                <a:gd name="connsiteX38" fmla="*/ 6123 w 10000"/>
                <a:gd name="connsiteY38" fmla="*/ 973 h 10000"/>
                <a:gd name="connsiteX39" fmla="*/ 6210 w 10000"/>
                <a:gd name="connsiteY39" fmla="*/ 1003 h 10000"/>
                <a:gd name="connsiteX40" fmla="*/ 6326 w 10000"/>
                <a:gd name="connsiteY40" fmla="*/ 1033 h 10000"/>
                <a:gd name="connsiteX41" fmla="*/ 6589 w 10000"/>
                <a:gd name="connsiteY41" fmla="*/ 1094 h 10000"/>
                <a:gd name="connsiteX42" fmla="*/ 6676 w 10000"/>
                <a:gd name="connsiteY42" fmla="*/ 1094 h 10000"/>
                <a:gd name="connsiteX43" fmla="*/ 6764 w 10000"/>
                <a:gd name="connsiteY43" fmla="*/ 1003 h 10000"/>
                <a:gd name="connsiteX44" fmla="*/ 6851 w 10000"/>
                <a:gd name="connsiteY44" fmla="*/ 882 h 10000"/>
                <a:gd name="connsiteX45" fmla="*/ 6822 w 10000"/>
                <a:gd name="connsiteY45" fmla="*/ 486 h 10000"/>
                <a:gd name="connsiteX46" fmla="*/ 6705 w 10000"/>
                <a:gd name="connsiteY46" fmla="*/ 213 h 10000"/>
                <a:gd name="connsiteX47" fmla="*/ 6764 w 10000"/>
                <a:gd name="connsiteY47" fmla="*/ 121 h 10000"/>
                <a:gd name="connsiteX48" fmla="*/ 7085 w 10000"/>
                <a:gd name="connsiteY48" fmla="*/ 30 h 10000"/>
                <a:gd name="connsiteX49" fmla="*/ 7143 w 10000"/>
                <a:gd name="connsiteY49" fmla="*/ 0 h 10000"/>
                <a:gd name="connsiteX50" fmla="*/ 7288 w 10000"/>
                <a:gd name="connsiteY50" fmla="*/ 30 h 10000"/>
                <a:gd name="connsiteX51" fmla="*/ 7435 w 10000"/>
                <a:gd name="connsiteY51" fmla="*/ 152 h 10000"/>
                <a:gd name="connsiteX52" fmla="*/ 7464 w 10000"/>
                <a:gd name="connsiteY52" fmla="*/ 304 h 10000"/>
                <a:gd name="connsiteX53" fmla="*/ 7318 w 10000"/>
                <a:gd name="connsiteY53" fmla="*/ 608 h 10000"/>
                <a:gd name="connsiteX54" fmla="*/ 7288 w 10000"/>
                <a:gd name="connsiteY54" fmla="*/ 699 h 10000"/>
                <a:gd name="connsiteX55" fmla="*/ 7347 w 10000"/>
                <a:gd name="connsiteY55" fmla="*/ 882 h 10000"/>
                <a:gd name="connsiteX56" fmla="*/ 7843 w 10000"/>
                <a:gd name="connsiteY56" fmla="*/ 1459 h 10000"/>
                <a:gd name="connsiteX57" fmla="*/ 8193 w 10000"/>
                <a:gd name="connsiteY57" fmla="*/ 1337 h 10000"/>
                <a:gd name="connsiteX58" fmla="*/ 8280 w 10000"/>
                <a:gd name="connsiteY58" fmla="*/ 1246 h 10000"/>
                <a:gd name="connsiteX59" fmla="*/ 8367 w 10000"/>
                <a:gd name="connsiteY59" fmla="*/ 1246 h 10000"/>
                <a:gd name="connsiteX60" fmla="*/ 8455 w 10000"/>
                <a:gd name="connsiteY60" fmla="*/ 1277 h 10000"/>
                <a:gd name="connsiteX61" fmla="*/ 8396 w 10000"/>
                <a:gd name="connsiteY61" fmla="*/ 1489 h 10000"/>
                <a:gd name="connsiteX62" fmla="*/ 8425 w 10000"/>
                <a:gd name="connsiteY62" fmla="*/ 1611 h 10000"/>
                <a:gd name="connsiteX63" fmla="*/ 8572 w 10000"/>
                <a:gd name="connsiteY63" fmla="*/ 1641 h 10000"/>
                <a:gd name="connsiteX64" fmla="*/ 8717 w 10000"/>
                <a:gd name="connsiteY64" fmla="*/ 1611 h 10000"/>
                <a:gd name="connsiteX65" fmla="*/ 8775 w 10000"/>
                <a:gd name="connsiteY65" fmla="*/ 1672 h 10000"/>
                <a:gd name="connsiteX66" fmla="*/ 8805 w 10000"/>
                <a:gd name="connsiteY66" fmla="*/ 1763 h 10000"/>
                <a:gd name="connsiteX67" fmla="*/ 8979 w 10000"/>
                <a:gd name="connsiteY67" fmla="*/ 1854 h 10000"/>
                <a:gd name="connsiteX68" fmla="*/ 8950 w 10000"/>
                <a:gd name="connsiteY68" fmla="*/ 2097 h 10000"/>
                <a:gd name="connsiteX69" fmla="*/ 8955 w 10000"/>
                <a:gd name="connsiteY69" fmla="*/ 2451 h 10000"/>
                <a:gd name="connsiteX70" fmla="*/ 8726 w 10000"/>
                <a:gd name="connsiteY70" fmla="*/ 2711 h 10000"/>
                <a:gd name="connsiteX71" fmla="*/ 8679 w 10000"/>
                <a:gd name="connsiteY71" fmla="*/ 2969 h 10000"/>
                <a:gd name="connsiteX72" fmla="*/ 8673 w 10000"/>
                <a:gd name="connsiteY72" fmla="*/ 3391 h 10000"/>
                <a:gd name="connsiteX73" fmla="*/ 8596 w 10000"/>
                <a:gd name="connsiteY73" fmla="*/ 3569 h 10000"/>
                <a:gd name="connsiteX74" fmla="*/ 8425 w 10000"/>
                <a:gd name="connsiteY74" fmla="*/ 3539 h 10000"/>
                <a:gd name="connsiteX75" fmla="*/ 8219 w 10000"/>
                <a:gd name="connsiteY75" fmla="*/ 3394 h 10000"/>
                <a:gd name="connsiteX76" fmla="*/ 8062 w 10000"/>
                <a:gd name="connsiteY76" fmla="*/ 3303 h 10000"/>
                <a:gd name="connsiteX77" fmla="*/ 8006 w 10000"/>
                <a:gd name="connsiteY77" fmla="*/ 3296 h 10000"/>
                <a:gd name="connsiteX78" fmla="*/ 7952 w 10000"/>
                <a:gd name="connsiteY78" fmla="*/ 3315 h 10000"/>
                <a:gd name="connsiteX79" fmla="*/ 7926 w 10000"/>
                <a:gd name="connsiteY79" fmla="*/ 3285 h 10000"/>
                <a:gd name="connsiteX80" fmla="*/ 7821 w 10000"/>
                <a:gd name="connsiteY80" fmla="*/ 3279 h 10000"/>
                <a:gd name="connsiteX81" fmla="*/ 7839 w 10000"/>
                <a:gd name="connsiteY81" fmla="*/ 3340 h 10000"/>
                <a:gd name="connsiteX82" fmla="*/ 7719 w 10000"/>
                <a:gd name="connsiteY82" fmla="*/ 3745 h 10000"/>
                <a:gd name="connsiteX83" fmla="*/ 7593 w 10000"/>
                <a:gd name="connsiteY83" fmla="*/ 3776 h 10000"/>
                <a:gd name="connsiteX84" fmla="*/ 7405 w 10000"/>
                <a:gd name="connsiteY84" fmla="*/ 3738 h 10000"/>
                <a:gd name="connsiteX85" fmla="*/ 7250 w 10000"/>
                <a:gd name="connsiteY85" fmla="*/ 3789 h 10000"/>
                <a:gd name="connsiteX86" fmla="*/ 6968 w 10000"/>
                <a:gd name="connsiteY86" fmla="*/ 3829 h 10000"/>
                <a:gd name="connsiteX87" fmla="*/ 6910 w 10000"/>
                <a:gd name="connsiteY87" fmla="*/ 3951 h 10000"/>
                <a:gd name="connsiteX88" fmla="*/ 6880 w 10000"/>
                <a:gd name="connsiteY88" fmla="*/ 4042 h 10000"/>
                <a:gd name="connsiteX89" fmla="*/ 6968 w 10000"/>
                <a:gd name="connsiteY89" fmla="*/ 4073 h 10000"/>
                <a:gd name="connsiteX90" fmla="*/ 7114 w 10000"/>
                <a:gd name="connsiteY90" fmla="*/ 4073 h 10000"/>
                <a:gd name="connsiteX91" fmla="*/ 7288 w 10000"/>
                <a:gd name="connsiteY91" fmla="*/ 4042 h 10000"/>
                <a:gd name="connsiteX92" fmla="*/ 7522 w 10000"/>
                <a:gd name="connsiteY92" fmla="*/ 3921 h 10000"/>
                <a:gd name="connsiteX93" fmla="*/ 7623 w 10000"/>
                <a:gd name="connsiteY93" fmla="*/ 4160 h 10000"/>
                <a:gd name="connsiteX94" fmla="*/ 7405 w 10000"/>
                <a:gd name="connsiteY94" fmla="*/ 4286 h 10000"/>
                <a:gd name="connsiteX95" fmla="*/ 7143 w 10000"/>
                <a:gd name="connsiteY95" fmla="*/ 4529 h 10000"/>
                <a:gd name="connsiteX96" fmla="*/ 7143 w 10000"/>
                <a:gd name="connsiteY96" fmla="*/ 4620 h 10000"/>
                <a:gd name="connsiteX97" fmla="*/ 7055 w 10000"/>
                <a:gd name="connsiteY97" fmla="*/ 4832 h 10000"/>
                <a:gd name="connsiteX98" fmla="*/ 7143 w 10000"/>
                <a:gd name="connsiteY98" fmla="*/ 6018 h 10000"/>
                <a:gd name="connsiteX99" fmla="*/ 7288 w 10000"/>
                <a:gd name="connsiteY99" fmla="*/ 6048 h 10000"/>
                <a:gd name="connsiteX100" fmla="*/ 7347 w 10000"/>
                <a:gd name="connsiteY100" fmla="*/ 6018 h 10000"/>
                <a:gd name="connsiteX101" fmla="*/ 7464 w 10000"/>
                <a:gd name="connsiteY101" fmla="*/ 5988 h 10000"/>
                <a:gd name="connsiteX102" fmla="*/ 7551 w 10000"/>
                <a:gd name="connsiteY102" fmla="*/ 5927 h 10000"/>
                <a:gd name="connsiteX103" fmla="*/ 7872 w 10000"/>
                <a:gd name="connsiteY103" fmla="*/ 5775 h 10000"/>
                <a:gd name="connsiteX104" fmla="*/ 8105 w 10000"/>
                <a:gd name="connsiteY104" fmla="*/ 5593 h 10000"/>
                <a:gd name="connsiteX105" fmla="*/ 8513 w 10000"/>
                <a:gd name="connsiteY105" fmla="*/ 5136 h 10000"/>
                <a:gd name="connsiteX106" fmla="*/ 9096 w 10000"/>
                <a:gd name="connsiteY106" fmla="*/ 4620 h 10000"/>
                <a:gd name="connsiteX107" fmla="*/ 9213 w 10000"/>
                <a:gd name="connsiteY107" fmla="*/ 4407 h 10000"/>
                <a:gd name="connsiteX108" fmla="*/ 9358 w 10000"/>
                <a:gd name="connsiteY108" fmla="*/ 4346 h 10000"/>
                <a:gd name="connsiteX109" fmla="*/ 9417 w 10000"/>
                <a:gd name="connsiteY109" fmla="*/ 4346 h 10000"/>
                <a:gd name="connsiteX110" fmla="*/ 9505 w 10000"/>
                <a:gd name="connsiteY110" fmla="*/ 4286 h 10000"/>
                <a:gd name="connsiteX111" fmla="*/ 9737 w 10000"/>
                <a:gd name="connsiteY111" fmla="*/ 4529 h 10000"/>
                <a:gd name="connsiteX112" fmla="*/ 9913 w 10000"/>
                <a:gd name="connsiteY112" fmla="*/ 4863 h 10000"/>
                <a:gd name="connsiteX113" fmla="*/ 10000 w 10000"/>
                <a:gd name="connsiteY113" fmla="*/ 5198 h 10000"/>
                <a:gd name="connsiteX114" fmla="*/ 9795 w 10000"/>
                <a:gd name="connsiteY114" fmla="*/ 5440 h 10000"/>
                <a:gd name="connsiteX115" fmla="*/ 9329 w 10000"/>
                <a:gd name="connsiteY115" fmla="*/ 5714 h 10000"/>
                <a:gd name="connsiteX116" fmla="*/ 9213 w 10000"/>
                <a:gd name="connsiteY116" fmla="*/ 5866 h 10000"/>
                <a:gd name="connsiteX117" fmla="*/ 9009 w 10000"/>
                <a:gd name="connsiteY117" fmla="*/ 6292 h 10000"/>
                <a:gd name="connsiteX118" fmla="*/ 8921 w 10000"/>
                <a:gd name="connsiteY118" fmla="*/ 6322 h 10000"/>
                <a:gd name="connsiteX119" fmla="*/ 8834 w 10000"/>
                <a:gd name="connsiteY119" fmla="*/ 6383 h 10000"/>
                <a:gd name="connsiteX120" fmla="*/ 8688 w 10000"/>
                <a:gd name="connsiteY120" fmla="*/ 6322 h 10000"/>
                <a:gd name="connsiteX121" fmla="*/ 8572 w 10000"/>
                <a:gd name="connsiteY121" fmla="*/ 6322 h 10000"/>
                <a:gd name="connsiteX122" fmla="*/ 8425 w 10000"/>
                <a:gd name="connsiteY122" fmla="*/ 6322 h 10000"/>
                <a:gd name="connsiteX123" fmla="*/ 8309 w 10000"/>
                <a:gd name="connsiteY123" fmla="*/ 6413 h 10000"/>
                <a:gd name="connsiteX124" fmla="*/ 8280 w 10000"/>
                <a:gd name="connsiteY124" fmla="*/ 6443 h 10000"/>
                <a:gd name="connsiteX125" fmla="*/ 8542 w 10000"/>
                <a:gd name="connsiteY125" fmla="*/ 6687 h 10000"/>
                <a:gd name="connsiteX126" fmla="*/ 8572 w 10000"/>
                <a:gd name="connsiteY126" fmla="*/ 6747 h 10000"/>
                <a:gd name="connsiteX127" fmla="*/ 8921 w 10000"/>
                <a:gd name="connsiteY127" fmla="*/ 6991 h 10000"/>
                <a:gd name="connsiteX128" fmla="*/ 8979 w 10000"/>
                <a:gd name="connsiteY128" fmla="*/ 7355 h 10000"/>
                <a:gd name="connsiteX129" fmla="*/ 8892 w 10000"/>
                <a:gd name="connsiteY129" fmla="*/ 7538 h 10000"/>
                <a:gd name="connsiteX130" fmla="*/ 8834 w 10000"/>
                <a:gd name="connsiteY130" fmla="*/ 7599 h 10000"/>
                <a:gd name="connsiteX131" fmla="*/ 8805 w 10000"/>
                <a:gd name="connsiteY131" fmla="*/ 7750 h 10000"/>
                <a:gd name="connsiteX132" fmla="*/ 8834 w 10000"/>
                <a:gd name="connsiteY132" fmla="*/ 7963 h 10000"/>
                <a:gd name="connsiteX133" fmla="*/ 8717 w 10000"/>
                <a:gd name="connsiteY133" fmla="*/ 8207 h 10000"/>
                <a:gd name="connsiteX134" fmla="*/ 8425 w 10000"/>
                <a:gd name="connsiteY134" fmla="*/ 8571 h 10000"/>
                <a:gd name="connsiteX135" fmla="*/ 8338 w 10000"/>
                <a:gd name="connsiteY135" fmla="*/ 8906 h 10000"/>
                <a:gd name="connsiteX136" fmla="*/ 8367 w 10000"/>
                <a:gd name="connsiteY136" fmla="*/ 9180 h 10000"/>
                <a:gd name="connsiteX137" fmla="*/ 8425 w 10000"/>
                <a:gd name="connsiteY137" fmla="*/ 9452 h 10000"/>
                <a:gd name="connsiteX138" fmla="*/ 8309 w 10000"/>
                <a:gd name="connsiteY138" fmla="*/ 9483 h 10000"/>
                <a:gd name="connsiteX139" fmla="*/ 8134 w 10000"/>
                <a:gd name="connsiteY139" fmla="*/ 9514 h 10000"/>
                <a:gd name="connsiteX140" fmla="*/ 7814 w 10000"/>
                <a:gd name="connsiteY140" fmla="*/ 9756 h 10000"/>
                <a:gd name="connsiteX141" fmla="*/ 7667 w 10000"/>
                <a:gd name="connsiteY141" fmla="*/ 9848 h 10000"/>
                <a:gd name="connsiteX142" fmla="*/ 7551 w 10000"/>
                <a:gd name="connsiteY142" fmla="*/ 9969 h 10000"/>
                <a:gd name="connsiteX143" fmla="*/ 7201 w 10000"/>
                <a:gd name="connsiteY143" fmla="*/ 10000 h 10000"/>
                <a:gd name="connsiteX144" fmla="*/ 7085 w 10000"/>
                <a:gd name="connsiteY144" fmla="*/ 10000 h 10000"/>
                <a:gd name="connsiteX145" fmla="*/ 6880 w 10000"/>
                <a:gd name="connsiteY145" fmla="*/ 9939 h 10000"/>
                <a:gd name="connsiteX146" fmla="*/ 6676 w 10000"/>
                <a:gd name="connsiteY146" fmla="*/ 10000 h 10000"/>
                <a:gd name="connsiteX147" fmla="*/ 6472 w 10000"/>
                <a:gd name="connsiteY147" fmla="*/ 9969 h 10000"/>
                <a:gd name="connsiteX148" fmla="*/ 6385 w 10000"/>
                <a:gd name="connsiteY148" fmla="*/ 9939 h 10000"/>
                <a:gd name="connsiteX149" fmla="*/ 6268 w 10000"/>
                <a:gd name="connsiteY149" fmla="*/ 9909 h 10000"/>
                <a:gd name="connsiteX150" fmla="*/ 6385 w 10000"/>
                <a:gd name="connsiteY150" fmla="*/ 9696 h 10000"/>
                <a:gd name="connsiteX151" fmla="*/ 6326 w 10000"/>
                <a:gd name="connsiteY151" fmla="*/ 9544 h 10000"/>
                <a:gd name="connsiteX152" fmla="*/ 6385 w 10000"/>
                <a:gd name="connsiteY152" fmla="*/ 9452 h 10000"/>
                <a:gd name="connsiteX153" fmla="*/ 6297 w 10000"/>
                <a:gd name="connsiteY153" fmla="*/ 9422 h 10000"/>
                <a:gd name="connsiteX154" fmla="*/ 6268 w 10000"/>
                <a:gd name="connsiteY154" fmla="*/ 9270 h 10000"/>
                <a:gd name="connsiteX155" fmla="*/ 6210 w 10000"/>
                <a:gd name="connsiteY155" fmla="*/ 9210 h 10000"/>
                <a:gd name="connsiteX156" fmla="*/ 6152 w 10000"/>
                <a:gd name="connsiteY156" fmla="*/ 8906 h 10000"/>
                <a:gd name="connsiteX157" fmla="*/ 6065 w 10000"/>
                <a:gd name="connsiteY157" fmla="*/ 8814 h 10000"/>
                <a:gd name="connsiteX158" fmla="*/ 5976 w 10000"/>
                <a:gd name="connsiteY158" fmla="*/ 8753 h 10000"/>
                <a:gd name="connsiteX159" fmla="*/ 5597 w 10000"/>
                <a:gd name="connsiteY159" fmla="*/ 8753 h 10000"/>
                <a:gd name="connsiteX160" fmla="*/ 5394 w 10000"/>
                <a:gd name="connsiteY160" fmla="*/ 8753 h 10000"/>
                <a:gd name="connsiteX161" fmla="*/ 5073 w 10000"/>
                <a:gd name="connsiteY161" fmla="*/ 8723 h 10000"/>
                <a:gd name="connsiteX162" fmla="*/ 5015 w 10000"/>
                <a:gd name="connsiteY162" fmla="*/ 8662 h 10000"/>
                <a:gd name="connsiteX163" fmla="*/ 4956 w 10000"/>
                <a:gd name="connsiteY163" fmla="*/ 8814 h 10000"/>
                <a:gd name="connsiteX164" fmla="*/ 4752 w 10000"/>
                <a:gd name="connsiteY164" fmla="*/ 8906 h 10000"/>
                <a:gd name="connsiteX165" fmla="*/ 4548 w 10000"/>
                <a:gd name="connsiteY165" fmla="*/ 8906 h 10000"/>
                <a:gd name="connsiteX166" fmla="*/ 4548 w 10000"/>
                <a:gd name="connsiteY166" fmla="*/ 8814 h 10000"/>
                <a:gd name="connsiteX167" fmla="*/ 4635 w 10000"/>
                <a:gd name="connsiteY167" fmla="*/ 8298 h 10000"/>
                <a:gd name="connsiteX168" fmla="*/ 4490 w 10000"/>
                <a:gd name="connsiteY168" fmla="*/ 7872 h 10000"/>
                <a:gd name="connsiteX169" fmla="*/ 4403 w 10000"/>
                <a:gd name="connsiteY169" fmla="*/ 7842 h 10000"/>
                <a:gd name="connsiteX170" fmla="*/ 4198 w 10000"/>
                <a:gd name="connsiteY170" fmla="*/ 7811 h 10000"/>
                <a:gd name="connsiteX171" fmla="*/ 4111 w 10000"/>
                <a:gd name="connsiteY171" fmla="*/ 7842 h 10000"/>
                <a:gd name="connsiteX172" fmla="*/ 3935 w 10000"/>
                <a:gd name="connsiteY172" fmla="*/ 7872 h 10000"/>
                <a:gd name="connsiteX173" fmla="*/ 3761 w 10000"/>
                <a:gd name="connsiteY173" fmla="*/ 7963 h 10000"/>
                <a:gd name="connsiteX174" fmla="*/ 3527 w 10000"/>
                <a:gd name="connsiteY174" fmla="*/ 8054 h 10000"/>
                <a:gd name="connsiteX175" fmla="*/ 3324 w 10000"/>
                <a:gd name="connsiteY175" fmla="*/ 8571 h 10000"/>
                <a:gd name="connsiteX176" fmla="*/ 3149 w 10000"/>
                <a:gd name="connsiteY176" fmla="*/ 8602 h 10000"/>
                <a:gd name="connsiteX177" fmla="*/ 3032 w 10000"/>
                <a:gd name="connsiteY177" fmla="*/ 8571 h 10000"/>
                <a:gd name="connsiteX178" fmla="*/ 2915 w 10000"/>
                <a:gd name="connsiteY178" fmla="*/ 8602 h 10000"/>
                <a:gd name="connsiteX179" fmla="*/ 2536 w 10000"/>
                <a:gd name="connsiteY179" fmla="*/ 8571 h 10000"/>
                <a:gd name="connsiteX180" fmla="*/ 2536 w 10000"/>
                <a:gd name="connsiteY180" fmla="*/ 8358 h 10000"/>
                <a:gd name="connsiteX181" fmla="*/ 2478 w 10000"/>
                <a:gd name="connsiteY181" fmla="*/ 8267 h 10000"/>
                <a:gd name="connsiteX182" fmla="*/ 2449 w 10000"/>
                <a:gd name="connsiteY182" fmla="*/ 8145 h 10000"/>
                <a:gd name="connsiteX183" fmla="*/ 2362 w 10000"/>
                <a:gd name="connsiteY183" fmla="*/ 8054 h 10000"/>
                <a:gd name="connsiteX184" fmla="*/ 2362 w 10000"/>
                <a:gd name="connsiteY184" fmla="*/ 7872 h 10000"/>
                <a:gd name="connsiteX185" fmla="*/ 2304 w 10000"/>
                <a:gd name="connsiteY185" fmla="*/ 7750 h 10000"/>
                <a:gd name="connsiteX186" fmla="*/ 2099 w 10000"/>
                <a:gd name="connsiteY186" fmla="*/ 7021 h 10000"/>
                <a:gd name="connsiteX187" fmla="*/ 2012 w 10000"/>
                <a:gd name="connsiteY187" fmla="*/ 6900 h 10000"/>
                <a:gd name="connsiteX188" fmla="*/ 1720 w 10000"/>
                <a:gd name="connsiteY188" fmla="*/ 7021 h 10000"/>
                <a:gd name="connsiteX189" fmla="*/ 1604 w 10000"/>
                <a:gd name="connsiteY189" fmla="*/ 7021 h 10000"/>
                <a:gd name="connsiteX190" fmla="*/ 1283 w 10000"/>
                <a:gd name="connsiteY190" fmla="*/ 6960 h 10000"/>
                <a:gd name="connsiteX191" fmla="*/ 991 w 10000"/>
                <a:gd name="connsiteY191" fmla="*/ 6747 h 10000"/>
                <a:gd name="connsiteX192" fmla="*/ 758 w 10000"/>
                <a:gd name="connsiteY192" fmla="*/ 6747 h 10000"/>
                <a:gd name="connsiteX193" fmla="*/ 671 w 10000"/>
                <a:gd name="connsiteY193" fmla="*/ 6687 h 10000"/>
                <a:gd name="connsiteX194" fmla="*/ 583 w 10000"/>
                <a:gd name="connsiteY194" fmla="*/ 6565 h 10000"/>
                <a:gd name="connsiteX195" fmla="*/ 583 w 10000"/>
                <a:gd name="connsiteY195" fmla="*/ 6443 h 10000"/>
                <a:gd name="connsiteX196" fmla="*/ 525 w 10000"/>
                <a:gd name="connsiteY196" fmla="*/ 6474 h 10000"/>
                <a:gd name="connsiteX197" fmla="*/ 350 w 10000"/>
                <a:gd name="connsiteY197" fmla="*/ 6413 h 10000"/>
                <a:gd name="connsiteX198" fmla="*/ 0 w 10000"/>
                <a:gd name="connsiteY198" fmla="*/ 6139 h 10000"/>
                <a:gd name="connsiteX199" fmla="*/ 0 w 10000"/>
                <a:gd name="connsiteY199" fmla="*/ 6048 h 10000"/>
                <a:gd name="connsiteX0" fmla="*/ 0 w 10000"/>
                <a:gd name="connsiteY0" fmla="*/ 6048 h 10000"/>
                <a:gd name="connsiteX1" fmla="*/ 234 w 10000"/>
                <a:gd name="connsiteY1" fmla="*/ 5775 h 10000"/>
                <a:gd name="connsiteX2" fmla="*/ 321 w 10000"/>
                <a:gd name="connsiteY2" fmla="*/ 5623 h 10000"/>
                <a:gd name="connsiteX3" fmla="*/ 408 w 10000"/>
                <a:gd name="connsiteY3" fmla="*/ 4620 h 10000"/>
                <a:gd name="connsiteX4" fmla="*/ 671 w 10000"/>
                <a:gd name="connsiteY4" fmla="*/ 4529 h 10000"/>
                <a:gd name="connsiteX5" fmla="*/ 816 w 10000"/>
                <a:gd name="connsiteY5" fmla="*/ 4498 h 10000"/>
                <a:gd name="connsiteX6" fmla="*/ 1137 w 10000"/>
                <a:gd name="connsiteY6" fmla="*/ 4377 h 10000"/>
                <a:gd name="connsiteX7" fmla="*/ 1457 w 10000"/>
                <a:gd name="connsiteY7" fmla="*/ 4164 h 10000"/>
                <a:gd name="connsiteX8" fmla="*/ 1865 w 10000"/>
                <a:gd name="connsiteY8" fmla="*/ 4042 h 10000"/>
                <a:gd name="connsiteX9" fmla="*/ 2012 w 10000"/>
                <a:gd name="connsiteY9" fmla="*/ 3951 h 10000"/>
                <a:gd name="connsiteX10" fmla="*/ 1895 w 10000"/>
                <a:gd name="connsiteY10" fmla="*/ 3556 h 10000"/>
                <a:gd name="connsiteX11" fmla="*/ 1954 w 10000"/>
                <a:gd name="connsiteY11" fmla="*/ 3404 h 10000"/>
                <a:gd name="connsiteX12" fmla="*/ 2128 w 10000"/>
                <a:gd name="connsiteY12" fmla="*/ 3161 h 10000"/>
                <a:gd name="connsiteX13" fmla="*/ 2128 w 10000"/>
                <a:gd name="connsiteY13" fmla="*/ 3039 h 10000"/>
                <a:gd name="connsiteX14" fmla="*/ 2536 w 10000"/>
                <a:gd name="connsiteY14" fmla="*/ 2553 h 10000"/>
                <a:gd name="connsiteX15" fmla="*/ 2886 w 10000"/>
                <a:gd name="connsiteY15" fmla="*/ 1793 h 10000"/>
                <a:gd name="connsiteX16" fmla="*/ 2945 w 10000"/>
                <a:gd name="connsiteY16" fmla="*/ 1459 h 10000"/>
                <a:gd name="connsiteX17" fmla="*/ 3003 w 10000"/>
                <a:gd name="connsiteY17" fmla="*/ 1459 h 10000"/>
                <a:gd name="connsiteX18" fmla="*/ 3236 w 10000"/>
                <a:gd name="connsiteY18" fmla="*/ 1641 h 10000"/>
                <a:gd name="connsiteX19" fmla="*/ 3557 w 10000"/>
                <a:gd name="connsiteY19" fmla="*/ 1611 h 10000"/>
                <a:gd name="connsiteX20" fmla="*/ 3761 w 10000"/>
                <a:gd name="connsiteY20" fmla="*/ 1581 h 10000"/>
                <a:gd name="connsiteX21" fmla="*/ 3906 w 10000"/>
                <a:gd name="connsiteY21" fmla="*/ 1337 h 10000"/>
                <a:gd name="connsiteX22" fmla="*/ 4053 w 10000"/>
                <a:gd name="connsiteY22" fmla="*/ 1307 h 10000"/>
                <a:gd name="connsiteX23" fmla="*/ 4169 w 10000"/>
                <a:gd name="connsiteY23" fmla="*/ 1307 h 10000"/>
                <a:gd name="connsiteX24" fmla="*/ 4315 w 10000"/>
                <a:gd name="connsiteY24" fmla="*/ 1246 h 10000"/>
                <a:gd name="connsiteX25" fmla="*/ 4373 w 10000"/>
                <a:gd name="connsiteY25" fmla="*/ 1124 h 10000"/>
                <a:gd name="connsiteX26" fmla="*/ 4461 w 10000"/>
                <a:gd name="connsiteY26" fmla="*/ 699 h 10000"/>
                <a:gd name="connsiteX27" fmla="*/ 4548 w 10000"/>
                <a:gd name="connsiteY27" fmla="*/ 608 h 10000"/>
                <a:gd name="connsiteX28" fmla="*/ 4694 w 10000"/>
                <a:gd name="connsiteY28" fmla="*/ 547 h 10000"/>
                <a:gd name="connsiteX29" fmla="*/ 4781 w 10000"/>
                <a:gd name="connsiteY29" fmla="*/ 486 h 10000"/>
                <a:gd name="connsiteX30" fmla="*/ 5044 w 10000"/>
                <a:gd name="connsiteY30" fmla="*/ 547 h 10000"/>
                <a:gd name="connsiteX31" fmla="*/ 5189 w 10000"/>
                <a:gd name="connsiteY31" fmla="*/ 760 h 10000"/>
                <a:gd name="connsiteX32" fmla="*/ 5306 w 10000"/>
                <a:gd name="connsiteY32" fmla="*/ 912 h 10000"/>
                <a:gd name="connsiteX33" fmla="*/ 5394 w 10000"/>
                <a:gd name="connsiteY33" fmla="*/ 942 h 10000"/>
                <a:gd name="connsiteX34" fmla="*/ 5626 w 10000"/>
                <a:gd name="connsiteY34" fmla="*/ 942 h 10000"/>
                <a:gd name="connsiteX35" fmla="*/ 5744 w 10000"/>
                <a:gd name="connsiteY35" fmla="*/ 973 h 10000"/>
                <a:gd name="connsiteX36" fmla="*/ 5918 w 10000"/>
                <a:gd name="connsiteY36" fmla="*/ 1003 h 10000"/>
                <a:gd name="connsiteX37" fmla="*/ 6005 w 10000"/>
                <a:gd name="connsiteY37" fmla="*/ 973 h 10000"/>
                <a:gd name="connsiteX38" fmla="*/ 6123 w 10000"/>
                <a:gd name="connsiteY38" fmla="*/ 973 h 10000"/>
                <a:gd name="connsiteX39" fmla="*/ 6210 w 10000"/>
                <a:gd name="connsiteY39" fmla="*/ 1003 h 10000"/>
                <a:gd name="connsiteX40" fmla="*/ 6326 w 10000"/>
                <a:gd name="connsiteY40" fmla="*/ 1033 h 10000"/>
                <a:gd name="connsiteX41" fmla="*/ 6589 w 10000"/>
                <a:gd name="connsiteY41" fmla="*/ 1094 h 10000"/>
                <a:gd name="connsiteX42" fmla="*/ 6676 w 10000"/>
                <a:gd name="connsiteY42" fmla="*/ 1094 h 10000"/>
                <a:gd name="connsiteX43" fmla="*/ 6764 w 10000"/>
                <a:gd name="connsiteY43" fmla="*/ 1003 h 10000"/>
                <a:gd name="connsiteX44" fmla="*/ 6851 w 10000"/>
                <a:gd name="connsiteY44" fmla="*/ 882 h 10000"/>
                <a:gd name="connsiteX45" fmla="*/ 6822 w 10000"/>
                <a:gd name="connsiteY45" fmla="*/ 486 h 10000"/>
                <a:gd name="connsiteX46" fmla="*/ 6705 w 10000"/>
                <a:gd name="connsiteY46" fmla="*/ 213 h 10000"/>
                <a:gd name="connsiteX47" fmla="*/ 6764 w 10000"/>
                <a:gd name="connsiteY47" fmla="*/ 121 h 10000"/>
                <a:gd name="connsiteX48" fmla="*/ 7085 w 10000"/>
                <a:gd name="connsiteY48" fmla="*/ 30 h 10000"/>
                <a:gd name="connsiteX49" fmla="*/ 7143 w 10000"/>
                <a:gd name="connsiteY49" fmla="*/ 0 h 10000"/>
                <a:gd name="connsiteX50" fmla="*/ 7288 w 10000"/>
                <a:gd name="connsiteY50" fmla="*/ 30 h 10000"/>
                <a:gd name="connsiteX51" fmla="*/ 7435 w 10000"/>
                <a:gd name="connsiteY51" fmla="*/ 152 h 10000"/>
                <a:gd name="connsiteX52" fmla="*/ 7464 w 10000"/>
                <a:gd name="connsiteY52" fmla="*/ 304 h 10000"/>
                <a:gd name="connsiteX53" fmla="*/ 7318 w 10000"/>
                <a:gd name="connsiteY53" fmla="*/ 608 h 10000"/>
                <a:gd name="connsiteX54" fmla="*/ 7288 w 10000"/>
                <a:gd name="connsiteY54" fmla="*/ 699 h 10000"/>
                <a:gd name="connsiteX55" fmla="*/ 7347 w 10000"/>
                <a:gd name="connsiteY55" fmla="*/ 882 h 10000"/>
                <a:gd name="connsiteX56" fmla="*/ 7843 w 10000"/>
                <a:gd name="connsiteY56" fmla="*/ 1459 h 10000"/>
                <a:gd name="connsiteX57" fmla="*/ 8193 w 10000"/>
                <a:gd name="connsiteY57" fmla="*/ 1337 h 10000"/>
                <a:gd name="connsiteX58" fmla="*/ 8280 w 10000"/>
                <a:gd name="connsiteY58" fmla="*/ 1246 h 10000"/>
                <a:gd name="connsiteX59" fmla="*/ 8367 w 10000"/>
                <a:gd name="connsiteY59" fmla="*/ 1246 h 10000"/>
                <a:gd name="connsiteX60" fmla="*/ 8455 w 10000"/>
                <a:gd name="connsiteY60" fmla="*/ 1277 h 10000"/>
                <a:gd name="connsiteX61" fmla="*/ 8396 w 10000"/>
                <a:gd name="connsiteY61" fmla="*/ 1489 h 10000"/>
                <a:gd name="connsiteX62" fmla="*/ 8425 w 10000"/>
                <a:gd name="connsiteY62" fmla="*/ 1611 h 10000"/>
                <a:gd name="connsiteX63" fmla="*/ 8572 w 10000"/>
                <a:gd name="connsiteY63" fmla="*/ 1641 h 10000"/>
                <a:gd name="connsiteX64" fmla="*/ 8717 w 10000"/>
                <a:gd name="connsiteY64" fmla="*/ 1611 h 10000"/>
                <a:gd name="connsiteX65" fmla="*/ 8775 w 10000"/>
                <a:gd name="connsiteY65" fmla="*/ 1672 h 10000"/>
                <a:gd name="connsiteX66" fmla="*/ 8805 w 10000"/>
                <a:gd name="connsiteY66" fmla="*/ 1763 h 10000"/>
                <a:gd name="connsiteX67" fmla="*/ 8979 w 10000"/>
                <a:gd name="connsiteY67" fmla="*/ 1854 h 10000"/>
                <a:gd name="connsiteX68" fmla="*/ 8950 w 10000"/>
                <a:gd name="connsiteY68" fmla="*/ 2097 h 10000"/>
                <a:gd name="connsiteX69" fmla="*/ 8955 w 10000"/>
                <a:gd name="connsiteY69" fmla="*/ 2451 h 10000"/>
                <a:gd name="connsiteX70" fmla="*/ 8726 w 10000"/>
                <a:gd name="connsiteY70" fmla="*/ 2711 h 10000"/>
                <a:gd name="connsiteX71" fmla="*/ 8679 w 10000"/>
                <a:gd name="connsiteY71" fmla="*/ 2969 h 10000"/>
                <a:gd name="connsiteX72" fmla="*/ 8673 w 10000"/>
                <a:gd name="connsiteY72" fmla="*/ 3391 h 10000"/>
                <a:gd name="connsiteX73" fmla="*/ 8596 w 10000"/>
                <a:gd name="connsiteY73" fmla="*/ 3569 h 10000"/>
                <a:gd name="connsiteX74" fmla="*/ 8425 w 10000"/>
                <a:gd name="connsiteY74" fmla="*/ 3539 h 10000"/>
                <a:gd name="connsiteX75" fmla="*/ 8219 w 10000"/>
                <a:gd name="connsiteY75" fmla="*/ 3394 h 10000"/>
                <a:gd name="connsiteX76" fmla="*/ 8062 w 10000"/>
                <a:gd name="connsiteY76" fmla="*/ 3303 h 10000"/>
                <a:gd name="connsiteX77" fmla="*/ 8006 w 10000"/>
                <a:gd name="connsiteY77" fmla="*/ 3296 h 10000"/>
                <a:gd name="connsiteX78" fmla="*/ 7952 w 10000"/>
                <a:gd name="connsiteY78" fmla="*/ 3315 h 10000"/>
                <a:gd name="connsiteX79" fmla="*/ 7926 w 10000"/>
                <a:gd name="connsiteY79" fmla="*/ 3285 h 10000"/>
                <a:gd name="connsiteX80" fmla="*/ 7821 w 10000"/>
                <a:gd name="connsiteY80" fmla="*/ 3279 h 10000"/>
                <a:gd name="connsiteX81" fmla="*/ 7839 w 10000"/>
                <a:gd name="connsiteY81" fmla="*/ 3340 h 10000"/>
                <a:gd name="connsiteX82" fmla="*/ 7719 w 10000"/>
                <a:gd name="connsiteY82" fmla="*/ 3745 h 10000"/>
                <a:gd name="connsiteX83" fmla="*/ 7593 w 10000"/>
                <a:gd name="connsiteY83" fmla="*/ 3776 h 10000"/>
                <a:gd name="connsiteX84" fmla="*/ 7405 w 10000"/>
                <a:gd name="connsiteY84" fmla="*/ 3738 h 10000"/>
                <a:gd name="connsiteX85" fmla="*/ 7250 w 10000"/>
                <a:gd name="connsiteY85" fmla="*/ 3789 h 10000"/>
                <a:gd name="connsiteX86" fmla="*/ 6968 w 10000"/>
                <a:gd name="connsiteY86" fmla="*/ 3829 h 10000"/>
                <a:gd name="connsiteX87" fmla="*/ 6910 w 10000"/>
                <a:gd name="connsiteY87" fmla="*/ 3951 h 10000"/>
                <a:gd name="connsiteX88" fmla="*/ 6880 w 10000"/>
                <a:gd name="connsiteY88" fmla="*/ 4042 h 10000"/>
                <a:gd name="connsiteX89" fmla="*/ 6968 w 10000"/>
                <a:gd name="connsiteY89" fmla="*/ 4073 h 10000"/>
                <a:gd name="connsiteX90" fmla="*/ 7114 w 10000"/>
                <a:gd name="connsiteY90" fmla="*/ 4073 h 10000"/>
                <a:gd name="connsiteX91" fmla="*/ 7288 w 10000"/>
                <a:gd name="connsiteY91" fmla="*/ 4042 h 10000"/>
                <a:gd name="connsiteX92" fmla="*/ 7629 w 10000"/>
                <a:gd name="connsiteY92" fmla="*/ 3921 h 10000"/>
                <a:gd name="connsiteX93" fmla="*/ 7623 w 10000"/>
                <a:gd name="connsiteY93" fmla="*/ 4160 h 10000"/>
                <a:gd name="connsiteX94" fmla="*/ 7405 w 10000"/>
                <a:gd name="connsiteY94" fmla="*/ 4286 h 10000"/>
                <a:gd name="connsiteX95" fmla="*/ 7143 w 10000"/>
                <a:gd name="connsiteY95" fmla="*/ 4529 h 10000"/>
                <a:gd name="connsiteX96" fmla="*/ 7143 w 10000"/>
                <a:gd name="connsiteY96" fmla="*/ 4620 h 10000"/>
                <a:gd name="connsiteX97" fmla="*/ 7055 w 10000"/>
                <a:gd name="connsiteY97" fmla="*/ 4832 h 10000"/>
                <a:gd name="connsiteX98" fmla="*/ 7143 w 10000"/>
                <a:gd name="connsiteY98" fmla="*/ 6018 h 10000"/>
                <a:gd name="connsiteX99" fmla="*/ 7288 w 10000"/>
                <a:gd name="connsiteY99" fmla="*/ 6048 h 10000"/>
                <a:gd name="connsiteX100" fmla="*/ 7347 w 10000"/>
                <a:gd name="connsiteY100" fmla="*/ 6018 h 10000"/>
                <a:gd name="connsiteX101" fmla="*/ 7464 w 10000"/>
                <a:gd name="connsiteY101" fmla="*/ 5988 h 10000"/>
                <a:gd name="connsiteX102" fmla="*/ 7551 w 10000"/>
                <a:gd name="connsiteY102" fmla="*/ 5927 h 10000"/>
                <a:gd name="connsiteX103" fmla="*/ 7872 w 10000"/>
                <a:gd name="connsiteY103" fmla="*/ 5775 h 10000"/>
                <a:gd name="connsiteX104" fmla="*/ 8105 w 10000"/>
                <a:gd name="connsiteY104" fmla="*/ 5593 h 10000"/>
                <a:gd name="connsiteX105" fmla="*/ 8513 w 10000"/>
                <a:gd name="connsiteY105" fmla="*/ 5136 h 10000"/>
                <a:gd name="connsiteX106" fmla="*/ 9096 w 10000"/>
                <a:gd name="connsiteY106" fmla="*/ 4620 h 10000"/>
                <a:gd name="connsiteX107" fmla="*/ 9213 w 10000"/>
                <a:gd name="connsiteY107" fmla="*/ 4407 h 10000"/>
                <a:gd name="connsiteX108" fmla="*/ 9358 w 10000"/>
                <a:gd name="connsiteY108" fmla="*/ 4346 h 10000"/>
                <a:gd name="connsiteX109" fmla="*/ 9417 w 10000"/>
                <a:gd name="connsiteY109" fmla="*/ 4346 h 10000"/>
                <a:gd name="connsiteX110" fmla="*/ 9505 w 10000"/>
                <a:gd name="connsiteY110" fmla="*/ 4286 h 10000"/>
                <a:gd name="connsiteX111" fmla="*/ 9737 w 10000"/>
                <a:gd name="connsiteY111" fmla="*/ 4529 h 10000"/>
                <a:gd name="connsiteX112" fmla="*/ 9913 w 10000"/>
                <a:gd name="connsiteY112" fmla="*/ 4863 h 10000"/>
                <a:gd name="connsiteX113" fmla="*/ 10000 w 10000"/>
                <a:gd name="connsiteY113" fmla="*/ 5198 h 10000"/>
                <a:gd name="connsiteX114" fmla="*/ 9795 w 10000"/>
                <a:gd name="connsiteY114" fmla="*/ 5440 h 10000"/>
                <a:gd name="connsiteX115" fmla="*/ 9329 w 10000"/>
                <a:gd name="connsiteY115" fmla="*/ 5714 h 10000"/>
                <a:gd name="connsiteX116" fmla="*/ 9213 w 10000"/>
                <a:gd name="connsiteY116" fmla="*/ 5866 h 10000"/>
                <a:gd name="connsiteX117" fmla="*/ 9009 w 10000"/>
                <a:gd name="connsiteY117" fmla="*/ 6292 h 10000"/>
                <a:gd name="connsiteX118" fmla="*/ 8921 w 10000"/>
                <a:gd name="connsiteY118" fmla="*/ 6322 h 10000"/>
                <a:gd name="connsiteX119" fmla="*/ 8834 w 10000"/>
                <a:gd name="connsiteY119" fmla="*/ 6383 h 10000"/>
                <a:gd name="connsiteX120" fmla="*/ 8688 w 10000"/>
                <a:gd name="connsiteY120" fmla="*/ 6322 h 10000"/>
                <a:gd name="connsiteX121" fmla="*/ 8572 w 10000"/>
                <a:gd name="connsiteY121" fmla="*/ 6322 h 10000"/>
                <a:gd name="connsiteX122" fmla="*/ 8425 w 10000"/>
                <a:gd name="connsiteY122" fmla="*/ 6322 h 10000"/>
                <a:gd name="connsiteX123" fmla="*/ 8309 w 10000"/>
                <a:gd name="connsiteY123" fmla="*/ 6413 h 10000"/>
                <a:gd name="connsiteX124" fmla="*/ 8280 w 10000"/>
                <a:gd name="connsiteY124" fmla="*/ 6443 h 10000"/>
                <a:gd name="connsiteX125" fmla="*/ 8542 w 10000"/>
                <a:gd name="connsiteY125" fmla="*/ 6687 h 10000"/>
                <a:gd name="connsiteX126" fmla="*/ 8572 w 10000"/>
                <a:gd name="connsiteY126" fmla="*/ 6747 h 10000"/>
                <a:gd name="connsiteX127" fmla="*/ 8921 w 10000"/>
                <a:gd name="connsiteY127" fmla="*/ 6991 h 10000"/>
                <a:gd name="connsiteX128" fmla="*/ 8979 w 10000"/>
                <a:gd name="connsiteY128" fmla="*/ 7355 h 10000"/>
                <a:gd name="connsiteX129" fmla="*/ 8892 w 10000"/>
                <a:gd name="connsiteY129" fmla="*/ 7538 h 10000"/>
                <a:gd name="connsiteX130" fmla="*/ 8834 w 10000"/>
                <a:gd name="connsiteY130" fmla="*/ 7599 h 10000"/>
                <a:gd name="connsiteX131" fmla="*/ 8805 w 10000"/>
                <a:gd name="connsiteY131" fmla="*/ 7750 h 10000"/>
                <a:gd name="connsiteX132" fmla="*/ 8834 w 10000"/>
                <a:gd name="connsiteY132" fmla="*/ 7963 h 10000"/>
                <a:gd name="connsiteX133" fmla="*/ 8717 w 10000"/>
                <a:gd name="connsiteY133" fmla="*/ 8207 h 10000"/>
                <a:gd name="connsiteX134" fmla="*/ 8425 w 10000"/>
                <a:gd name="connsiteY134" fmla="*/ 8571 h 10000"/>
                <a:gd name="connsiteX135" fmla="*/ 8338 w 10000"/>
                <a:gd name="connsiteY135" fmla="*/ 8906 h 10000"/>
                <a:gd name="connsiteX136" fmla="*/ 8367 w 10000"/>
                <a:gd name="connsiteY136" fmla="*/ 9180 h 10000"/>
                <a:gd name="connsiteX137" fmla="*/ 8425 w 10000"/>
                <a:gd name="connsiteY137" fmla="*/ 9452 h 10000"/>
                <a:gd name="connsiteX138" fmla="*/ 8309 w 10000"/>
                <a:gd name="connsiteY138" fmla="*/ 9483 h 10000"/>
                <a:gd name="connsiteX139" fmla="*/ 8134 w 10000"/>
                <a:gd name="connsiteY139" fmla="*/ 9514 h 10000"/>
                <a:gd name="connsiteX140" fmla="*/ 7814 w 10000"/>
                <a:gd name="connsiteY140" fmla="*/ 9756 h 10000"/>
                <a:gd name="connsiteX141" fmla="*/ 7667 w 10000"/>
                <a:gd name="connsiteY141" fmla="*/ 9848 h 10000"/>
                <a:gd name="connsiteX142" fmla="*/ 7551 w 10000"/>
                <a:gd name="connsiteY142" fmla="*/ 9969 h 10000"/>
                <a:gd name="connsiteX143" fmla="*/ 7201 w 10000"/>
                <a:gd name="connsiteY143" fmla="*/ 10000 h 10000"/>
                <a:gd name="connsiteX144" fmla="*/ 7085 w 10000"/>
                <a:gd name="connsiteY144" fmla="*/ 10000 h 10000"/>
                <a:gd name="connsiteX145" fmla="*/ 6880 w 10000"/>
                <a:gd name="connsiteY145" fmla="*/ 9939 h 10000"/>
                <a:gd name="connsiteX146" fmla="*/ 6676 w 10000"/>
                <a:gd name="connsiteY146" fmla="*/ 10000 h 10000"/>
                <a:gd name="connsiteX147" fmla="*/ 6472 w 10000"/>
                <a:gd name="connsiteY147" fmla="*/ 9969 h 10000"/>
                <a:gd name="connsiteX148" fmla="*/ 6385 w 10000"/>
                <a:gd name="connsiteY148" fmla="*/ 9939 h 10000"/>
                <a:gd name="connsiteX149" fmla="*/ 6268 w 10000"/>
                <a:gd name="connsiteY149" fmla="*/ 9909 h 10000"/>
                <a:gd name="connsiteX150" fmla="*/ 6385 w 10000"/>
                <a:gd name="connsiteY150" fmla="*/ 9696 h 10000"/>
                <a:gd name="connsiteX151" fmla="*/ 6326 w 10000"/>
                <a:gd name="connsiteY151" fmla="*/ 9544 h 10000"/>
                <a:gd name="connsiteX152" fmla="*/ 6385 w 10000"/>
                <a:gd name="connsiteY152" fmla="*/ 9452 h 10000"/>
                <a:gd name="connsiteX153" fmla="*/ 6297 w 10000"/>
                <a:gd name="connsiteY153" fmla="*/ 9422 h 10000"/>
                <a:gd name="connsiteX154" fmla="*/ 6268 w 10000"/>
                <a:gd name="connsiteY154" fmla="*/ 9270 h 10000"/>
                <a:gd name="connsiteX155" fmla="*/ 6210 w 10000"/>
                <a:gd name="connsiteY155" fmla="*/ 9210 h 10000"/>
                <a:gd name="connsiteX156" fmla="*/ 6152 w 10000"/>
                <a:gd name="connsiteY156" fmla="*/ 8906 h 10000"/>
                <a:gd name="connsiteX157" fmla="*/ 6065 w 10000"/>
                <a:gd name="connsiteY157" fmla="*/ 8814 h 10000"/>
                <a:gd name="connsiteX158" fmla="*/ 5976 w 10000"/>
                <a:gd name="connsiteY158" fmla="*/ 8753 h 10000"/>
                <a:gd name="connsiteX159" fmla="*/ 5597 w 10000"/>
                <a:gd name="connsiteY159" fmla="*/ 8753 h 10000"/>
                <a:gd name="connsiteX160" fmla="*/ 5394 w 10000"/>
                <a:gd name="connsiteY160" fmla="*/ 8753 h 10000"/>
                <a:gd name="connsiteX161" fmla="*/ 5073 w 10000"/>
                <a:gd name="connsiteY161" fmla="*/ 8723 h 10000"/>
                <a:gd name="connsiteX162" fmla="*/ 5015 w 10000"/>
                <a:gd name="connsiteY162" fmla="*/ 8662 h 10000"/>
                <a:gd name="connsiteX163" fmla="*/ 4956 w 10000"/>
                <a:gd name="connsiteY163" fmla="*/ 8814 h 10000"/>
                <a:gd name="connsiteX164" fmla="*/ 4752 w 10000"/>
                <a:gd name="connsiteY164" fmla="*/ 8906 h 10000"/>
                <a:gd name="connsiteX165" fmla="*/ 4548 w 10000"/>
                <a:gd name="connsiteY165" fmla="*/ 8906 h 10000"/>
                <a:gd name="connsiteX166" fmla="*/ 4548 w 10000"/>
                <a:gd name="connsiteY166" fmla="*/ 8814 h 10000"/>
                <a:gd name="connsiteX167" fmla="*/ 4635 w 10000"/>
                <a:gd name="connsiteY167" fmla="*/ 8298 h 10000"/>
                <a:gd name="connsiteX168" fmla="*/ 4490 w 10000"/>
                <a:gd name="connsiteY168" fmla="*/ 7872 h 10000"/>
                <a:gd name="connsiteX169" fmla="*/ 4403 w 10000"/>
                <a:gd name="connsiteY169" fmla="*/ 7842 h 10000"/>
                <a:gd name="connsiteX170" fmla="*/ 4198 w 10000"/>
                <a:gd name="connsiteY170" fmla="*/ 7811 h 10000"/>
                <a:gd name="connsiteX171" fmla="*/ 4111 w 10000"/>
                <a:gd name="connsiteY171" fmla="*/ 7842 h 10000"/>
                <a:gd name="connsiteX172" fmla="*/ 3935 w 10000"/>
                <a:gd name="connsiteY172" fmla="*/ 7872 h 10000"/>
                <a:gd name="connsiteX173" fmla="*/ 3761 w 10000"/>
                <a:gd name="connsiteY173" fmla="*/ 7963 h 10000"/>
                <a:gd name="connsiteX174" fmla="*/ 3527 w 10000"/>
                <a:gd name="connsiteY174" fmla="*/ 8054 h 10000"/>
                <a:gd name="connsiteX175" fmla="*/ 3324 w 10000"/>
                <a:gd name="connsiteY175" fmla="*/ 8571 h 10000"/>
                <a:gd name="connsiteX176" fmla="*/ 3149 w 10000"/>
                <a:gd name="connsiteY176" fmla="*/ 8602 h 10000"/>
                <a:gd name="connsiteX177" fmla="*/ 3032 w 10000"/>
                <a:gd name="connsiteY177" fmla="*/ 8571 h 10000"/>
                <a:gd name="connsiteX178" fmla="*/ 2915 w 10000"/>
                <a:gd name="connsiteY178" fmla="*/ 8602 h 10000"/>
                <a:gd name="connsiteX179" fmla="*/ 2536 w 10000"/>
                <a:gd name="connsiteY179" fmla="*/ 8571 h 10000"/>
                <a:gd name="connsiteX180" fmla="*/ 2536 w 10000"/>
                <a:gd name="connsiteY180" fmla="*/ 8358 h 10000"/>
                <a:gd name="connsiteX181" fmla="*/ 2478 w 10000"/>
                <a:gd name="connsiteY181" fmla="*/ 8267 h 10000"/>
                <a:gd name="connsiteX182" fmla="*/ 2449 w 10000"/>
                <a:gd name="connsiteY182" fmla="*/ 8145 h 10000"/>
                <a:gd name="connsiteX183" fmla="*/ 2362 w 10000"/>
                <a:gd name="connsiteY183" fmla="*/ 8054 h 10000"/>
                <a:gd name="connsiteX184" fmla="*/ 2362 w 10000"/>
                <a:gd name="connsiteY184" fmla="*/ 7872 h 10000"/>
                <a:gd name="connsiteX185" fmla="*/ 2304 w 10000"/>
                <a:gd name="connsiteY185" fmla="*/ 7750 h 10000"/>
                <a:gd name="connsiteX186" fmla="*/ 2099 w 10000"/>
                <a:gd name="connsiteY186" fmla="*/ 7021 h 10000"/>
                <a:gd name="connsiteX187" fmla="*/ 2012 w 10000"/>
                <a:gd name="connsiteY187" fmla="*/ 6900 h 10000"/>
                <a:gd name="connsiteX188" fmla="*/ 1720 w 10000"/>
                <a:gd name="connsiteY188" fmla="*/ 7021 h 10000"/>
                <a:gd name="connsiteX189" fmla="*/ 1604 w 10000"/>
                <a:gd name="connsiteY189" fmla="*/ 7021 h 10000"/>
                <a:gd name="connsiteX190" fmla="*/ 1283 w 10000"/>
                <a:gd name="connsiteY190" fmla="*/ 6960 h 10000"/>
                <a:gd name="connsiteX191" fmla="*/ 991 w 10000"/>
                <a:gd name="connsiteY191" fmla="*/ 6747 h 10000"/>
                <a:gd name="connsiteX192" fmla="*/ 758 w 10000"/>
                <a:gd name="connsiteY192" fmla="*/ 6747 h 10000"/>
                <a:gd name="connsiteX193" fmla="*/ 671 w 10000"/>
                <a:gd name="connsiteY193" fmla="*/ 6687 h 10000"/>
                <a:gd name="connsiteX194" fmla="*/ 583 w 10000"/>
                <a:gd name="connsiteY194" fmla="*/ 6565 h 10000"/>
                <a:gd name="connsiteX195" fmla="*/ 583 w 10000"/>
                <a:gd name="connsiteY195" fmla="*/ 6443 h 10000"/>
                <a:gd name="connsiteX196" fmla="*/ 525 w 10000"/>
                <a:gd name="connsiteY196" fmla="*/ 6474 h 10000"/>
                <a:gd name="connsiteX197" fmla="*/ 350 w 10000"/>
                <a:gd name="connsiteY197" fmla="*/ 6413 h 10000"/>
                <a:gd name="connsiteX198" fmla="*/ 0 w 10000"/>
                <a:gd name="connsiteY198" fmla="*/ 6139 h 10000"/>
                <a:gd name="connsiteX199" fmla="*/ 0 w 10000"/>
                <a:gd name="connsiteY199" fmla="*/ 604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0000" h="10000">
                  <a:moveTo>
                    <a:pt x="0" y="6048"/>
                  </a:moveTo>
                  <a:lnTo>
                    <a:pt x="234" y="5775"/>
                  </a:lnTo>
                  <a:cubicBezTo>
                    <a:pt x="263" y="5724"/>
                    <a:pt x="292" y="5674"/>
                    <a:pt x="321" y="5623"/>
                  </a:cubicBezTo>
                  <a:cubicBezTo>
                    <a:pt x="350" y="5289"/>
                    <a:pt x="379" y="4954"/>
                    <a:pt x="408" y="4620"/>
                  </a:cubicBezTo>
                  <a:lnTo>
                    <a:pt x="671" y="4529"/>
                  </a:lnTo>
                  <a:lnTo>
                    <a:pt x="816" y="4498"/>
                  </a:lnTo>
                  <a:lnTo>
                    <a:pt x="1137" y="4377"/>
                  </a:lnTo>
                  <a:lnTo>
                    <a:pt x="1457" y="4164"/>
                  </a:lnTo>
                  <a:lnTo>
                    <a:pt x="1865" y="4042"/>
                  </a:lnTo>
                  <a:cubicBezTo>
                    <a:pt x="1915" y="4012"/>
                    <a:pt x="1963" y="3981"/>
                    <a:pt x="2012" y="3951"/>
                  </a:cubicBezTo>
                  <a:cubicBezTo>
                    <a:pt x="1973" y="3819"/>
                    <a:pt x="1935" y="3687"/>
                    <a:pt x="1895" y="3556"/>
                  </a:cubicBezTo>
                  <a:cubicBezTo>
                    <a:pt x="1915" y="3506"/>
                    <a:pt x="1935" y="3454"/>
                    <a:pt x="1954" y="3404"/>
                  </a:cubicBezTo>
                  <a:lnTo>
                    <a:pt x="2128" y="3161"/>
                  </a:lnTo>
                  <a:lnTo>
                    <a:pt x="2128" y="3039"/>
                  </a:lnTo>
                  <a:lnTo>
                    <a:pt x="2536" y="2553"/>
                  </a:lnTo>
                  <a:lnTo>
                    <a:pt x="2886" y="1793"/>
                  </a:lnTo>
                  <a:cubicBezTo>
                    <a:pt x="2905" y="1682"/>
                    <a:pt x="2925" y="1571"/>
                    <a:pt x="2945" y="1459"/>
                  </a:cubicBezTo>
                  <a:lnTo>
                    <a:pt x="3003" y="1459"/>
                  </a:lnTo>
                  <a:lnTo>
                    <a:pt x="3236" y="1641"/>
                  </a:lnTo>
                  <a:lnTo>
                    <a:pt x="3557" y="1611"/>
                  </a:lnTo>
                  <a:lnTo>
                    <a:pt x="3761" y="1581"/>
                  </a:lnTo>
                  <a:cubicBezTo>
                    <a:pt x="3809" y="1499"/>
                    <a:pt x="3858" y="1418"/>
                    <a:pt x="3906" y="1337"/>
                  </a:cubicBezTo>
                  <a:lnTo>
                    <a:pt x="4053" y="1307"/>
                  </a:lnTo>
                  <a:lnTo>
                    <a:pt x="4169" y="1307"/>
                  </a:lnTo>
                  <a:lnTo>
                    <a:pt x="4315" y="1246"/>
                  </a:lnTo>
                  <a:cubicBezTo>
                    <a:pt x="4334" y="1205"/>
                    <a:pt x="4354" y="1165"/>
                    <a:pt x="4373" y="1124"/>
                  </a:cubicBezTo>
                  <a:cubicBezTo>
                    <a:pt x="4402" y="983"/>
                    <a:pt x="4432" y="841"/>
                    <a:pt x="4461" y="699"/>
                  </a:cubicBezTo>
                  <a:cubicBezTo>
                    <a:pt x="4490" y="669"/>
                    <a:pt x="4519" y="638"/>
                    <a:pt x="4548" y="608"/>
                  </a:cubicBezTo>
                  <a:lnTo>
                    <a:pt x="4694" y="547"/>
                  </a:lnTo>
                  <a:cubicBezTo>
                    <a:pt x="4723" y="527"/>
                    <a:pt x="4752" y="506"/>
                    <a:pt x="4781" y="486"/>
                  </a:cubicBezTo>
                  <a:lnTo>
                    <a:pt x="5044" y="547"/>
                  </a:lnTo>
                  <a:cubicBezTo>
                    <a:pt x="5092" y="618"/>
                    <a:pt x="5141" y="689"/>
                    <a:pt x="5189" y="760"/>
                  </a:cubicBezTo>
                  <a:lnTo>
                    <a:pt x="5306" y="912"/>
                  </a:lnTo>
                  <a:lnTo>
                    <a:pt x="5394" y="942"/>
                  </a:lnTo>
                  <a:lnTo>
                    <a:pt x="5626" y="942"/>
                  </a:lnTo>
                  <a:lnTo>
                    <a:pt x="5744" y="973"/>
                  </a:lnTo>
                  <a:lnTo>
                    <a:pt x="5918" y="1003"/>
                  </a:lnTo>
                  <a:lnTo>
                    <a:pt x="6005" y="973"/>
                  </a:lnTo>
                  <a:lnTo>
                    <a:pt x="6123" y="973"/>
                  </a:lnTo>
                  <a:lnTo>
                    <a:pt x="6210" y="1003"/>
                  </a:lnTo>
                  <a:lnTo>
                    <a:pt x="6326" y="1033"/>
                  </a:lnTo>
                  <a:lnTo>
                    <a:pt x="6589" y="1094"/>
                  </a:lnTo>
                  <a:lnTo>
                    <a:pt x="6676" y="1094"/>
                  </a:lnTo>
                  <a:lnTo>
                    <a:pt x="6764" y="1003"/>
                  </a:lnTo>
                  <a:cubicBezTo>
                    <a:pt x="6793" y="963"/>
                    <a:pt x="6822" y="922"/>
                    <a:pt x="6851" y="882"/>
                  </a:cubicBezTo>
                  <a:cubicBezTo>
                    <a:pt x="6841" y="750"/>
                    <a:pt x="6832" y="618"/>
                    <a:pt x="6822" y="486"/>
                  </a:cubicBezTo>
                  <a:cubicBezTo>
                    <a:pt x="6783" y="395"/>
                    <a:pt x="6745" y="304"/>
                    <a:pt x="6705" y="213"/>
                  </a:cubicBezTo>
                  <a:lnTo>
                    <a:pt x="6764" y="121"/>
                  </a:lnTo>
                  <a:lnTo>
                    <a:pt x="7085" y="30"/>
                  </a:lnTo>
                  <a:lnTo>
                    <a:pt x="7143" y="0"/>
                  </a:lnTo>
                  <a:lnTo>
                    <a:pt x="7288" y="30"/>
                  </a:lnTo>
                  <a:lnTo>
                    <a:pt x="7435" y="152"/>
                  </a:lnTo>
                  <a:cubicBezTo>
                    <a:pt x="7445" y="203"/>
                    <a:pt x="7454" y="254"/>
                    <a:pt x="7464" y="304"/>
                  </a:cubicBezTo>
                  <a:cubicBezTo>
                    <a:pt x="7416" y="405"/>
                    <a:pt x="7366" y="507"/>
                    <a:pt x="7318" y="608"/>
                  </a:cubicBezTo>
                  <a:cubicBezTo>
                    <a:pt x="7308" y="638"/>
                    <a:pt x="7298" y="669"/>
                    <a:pt x="7288" y="699"/>
                  </a:cubicBezTo>
                  <a:cubicBezTo>
                    <a:pt x="7308" y="760"/>
                    <a:pt x="7327" y="820"/>
                    <a:pt x="7347" y="882"/>
                  </a:cubicBezTo>
                  <a:lnTo>
                    <a:pt x="7843" y="1459"/>
                  </a:lnTo>
                  <a:lnTo>
                    <a:pt x="8193" y="1337"/>
                  </a:lnTo>
                  <a:cubicBezTo>
                    <a:pt x="8222" y="1307"/>
                    <a:pt x="8251" y="1276"/>
                    <a:pt x="8280" y="1246"/>
                  </a:cubicBezTo>
                  <a:lnTo>
                    <a:pt x="8367" y="1246"/>
                  </a:lnTo>
                  <a:lnTo>
                    <a:pt x="8455" y="1277"/>
                  </a:lnTo>
                  <a:cubicBezTo>
                    <a:pt x="8435" y="1348"/>
                    <a:pt x="8415" y="1418"/>
                    <a:pt x="8396" y="1489"/>
                  </a:cubicBezTo>
                  <a:cubicBezTo>
                    <a:pt x="8406" y="1530"/>
                    <a:pt x="8415" y="1571"/>
                    <a:pt x="8425" y="1611"/>
                  </a:cubicBezTo>
                  <a:lnTo>
                    <a:pt x="8572" y="1641"/>
                  </a:lnTo>
                  <a:lnTo>
                    <a:pt x="8717" y="1611"/>
                  </a:lnTo>
                  <a:lnTo>
                    <a:pt x="8775" y="1672"/>
                  </a:lnTo>
                  <a:cubicBezTo>
                    <a:pt x="8785" y="1702"/>
                    <a:pt x="8795" y="1733"/>
                    <a:pt x="8805" y="1763"/>
                  </a:cubicBezTo>
                  <a:lnTo>
                    <a:pt x="8979" y="1854"/>
                  </a:lnTo>
                  <a:cubicBezTo>
                    <a:pt x="8969" y="1935"/>
                    <a:pt x="8960" y="2016"/>
                    <a:pt x="8950" y="2097"/>
                  </a:cubicBezTo>
                  <a:cubicBezTo>
                    <a:pt x="8952" y="2216"/>
                    <a:pt x="8953" y="2333"/>
                    <a:pt x="8955" y="2451"/>
                  </a:cubicBezTo>
                  <a:lnTo>
                    <a:pt x="8726" y="2711"/>
                  </a:lnTo>
                  <a:cubicBezTo>
                    <a:pt x="8716" y="2802"/>
                    <a:pt x="8689" y="2877"/>
                    <a:pt x="8679" y="2969"/>
                  </a:cubicBezTo>
                  <a:cubicBezTo>
                    <a:pt x="8689" y="3121"/>
                    <a:pt x="8663" y="3239"/>
                    <a:pt x="8673" y="3391"/>
                  </a:cubicBezTo>
                  <a:cubicBezTo>
                    <a:pt x="8653" y="3411"/>
                    <a:pt x="8616" y="3549"/>
                    <a:pt x="8596" y="3569"/>
                  </a:cubicBezTo>
                  <a:lnTo>
                    <a:pt x="8425" y="3539"/>
                  </a:lnTo>
                  <a:cubicBezTo>
                    <a:pt x="8386" y="3519"/>
                    <a:pt x="8258" y="3414"/>
                    <a:pt x="8219" y="3394"/>
                  </a:cubicBezTo>
                  <a:lnTo>
                    <a:pt x="8062" y="3303"/>
                  </a:lnTo>
                  <a:cubicBezTo>
                    <a:pt x="8013" y="3273"/>
                    <a:pt x="8055" y="3326"/>
                    <a:pt x="8006" y="3296"/>
                  </a:cubicBezTo>
                  <a:cubicBezTo>
                    <a:pt x="7994" y="3347"/>
                    <a:pt x="7964" y="3264"/>
                    <a:pt x="7952" y="3315"/>
                  </a:cubicBezTo>
                  <a:cubicBezTo>
                    <a:pt x="7925" y="3243"/>
                    <a:pt x="7953" y="3357"/>
                    <a:pt x="7926" y="3285"/>
                  </a:cubicBezTo>
                  <a:lnTo>
                    <a:pt x="7821" y="3279"/>
                  </a:lnTo>
                  <a:cubicBezTo>
                    <a:pt x="7827" y="3299"/>
                    <a:pt x="7833" y="3320"/>
                    <a:pt x="7839" y="3340"/>
                  </a:cubicBezTo>
                  <a:lnTo>
                    <a:pt x="7719" y="3745"/>
                  </a:lnTo>
                  <a:cubicBezTo>
                    <a:pt x="7653" y="3738"/>
                    <a:pt x="7659" y="3783"/>
                    <a:pt x="7593" y="3776"/>
                  </a:cubicBezTo>
                  <a:lnTo>
                    <a:pt x="7405" y="3738"/>
                  </a:lnTo>
                  <a:lnTo>
                    <a:pt x="7250" y="3789"/>
                  </a:lnTo>
                  <a:lnTo>
                    <a:pt x="6968" y="3829"/>
                  </a:lnTo>
                  <a:cubicBezTo>
                    <a:pt x="6949" y="3870"/>
                    <a:pt x="6929" y="3911"/>
                    <a:pt x="6910" y="3951"/>
                  </a:cubicBezTo>
                  <a:cubicBezTo>
                    <a:pt x="6900" y="3981"/>
                    <a:pt x="6890" y="4012"/>
                    <a:pt x="6880" y="4042"/>
                  </a:cubicBezTo>
                  <a:lnTo>
                    <a:pt x="6968" y="4073"/>
                  </a:lnTo>
                  <a:lnTo>
                    <a:pt x="7114" y="4073"/>
                  </a:lnTo>
                  <a:lnTo>
                    <a:pt x="7288" y="4042"/>
                  </a:lnTo>
                  <a:lnTo>
                    <a:pt x="7629" y="3921"/>
                  </a:lnTo>
                  <a:cubicBezTo>
                    <a:pt x="7639" y="3961"/>
                    <a:pt x="7613" y="4120"/>
                    <a:pt x="7623" y="4160"/>
                  </a:cubicBezTo>
                  <a:cubicBezTo>
                    <a:pt x="7575" y="4241"/>
                    <a:pt x="7454" y="4205"/>
                    <a:pt x="7405" y="4286"/>
                  </a:cubicBezTo>
                  <a:lnTo>
                    <a:pt x="7143" y="4529"/>
                  </a:lnTo>
                  <a:lnTo>
                    <a:pt x="7143" y="4620"/>
                  </a:lnTo>
                  <a:cubicBezTo>
                    <a:pt x="7114" y="4691"/>
                    <a:pt x="7085" y="4761"/>
                    <a:pt x="7055" y="4832"/>
                  </a:cubicBezTo>
                  <a:cubicBezTo>
                    <a:pt x="7084" y="5227"/>
                    <a:pt x="7114" y="5623"/>
                    <a:pt x="7143" y="6018"/>
                  </a:cubicBezTo>
                  <a:lnTo>
                    <a:pt x="7288" y="6048"/>
                  </a:lnTo>
                  <a:lnTo>
                    <a:pt x="7347" y="6018"/>
                  </a:lnTo>
                  <a:lnTo>
                    <a:pt x="7464" y="5988"/>
                  </a:lnTo>
                  <a:cubicBezTo>
                    <a:pt x="7493" y="5968"/>
                    <a:pt x="7522" y="5947"/>
                    <a:pt x="7551" y="5927"/>
                  </a:cubicBezTo>
                  <a:lnTo>
                    <a:pt x="7872" y="5775"/>
                  </a:lnTo>
                  <a:lnTo>
                    <a:pt x="8105" y="5593"/>
                  </a:lnTo>
                  <a:lnTo>
                    <a:pt x="8513" y="5136"/>
                  </a:lnTo>
                  <a:lnTo>
                    <a:pt x="9096" y="4620"/>
                  </a:lnTo>
                  <a:lnTo>
                    <a:pt x="9213" y="4407"/>
                  </a:lnTo>
                  <a:lnTo>
                    <a:pt x="9358" y="4346"/>
                  </a:lnTo>
                  <a:lnTo>
                    <a:pt x="9417" y="4346"/>
                  </a:lnTo>
                  <a:lnTo>
                    <a:pt x="9505" y="4286"/>
                  </a:lnTo>
                  <a:lnTo>
                    <a:pt x="9737" y="4529"/>
                  </a:lnTo>
                  <a:cubicBezTo>
                    <a:pt x="9795" y="4640"/>
                    <a:pt x="9855" y="4751"/>
                    <a:pt x="9913" y="4863"/>
                  </a:cubicBezTo>
                  <a:cubicBezTo>
                    <a:pt x="9942" y="4974"/>
                    <a:pt x="9971" y="5086"/>
                    <a:pt x="10000" y="5198"/>
                  </a:cubicBezTo>
                  <a:cubicBezTo>
                    <a:pt x="9932" y="5279"/>
                    <a:pt x="9863" y="5359"/>
                    <a:pt x="9795" y="5440"/>
                  </a:cubicBezTo>
                  <a:lnTo>
                    <a:pt x="9329" y="5714"/>
                  </a:lnTo>
                  <a:cubicBezTo>
                    <a:pt x="9290" y="5764"/>
                    <a:pt x="9252" y="5815"/>
                    <a:pt x="9213" y="5866"/>
                  </a:cubicBezTo>
                  <a:lnTo>
                    <a:pt x="9009" y="6292"/>
                  </a:lnTo>
                  <a:lnTo>
                    <a:pt x="8921" y="6322"/>
                  </a:lnTo>
                  <a:cubicBezTo>
                    <a:pt x="8892" y="6342"/>
                    <a:pt x="8863" y="6363"/>
                    <a:pt x="8834" y="6383"/>
                  </a:cubicBezTo>
                  <a:lnTo>
                    <a:pt x="8688" y="6322"/>
                  </a:lnTo>
                  <a:lnTo>
                    <a:pt x="8572" y="6322"/>
                  </a:lnTo>
                  <a:lnTo>
                    <a:pt x="8425" y="6322"/>
                  </a:lnTo>
                  <a:cubicBezTo>
                    <a:pt x="8386" y="6352"/>
                    <a:pt x="8348" y="6383"/>
                    <a:pt x="8309" y="6413"/>
                  </a:cubicBezTo>
                  <a:cubicBezTo>
                    <a:pt x="8299" y="6423"/>
                    <a:pt x="8290" y="6433"/>
                    <a:pt x="8280" y="6443"/>
                  </a:cubicBezTo>
                  <a:lnTo>
                    <a:pt x="8542" y="6687"/>
                  </a:lnTo>
                  <a:lnTo>
                    <a:pt x="8572" y="6747"/>
                  </a:lnTo>
                  <a:lnTo>
                    <a:pt x="8921" y="6991"/>
                  </a:lnTo>
                  <a:cubicBezTo>
                    <a:pt x="8940" y="7112"/>
                    <a:pt x="8960" y="7234"/>
                    <a:pt x="8979" y="7355"/>
                  </a:cubicBezTo>
                  <a:cubicBezTo>
                    <a:pt x="8950" y="7416"/>
                    <a:pt x="8921" y="7476"/>
                    <a:pt x="8892" y="7538"/>
                  </a:cubicBezTo>
                  <a:lnTo>
                    <a:pt x="8834" y="7599"/>
                  </a:lnTo>
                  <a:cubicBezTo>
                    <a:pt x="8824" y="7649"/>
                    <a:pt x="8815" y="7700"/>
                    <a:pt x="8805" y="7750"/>
                  </a:cubicBezTo>
                  <a:cubicBezTo>
                    <a:pt x="8815" y="7821"/>
                    <a:pt x="8824" y="7892"/>
                    <a:pt x="8834" y="7963"/>
                  </a:cubicBezTo>
                  <a:lnTo>
                    <a:pt x="8717" y="8207"/>
                  </a:lnTo>
                  <a:lnTo>
                    <a:pt x="8425" y="8571"/>
                  </a:lnTo>
                  <a:cubicBezTo>
                    <a:pt x="8396" y="8682"/>
                    <a:pt x="8367" y="8794"/>
                    <a:pt x="8338" y="8906"/>
                  </a:cubicBezTo>
                  <a:cubicBezTo>
                    <a:pt x="8348" y="8997"/>
                    <a:pt x="8357" y="9088"/>
                    <a:pt x="8367" y="9180"/>
                  </a:cubicBezTo>
                  <a:cubicBezTo>
                    <a:pt x="8386" y="9271"/>
                    <a:pt x="8406" y="9361"/>
                    <a:pt x="8425" y="9452"/>
                  </a:cubicBezTo>
                  <a:cubicBezTo>
                    <a:pt x="8386" y="9462"/>
                    <a:pt x="8348" y="9473"/>
                    <a:pt x="8309" y="9483"/>
                  </a:cubicBezTo>
                  <a:lnTo>
                    <a:pt x="8134" y="9514"/>
                  </a:lnTo>
                  <a:lnTo>
                    <a:pt x="7814" y="9756"/>
                  </a:lnTo>
                  <a:cubicBezTo>
                    <a:pt x="7765" y="9786"/>
                    <a:pt x="7716" y="9817"/>
                    <a:pt x="7667" y="9848"/>
                  </a:cubicBezTo>
                  <a:cubicBezTo>
                    <a:pt x="7628" y="9888"/>
                    <a:pt x="7590" y="9929"/>
                    <a:pt x="7551" y="9969"/>
                  </a:cubicBezTo>
                  <a:lnTo>
                    <a:pt x="7201" y="10000"/>
                  </a:lnTo>
                  <a:lnTo>
                    <a:pt x="7085" y="10000"/>
                  </a:lnTo>
                  <a:lnTo>
                    <a:pt x="6880" y="9939"/>
                  </a:lnTo>
                  <a:lnTo>
                    <a:pt x="6676" y="10000"/>
                  </a:lnTo>
                  <a:lnTo>
                    <a:pt x="6472" y="9969"/>
                  </a:lnTo>
                  <a:lnTo>
                    <a:pt x="6385" y="9939"/>
                  </a:lnTo>
                  <a:lnTo>
                    <a:pt x="6268" y="9909"/>
                  </a:lnTo>
                  <a:lnTo>
                    <a:pt x="6385" y="9696"/>
                  </a:lnTo>
                  <a:cubicBezTo>
                    <a:pt x="6365" y="9645"/>
                    <a:pt x="6345" y="9595"/>
                    <a:pt x="6326" y="9544"/>
                  </a:cubicBezTo>
                  <a:lnTo>
                    <a:pt x="6385" y="9452"/>
                  </a:lnTo>
                  <a:lnTo>
                    <a:pt x="6297" y="9422"/>
                  </a:lnTo>
                  <a:cubicBezTo>
                    <a:pt x="6287" y="9371"/>
                    <a:pt x="6278" y="9321"/>
                    <a:pt x="6268" y="9270"/>
                  </a:cubicBezTo>
                  <a:cubicBezTo>
                    <a:pt x="6249" y="9250"/>
                    <a:pt x="6229" y="9230"/>
                    <a:pt x="6210" y="9210"/>
                  </a:cubicBezTo>
                  <a:cubicBezTo>
                    <a:pt x="6191" y="9108"/>
                    <a:pt x="6171" y="9007"/>
                    <a:pt x="6152" y="8906"/>
                  </a:cubicBezTo>
                  <a:cubicBezTo>
                    <a:pt x="6123" y="8876"/>
                    <a:pt x="6094" y="8845"/>
                    <a:pt x="6065" y="8814"/>
                  </a:cubicBezTo>
                  <a:cubicBezTo>
                    <a:pt x="6035" y="8794"/>
                    <a:pt x="6006" y="8773"/>
                    <a:pt x="5976" y="8753"/>
                  </a:cubicBezTo>
                  <a:lnTo>
                    <a:pt x="5597" y="8753"/>
                  </a:lnTo>
                  <a:lnTo>
                    <a:pt x="5394" y="8753"/>
                  </a:lnTo>
                  <a:lnTo>
                    <a:pt x="5073" y="8723"/>
                  </a:lnTo>
                  <a:lnTo>
                    <a:pt x="5015" y="8662"/>
                  </a:lnTo>
                  <a:cubicBezTo>
                    <a:pt x="4995" y="8713"/>
                    <a:pt x="4975" y="8763"/>
                    <a:pt x="4956" y="8814"/>
                  </a:cubicBezTo>
                  <a:lnTo>
                    <a:pt x="4752" y="8906"/>
                  </a:lnTo>
                  <a:lnTo>
                    <a:pt x="4548" y="8906"/>
                  </a:lnTo>
                  <a:lnTo>
                    <a:pt x="4548" y="8814"/>
                  </a:lnTo>
                  <a:lnTo>
                    <a:pt x="4635" y="8298"/>
                  </a:lnTo>
                  <a:cubicBezTo>
                    <a:pt x="4587" y="8155"/>
                    <a:pt x="4538" y="8014"/>
                    <a:pt x="4490" y="7872"/>
                  </a:cubicBezTo>
                  <a:lnTo>
                    <a:pt x="4403" y="7842"/>
                  </a:lnTo>
                  <a:lnTo>
                    <a:pt x="4198" y="7811"/>
                  </a:lnTo>
                  <a:cubicBezTo>
                    <a:pt x="4169" y="7821"/>
                    <a:pt x="4140" y="7832"/>
                    <a:pt x="4111" y="7842"/>
                  </a:cubicBezTo>
                  <a:lnTo>
                    <a:pt x="3935" y="7872"/>
                  </a:lnTo>
                  <a:lnTo>
                    <a:pt x="3761" y="7963"/>
                  </a:lnTo>
                  <a:lnTo>
                    <a:pt x="3527" y="8054"/>
                  </a:lnTo>
                  <a:cubicBezTo>
                    <a:pt x="3459" y="8226"/>
                    <a:pt x="3392" y="8399"/>
                    <a:pt x="3324" y="8571"/>
                  </a:cubicBezTo>
                  <a:lnTo>
                    <a:pt x="3149" y="8602"/>
                  </a:lnTo>
                  <a:lnTo>
                    <a:pt x="3032" y="8571"/>
                  </a:lnTo>
                  <a:lnTo>
                    <a:pt x="2915" y="8602"/>
                  </a:lnTo>
                  <a:lnTo>
                    <a:pt x="2536" y="8571"/>
                  </a:lnTo>
                  <a:lnTo>
                    <a:pt x="2536" y="8358"/>
                  </a:lnTo>
                  <a:lnTo>
                    <a:pt x="2478" y="8267"/>
                  </a:lnTo>
                  <a:cubicBezTo>
                    <a:pt x="2468" y="8227"/>
                    <a:pt x="2459" y="8186"/>
                    <a:pt x="2449" y="8145"/>
                  </a:cubicBezTo>
                  <a:cubicBezTo>
                    <a:pt x="2420" y="8115"/>
                    <a:pt x="2391" y="8084"/>
                    <a:pt x="2362" y="8054"/>
                  </a:cubicBezTo>
                  <a:lnTo>
                    <a:pt x="2362" y="7872"/>
                  </a:lnTo>
                  <a:cubicBezTo>
                    <a:pt x="2343" y="7831"/>
                    <a:pt x="2323" y="7790"/>
                    <a:pt x="2304" y="7750"/>
                  </a:cubicBezTo>
                  <a:cubicBezTo>
                    <a:pt x="2236" y="7507"/>
                    <a:pt x="2167" y="7264"/>
                    <a:pt x="2099" y="7021"/>
                  </a:cubicBezTo>
                  <a:cubicBezTo>
                    <a:pt x="2070" y="6981"/>
                    <a:pt x="2041" y="6940"/>
                    <a:pt x="2012" y="6900"/>
                  </a:cubicBezTo>
                  <a:lnTo>
                    <a:pt x="1720" y="7021"/>
                  </a:lnTo>
                  <a:lnTo>
                    <a:pt x="1604" y="7021"/>
                  </a:lnTo>
                  <a:lnTo>
                    <a:pt x="1283" y="6960"/>
                  </a:lnTo>
                  <a:lnTo>
                    <a:pt x="991" y="6747"/>
                  </a:lnTo>
                  <a:lnTo>
                    <a:pt x="758" y="6747"/>
                  </a:lnTo>
                  <a:lnTo>
                    <a:pt x="671" y="6687"/>
                  </a:lnTo>
                  <a:cubicBezTo>
                    <a:pt x="642" y="6646"/>
                    <a:pt x="612" y="6606"/>
                    <a:pt x="583" y="6565"/>
                  </a:cubicBezTo>
                  <a:lnTo>
                    <a:pt x="583" y="6443"/>
                  </a:lnTo>
                  <a:lnTo>
                    <a:pt x="525" y="6474"/>
                  </a:lnTo>
                  <a:lnTo>
                    <a:pt x="350" y="6413"/>
                  </a:lnTo>
                  <a:lnTo>
                    <a:pt x="0" y="6139"/>
                  </a:lnTo>
                  <a:lnTo>
                    <a:pt x="0" y="6048"/>
                  </a:lnTo>
                </a:path>
              </a:pathLst>
            </a:custGeom>
            <a:solidFill>
              <a:srgbClr val="ED7D31"/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Freeform 13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3149323" y="4262640"/>
              <a:ext cx="255994" cy="177691"/>
            </a:xfrm>
            <a:custGeom>
              <a:avLst/>
              <a:gdLst>
                <a:gd name="T0" fmla="*/ 0 w 194"/>
                <a:gd name="T1" fmla="*/ 2147483647 h 153"/>
                <a:gd name="T2" fmla="*/ 2147483647 w 194"/>
                <a:gd name="T3" fmla="*/ 2147483647 h 153"/>
                <a:gd name="T4" fmla="*/ 2147483647 w 194"/>
                <a:gd name="T5" fmla="*/ 2147483647 h 153"/>
                <a:gd name="T6" fmla="*/ 2147483647 w 194"/>
                <a:gd name="T7" fmla="*/ 2147483647 h 153"/>
                <a:gd name="T8" fmla="*/ 2147483647 w 194"/>
                <a:gd name="T9" fmla="*/ 2147483647 h 153"/>
                <a:gd name="T10" fmla="*/ 2147483647 w 194"/>
                <a:gd name="T11" fmla="*/ 2147483647 h 153"/>
                <a:gd name="T12" fmla="*/ 2147483647 w 194"/>
                <a:gd name="T13" fmla="*/ 2147483647 h 153"/>
                <a:gd name="T14" fmla="*/ 2147483647 w 194"/>
                <a:gd name="T15" fmla="*/ 2147483647 h 153"/>
                <a:gd name="T16" fmla="*/ 2147483647 w 194"/>
                <a:gd name="T17" fmla="*/ 2147483647 h 153"/>
                <a:gd name="T18" fmla="*/ 2147483647 w 194"/>
                <a:gd name="T19" fmla="*/ 2147483647 h 153"/>
                <a:gd name="T20" fmla="*/ 2147483647 w 194"/>
                <a:gd name="T21" fmla="*/ 2147483647 h 153"/>
                <a:gd name="T22" fmla="*/ 2147483647 w 194"/>
                <a:gd name="T23" fmla="*/ 2147483647 h 153"/>
                <a:gd name="T24" fmla="*/ 2147483647 w 194"/>
                <a:gd name="T25" fmla="*/ 2147483647 h 153"/>
                <a:gd name="T26" fmla="*/ 2147483647 w 194"/>
                <a:gd name="T27" fmla="*/ 2147483647 h 153"/>
                <a:gd name="T28" fmla="*/ 2147483647 w 194"/>
                <a:gd name="T29" fmla="*/ 2147483647 h 153"/>
                <a:gd name="T30" fmla="*/ 2147483647 w 194"/>
                <a:gd name="T31" fmla="*/ 2147483647 h 153"/>
                <a:gd name="T32" fmla="*/ 2147483647 w 194"/>
                <a:gd name="T33" fmla="*/ 2147483647 h 153"/>
                <a:gd name="T34" fmla="*/ 2147483647 w 194"/>
                <a:gd name="T35" fmla="*/ 0 h 153"/>
                <a:gd name="T36" fmla="*/ 2147483647 w 194"/>
                <a:gd name="T37" fmla="*/ 0 h 153"/>
                <a:gd name="T38" fmla="*/ 2147483647 w 194"/>
                <a:gd name="T39" fmla="*/ 2147483647 h 153"/>
                <a:gd name="T40" fmla="*/ 2147483647 w 194"/>
                <a:gd name="T41" fmla="*/ 2147483647 h 153"/>
                <a:gd name="T42" fmla="*/ 2147483647 w 194"/>
                <a:gd name="T43" fmla="*/ 2147483647 h 153"/>
                <a:gd name="T44" fmla="*/ 2147483647 w 194"/>
                <a:gd name="T45" fmla="*/ 2147483647 h 153"/>
                <a:gd name="T46" fmla="*/ 2147483647 w 194"/>
                <a:gd name="T47" fmla="*/ 2147483647 h 153"/>
                <a:gd name="T48" fmla="*/ 2147483647 w 194"/>
                <a:gd name="T49" fmla="*/ 2147483647 h 153"/>
                <a:gd name="T50" fmla="*/ 2147483647 w 194"/>
                <a:gd name="T51" fmla="*/ 2147483647 h 153"/>
                <a:gd name="T52" fmla="*/ 2147483647 w 194"/>
                <a:gd name="T53" fmla="*/ 2147483647 h 153"/>
                <a:gd name="T54" fmla="*/ 2147483647 w 194"/>
                <a:gd name="T55" fmla="*/ 2147483647 h 153"/>
                <a:gd name="T56" fmla="*/ 2147483647 w 194"/>
                <a:gd name="T57" fmla="*/ 2147483647 h 153"/>
                <a:gd name="T58" fmla="*/ 2147483647 w 194"/>
                <a:gd name="T59" fmla="*/ 2147483647 h 153"/>
                <a:gd name="T60" fmla="*/ 2147483647 w 194"/>
                <a:gd name="T61" fmla="*/ 2147483647 h 153"/>
                <a:gd name="T62" fmla="*/ 2147483647 w 194"/>
                <a:gd name="T63" fmla="*/ 2147483647 h 153"/>
                <a:gd name="T64" fmla="*/ 2147483647 w 194"/>
                <a:gd name="T65" fmla="*/ 2147483647 h 153"/>
                <a:gd name="T66" fmla="*/ 2147483647 w 194"/>
                <a:gd name="T67" fmla="*/ 2147483647 h 153"/>
                <a:gd name="T68" fmla="*/ 2147483647 w 194"/>
                <a:gd name="T69" fmla="*/ 2147483647 h 153"/>
                <a:gd name="T70" fmla="*/ 2147483647 w 194"/>
                <a:gd name="T71" fmla="*/ 2147483647 h 153"/>
                <a:gd name="T72" fmla="*/ 2147483647 w 194"/>
                <a:gd name="T73" fmla="*/ 2147483647 h 153"/>
                <a:gd name="T74" fmla="*/ 2147483647 w 194"/>
                <a:gd name="T75" fmla="*/ 2147483647 h 153"/>
                <a:gd name="T76" fmla="*/ 2147483647 w 194"/>
                <a:gd name="T77" fmla="*/ 2147483647 h 153"/>
                <a:gd name="T78" fmla="*/ 2147483647 w 194"/>
                <a:gd name="T79" fmla="*/ 2147483647 h 153"/>
                <a:gd name="T80" fmla="*/ 2147483647 w 194"/>
                <a:gd name="T81" fmla="*/ 2147483647 h 153"/>
                <a:gd name="T82" fmla="*/ 2147483647 w 194"/>
                <a:gd name="T83" fmla="*/ 2147483647 h 153"/>
                <a:gd name="T84" fmla="*/ 2147483647 w 194"/>
                <a:gd name="T85" fmla="*/ 2147483647 h 153"/>
                <a:gd name="T86" fmla="*/ 2147483647 w 194"/>
                <a:gd name="T87" fmla="*/ 2147483647 h 153"/>
                <a:gd name="T88" fmla="*/ 2147483647 w 194"/>
                <a:gd name="T89" fmla="*/ 2147483647 h 153"/>
                <a:gd name="T90" fmla="*/ 2147483647 w 194"/>
                <a:gd name="T91" fmla="*/ 2147483647 h 153"/>
                <a:gd name="T92" fmla="*/ 2147483647 w 194"/>
                <a:gd name="T93" fmla="*/ 2147483647 h 153"/>
                <a:gd name="T94" fmla="*/ 2147483647 w 194"/>
                <a:gd name="T95" fmla="*/ 2147483647 h 153"/>
                <a:gd name="T96" fmla="*/ 0 w 194"/>
                <a:gd name="T97" fmla="*/ 2147483647 h 153"/>
                <a:gd name="T98" fmla="*/ 0 w 194"/>
                <a:gd name="T99" fmla="*/ 2147483647 h 1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4"/>
                <a:gd name="T151" fmla="*/ 0 h 153"/>
                <a:gd name="T152" fmla="*/ 194 w 194"/>
                <a:gd name="T153" fmla="*/ 153 h 15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4" h="153">
                  <a:moveTo>
                    <a:pt x="0" y="98"/>
                  </a:moveTo>
                  <a:lnTo>
                    <a:pt x="1" y="86"/>
                  </a:lnTo>
                  <a:lnTo>
                    <a:pt x="7" y="74"/>
                  </a:lnTo>
                  <a:lnTo>
                    <a:pt x="20" y="65"/>
                  </a:lnTo>
                  <a:lnTo>
                    <a:pt x="39" y="55"/>
                  </a:lnTo>
                  <a:lnTo>
                    <a:pt x="47" y="49"/>
                  </a:lnTo>
                  <a:lnTo>
                    <a:pt x="51" y="44"/>
                  </a:lnTo>
                  <a:lnTo>
                    <a:pt x="62" y="30"/>
                  </a:lnTo>
                  <a:lnTo>
                    <a:pt x="67" y="34"/>
                  </a:lnTo>
                  <a:lnTo>
                    <a:pt x="70" y="33"/>
                  </a:lnTo>
                  <a:lnTo>
                    <a:pt x="79" y="27"/>
                  </a:lnTo>
                  <a:lnTo>
                    <a:pt x="87" y="23"/>
                  </a:lnTo>
                  <a:lnTo>
                    <a:pt x="93" y="20"/>
                  </a:lnTo>
                  <a:lnTo>
                    <a:pt x="101" y="20"/>
                  </a:lnTo>
                  <a:lnTo>
                    <a:pt x="104" y="16"/>
                  </a:lnTo>
                  <a:lnTo>
                    <a:pt x="108" y="13"/>
                  </a:lnTo>
                  <a:lnTo>
                    <a:pt x="115" y="1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32" y="14"/>
                  </a:lnTo>
                  <a:lnTo>
                    <a:pt x="149" y="20"/>
                  </a:lnTo>
                  <a:lnTo>
                    <a:pt x="149" y="25"/>
                  </a:lnTo>
                  <a:lnTo>
                    <a:pt x="152" y="30"/>
                  </a:lnTo>
                  <a:lnTo>
                    <a:pt x="157" y="37"/>
                  </a:lnTo>
                  <a:lnTo>
                    <a:pt x="166" y="47"/>
                  </a:lnTo>
                  <a:lnTo>
                    <a:pt x="169" y="54"/>
                  </a:lnTo>
                  <a:lnTo>
                    <a:pt x="166" y="63"/>
                  </a:lnTo>
                  <a:lnTo>
                    <a:pt x="169" y="69"/>
                  </a:lnTo>
                  <a:lnTo>
                    <a:pt x="177" y="72"/>
                  </a:lnTo>
                  <a:lnTo>
                    <a:pt x="185" y="78"/>
                  </a:lnTo>
                  <a:lnTo>
                    <a:pt x="193" y="82"/>
                  </a:lnTo>
                  <a:lnTo>
                    <a:pt x="188" y="87"/>
                  </a:lnTo>
                  <a:lnTo>
                    <a:pt x="188" y="95"/>
                  </a:lnTo>
                  <a:lnTo>
                    <a:pt x="175" y="103"/>
                  </a:lnTo>
                  <a:lnTo>
                    <a:pt x="157" y="110"/>
                  </a:lnTo>
                  <a:lnTo>
                    <a:pt x="157" y="116"/>
                  </a:lnTo>
                  <a:lnTo>
                    <a:pt x="154" y="120"/>
                  </a:lnTo>
                  <a:lnTo>
                    <a:pt x="125" y="145"/>
                  </a:lnTo>
                  <a:lnTo>
                    <a:pt x="100" y="142"/>
                  </a:lnTo>
                  <a:lnTo>
                    <a:pt x="92" y="139"/>
                  </a:lnTo>
                  <a:lnTo>
                    <a:pt x="66" y="129"/>
                  </a:lnTo>
                  <a:lnTo>
                    <a:pt x="55" y="126"/>
                  </a:lnTo>
                  <a:lnTo>
                    <a:pt x="42" y="125"/>
                  </a:lnTo>
                  <a:lnTo>
                    <a:pt x="35" y="129"/>
                  </a:lnTo>
                  <a:lnTo>
                    <a:pt x="30" y="144"/>
                  </a:lnTo>
                  <a:lnTo>
                    <a:pt x="30" y="152"/>
                  </a:lnTo>
                  <a:lnTo>
                    <a:pt x="21" y="149"/>
                  </a:lnTo>
                  <a:lnTo>
                    <a:pt x="5" y="133"/>
                  </a:lnTo>
                  <a:lnTo>
                    <a:pt x="0" y="124"/>
                  </a:lnTo>
                  <a:lnTo>
                    <a:pt x="0" y="98"/>
                  </a:lnTo>
                </a:path>
              </a:pathLst>
            </a:custGeom>
            <a:solidFill>
              <a:srgbClr val="ED7D31"/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Freeform 14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3957933" y="4869749"/>
              <a:ext cx="81267" cy="104887"/>
            </a:xfrm>
            <a:custGeom>
              <a:avLst/>
              <a:gdLst>
                <a:gd name="T0" fmla="*/ 0 w 62"/>
                <a:gd name="T1" fmla="*/ 2147483647 h 88"/>
                <a:gd name="T2" fmla="*/ 2147483647 w 62"/>
                <a:gd name="T3" fmla="*/ 2147483647 h 88"/>
                <a:gd name="T4" fmla="*/ 2147483647 w 62"/>
                <a:gd name="T5" fmla="*/ 2147483647 h 88"/>
                <a:gd name="T6" fmla="*/ 2147483647 w 62"/>
                <a:gd name="T7" fmla="*/ 2147483647 h 88"/>
                <a:gd name="T8" fmla="*/ 2147483647 w 62"/>
                <a:gd name="T9" fmla="*/ 2147483647 h 88"/>
                <a:gd name="T10" fmla="*/ 2147483647 w 62"/>
                <a:gd name="T11" fmla="*/ 2147483647 h 88"/>
                <a:gd name="T12" fmla="*/ 2147483647 w 62"/>
                <a:gd name="T13" fmla="*/ 2147483647 h 88"/>
                <a:gd name="T14" fmla="*/ 2147483647 w 62"/>
                <a:gd name="T15" fmla="*/ 2147483647 h 88"/>
                <a:gd name="T16" fmla="*/ 2147483647 w 62"/>
                <a:gd name="T17" fmla="*/ 2147483647 h 88"/>
                <a:gd name="T18" fmla="*/ 2147483647 w 62"/>
                <a:gd name="T19" fmla="*/ 2147483647 h 88"/>
                <a:gd name="T20" fmla="*/ 2147483647 w 62"/>
                <a:gd name="T21" fmla="*/ 2147483647 h 88"/>
                <a:gd name="T22" fmla="*/ 2147483647 w 62"/>
                <a:gd name="T23" fmla="*/ 2147483647 h 88"/>
                <a:gd name="T24" fmla="*/ 2147483647 w 62"/>
                <a:gd name="T25" fmla="*/ 2147483647 h 88"/>
                <a:gd name="T26" fmla="*/ 2147483647 w 62"/>
                <a:gd name="T27" fmla="*/ 2147483647 h 88"/>
                <a:gd name="T28" fmla="*/ 2147483647 w 62"/>
                <a:gd name="T29" fmla="*/ 2147483647 h 88"/>
                <a:gd name="T30" fmla="*/ 2147483647 w 62"/>
                <a:gd name="T31" fmla="*/ 2147483647 h 88"/>
                <a:gd name="T32" fmla="*/ 2147483647 w 62"/>
                <a:gd name="T33" fmla="*/ 2147483647 h 88"/>
                <a:gd name="T34" fmla="*/ 2147483647 w 62"/>
                <a:gd name="T35" fmla="*/ 2147483647 h 88"/>
                <a:gd name="T36" fmla="*/ 2147483647 w 62"/>
                <a:gd name="T37" fmla="*/ 2147483647 h 88"/>
                <a:gd name="T38" fmla="*/ 2147483647 w 62"/>
                <a:gd name="T39" fmla="*/ 2147483647 h 88"/>
                <a:gd name="T40" fmla="*/ 2147483647 w 62"/>
                <a:gd name="T41" fmla="*/ 2147483647 h 88"/>
                <a:gd name="T42" fmla="*/ 2147483647 w 62"/>
                <a:gd name="T43" fmla="*/ 0 h 88"/>
                <a:gd name="T44" fmla="*/ 2147483647 w 62"/>
                <a:gd name="T45" fmla="*/ 0 h 88"/>
                <a:gd name="T46" fmla="*/ 2147483647 w 62"/>
                <a:gd name="T47" fmla="*/ 2147483647 h 88"/>
                <a:gd name="T48" fmla="*/ 2147483647 w 62"/>
                <a:gd name="T49" fmla="*/ 2147483647 h 88"/>
                <a:gd name="T50" fmla="*/ 2147483647 w 62"/>
                <a:gd name="T51" fmla="*/ 2147483647 h 88"/>
                <a:gd name="T52" fmla="*/ 2147483647 w 62"/>
                <a:gd name="T53" fmla="*/ 2147483647 h 88"/>
                <a:gd name="T54" fmla="*/ 2147483647 w 62"/>
                <a:gd name="T55" fmla="*/ 2147483647 h 88"/>
                <a:gd name="T56" fmla="*/ 2147483647 w 62"/>
                <a:gd name="T57" fmla="*/ 2147483647 h 88"/>
                <a:gd name="T58" fmla="*/ 2147483647 w 62"/>
                <a:gd name="T59" fmla="*/ 2147483647 h 88"/>
                <a:gd name="T60" fmla="*/ 2147483647 w 62"/>
                <a:gd name="T61" fmla="*/ 2147483647 h 88"/>
                <a:gd name="T62" fmla="*/ 2147483647 w 62"/>
                <a:gd name="T63" fmla="*/ 2147483647 h 88"/>
                <a:gd name="T64" fmla="*/ 2147483647 w 62"/>
                <a:gd name="T65" fmla="*/ 2147483647 h 88"/>
                <a:gd name="T66" fmla="*/ 2147483647 w 62"/>
                <a:gd name="T67" fmla="*/ 2147483647 h 88"/>
                <a:gd name="T68" fmla="*/ 2147483647 w 62"/>
                <a:gd name="T69" fmla="*/ 2147483647 h 88"/>
                <a:gd name="T70" fmla="*/ 2147483647 w 62"/>
                <a:gd name="T71" fmla="*/ 2147483647 h 88"/>
                <a:gd name="T72" fmla="*/ 2147483647 w 62"/>
                <a:gd name="T73" fmla="*/ 2147483647 h 88"/>
                <a:gd name="T74" fmla="*/ 2147483647 w 62"/>
                <a:gd name="T75" fmla="*/ 2147483647 h 88"/>
                <a:gd name="T76" fmla="*/ 2147483647 w 62"/>
                <a:gd name="T77" fmla="*/ 2147483647 h 88"/>
                <a:gd name="T78" fmla="*/ 2147483647 w 62"/>
                <a:gd name="T79" fmla="*/ 2147483647 h 88"/>
                <a:gd name="T80" fmla="*/ 2147483647 w 62"/>
                <a:gd name="T81" fmla="*/ 2147483647 h 88"/>
                <a:gd name="T82" fmla="*/ 2147483647 w 62"/>
                <a:gd name="T83" fmla="*/ 2147483647 h 88"/>
                <a:gd name="T84" fmla="*/ 2147483647 w 62"/>
                <a:gd name="T85" fmla="*/ 2147483647 h 88"/>
                <a:gd name="T86" fmla="*/ 2147483647 w 62"/>
                <a:gd name="T87" fmla="*/ 2147483647 h 88"/>
                <a:gd name="T88" fmla="*/ 2147483647 w 62"/>
                <a:gd name="T89" fmla="*/ 2147483647 h 88"/>
                <a:gd name="T90" fmla="*/ 2147483647 w 62"/>
                <a:gd name="T91" fmla="*/ 2147483647 h 88"/>
                <a:gd name="T92" fmla="*/ 2147483647 w 62"/>
                <a:gd name="T93" fmla="*/ 2147483647 h 88"/>
                <a:gd name="T94" fmla="*/ 2147483647 w 62"/>
                <a:gd name="T95" fmla="*/ 2147483647 h 88"/>
                <a:gd name="T96" fmla="*/ 2147483647 w 62"/>
                <a:gd name="T97" fmla="*/ 2147483647 h 88"/>
                <a:gd name="T98" fmla="*/ 2147483647 w 62"/>
                <a:gd name="T99" fmla="*/ 2147483647 h 88"/>
                <a:gd name="T100" fmla="*/ 2147483647 w 62"/>
                <a:gd name="T101" fmla="*/ 2147483647 h 88"/>
                <a:gd name="T102" fmla="*/ 2147483647 w 62"/>
                <a:gd name="T103" fmla="*/ 2147483647 h 88"/>
                <a:gd name="T104" fmla="*/ 2147483647 w 62"/>
                <a:gd name="T105" fmla="*/ 2147483647 h 88"/>
                <a:gd name="T106" fmla="*/ 2147483647 w 62"/>
                <a:gd name="T107" fmla="*/ 2147483647 h 88"/>
                <a:gd name="T108" fmla="*/ 2147483647 w 62"/>
                <a:gd name="T109" fmla="*/ 2147483647 h 88"/>
                <a:gd name="T110" fmla="*/ 2147483647 w 62"/>
                <a:gd name="T111" fmla="*/ 2147483647 h 88"/>
                <a:gd name="T112" fmla="*/ 2147483647 w 62"/>
                <a:gd name="T113" fmla="*/ 2147483647 h 88"/>
                <a:gd name="T114" fmla="*/ 2147483647 w 62"/>
                <a:gd name="T115" fmla="*/ 2147483647 h 88"/>
                <a:gd name="T116" fmla="*/ 2147483647 w 62"/>
                <a:gd name="T117" fmla="*/ 2147483647 h 88"/>
                <a:gd name="T118" fmla="*/ 2147483647 w 62"/>
                <a:gd name="T119" fmla="*/ 2147483647 h 88"/>
                <a:gd name="T120" fmla="*/ 0 w 62"/>
                <a:gd name="T121" fmla="*/ 2147483647 h 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"/>
                <a:gd name="T184" fmla="*/ 0 h 88"/>
                <a:gd name="T185" fmla="*/ 62 w 62"/>
                <a:gd name="T186" fmla="*/ 88 h 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" h="88">
                  <a:moveTo>
                    <a:pt x="0" y="49"/>
                  </a:moveTo>
                  <a:lnTo>
                    <a:pt x="3" y="46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4" y="42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8" y="15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32" y="5"/>
                  </a:lnTo>
                  <a:lnTo>
                    <a:pt x="32" y="8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2" y="19"/>
                  </a:lnTo>
                  <a:lnTo>
                    <a:pt x="41" y="26"/>
                  </a:lnTo>
                  <a:lnTo>
                    <a:pt x="42" y="28"/>
                  </a:lnTo>
                  <a:lnTo>
                    <a:pt x="53" y="38"/>
                  </a:lnTo>
                  <a:lnTo>
                    <a:pt x="55" y="43"/>
                  </a:lnTo>
                  <a:lnTo>
                    <a:pt x="56" y="54"/>
                  </a:lnTo>
                  <a:lnTo>
                    <a:pt x="61" y="59"/>
                  </a:lnTo>
                  <a:lnTo>
                    <a:pt x="58" y="61"/>
                  </a:lnTo>
                  <a:lnTo>
                    <a:pt x="56" y="62"/>
                  </a:lnTo>
                  <a:lnTo>
                    <a:pt x="56" y="67"/>
                  </a:lnTo>
                  <a:lnTo>
                    <a:pt x="57" y="70"/>
                  </a:lnTo>
                  <a:lnTo>
                    <a:pt x="57" y="73"/>
                  </a:lnTo>
                  <a:lnTo>
                    <a:pt x="52" y="77"/>
                  </a:lnTo>
                  <a:lnTo>
                    <a:pt x="43" y="85"/>
                  </a:lnTo>
                  <a:lnTo>
                    <a:pt x="39" y="87"/>
                  </a:lnTo>
                  <a:lnTo>
                    <a:pt x="35" y="84"/>
                  </a:lnTo>
                  <a:lnTo>
                    <a:pt x="32" y="83"/>
                  </a:lnTo>
                  <a:lnTo>
                    <a:pt x="29" y="82"/>
                  </a:lnTo>
                  <a:lnTo>
                    <a:pt x="18" y="81"/>
                  </a:lnTo>
                  <a:lnTo>
                    <a:pt x="12" y="78"/>
                  </a:lnTo>
                  <a:lnTo>
                    <a:pt x="9" y="78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3" y="62"/>
                  </a:lnTo>
                  <a:lnTo>
                    <a:pt x="2" y="57"/>
                  </a:lnTo>
                  <a:lnTo>
                    <a:pt x="0" y="49"/>
                  </a:lnTo>
                </a:path>
              </a:pathLst>
            </a:custGeom>
            <a:solidFill>
              <a:srgbClr val="ED7D31"/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Freeform 15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3360618" y="4393440"/>
              <a:ext cx="505212" cy="417078"/>
            </a:xfrm>
            <a:custGeom>
              <a:avLst/>
              <a:gdLst>
                <a:gd name="T0" fmla="*/ 2147483647 w 384"/>
                <a:gd name="T1" fmla="*/ 2147483647 h 356"/>
                <a:gd name="T2" fmla="*/ 2147483647 w 384"/>
                <a:gd name="T3" fmla="*/ 2147483647 h 356"/>
                <a:gd name="T4" fmla="*/ 2147483647 w 384"/>
                <a:gd name="T5" fmla="*/ 2147483647 h 356"/>
                <a:gd name="T6" fmla="*/ 2147483647 w 384"/>
                <a:gd name="T7" fmla="*/ 2147483647 h 356"/>
                <a:gd name="T8" fmla="*/ 2147483647 w 384"/>
                <a:gd name="T9" fmla="*/ 2147483647 h 356"/>
                <a:gd name="T10" fmla="*/ 2147483647 w 384"/>
                <a:gd name="T11" fmla="*/ 2147483647 h 356"/>
                <a:gd name="T12" fmla="*/ 2147483647 w 384"/>
                <a:gd name="T13" fmla="*/ 2147483647 h 356"/>
                <a:gd name="T14" fmla="*/ 2147483647 w 384"/>
                <a:gd name="T15" fmla="*/ 2147483647 h 356"/>
                <a:gd name="T16" fmla="*/ 2147483647 w 384"/>
                <a:gd name="T17" fmla="*/ 2147483647 h 356"/>
                <a:gd name="T18" fmla="*/ 2147483647 w 384"/>
                <a:gd name="T19" fmla="*/ 2147483647 h 356"/>
                <a:gd name="T20" fmla="*/ 2147483647 w 384"/>
                <a:gd name="T21" fmla="*/ 0 h 356"/>
                <a:gd name="T22" fmla="*/ 2147483647 w 384"/>
                <a:gd name="T23" fmla="*/ 2147483647 h 356"/>
                <a:gd name="T24" fmla="*/ 2147483647 w 384"/>
                <a:gd name="T25" fmla="*/ 2147483647 h 356"/>
                <a:gd name="T26" fmla="*/ 2147483647 w 384"/>
                <a:gd name="T27" fmla="*/ 2147483647 h 356"/>
                <a:gd name="T28" fmla="*/ 2147483647 w 384"/>
                <a:gd name="T29" fmla="*/ 2147483647 h 356"/>
                <a:gd name="T30" fmla="*/ 2147483647 w 384"/>
                <a:gd name="T31" fmla="*/ 2147483647 h 356"/>
                <a:gd name="T32" fmla="*/ 2147483647 w 384"/>
                <a:gd name="T33" fmla="*/ 2147483647 h 356"/>
                <a:gd name="T34" fmla="*/ 2147483647 w 384"/>
                <a:gd name="T35" fmla="*/ 2147483647 h 356"/>
                <a:gd name="T36" fmla="*/ 2147483647 w 384"/>
                <a:gd name="T37" fmla="*/ 2147483647 h 356"/>
                <a:gd name="T38" fmla="*/ 2147483647 w 384"/>
                <a:gd name="T39" fmla="*/ 2147483647 h 356"/>
                <a:gd name="T40" fmla="*/ 2147483647 w 384"/>
                <a:gd name="T41" fmla="*/ 2147483647 h 356"/>
                <a:gd name="T42" fmla="*/ 2147483647 w 384"/>
                <a:gd name="T43" fmla="*/ 2147483647 h 356"/>
                <a:gd name="T44" fmla="*/ 2147483647 w 384"/>
                <a:gd name="T45" fmla="*/ 2147483647 h 356"/>
                <a:gd name="T46" fmla="*/ 2147483647 w 384"/>
                <a:gd name="T47" fmla="*/ 2147483647 h 356"/>
                <a:gd name="T48" fmla="*/ 2147483647 w 384"/>
                <a:gd name="T49" fmla="*/ 2147483647 h 356"/>
                <a:gd name="T50" fmla="*/ 2147483647 w 384"/>
                <a:gd name="T51" fmla="*/ 2147483647 h 356"/>
                <a:gd name="T52" fmla="*/ 2147483647 w 384"/>
                <a:gd name="T53" fmla="*/ 2147483647 h 356"/>
                <a:gd name="T54" fmla="*/ 2147483647 w 384"/>
                <a:gd name="T55" fmla="*/ 2147483647 h 356"/>
                <a:gd name="T56" fmla="*/ 2147483647 w 384"/>
                <a:gd name="T57" fmla="*/ 2147483647 h 356"/>
                <a:gd name="T58" fmla="*/ 2147483647 w 384"/>
                <a:gd name="T59" fmla="*/ 2147483647 h 356"/>
                <a:gd name="T60" fmla="*/ 2147483647 w 384"/>
                <a:gd name="T61" fmla="*/ 2147483647 h 356"/>
                <a:gd name="T62" fmla="*/ 2147483647 w 384"/>
                <a:gd name="T63" fmla="*/ 2147483647 h 356"/>
                <a:gd name="T64" fmla="*/ 2147483647 w 384"/>
                <a:gd name="T65" fmla="*/ 2147483647 h 356"/>
                <a:gd name="T66" fmla="*/ 2147483647 w 384"/>
                <a:gd name="T67" fmla="*/ 2147483647 h 356"/>
                <a:gd name="T68" fmla="*/ 2147483647 w 384"/>
                <a:gd name="T69" fmla="*/ 2147483647 h 356"/>
                <a:gd name="T70" fmla="*/ 2147483647 w 384"/>
                <a:gd name="T71" fmla="*/ 2147483647 h 356"/>
                <a:gd name="T72" fmla="*/ 2147483647 w 384"/>
                <a:gd name="T73" fmla="*/ 2147483647 h 356"/>
                <a:gd name="T74" fmla="*/ 2147483647 w 384"/>
                <a:gd name="T75" fmla="*/ 2147483647 h 356"/>
                <a:gd name="T76" fmla="*/ 2147483647 w 384"/>
                <a:gd name="T77" fmla="*/ 2147483647 h 356"/>
                <a:gd name="T78" fmla="*/ 2147483647 w 384"/>
                <a:gd name="T79" fmla="*/ 2147483647 h 356"/>
                <a:gd name="T80" fmla="*/ 2147483647 w 384"/>
                <a:gd name="T81" fmla="*/ 2147483647 h 356"/>
                <a:gd name="T82" fmla="*/ 2147483647 w 384"/>
                <a:gd name="T83" fmla="*/ 2147483647 h 356"/>
                <a:gd name="T84" fmla="*/ 2147483647 w 384"/>
                <a:gd name="T85" fmla="*/ 2147483647 h 356"/>
                <a:gd name="T86" fmla="*/ 2147483647 w 384"/>
                <a:gd name="T87" fmla="*/ 2147483647 h 356"/>
                <a:gd name="T88" fmla="*/ 2147483647 w 384"/>
                <a:gd name="T89" fmla="*/ 2147483647 h 356"/>
                <a:gd name="T90" fmla="*/ 2147483647 w 384"/>
                <a:gd name="T91" fmla="*/ 2147483647 h 356"/>
                <a:gd name="T92" fmla="*/ 2147483647 w 384"/>
                <a:gd name="T93" fmla="*/ 2147483647 h 356"/>
                <a:gd name="T94" fmla="*/ 2147483647 w 384"/>
                <a:gd name="T95" fmla="*/ 2147483647 h 356"/>
                <a:gd name="T96" fmla="*/ 2147483647 w 384"/>
                <a:gd name="T97" fmla="*/ 2147483647 h 356"/>
                <a:gd name="T98" fmla="*/ 2147483647 w 384"/>
                <a:gd name="T99" fmla="*/ 2147483647 h 356"/>
                <a:gd name="T100" fmla="*/ 2147483647 w 384"/>
                <a:gd name="T101" fmla="*/ 2147483647 h 356"/>
                <a:gd name="T102" fmla="*/ 2147483647 w 384"/>
                <a:gd name="T103" fmla="*/ 2147483647 h 356"/>
                <a:gd name="T104" fmla="*/ 2147483647 w 384"/>
                <a:gd name="T105" fmla="*/ 2147483647 h 356"/>
                <a:gd name="T106" fmla="*/ 2147483647 w 384"/>
                <a:gd name="T107" fmla="*/ 2147483647 h 356"/>
                <a:gd name="T108" fmla="*/ 2147483647 w 384"/>
                <a:gd name="T109" fmla="*/ 2147483647 h 356"/>
                <a:gd name="T110" fmla="*/ 2147483647 w 384"/>
                <a:gd name="T111" fmla="*/ 2147483647 h 356"/>
                <a:gd name="T112" fmla="*/ 2147483647 w 384"/>
                <a:gd name="T113" fmla="*/ 2147483647 h 356"/>
                <a:gd name="T114" fmla="*/ 2147483647 w 384"/>
                <a:gd name="T115" fmla="*/ 2147483647 h 356"/>
                <a:gd name="T116" fmla="*/ 2147483647 w 384"/>
                <a:gd name="T117" fmla="*/ 2147483647 h 356"/>
                <a:gd name="T118" fmla="*/ 2147483647 w 384"/>
                <a:gd name="T119" fmla="*/ 2147483647 h 356"/>
                <a:gd name="T120" fmla="*/ 2147483647 w 384"/>
                <a:gd name="T121" fmla="*/ 2147483647 h 356"/>
                <a:gd name="T122" fmla="*/ 0 w 384"/>
                <a:gd name="T123" fmla="*/ 2147483647 h 3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4"/>
                <a:gd name="T187" fmla="*/ 0 h 356"/>
                <a:gd name="T188" fmla="*/ 384 w 384"/>
                <a:gd name="T189" fmla="*/ 356 h 3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4" h="356">
                  <a:moveTo>
                    <a:pt x="0" y="253"/>
                  </a:moveTo>
                  <a:lnTo>
                    <a:pt x="3" y="252"/>
                  </a:lnTo>
                  <a:lnTo>
                    <a:pt x="20" y="228"/>
                  </a:lnTo>
                  <a:lnTo>
                    <a:pt x="25" y="222"/>
                  </a:lnTo>
                  <a:lnTo>
                    <a:pt x="24" y="205"/>
                  </a:lnTo>
                  <a:lnTo>
                    <a:pt x="19" y="205"/>
                  </a:lnTo>
                  <a:lnTo>
                    <a:pt x="10" y="199"/>
                  </a:lnTo>
                  <a:lnTo>
                    <a:pt x="2" y="183"/>
                  </a:lnTo>
                  <a:lnTo>
                    <a:pt x="6" y="177"/>
                  </a:lnTo>
                  <a:lnTo>
                    <a:pt x="10" y="171"/>
                  </a:lnTo>
                  <a:lnTo>
                    <a:pt x="27" y="149"/>
                  </a:lnTo>
                  <a:lnTo>
                    <a:pt x="27" y="143"/>
                  </a:lnTo>
                  <a:lnTo>
                    <a:pt x="31" y="139"/>
                  </a:lnTo>
                  <a:lnTo>
                    <a:pt x="41" y="129"/>
                  </a:lnTo>
                  <a:lnTo>
                    <a:pt x="48" y="120"/>
                  </a:lnTo>
                  <a:lnTo>
                    <a:pt x="50" y="114"/>
                  </a:lnTo>
                  <a:lnTo>
                    <a:pt x="55" y="110"/>
                  </a:lnTo>
                  <a:lnTo>
                    <a:pt x="54" y="101"/>
                  </a:lnTo>
                  <a:lnTo>
                    <a:pt x="60" y="96"/>
                  </a:lnTo>
                  <a:lnTo>
                    <a:pt x="67" y="100"/>
                  </a:lnTo>
                  <a:lnTo>
                    <a:pt x="69" y="95"/>
                  </a:lnTo>
                  <a:lnTo>
                    <a:pt x="76" y="94"/>
                  </a:lnTo>
                  <a:lnTo>
                    <a:pt x="91" y="74"/>
                  </a:lnTo>
                  <a:lnTo>
                    <a:pt x="80" y="61"/>
                  </a:lnTo>
                  <a:lnTo>
                    <a:pt x="74" y="50"/>
                  </a:lnTo>
                  <a:lnTo>
                    <a:pt x="76" y="43"/>
                  </a:lnTo>
                  <a:lnTo>
                    <a:pt x="80" y="35"/>
                  </a:lnTo>
                  <a:lnTo>
                    <a:pt x="85" y="29"/>
                  </a:lnTo>
                  <a:lnTo>
                    <a:pt x="91" y="24"/>
                  </a:lnTo>
                  <a:lnTo>
                    <a:pt x="93" y="21"/>
                  </a:lnTo>
                  <a:lnTo>
                    <a:pt x="83" y="14"/>
                  </a:lnTo>
                  <a:lnTo>
                    <a:pt x="83" y="11"/>
                  </a:lnTo>
                  <a:lnTo>
                    <a:pt x="102" y="0"/>
                  </a:lnTo>
                  <a:lnTo>
                    <a:pt x="106" y="3"/>
                  </a:lnTo>
                  <a:lnTo>
                    <a:pt x="113" y="3"/>
                  </a:lnTo>
                  <a:lnTo>
                    <a:pt x="118" y="4"/>
                  </a:lnTo>
                  <a:lnTo>
                    <a:pt x="125" y="7"/>
                  </a:lnTo>
                  <a:lnTo>
                    <a:pt x="129" y="17"/>
                  </a:lnTo>
                  <a:lnTo>
                    <a:pt x="146" y="19"/>
                  </a:lnTo>
                  <a:lnTo>
                    <a:pt x="161" y="21"/>
                  </a:lnTo>
                  <a:lnTo>
                    <a:pt x="170" y="19"/>
                  </a:lnTo>
                  <a:lnTo>
                    <a:pt x="182" y="38"/>
                  </a:lnTo>
                  <a:lnTo>
                    <a:pt x="195" y="45"/>
                  </a:lnTo>
                  <a:lnTo>
                    <a:pt x="199" y="45"/>
                  </a:lnTo>
                  <a:lnTo>
                    <a:pt x="210" y="54"/>
                  </a:lnTo>
                  <a:lnTo>
                    <a:pt x="215" y="59"/>
                  </a:lnTo>
                  <a:lnTo>
                    <a:pt x="222" y="63"/>
                  </a:lnTo>
                  <a:lnTo>
                    <a:pt x="230" y="65"/>
                  </a:lnTo>
                  <a:lnTo>
                    <a:pt x="241" y="63"/>
                  </a:lnTo>
                  <a:lnTo>
                    <a:pt x="245" y="56"/>
                  </a:lnTo>
                  <a:lnTo>
                    <a:pt x="246" y="46"/>
                  </a:lnTo>
                  <a:lnTo>
                    <a:pt x="253" y="42"/>
                  </a:lnTo>
                  <a:lnTo>
                    <a:pt x="270" y="35"/>
                  </a:lnTo>
                  <a:lnTo>
                    <a:pt x="277" y="38"/>
                  </a:lnTo>
                  <a:lnTo>
                    <a:pt x="284" y="38"/>
                  </a:lnTo>
                  <a:lnTo>
                    <a:pt x="291" y="38"/>
                  </a:lnTo>
                  <a:lnTo>
                    <a:pt x="297" y="38"/>
                  </a:lnTo>
                  <a:lnTo>
                    <a:pt x="302" y="45"/>
                  </a:lnTo>
                  <a:lnTo>
                    <a:pt x="307" y="48"/>
                  </a:lnTo>
                  <a:lnTo>
                    <a:pt x="334" y="65"/>
                  </a:lnTo>
                  <a:lnTo>
                    <a:pt x="340" y="65"/>
                  </a:lnTo>
                  <a:lnTo>
                    <a:pt x="354" y="68"/>
                  </a:lnTo>
                  <a:lnTo>
                    <a:pt x="361" y="68"/>
                  </a:lnTo>
                  <a:lnTo>
                    <a:pt x="365" y="71"/>
                  </a:lnTo>
                  <a:lnTo>
                    <a:pt x="365" y="81"/>
                  </a:lnTo>
                  <a:lnTo>
                    <a:pt x="369" y="83"/>
                  </a:lnTo>
                  <a:lnTo>
                    <a:pt x="369" y="94"/>
                  </a:lnTo>
                  <a:lnTo>
                    <a:pt x="372" y="100"/>
                  </a:lnTo>
                  <a:lnTo>
                    <a:pt x="383" y="100"/>
                  </a:lnTo>
                  <a:lnTo>
                    <a:pt x="383" y="109"/>
                  </a:lnTo>
                  <a:lnTo>
                    <a:pt x="372" y="114"/>
                  </a:lnTo>
                  <a:lnTo>
                    <a:pt x="370" y="120"/>
                  </a:lnTo>
                  <a:lnTo>
                    <a:pt x="360" y="124"/>
                  </a:lnTo>
                  <a:lnTo>
                    <a:pt x="352" y="120"/>
                  </a:lnTo>
                  <a:lnTo>
                    <a:pt x="346" y="116"/>
                  </a:lnTo>
                  <a:lnTo>
                    <a:pt x="344" y="113"/>
                  </a:lnTo>
                  <a:lnTo>
                    <a:pt x="335" y="114"/>
                  </a:lnTo>
                  <a:lnTo>
                    <a:pt x="333" y="120"/>
                  </a:lnTo>
                  <a:lnTo>
                    <a:pt x="325" y="139"/>
                  </a:lnTo>
                  <a:lnTo>
                    <a:pt x="322" y="148"/>
                  </a:lnTo>
                  <a:lnTo>
                    <a:pt x="322" y="154"/>
                  </a:lnTo>
                  <a:lnTo>
                    <a:pt x="320" y="158"/>
                  </a:lnTo>
                  <a:lnTo>
                    <a:pt x="315" y="161"/>
                  </a:lnTo>
                  <a:lnTo>
                    <a:pt x="312" y="161"/>
                  </a:lnTo>
                  <a:lnTo>
                    <a:pt x="310" y="158"/>
                  </a:lnTo>
                  <a:lnTo>
                    <a:pt x="306" y="158"/>
                  </a:lnTo>
                  <a:lnTo>
                    <a:pt x="298" y="153"/>
                  </a:lnTo>
                  <a:lnTo>
                    <a:pt x="290" y="152"/>
                  </a:lnTo>
                  <a:lnTo>
                    <a:pt x="287" y="152"/>
                  </a:lnTo>
                  <a:lnTo>
                    <a:pt x="286" y="152"/>
                  </a:lnTo>
                  <a:lnTo>
                    <a:pt x="283" y="164"/>
                  </a:lnTo>
                  <a:lnTo>
                    <a:pt x="282" y="167"/>
                  </a:lnTo>
                  <a:lnTo>
                    <a:pt x="277" y="168"/>
                  </a:lnTo>
                  <a:lnTo>
                    <a:pt x="268" y="167"/>
                  </a:lnTo>
                  <a:lnTo>
                    <a:pt x="262" y="163"/>
                  </a:lnTo>
                  <a:lnTo>
                    <a:pt x="258" y="163"/>
                  </a:lnTo>
                  <a:lnTo>
                    <a:pt x="256" y="163"/>
                  </a:lnTo>
                  <a:lnTo>
                    <a:pt x="252" y="164"/>
                  </a:lnTo>
                  <a:lnTo>
                    <a:pt x="249" y="176"/>
                  </a:lnTo>
                  <a:lnTo>
                    <a:pt x="246" y="177"/>
                  </a:lnTo>
                  <a:lnTo>
                    <a:pt x="244" y="193"/>
                  </a:lnTo>
                  <a:lnTo>
                    <a:pt x="245" y="208"/>
                  </a:lnTo>
                  <a:lnTo>
                    <a:pt x="253" y="223"/>
                  </a:lnTo>
                  <a:lnTo>
                    <a:pt x="258" y="226"/>
                  </a:lnTo>
                  <a:lnTo>
                    <a:pt x="260" y="256"/>
                  </a:lnTo>
                  <a:lnTo>
                    <a:pt x="263" y="262"/>
                  </a:lnTo>
                  <a:lnTo>
                    <a:pt x="267" y="263"/>
                  </a:lnTo>
                  <a:lnTo>
                    <a:pt x="272" y="273"/>
                  </a:lnTo>
                  <a:lnTo>
                    <a:pt x="287" y="284"/>
                  </a:lnTo>
                  <a:lnTo>
                    <a:pt x="287" y="288"/>
                  </a:lnTo>
                  <a:lnTo>
                    <a:pt x="298" y="297"/>
                  </a:lnTo>
                  <a:lnTo>
                    <a:pt x="301" y="304"/>
                  </a:lnTo>
                  <a:lnTo>
                    <a:pt x="306" y="309"/>
                  </a:lnTo>
                  <a:lnTo>
                    <a:pt x="302" y="315"/>
                  </a:lnTo>
                  <a:lnTo>
                    <a:pt x="302" y="321"/>
                  </a:lnTo>
                  <a:lnTo>
                    <a:pt x="301" y="323"/>
                  </a:lnTo>
                  <a:lnTo>
                    <a:pt x="298" y="325"/>
                  </a:lnTo>
                  <a:lnTo>
                    <a:pt x="298" y="327"/>
                  </a:lnTo>
                  <a:lnTo>
                    <a:pt x="291" y="334"/>
                  </a:lnTo>
                  <a:lnTo>
                    <a:pt x="284" y="347"/>
                  </a:lnTo>
                  <a:lnTo>
                    <a:pt x="277" y="352"/>
                  </a:lnTo>
                  <a:lnTo>
                    <a:pt x="267" y="355"/>
                  </a:lnTo>
                  <a:lnTo>
                    <a:pt x="261" y="355"/>
                  </a:lnTo>
                  <a:lnTo>
                    <a:pt x="259" y="353"/>
                  </a:lnTo>
                  <a:lnTo>
                    <a:pt x="256" y="353"/>
                  </a:lnTo>
                  <a:lnTo>
                    <a:pt x="249" y="353"/>
                  </a:lnTo>
                  <a:lnTo>
                    <a:pt x="238" y="353"/>
                  </a:lnTo>
                  <a:lnTo>
                    <a:pt x="232" y="355"/>
                  </a:lnTo>
                  <a:lnTo>
                    <a:pt x="227" y="353"/>
                  </a:lnTo>
                  <a:lnTo>
                    <a:pt x="225" y="353"/>
                  </a:lnTo>
                  <a:lnTo>
                    <a:pt x="223" y="352"/>
                  </a:lnTo>
                  <a:lnTo>
                    <a:pt x="210" y="350"/>
                  </a:lnTo>
                  <a:lnTo>
                    <a:pt x="200" y="355"/>
                  </a:lnTo>
                  <a:lnTo>
                    <a:pt x="199" y="353"/>
                  </a:lnTo>
                  <a:lnTo>
                    <a:pt x="195" y="353"/>
                  </a:lnTo>
                  <a:lnTo>
                    <a:pt x="194" y="353"/>
                  </a:lnTo>
                  <a:lnTo>
                    <a:pt x="195" y="349"/>
                  </a:lnTo>
                  <a:lnTo>
                    <a:pt x="200" y="344"/>
                  </a:lnTo>
                  <a:lnTo>
                    <a:pt x="203" y="340"/>
                  </a:lnTo>
                  <a:lnTo>
                    <a:pt x="200" y="329"/>
                  </a:lnTo>
                  <a:lnTo>
                    <a:pt x="196" y="327"/>
                  </a:lnTo>
                  <a:lnTo>
                    <a:pt x="187" y="325"/>
                  </a:lnTo>
                  <a:lnTo>
                    <a:pt x="180" y="327"/>
                  </a:lnTo>
                  <a:lnTo>
                    <a:pt x="173" y="325"/>
                  </a:lnTo>
                  <a:lnTo>
                    <a:pt x="170" y="329"/>
                  </a:lnTo>
                  <a:lnTo>
                    <a:pt x="159" y="325"/>
                  </a:lnTo>
                  <a:lnTo>
                    <a:pt x="156" y="330"/>
                  </a:lnTo>
                  <a:lnTo>
                    <a:pt x="154" y="332"/>
                  </a:lnTo>
                  <a:lnTo>
                    <a:pt x="149" y="332"/>
                  </a:lnTo>
                  <a:lnTo>
                    <a:pt x="142" y="333"/>
                  </a:lnTo>
                  <a:lnTo>
                    <a:pt x="139" y="333"/>
                  </a:lnTo>
                  <a:lnTo>
                    <a:pt x="136" y="332"/>
                  </a:lnTo>
                  <a:lnTo>
                    <a:pt x="136" y="329"/>
                  </a:lnTo>
                  <a:lnTo>
                    <a:pt x="133" y="332"/>
                  </a:lnTo>
                  <a:lnTo>
                    <a:pt x="130" y="330"/>
                  </a:lnTo>
                  <a:lnTo>
                    <a:pt x="128" y="332"/>
                  </a:lnTo>
                  <a:lnTo>
                    <a:pt x="121" y="325"/>
                  </a:lnTo>
                  <a:lnTo>
                    <a:pt x="116" y="315"/>
                  </a:lnTo>
                  <a:lnTo>
                    <a:pt x="113" y="277"/>
                  </a:lnTo>
                  <a:lnTo>
                    <a:pt x="108" y="277"/>
                  </a:lnTo>
                  <a:lnTo>
                    <a:pt x="104" y="278"/>
                  </a:lnTo>
                  <a:lnTo>
                    <a:pt x="102" y="278"/>
                  </a:lnTo>
                  <a:lnTo>
                    <a:pt x="93" y="272"/>
                  </a:lnTo>
                  <a:lnTo>
                    <a:pt x="90" y="271"/>
                  </a:lnTo>
                  <a:lnTo>
                    <a:pt x="87" y="275"/>
                  </a:lnTo>
                  <a:lnTo>
                    <a:pt x="85" y="275"/>
                  </a:lnTo>
                  <a:lnTo>
                    <a:pt x="83" y="280"/>
                  </a:lnTo>
                  <a:lnTo>
                    <a:pt x="78" y="282"/>
                  </a:lnTo>
                  <a:lnTo>
                    <a:pt x="77" y="288"/>
                  </a:lnTo>
                  <a:lnTo>
                    <a:pt x="69" y="292"/>
                  </a:lnTo>
                  <a:lnTo>
                    <a:pt x="65" y="294"/>
                  </a:lnTo>
                  <a:lnTo>
                    <a:pt x="59" y="290"/>
                  </a:lnTo>
                  <a:lnTo>
                    <a:pt x="54" y="290"/>
                  </a:lnTo>
                  <a:lnTo>
                    <a:pt x="50" y="287"/>
                  </a:lnTo>
                  <a:lnTo>
                    <a:pt x="38" y="286"/>
                  </a:lnTo>
                  <a:lnTo>
                    <a:pt x="37" y="285"/>
                  </a:lnTo>
                  <a:lnTo>
                    <a:pt x="33" y="276"/>
                  </a:lnTo>
                  <a:lnTo>
                    <a:pt x="34" y="269"/>
                  </a:lnTo>
                  <a:lnTo>
                    <a:pt x="30" y="265"/>
                  </a:lnTo>
                  <a:lnTo>
                    <a:pt x="31" y="258"/>
                  </a:lnTo>
                  <a:lnTo>
                    <a:pt x="21" y="253"/>
                  </a:lnTo>
                  <a:lnTo>
                    <a:pt x="20" y="260"/>
                  </a:lnTo>
                  <a:lnTo>
                    <a:pt x="16" y="259"/>
                  </a:lnTo>
                  <a:lnTo>
                    <a:pt x="11" y="253"/>
                  </a:lnTo>
                  <a:lnTo>
                    <a:pt x="3" y="255"/>
                  </a:lnTo>
                  <a:lnTo>
                    <a:pt x="0" y="253"/>
                  </a:lnTo>
                </a:path>
              </a:pathLst>
            </a:custGeom>
            <a:solidFill>
              <a:srgbClr val="ED7D31"/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Freeform 16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3352491" y="5023993"/>
              <a:ext cx="851952" cy="509624"/>
            </a:xfrm>
            <a:custGeom>
              <a:avLst/>
              <a:gdLst>
                <a:gd name="T0" fmla="*/ 2147483647 w 645"/>
                <a:gd name="T1" fmla="*/ 2147483647 h 434"/>
                <a:gd name="T2" fmla="*/ 2147483647 w 645"/>
                <a:gd name="T3" fmla="*/ 2147483647 h 434"/>
                <a:gd name="T4" fmla="*/ 2147483647 w 645"/>
                <a:gd name="T5" fmla="*/ 2147483647 h 434"/>
                <a:gd name="T6" fmla="*/ 2147483647 w 645"/>
                <a:gd name="T7" fmla="*/ 2147483647 h 434"/>
                <a:gd name="T8" fmla="*/ 2147483647 w 645"/>
                <a:gd name="T9" fmla="*/ 2147483647 h 434"/>
                <a:gd name="T10" fmla="*/ 2147483647 w 645"/>
                <a:gd name="T11" fmla="*/ 2147483647 h 434"/>
                <a:gd name="T12" fmla="*/ 2147483647 w 645"/>
                <a:gd name="T13" fmla="*/ 2147483647 h 434"/>
                <a:gd name="T14" fmla="*/ 2147483647 w 645"/>
                <a:gd name="T15" fmla="*/ 2147483647 h 434"/>
                <a:gd name="T16" fmla="*/ 2147483647 w 645"/>
                <a:gd name="T17" fmla="*/ 2147483647 h 434"/>
                <a:gd name="T18" fmla="*/ 2147483647 w 645"/>
                <a:gd name="T19" fmla="*/ 2147483647 h 434"/>
                <a:gd name="T20" fmla="*/ 2147483647 w 645"/>
                <a:gd name="T21" fmla="*/ 2147483647 h 434"/>
                <a:gd name="T22" fmla="*/ 2147483647 w 645"/>
                <a:gd name="T23" fmla="*/ 2147483647 h 434"/>
                <a:gd name="T24" fmla="*/ 2147483647 w 645"/>
                <a:gd name="T25" fmla="*/ 2147483647 h 434"/>
                <a:gd name="T26" fmla="*/ 2147483647 w 645"/>
                <a:gd name="T27" fmla="*/ 2147483647 h 434"/>
                <a:gd name="T28" fmla="*/ 2147483647 w 645"/>
                <a:gd name="T29" fmla="*/ 2147483647 h 434"/>
                <a:gd name="T30" fmla="*/ 2147483647 w 645"/>
                <a:gd name="T31" fmla="*/ 2147483647 h 434"/>
                <a:gd name="T32" fmla="*/ 2147483647 w 645"/>
                <a:gd name="T33" fmla="*/ 2147483647 h 434"/>
                <a:gd name="T34" fmla="*/ 2147483647 w 645"/>
                <a:gd name="T35" fmla="*/ 2147483647 h 434"/>
                <a:gd name="T36" fmla="*/ 2147483647 w 645"/>
                <a:gd name="T37" fmla="*/ 2147483647 h 434"/>
                <a:gd name="T38" fmla="*/ 2147483647 w 645"/>
                <a:gd name="T39" fmla="*/ 2147483647 h 434"/>
                <a:gd name="T40" fmla="*/ 2147483647 w 645"/>
                <a:gd name="T41" fmla="*/ 2147483647 h 434"/>
                <a:gd name="T42" fmla="*/ 2147483647 w 645"/>
                <a:gd name="T43" fmla="*/ 2147483647 h 434"/>
                <a:gd name="T44" fmla="*/ 2147483647 w 645"/>
                <a:gd name="T45" fmla="*/ 2147483647 h 434"/>
                <a:gd name="T46" fmla="*/ 2147483647 w 645"/>
                <a:gd name="T47" fmla="*/ 2147483647 h 434"/>
                <a:gd name="T48" fmla="*/ 2147483647 w 645"/>
                <a:gd name="T49" fmla="*/ 2147483647 h 434"/>
                <a:gd name="T50" fmla="*/ 2147483647 w 645"/>
                <a:gd name="T51" fmla="*/ 2147483647 h 434"/>
                <a:gd name="T52" fmla="*/ 2147483647 w 645"/>
                <a:gd name="T53" fmla="*/ 2147483647 h 434"/>
                <a:gd name="T54" fmla="*/ 2147483647 w 645"/>
                <a:gd name="T55" fmla="*/ 2147483647 h 434"/>
                <a:gd name="T56" fmla="*/ 2147483647 w 645"/>
                <a:gd name="T57" fmla="*/ 2147483647 h 434"/>
                <a:gd name="T58" fmla="*/ 2147483647 w 645"/>
                <a:gd name="T59" fmla="*/ 2147483647 h 434"/>
                <a:gd name="T60" fmla="*/ 2147483647 w 645"/>
                <a:gd name="T61" fmla="*/ 2147483647 h 434"/>
                <a:gd name="T62" fmla="*/ 2147483647 w 645"/>
                <a:gd name="T63" fmla="*/ 2147483647 h 434"/>
                <a:gd name="T64" fmla="*/ 2147483647 w 645"/>
                <a:gd name="T65" fmla="*/ 2147483647 h 434"/>
                <a:gd name="T66" fmla="*/ 2147483647 w 645"/>
                <a:gd name="T67" fmla="*/ 2147483647 h 434"/>
                <a:gd name="T68" fmla="*/ 2147483647 w 645"/>
                <a:gd name="T69" fmla="*/ 2147483647 h 434"/>
                <a:gd name="T70" fmla="*/ 2147483647 w 645"/>
                <a:gd name="T71" fmla="*/ 2147483647 h 434"/>
                <a:gd name="T72" fmla="*/ 2147483647 w 645"/>
                <a:gd name="T73" fmla="*/ 2147483647 h 434"/>
                <a:gd name="T74" fmla="*/ 2147483647 w 645"/>
                <a:gd name="T75" fmla="*/ 2147483647 h 434"/>
                <a:gd name="T76" fmla="*/ 2147483647 w 645"/>
                <a:gd name="T77" fmla="*/ 2147483647 h 434"/>
                <a:gd name="T78" fmla="*/ 2147483647 w 645"/>
                <a:gd name="T79" fmla="*/ 2147483647 h 434"/>
                <a:gd name="T80" fmla="*/ 2147483647 w 645"/>
                <a:gd name="T81" fmla="*/ 2147483647 h 434"/>
                <a:gd name="T82" fmla="*/ 2147483647 w 645"/>
                <a:gd name="T83" fmla="*/ 2147483647 h 434"/>
                <a:gd name="T84" fmla="*/ 2147483647 w 645"/>
                <a:gd name="T85" fmla="*/ 2147483647 h 434"/>
                <a:gd name="T86" fmla="*/ 2147483647 w 645"/>
                <a:gd name="T87" fmla="*/ 2147483647 h 434"/>
                <a:gd name="T88" fmla="*/ 2147483647 w 645"/>
                <a:gd name="T89" fmla="*/ 2147483647 h 434"/>
                <a:gd name="T90" fmla="*/ 2147483647 w 645"/>
                <a:gd name="T91" fmla="*/ 2147483647 h 434"/>
                <a:gd name="T92" fmla="*/ 2147483647 w 645"/>
                <a:gd name="T93" fmla="*/ 2147483647 h 434"/>
                <a:gd name="T94" fmla="*/ 2147483647 w 645"/>
                <a:gd name="T95" fmla="*/ 2147483647 h 434"/>
                <a:gd name="T96" fmla="*/ 2147483647 w 645"/>
                <a:gd name="T97" fmla="*/ 2147483647 h 434"/>
                <a:gd name="T98" fmla="*/ 2147483647 w 645"/>
                <a:gd name="T99" fmla="*/ 2147483647 h 434"/>
                <a:gd name="T100" fmla="*/ 2147483647 w 645"/>
                <a:gd name="T101" fmla="*/ 2147483647 h 434"/>
                <a:gd name="T102" fmla="*/ 2147483647 w 645"/>
                <a:gd name="T103" fmla="*/ 2147483647 h 434"/>
                <a:gd name="T104" fmla="*/ 2147483647 w 645"/>
                <a:gd name="T105" fmla="*/ 2147483647 h 434"/>
                <a:gd name="T106" fmla="*/ 2147483647 w 645"/>
                <a:gd name="T107" fmla="*/ 2147483647 h 434"/>
                <a:gd name="T108" fmla="*/ 2147483647 w 645"/>
                <a:gd name="T109" fmla="*/ 2147483647 h 434"/>
                <a:gd name="T110" fmla="*/ 2147483647 w 645"/>
                <a:gd name="T111" fmla="*/ 2147483647 h 434"/>
                <a:gd name="T112" fmla="*/ 2147483647 w 645"/>
                <a:gd name="T113" fmla="*/ 2147483647 h 434"/>
                <a:gd name="T114" fmla="*/ 2147483647 w 645"/>
                <a:gd name="T115" fmla="*/ 2147483647 h 434"/>
                <a:gd name="T116" fmla="*/ 2147483647 w 645"/>
                <a:gd name="T117" fmla="*/ 2147483647 h 434"/>
                <a:gd name="T118" fmla="*/ 2147483647 w 645"/>
                <a:gd name="T119" fmla="*/ 2147483647 h 434"/>
                <a:gd name="T120" fmla="*/ 2147483647 w 645"/>
                <a:gd name="T121" fmla="*/ 2147483647 h 434"/>
                <a:gd name="T122" fmla="*/ 2147483647 w 645"/>
                <a:gd name="T123" fmla="*/ 2147483647 h 434"/>
                <a:gd name="T124" fmla="*/ 2147483647 w 645"/>
                <a:gd name="T125" fmla="*/ 2147483647 h 4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5"/>
                <a:gd name="T190" fmla="*/ 0 h 434"/>
                <a:gd name="T191" fmla="*/ 645 w 645"/>
                <a:gd name="T192" fmla="*/ 434 h 4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5" h="434">
                  <a:moveTo>
                    <a:pt x="0" y="149"/>
                  </a:moveTo>
                  <a:lnTo>
                    <a:pt x="3" y="136"/>
                  </a:lnTo>
                  <a:lnTo>
                    <a:pt x="3" y="111"/>
                  </a:lnTo>
                  <a:lnTo>
                    <a:pt x="15" y="107"/>
                  </a:lnTo>
                  <a:lnTo>
                    <a:pt x="20" y="111"/>
                  </a:lnTo>
                  <a:lnTo>
                    <a:pt x="25" y="111"/>
                  </a:lnTo>
                  <a:lnTo>
                    <a:pt x="23" y="107"/>
                  </a:lnTo>
                  <a:lnTo>
                    <a:pt x="25" y="106"/>
                  </a:lnTo>
                  <a:lnTo>
                    <a:pt x="32" y="111"/>
                  </a:lnTo>
                  <a:lnTo>
                    <a:pt x="36" y="107"/>
                  </a:lnTo>
                  <a:lnTo>
                    <a:pt x="36" y="104"/>
                  </a:lnTo>
                  <a:lnTo>
                    <a:pt x="44" y="102"/>
                  </a:lnTo>
                  <a:lnTo>
                    <a:pt x="45" y="99"/>
                  </a:lnTo>
                  <a:lnTo>
                    <a:pt x="46" y="93"/>
                  </a:lnTo>
                  <a:lnTo>
                    <a:pt x="45" y="80"/>
                  </a:lnTo>
                  <a:lnTo>
                    <a:pt x="42" y="75"/>
                  </a:lnTo>
                  <a:lnTo>
                    <a:pt x="42" y="55"/>
                  </a:lnTo>
                  <a:lnTo>
                    <a:pt x="46" y="47"/>
                  </a:lnTo>
                  <a:lnTo>
                    <a:pt x="62" y="40"/>
                  </a:lnTo>
                  <a:lnTo>
                    <a:pt x="66" y="40"/>
                  </a:lnTo>
                  <a:lnTo>
                    <a:pt x="71" y="43"/>
                  </a:lnTo>
                  <a:lnTo>
                    <a:pt x="75" y="45"/>
                  </a:lnTo>
                  <a:lnTo>
                    <a:pt x="86" y="44"/>
                  </a:lnTo>
                  <a:lnTo>
                    <a:pt x="89" y="46"/>
                  </a:lnTo>
                  <a:lnTo>
                    <a:pt x="93" y="51"/>
                  </a:lnTo>
                  <a:lnTo>
                    <a:pt x="95" y="54"/>
                  </a:lnTo>
                  <a:lnTo>
                    <a:pt x="103" y="62"/>
                  </a:lnTo>
                  <a:lnTo>
                    <a:pt x="106" y="65"/>
                  </a:lnTo>
                  <a:lnTo>
                    <a:pt x="107" y="65"/>
                  </a:lnTo>
                  <a:lnTo>
                    <a:pt x="110" y="68"/>
                  </a:lnTo>
                  <a:lnTo>
                    <a:pt x="118" y="68"/>
                  </a:lnTo>
                  <a:lnTo>
                    <a:pt x="120" y="66"/>
                  </a:lnTo>
                  <a:lnTo>
                    <a:pt x="121" y="68"/>
                  </a:lnTo>
                  <a:lnTo>
                    <a:pt x="134" y="66"/>
                  </a:lnTo>
                  <a:lnTo>
                    <a:pt x="139" y="63"/>
                  </a:lnTo>
                  <a:lnTo>
                    <a:pt x="161" y="64"/>
                  </a:lnTo>
                  <a:lnTo>
                    <a:pt x="170" y="66"/>
                  </a:lnTo>
                  <a:lnTo>
                    <a:pt x="186" y="72"/>
                  </a:lnTo>
                  <a:lnTo>
                    <a:pt x="195" y="72"/>
                  </a:lnTo>
                  <a:lnTo>
                    <a:pt x="199" y="73"/>
                  </a:lnTo>
                  <a:lnTo>
                    <a:pt x="202" y="72"/>
                  </a:lnTo>
                  <a:lnTo>
                    <a:pt x="207" y="72"/>
                  </a:lnTo>
                  <a:lnTo>
                    <a:pt x="205" y="78"/>
                  </a:lnTo>
                  <a:lnTo>
                    <a:pt x="214" y="83"/>
                  </a:lnTo>
                  <a:lnTo>
                    <a:pt x="214" y="81"/>
                  </a:lnTo>
                  <a:lnTo>
                    <a:pt x="216" y="81"/>
                  </a:lnTo>
                  <a:lnTo>
                    <a:pt x="221" y="81"/>
                  </a:lnTo>
                  <a:lnTo>
                    <a:pt x="223" y="80"/>
                  </a:lnTo>
                  <a:lnTo>
                    <a:pt x="230" y="82"/>
                  </a:lnTo>
                  <a:lnTo>
                    <a:pt x="231" y="84"/>
                  </a:lnTo>
                  <a:lnTo>
                    <a:pt x="241" y="86"/>
                  </a:lnTo>
                  <a:lnTo>
                    <a:pt x="240" y="93"/>
                  </a:lnTo>
                  <a:lnTo>
                    <a:pt x="241" y="96"/>
                  </a:lnTo>
                  <a:lnTo>
                    <a:pt x="247" y="96"/>
                  </a:lnTo>
                  <a:lnTo>
                    <a:pt x="256" y="92"/>
                  </a:lnTo>
                  <a:lnTo>
                    <a:pt x="258" y="88"/>
                  </a:lnTo>
                  <a:lnTo>
                    <a:pt x="258" y="86"/>
                  </a:lnTo>
                  <a:lnTo>
                    <a:pt x="255" y="84"/>
                  </a:lnTo>
                  <a:lnTo>
                    <a:pt x="247" y="77"/>
                  </a:lnTo>
                  <a:lnTo>
                    <a:pt x="245" y="58"/>
                  </a:lnTo>
                  <a:lnTo>
                    <a:pt x="245" y="53"/>
                  </a:lnTo>
                  <a:lnTo>
                    <a:pt x="242" y="49"/>
                  </a:lnTo>
                  <a:lnTo>
                    <a:pt x="241" y="44"/>
                  </a:lnTo>
                  <a:lnTo>
                    <a:pt x="240" y="40"/>
                  </a:lnTo>
                  <a:lnTo>
                    <a:pt x="241" y="39"/>
                  </a:lnTo>
                  <a:lnTo>
                    <a:pt x="241" y="36"/>
                  </a:lnTo>
                  <a:lnTo>
                    <a:pt x="241" y="33"/>
                  </a:lnTo>
                  <a:lnTo>
                    <a:pt x="237" y="32"/>
                  </a:lnTo>
                  <a:lnTo>
                    <a:pt x="236" y="29"/>
                  </a:lnTo>
                  <a:lnTo>
                    <a:pt x="236" y="25"/>
                  </a:lnTo>
                  <a:lnTo>
                    <a:pt x="238" y="24"/>
                  </a:lnTo>
                  <a:lnTo>
                    <a:pt x="237" y="16"/>
                  </a:lnTo>
                  <a:lnTo>
                    <a:pt x="236" y="13"/>
                  </a:lnTo>
                  <a:lnTo>
                    <a:pt x="236" y="7"/>
                  </a:lnTo>
                  <a:lnTo>
                    <a:pt x="240" y="4"/>
                  </a:lnTo>
                  <a:lnTo>
                    <a:pt x="245" y="5"/>
                  </a:lnTo>
                  <a:lnTo>
                    <a:pt x="246" y="8"/>
                  </a:lnTo>
                  <a:lnTo>
                    <a:pt x="247" y="12"/>
                  </a:lnTo>
                  <a:lnTo>
                    <a:pt x="250" y="14"/>
                  </a:lnTo>
                  <a:lnTo>
                    <a:pt x="251" y="13"/>
                  </a:lnTo>
                  <a:lnTo>
                    <a:pt x="256" y="8"/>
                  </a:lnTo>
                  <a:lnTo>
                    <a:pt x="258" y="3"/>
                  </a:lnTo>
                  <a:lnTo>
                    <a:pt x="260" y="2"/>
                  </a:lnTo>
                  <a:lnTo>
                    <a:pt x="260" y="6"/>
                  </a:lnTo>
                  <a:lnTo>
                    <a:pt x="270" y="6"/>
                  </a:lnTo>
                  <a:lnTo>
                    <a:pt x="272" y="7"/>
                  </a:lnTo>
                  <a:lnTo>
                    <a:pt x="275" y="4"/>
                  </a:lnTo>
                  <a:lnTo>
                    <a:pt x="276" y="1"/>
                  </a:lnTo>
                  <a:lnTo>
                    <a:pt x="281" y="0"/>
                  </a:lnTo>
                  <a:lnTo>
                    <a:pt x="280" y="4"/>
                  </a:lnTo>
                  <a:lnTo>
                    <a:pt x="284" y="14"/>
                  </a:lnTo>
                  <a:lnTo>
                    <a:pt x="286" y="16"/>
                  </a:lnTo>
                  <a:lnTo>
                    <a:pt x="300" y="22"/>
                  </a:lnTo>
                  <a:lnTo>
                    <a:pt x="302" y="24"/>
                  </a:lnTo>
                  <a:lnTo>
                    <a:pt x="302" y="25"/>
                  </a:lnTo>
                  <a:lnTo>
                    <a:pt x="301" y="27"/>
                  </a:lnTo>
                  <a:lnTo>
                    <a:pt x="300" y="30"/>
                  </a:lnTo>
                  <a:lnTo>
                    <a:pt x="297" y="33"/>
                  </a:lnTo>
                  <a:lnTo>
                    <a:pt x="296" y="36"/>
                  </a:lnTo>
                  <a:lnTo>
                    <a:pt x="297" y="45"/>
                  </a:lnTo>
                  <a:lnTo>
                    <a:pt x="296" y="52"/>
                  </a:lnTo>
                  <a:lnTo>
                    <a:pt x="293" y="55"/>
                  </a:lnTo>
                  <a:lnTo>
                    <a:pt x="290" y="59"/>
                  </a:lnTo>
                  <a:lnTo>
                    <a:pt x="286" y="61"/>
                  </a:lnTo>
                  <a:lnTo>
                    <a:pt x="286" y="63"/>
                  </a:lnTo>
                  <a:lnTo>
                    <a:pt x="288" y="65"/>
                  </a:lnTo>
                  <a:lnTo>
                    <a:pt x="291" y="65"/>
                  </a:lnTo>
                  <a:lnTo>
                    <a:pt x="295" y="62"/>
                  </a:lnTo>
                  <a:lnTo>
                    <a:pt x="303" y="63"/>
                  </a:lnTo>
                  <a:lnTo>
                    <a:pt x="305" y="65"/>
                  </a:lnTo>
                  <a:lnTo>
                    <a:pt x="304" y="68"/>
                  </a:lnTo>
                  <a:lnTo>
                    <a:pt x="304" y="77"/>
                  </a:lnTo>
                  <a:lnTo>
                    <a:pt x="315" y="77"/>
                  </a:lnTo>
                  <a:lnTo>
                    <a:pt x="317" y="73"/>
                  </a:lnTo>
                  <a:lnTo>
                    <a:pt x="331" y="62"/>
                  </a:lnTo>
                  <a:lnTo>
                    <a:pt x="338" y="48"/>
                  </a:lnTo>
                  <a:lnTo>
                    <a:pt x="352" y="45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62" y="44"/>
                  </a:lnTo>
                  <a:lnTo>
                    <a:pt x="364" y="40"/>
                  </a:lnTo>
                  <a:lnTo>
                    <a:pt x="369" y="39"/>
                  </a:lnTo>
                  <a:lnTo>
                    <a:pt x="373" y="40"/>
                  </a:lnTo>
                  <a:lnTo>
                    <a:pt x="375" y="37"/>
                  </a:lnTo>
                  <a:lnTo>
                    <a:pt x="379" y="36"/>
                  </a:lnTo>
                  <a:lnTo>
                    <a:pt x="382" y="37"/>
                  </a:lnTo>
                  <a:lnTo>
                    <a:pt x="383" y="34"/>
                  </a:lnTo>
                  <a:lnTo>
                    <a:pt x="383" y="33"/>
                  </a:lnTo>
                  <a:lnTo>
                    <a:pt x="388" y="30"/>
                  </a:lnTo>
                  <a:lnTo>
                    <a:pt x="390" y="32"/>
                  </a:lnTo>
                  <a:lnTo>
                    <a:pt x="399" y="22"/>
                  </a:lnTo>
                  <a:lnTo>
                    <a:pt x="400" y="17"/>
                  </a:lnTo>
                  <a:lnTo>
                    <a:pt x="404" y="14"/>
                  </a:lnTo>
                  <a:lnTo>
                    <a:pt x="406" y="15"/>
                  </a:lnTo>
                  <a:lnTo>
                    <a:pt x="404" y="8"/>
                  </a:lnTo>
                  <a:lnTo>
                    <a:pt x="406" y="6"/>
                  </a:lnTo>
                  <a:lnTo>
                    <a:pt x="411" y="11"/>
                  </a:lnTo>
                  <a:lnTo>
                    <a:pt x="415" y="12"/>
                  </a:lnTo>
                  <a:lnTo>
                    <a:pt x="415" y="15"/>
                  </a:lnTo>
                  <a:lnTo>
                    <a:pt x="417" y="16"/>
                  </a:lnTo>
                  <a:lnTo>
                    <a:pt x="419" y="27"/>
                  </a:lnTo>
                  <a:lnTo>
                    <a:pt x="429" y="27"/>
                  </a:lnTo>
                  <a:lnTo>
                    <a:pt x="432" y="43"/>
                  </a:lnTo>
                  <a:lnTo>
                    <a:pt x="436" y="54"/>
                  </a:lnTo>
                  <a:lnTo>
                    <a:pt x="438" y="58"/>
                  </a:lnTo>
                  <a:lnTo>
                    <a:pt x="443" y="59"/>
                  </a:lnTo>
                  <a:lnTo>
                    <a:pt x="455" y="56"/>
                  </a:lnTo>
                  <a:lnTo>
                    <a:pt x="459" y="51"/>
                  </a:lnTo>
                  <a:lnTo>
                    <a:pt x="463" y="47"/>
                  </a:lnTo>
                  <a:lnTo>
                    <a:pt x="464" y="48"/>
                  </a:lnTo>
                  <a:lnTo>
                    <a:pt x="469" y="51"/>
                  </a:lnTo>
                  <a:lnTo>
                    <a:pt x="472" y="59"/>
                  </a:lnTo>
                  <a:lnTo>
                    <a:pt x="474" y="61"/>
                  </a:lnTo>
                  <a:lnTo>
                    <a:pt x="478" y="68"/>
                  </a:lnTo>
                  <a:lnTo>
                    <a:pt x="481" y="71"/>
                  </a:lnTo>
                  <a:lnTo>
                    <a:pt x="486" y="75"/>
                  </a:lnTo>
                  <a:lnTo>
                    <a:pt x="486" y="77"/>
                  </a:lnTo>
                  <a:lnTo>
                    <a:pt x="487" y="83"/>
                  </a:lnTo>
                  <a:lnTo>
                    <a:pt x="502" y="96"/>
                  </a:lnTo>
                  <a:lnTo>
                    <a:pt x="506" y="97"/>
                  </a:lnTo>
                  <a:lnTo>
                    <a:pt x="510" y="99"/>
                  </a:lnTo>
                  <a:lnTo>
                    <a:pt x="511" y="102"/>
                  </a:lnTo>
                  <a:lnTo>
                    <a:pt x="514" y="110"/>
                  </a:lnTo>
                  <a:lnTo>
                    <a:pt x="518" y="114"/>
                  </a:lnTo>
                  <a:lnTo>
                    <a:pt x="529" y="116"/>
                  </a:lnTo>
                  <a:lnTo>
                    <a:pt x="533" y="120"/>
                  </a:lnTo>
                  <a:lnTo>
                    <a:pt x="535" y="122"/>
                  </a:lnTo>
                  <a:lnTo>
                    <a:pt x="537" y="129"/>
                  </a:lnTo>
                  <a:lnTo>
                    <a:pt x="551" y="138"/>
                  </a:lnTo>
                  <a:lnTo>
                    <a:pt x="554" y="142"/>
                  </a:lnTo>
                  <a:lnTo>
                    <a:pt x="562" y="142"/>
                  </a:lnTo>
                  <a:lnTo>
                    <a:pt x="573" y="142"/>
                  </a:lnTo>
                  <a:lnTo>
                    <a:pt x="578" y="144"/>
                  </a:lnTo>
                  <a:lnTo>
                    <a:pt x="587" y="153"/>
                  </a:lnTo>
                  <a:lnTo>
                    <a:pt x="591" y="157"/>
                  </a:lnTo>
                  <a:lnTo>
                    <a:pt x="590" y="165"/>
                  </a:lnTo>
                  <a:lnTo>
                    <a:pt x="592" y="178"/>
                  </a:lnTo>
                  <a:lnTo>
                    <a:pt x="583" y="212"/>
                  </a:lnTo>
                  <a:lnTo>
                    <a:pt x="586" y="216"/>
                  </a:lnTo>
                  <a:lnTo>
                    <a:pt x="591" y="221"/>
                  </a:lnTo>
                  <a:lnTo>
                    <a:pt x="594" y="229"/>
                  </a:lnTo>
                  <a:lnTo>
                    <a:pt x="599" y="278"/>
                  </a:lnTo>
                  <a:lnTo>
                    <a:pt x="609" y="281"/>
                  </a:lnTo>
                  <a:lnTo>
                    <a:pt x="613" y="283"/>
                  </a:lnTo>
                  <a:lnTo>
                    <a:pt x="617" y="301"/>
                  </a:lnTo>
                  <a:lnTo>
                    <a:pt x="620" y="307"/>
                  </a:lnTo>
                  <a:lnTo>
                    <a:pt x="625" y="312"/>
                  </a:lnTo>
                  <a:lnTo>
                    <a:pt x="627" y="311"/>
                  </a:lnTo>
                  <a:lnTo>
                    <a:pt x="630" y="312"/>
                  </a:lnTo>
                  <a:lnTo>
                    <a:pt x="641" y="317"/>
                  </a:lnTo>
                  <a:lnTo>
                    <a:pt x="644" y="327"/>
                  </a:lnTo>
                  <a:lnTo>
                    <a:pt x="640" y="334"/>
                  </a:lnTo>
                  <a:lnTo>
                    <a:pt x="635" y="336"/>
                  </a:lnTo>
                  <a:lnTo>
                    <a:pt x="635" y="346"/>
                  </a:lnTo>
                  <a:lnTo>
                    <a:pt x="630" y="360"/>
                  </a:lnTo>
                  <a:lnTo>
                    <a:pt x="625" y="366"/>
                  </a:lnTo>
                  <a:lnTo>
                    <a:pt x="623" y="367"/>
                  </a:lnTo>
                  <a:lnTo>
                    <a:pt x="621" y="372"/>
                  </a:lnTo>
                  <a:lnTo>
                    <a:pt x="615" y="373"/>
                  </a:lnTo>
                  <a:lnTo>
                    <a:pt x="611" y="377"/>
                  </a:lnTo>
                  <a:lnTo>
                    <a:pt x="609" y="375"/>
                  </a:lnTo>
                  <a:lnTo>
                    <a:pt x="602" y="377"/>
                  </a:lnTo>
                  <a:lnTo>
                    <a:pt x="609" y="389"/>
                  </a:lnTo>
                  <a:lnTo>
                    <a:pt x="608" y="392"/>
                  </a:lnTo>
                  <a:lnTo>
                    <a:pt x="602" y="397"/>
                  </a:lnTo>
                  <a:lnTo>
                    <a:pt x="596" y="402"/>
                  </a:lnTo>
                  <a:lnTo>
                    <a:pt x="594" y="405"/>
                  </a:lnTo>
                  <a:lnTo>
                    <a:pt x="590" y="402"/>
                  </a:lnTo>
                  <a:lnTo>
                    <a:pt x="582" y="407"/>
                  </a:lnTo>
                  <a:lnTo>
                    <a:pt x="576" y="413"/>
                  </a:lnTo>
                  <a:lnTo>
                    <a:pt x="577" y="423"/>
                  </a:lnTo>
                  <a:lnTo>
                    <a:pt x="580" y="427"/>
                  </a:lnTo>
                  <a:lnTo>
                    <a:pt x="578" y="429"/>
                  </a:lnTo>
                  <a:lnTo>
                    <a:pt x="573" y="433"/>
                  </a:lnTo>
                  <a:lnTo>
                    <a:pt x="563" y="423"/>
                  </a:lnTo>
                  <a:lnTo>
                    <a:pt x="558" y="420"/>
                  </a:lnTo>
                  <a:lnTo>
                    <a:pt x="554" y="415"/>
                  </a:lnTo>
                  <a:lnTo>
                    <a:pt x="553" y="413"/>
                  </a:lnTo>
                  <a:lnTo>
                    <a:pt x="553" y="410"/>
                  </a:lnTo>
                  <a:lnTo>
                    <a:pt x="551" y="410"/>
                  </a:lnTo>
                  <a:lnTo>
                    <a:pt x="545" y="405"/>
                  </a:lnTo>
                  <a:lnTo>
                    <a:pt x="538" y="402"/>
                  </a:lnTo>
                  <a:lnTo>
                    <a:pt x="532" y="404"/>
                  </a:lnTo>
                  <a:lnTo>
                    <a:pt x="532" y="402"/>
                  </a:lnTo>
                  <a:lnTo>
                    <a:pt x="530" y="402"/>
                  </a:lnTo>
                  <a:lnTo>
                    <a:pt x="531" y="406"/>
                  </a:lnTo>
                  <a:lnTo>
                    <a:pt x="528" y="407"/>
                  </a:lnTo>
                  <a:lnTo>
                    <a:pt x="511" y="401"/>
                  </a:lnTo>
                  <a:lnTo>
                    <a:pt x="508" y="399"/>
                  </a:lnTo>
                  <a:lnTo>
                    <a:pt x="508" y="397"/>
                  </a:lnTo>
                  <a:lnTo>
                    <a:pt x="504" y="398"/>
                  </a:lnTo>
                  <a:lnTo>
                    <a:pt x="484" y="395"/>
                  </a:lnTo>
                  <a:lnTo>
                    <a:pt x="474" y="391"/>
                  </a:lnTo>
                  <a:lnTo>
                    <a:pt x="465" y="391"/>
                  </a:lnTo>
                  <a:lnTo>
                    <a:pt x="457" y="391"/>
                  </a:lnTo>
                  <a:lnTo>
                    <a:pt x="448" y="388"/>
                  </a:lnTo>
                  <a:lnTo>
                    <a:pt x="438" y="384"/>
                  </a:lnTo>
                  <a:lnTo>
                    <a:pt x="421" y="380"/>
                  </a:lnTo>
                  <a:lnTo>
                    <a:pt x="415" y="380"/>
                  </a:lnTo>
                  <a:lnTo>
                    <a:pt x="405" y="379"/>
                  </a:lnTo>
                  <a:lnTo>
                    <a:pt x="401" y="380"/>
                  </a:lnTo>
                  <a:lnTo>
                    <a:pt x="382" y="378"/>
                  </a:lnTo>
                  <a:lnTo>
                    <a:pt x="373" y="372"/>
                  </a:lnTo>
                  <a:lnTo>
                    <a:pt x="369" y="370"/>
                  </a:lnTo>
                  <a:lnTo>
                    <a:pt x="360" y="363"/>
                  </a:lnTo>
                  <a:lnTo>
                    <a:pt x="356" y="363"/>
                  </a:lnTo>
                  <a:lnTo>
                    <a:pt x="354" y="360"/>
                  </a:lnTo>
                  <a:lnTo>
                    <a:pt x="353" y="358"/>
                  </a:lnTo>
                  <a:lnTo>
                    <a:pt x="347" y="356"/>
                  </a:lnTo>
                  <a:lnTo>
                    <a:pt x="345" y="356"/>
                  </a:lnTo>
                  <a:lnTo>
                    <a:pt x="343" y="354"/>
                  </a:lnTo>
                  <a:lnTo>
                    <a:pt x="342" y="350"/>
                  </a:lnTo>
                  <a:lnTo>
                    <a:pt x="340" y="346"/>
                  </a:lnTo>
                  <a:lnTo>
                    <a:pt x="333" y="343"/>
                  </a:lnTo>
                  <a:lnTo>
                    <a:pt x="322" y="338"/>
                  </a:lnTo>
                  <a:lnTo>
                    <a:pt x="312" y="336"/>
                  </a:lnTo>
                  <a:lnTo>
                    <a:pt x="309" y="335"/>
                  </a:lnTo>
                  <a:lnTo>
                    <a:pt x="306" y="335"/>
                  </a:lnTo>
                  <a:lnTo>
                    <a:pt x="304" y="335"/>
                  </a:lnTo>
                  <a:lnTo>
                    <a:pt x="276" y="322"/>
                  </a:lnTo>
                  <a:lnTo>
                    <a:pt x="255" y="314"/>
                  </a:lnTo>
                  <a:lnTo>
                    <a:pt x="236" y="309"/>
                  </a:lnTo>
                  <a:lnTo>
                    <a:pt x="227" y="305"/>
                  </a:lnTo>
                  <a:lnTo>
                    <a:pt x="211" y="299"/>
                  </a:lnTo>
                  <a:lnTo>
                    <a:pt x="193" y="291"/>
                  </a:lnTo>
                  <a:lnTo>
                    <a:pt x="183" y="288"/>
                  </a:lnTo>
                  <a:lnTo>
                    <a:pt x="168" y="284"/>
                  </a:lnTo>
                  <a:lnTo>
                    <a:pt x="152" y="278"/>
                  </a:lnTo>
                  <a:lnTo>
                    <a:pt x="152" y="279"/>
                  </a:lnTo>
                  <a:lnTo>
                    <a:pt x="150" y="278"/>
                  </a:lnTo>
                  <a:lnTo>
                    <a:pt x="147" y="274"/>
                  </a:lnTo>
                  <a:lnTo>
                    <a:pt x="144" y="274"/>
                  </a:lnTo>
                  <a:lnTo>
                    <a:pt x="143" y="274"/>
                  </a:lnTo>
                  <a:lnTo>
                    <a:pt x="142" y="274"/>
                  </a:lnTo>
                  <a:lnTo>
                    <a:pt x="142" y="266"/>
                  </a:lnTo>
                  <a:lnTo>
                    <a:pt x="138" y="263"/>
                  </a:lnTo>
                  <a:lnTo>
                    <a:pt x="123" y="253"/>
                  </a:lnTo>
                  <a:lnTo>
                    <a:pt x="119" y="248"/>
                  </a:lnTo>
                  <a:lnTo>
                    <a:pt x="105" y="240"/>
                  </a:lnTo>
                  <a:lnTo>
                    <a:pt x="100" y="240"/>
                  </a:lnTo>
                  <a:lnTo>
                    <a:pt x="84" y="232"/>
                  </a:lnTo>
                  <a:lnTo>
                    <a:pt x="72" y="226"/>
                  </a:lnTo>
                  <a:lnTo>
                    <a:pt x="74" y="225"/>
                  </a:lnTo>
                  <a:lnTo>
                    <a:pt x="77" y="226"/>
                  </a:lnTo>
                  <a:lnTo>
                    <a:pt x="75" y="225"/>
                  </a:lnTo>
                  <a:lnTo>
                    <a:pt x="71" y="225"/>
                  </a:lnTo>
                  <a:lnTo>
                    <a:pt x="72" y="225"/>
                  </a:lnTo>
                  <a:lnTo>
                    <a:pt x="75" y="225"/>
                  </a:lnTo>
                  <a:lnTo>
                    <a:pt x="75" y="222"/>
                  </a:lnTo>
                  <a:lnTo>
                    <a:pt x="64" y="211"/>
                  </a:lnTo>
                  <a:lnTo>
                    <a:pt x="62" y="210"/>
                  </a:lnTo>
                  <a:lnTo>
                    <a:pt x="60" y="211"/>
                  </a:lnTo>
                  <a:lnTo>
                    <a:pt x="59" y="211"/>
                  </a:lnTo>
                  <a:lnTo>
                    <a:pt x="56" y="212"/>
                  </a:lnTo>
                  <a:lnTo>
                    <a:pt x="55" y="212"/>
                  </a:lnTo>
                  <a:lnTo>
                    <a:pt x="55" y="211"/>
                  </a:lnTo>
                  <a:lnTo>
                    <a:pt x="56" y="210"/>
                  </a:lnTo>
                  <a:lnTo>
                    <a:pt x="55" y="207"/>
                  </a:lnTo>
                  <a:lnTo>
                    <a:pt x="54" y="209"/>
                  </a:lnTo>
                  <a:lnTo>
                    <a:pt x="53" y="210"/>
                  </a:lnTo>
                  <a:lnTo>
                    <a:pt x="52" y="211"/>
                  </a:lnTo>
                  <a:lnTo>
                    <a:pt x="51" y="209"/>
                  </a:lnTo>
                  <a:lnTo>
                    <a:pt x="48" y="206"/>
                  </a:lnTo>
                  <a:lnTo>
                    <a:pt x="46" y="203"/>
                  </a:lnTo>
                  <a:lnTo>
                    <a:pt x="45" y="203"/>
                  </a:lnTo>
                  <a:lnTo>
                    <a:pt x="38" y="202"/>
                  </a:lnTo>
                  <a:lnTo>
                    <a:pt x="38" y="193"/>
                  </a:lnTo>
                  <a:lnTo>
                    <a:pt x="30" y="186"/>
                  </a:lnTo>
                  <a:lnTo>
                    <a:pt x="27" y="183"/>
                  </a:lnTo>
                  <a:lnTo>
                    <a:pt x="20" y="178"/>
                  </a:lnTo>
                  <a:lnTo>
                    <a:pt x="20" y="172"/>
                  </a:lnTo>
                  <a:lnTo>
                    <a:pt x="19" y="172"/>
                  </a:lnTo>
                  <a:lnTo>
                    <a:pt x="16" y="168"/>
                  </a:lnTo>
                  <a:lnTo>
                    <a:pt x="15" y="164"/>
                  </a:lnTo>
                  <a:lnTo>
                    <a:pt x="6" y="159"/>
                  </a:lnTo>
                  <a:lnTo>
                    <a:pt x="1" y="155"/>
                  </a:lnTo>
                  <a:lnTo>
                    <a:pt x="0" y="149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Freeform 17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3720904" y="4730313"/>
              <a:ext cx="396856" cy="388696"/>
            </a:xfrm>
            <a:custGeom>
              <a:avLst/>
              <a:gdLst>
                <a:gd name="T0" fmla="*/ 2147483647 w 302"/>
                <a:gd name="T1" fmla="*/ 2147483647 h 332"/>
                <a:gd name="T2" fmla="*/ 2147483647 w 302"/>
                <a:gd name="T3" fmla="*/ 2147483647 h 332"/>
                <a:gd name="T4" fmla="*/ 2147483647 w 302"/>
                <a:gd name="T5" fmla="*/ 2147483647 h 332"/>
                <a:gd name="T6" fmla="*/ 2147483647 w 302"/>
                <a:gd name="T7" fmla="*/ 2147483647 h 332"/>
                <a:gd name="T8" fmla="*/ 2147483647 w 302"/>
                <a:gd name="T9" fmla="*/ 2147483647 h 332"/>
                <a:gd name="T10" fmla="*/ 2147483647 w 302"/>
                <a:gd name="T11" fmla="*/ 2147483647 h 332"/>
                <a:gd name="T12" fmla="*/ 2147483647 w 302"/>
                <a:gd name="T13" fmla="*/ 2147483647 h 332"/>
                <a:gd name="T14" fmla="*/ 2147483647 w 302"/>
                <a:gd name="T15" fmla="*/ 2147483647 h 332"/>
                <a:gd name="T16" fmla="*/ 2147483647 w 302"/>
                <a:gd name="T17" fmla="*/ 2147483647 h 332"/>
                <a:gd name="T18" fmla="*/ 2147483647 w 302"/>
                <a:gd name="T19" fmla="*/ 2147483647 h 332"/>
                <a:gd name="T20" fmla="*/ 2147483647 w 302"/>
                <a:gd name="T21" fmla="*/ 2147483647 h 332"/>
                <a:gd name="T22" fmla="*/ 2147483647 w 302"/>
                <a:gd name="T23" fmla="*/ 2147483647 h 332"/>
                <a:gd name="T24" fmla="*/ 2147483647 w 302"/>
                <a:gd name="T25" fmla="*/ 2147483647 h 332"/>
                <a:gd name="T26" fmla="*/ 2147483647 w 302"/>
                <a:gd name="T27" fmla="*/ 2147483647 h 332"/>
                <a:gd name="T28" fmla="*/ 2147483647 w 302"/>
                <a:gd name="T29" fmla="*/ 2147483647 h 332"/>
                <a:gd name="T30" fmla="*/ 2147483647 w 302"/>
                <a:gd name="T31" fmla="*/ 2147483647 h 332"/>
                <a:gd name="T32" fmla="*/ 2147483647 w 302"/>
                <a:gd name="T33" fmla="*/ 2147483647 h 332"/>
                <a:gd name="T34" fmla="*/ 2147483647 w 302"/>
                <a:gd name="T35" fmla="*/ 2147483647 h 332"/>
                <a:gd name="T36" fmla="*/ 2147483647 w 302"/>
                <a:gd name="T37" fmla="*/ 2147483647 h 332"/>
                <a:gd name="T38" fmla="*/ 2147483647 w 302"/>
                <a:gd name="T39" fmla="*/ 2147483647 h 332"/>
                <a:gd name="T40" fmla="*/ 2147483647 w 302"/>
                <a:gd name="T41" fmla="*/ 2147483647 h 332"/>
                <a:gd name="T42" fmla="*/ 2147483647 w 302"/>
                <a:gd name="T43" fmla="*/ 2147483647 h 332"/>
                <a:gd name="T44" fmla="*/ 2147483647 w 302"/>
                <a:gd name="T45" fmla="*/ 2147483647 h 332"/>
                <a:gd name="T46" fmla="*/ 2147483647 w 302"/>
                <a:gd name="T47" fmla="*/ 2147483647 h 332"/>
                <a:gd name="T48" fmla="*/ 2147483647 w 302"/>
                <a:gd name="T49" fmla="*/ 2147483647 h 332"/>
                <a:gd name="T50" fmla="*/ 2147483647 w 302"/>
                <a:gd name="T51" fmla="*/ 2147483647 h 332"/>
                <a:gd name="T52" fmla="*/ 2147483647 w 302"/>
                <a:gd name="T53" fmla="*/ 2147483647 h 332"/>
                <a:gd name="T54" fmla="*/ 2147483647 w 302"/>
                <a:gd name="T55" fmla="*/ 2147483647 h 332"/>
                <a:gd name="T56" fmla="*/ 2147483647 w 302"/>
                <a:gd name="T57" fmla="*/ 2147483647 h 332"/>
                <a:gd name="T58" fmla="*/ 2147483647 w 302"/>
                <a:gd name="T59" fmla="*/ 2147483647 h 332"/>
                <a:gd name="T60" fmla="*/ 2147483647 w 302"/>
                <a:gd name="T61" fmla="*/ 2147483647 h 332"/>
                <a:gd name="T62" fmla="*/ 2147483647 w 302"/>
                <a:gd name="T63" fmla="*/ 2147483647 h 332"/>
                <a:gd name="T64" fmla="*/ 2147483647 w 302"/>
                <a:gd name="T65" fmla="*/ 2147483647 h 332"/>
                <a:gd name="T66" fmla="*/ 2147483647 w 302"/>
                <a:gd name="T67" fmla="*/ 2147483647 h 332"/>
                <a:gd name="T68" fmla="*/ 2147483647 w 302"/>
                <a:gd name="T69" fmla="*/ 2147483647 h 332"/>
                <a:gd name="T70" fmla="*/ 2147483647 w 302"/>
                <a:gd name="T71" fmla="*/ 2147483647 h 332"/>
                <a:gd name="T72" fmla="*/ 2147483647 w 302"/>
                <a:gd name="T73" fmla="*/ 2147483647 h 332"/>
                <a:gd name="T74" fmla="*/ 2147483647 w 302"/>
                <a:gd name="T75" fmla="*/ 2147483647 h 332"/>
                <a:gd name="T76" fmla="*/ 2147483647 w 302"/>
                <a:gd name="T77" fmla="*/ 2147483647 h 332"/>
                <a:gd name="T78" fmla="*/ 2147483647 w 302"/>
                <a:gd name="T79" fmla="*/ 2147483647 h 332"/>
                <a:gd name="T80" fmla="*/ 2147483647 w 302"/>
                <a:gd name="T81" fmla="*/ 2147483647 h 332"/>
                <a:gd name="T82" fmla="*/ 2147483647 w 302"/>
                <a:gd name="T83" fmla="*/ 2147483647 h 332"/>
                <a:gd name="T84" fmla="*/ 2147483647 w 302"/>
                <a:gd name="T85" fmla="*/ 2147483647 h 332"/>
                <a:gd name="T86" fmla="*/ 2147483647 w 302"/>
                <a:gd name="T87" fmla="*/ 2147483647 h 332"/>
                <a:gd name="T88" fmla="*/ 2147483647 w 302"/>
                <a:gd name="T89" fmla="*/ 2147483647 h 332"/>
                <a:gd name="T90" fmla="*/ 2147483647 w 302"/>
                <a:gd name="T91" fmla="*/ 2147483647 h 332"/>
                <a:gd name="T92" fmla="*/ 2147483647 w 302"/>
                <a:gd name="T93" fmla="*/ 2147483647 h 332"/>
                <a:gd name="T94" fmla="*/ 2147483647 w 302"/>
                <a:gd name="T95" fmla="*/ 2147483647 h 332"/>
                <a:gd name="T96" fmla="*/ 2147483647 w 302"/>
                <a:gd name="T97" fmla="*/ 2147483647 h 332"/>
                <a:gd name="T98" fmla="*/ 2147483647 w 302"/>
                <a:gd name="T99" fmla="*/ 2147483647 h 332"/>
                <a:gd name="T100" fmla="*/ 2147483647 w 302"/>
                <a:gd name="T101" fmla="*/ 2147483647 h 332"/>
                <a:gd name="T102" fmla="*/ 2147483647 w 302"/>
                <a:gd name="T103" fmla="*/ 2147483647 h 3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2"/>
                <a:gd name="T157" fmla="*/ 0 h 332"/>
                <a:gd name="T158" fmla="*/ 302 w 302"/>
                <a:gd name="T159" fmla="*/ 332 h 3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2" h="332">
                  <a:moveTo>
                    <a:pt x="0" y="256"/>
                  </a:moveTo>
                  <a:lnTo>
                    <a:pt x="3" y="266"/>
                  </a:lnTo>
                  <a:lnTo>
                    <a:pt x="6" y="269"/>
                  </a:lnTo>
                  <a:lnTo>
                    <a:pt x="20" y="274"/>
                  </a:lnTo>
                  <a:lnTo>
                    <a:pt x="22" y="276"/>
                  </a:lnTo>
                  <a:lnTo>
                    <a:pt x="22" y="278"/>
                  </a:lnTo>
                  <a:lnTo>
                    <a:pt x="21" y="280"/>
                  </a:lnTo>
                  <a:lnTo>
                    <a:pt x="20" y="282"/>
                  </a:lnTo>
                  <a:lnTo>
                    <a:pt x="16" y="285"/>
                  </a:lnTo>
                  <a:lnTo>
                    <a:pt x="16" y="289"/>
                  </a:lnTo>
                  <a:lnTo>
                    <a:pt x="16" y="297"/>
                  </a:lnTo>
                  <a:lnTo>
                    <a:pt x="16" y="305"/>
                  </a:lnTo>
                  <a:lnTo>
                    <a:pt x="11" y="308"/>
                  </a:lnTo>
                  <a:lnTo>
                    <a:pt x="10" y="312"/>
                  </a:lnTo>
                  <a:lnTo>
                    <a:pt x="6" y="313"/>
                  </a:lnTo>
                  <a:lnTo>
                    <a:pt x="6" y="315"/>
                  </a:lnTo>
                  <a:lnTo>
                    <a:pt x="7" y="318"/>
                  </a:lnTo>
                  <a:lnTo>
                    <a:pt x="11" y="318"/>
                  </a:lnTo>
                  <a:lnTo>
                    <a:pt x="15" y="314"/>
                  </a:lnTo>
                  <a:lnTo>
                    <a:pt x="23" y="315"/>
                  </a:lnTo>
                  <a:lnTo>
                    <a:pt x="25" y="318"/>
                  </a:lnTo>
                  <a:lnTo>
                    <a:pt x="24" y="321"/>
                  </a:lnTo>
                  <a:lnTo>
                    <a:pt x="24" y="331"/>
                  </a:lnTo>
                  <a:lnTo>
                    <a:pt x="35" y="331"/>
                  </a:lnTo>
                  <a:lnTo>
                    <a:pt x="37" y="326"/>
                  </a:lnTo>
                  <a:lnTo>
                    <a:pt x="50" y="314"/>
                  </a:lnTo>
                  <a:lnTo>
                    <a:pt x="57" y="301"/>
                  </a:lnTo>
                  <a:lnTo>
                    <a:pt x="72" y="297"/>
                  </a:lnTo>
                  <a:lnTo>
                    <a:pt x="74" y="293"/>
                  </a:lnTo>
                  <a:lnTo>
                    <a:pt x="77" y="293"/>
                  </a:lnTo>
                  <a:lnTo>
                    <a:pt x="83" y="296"/>
                  </a:lnTo>
                  <a:lnTo>
                    <a:pt x="84" y="293"/>
                  </a:lnTo>
                  <a:lnTo>
                    <a:pt x="88" y="291"/>
                  </a:lnTo>
                  <a:lnTo>
                    <a:pt x="93" y="292"/>
                  </a:lnTo>
                  <a:lnTo>
                    <a:pt x="96" y="290"/>
                  </a:lnTo>
                  <a:lnTo>
                    <a:pt x="100" y="289"/>
                  </a:lnTo>
                  <a:lnTo>
                    <a:pt x="102" y="290"/>
                  </a:lnTo>
                  <a:lnTo>
                    <a:pt x="103" y="286"/>
                  </a:lnTo>
                  <a:lnTo>
                    <a:pt x="103" y="285"/>
                  </a:lnTo>
                  <a:lnTo>
                    <a:pt x="108" y="283"/>
                  </a:lnTo>
                  <a:lnTo>
                    <a:pt x="111" y="284"/>
                  </a:lnTo>
                  <a:lnTo>
                    <a:pt x="118" y="274"/>
                  </a:lnTo>
                  <a:lnTo>
                    <a:pt x="120" y="270"/>
                  </a:lnTo>
                  <a:lnTo>
                    <a:pt x="124" y="266"/>
                  </a:lnTo>
                  <a:lnTo>
                    <a:pt x="127" y="267"/>
                  </a:lnTo>
                  <a:lnTo>
                    <a:pt x="124" y="261"/>
                  </a:lnTo>
                  <a:lnTo>
                    <a:pt x="127" y="259"/>
                  </a:lnTo>
                  <a:lnTo>
                    <a:pt x="131" y="263"/>
                  </a:lnTo>
                  <a:lnTo>
                    <a:pt x="135" y="264"/>
                  </a:lnTo>
                  <a:lnTo>
                    <a:pt x="135" y="267"/>
                  </a:lnTo>
                  <a:lnTo>
                    <a:pt x="138" y="264"/>
                  </a:lnTo>
                  <a:lnTo>
                    <a:pt x="140" y="263"/>
                  </a:lnTo>
                  <a:lnTo>
                    <a:pt x="145" y="257"/>
                  </a:lnTo>
                  <a:lnTo>
                    <a:pt x="145" y="254"/>
                  </a:lnTo>
                  <a:lnTo>
                    <a:pt x="145" y="252"/>
                  </a:lnTo>
                  <a:lnTo>
                    <a:pt x="157" y="241"/>
                  </a:lnTo>
                  <a:lnTo>
                    <a:pt x="158" y="237"/>
                  </a:lnTo>
                  <a:lnTo>
                    <a:pt x="159" y="235"/>
                  </a:lnTo>
                  <a:lnTo>
                    <a:pt x="167" y="230"/>
                  </a:lnTo>
                  <a:lnTo>
                    <a:pt x="171" y="226"/>
                  </a:lnTo>
                  <a:lnTo>
                    <a:pt x="175" y="224"/>
                  </a:lnTo>
                  <a:lnTo>
                    <a:pt x="178" y="221"/>
                  </a:lnTo>
                  <a:lnTo>
                    <a:pt x="178" y="217"/>
                  </a:lnTo>
                  <a:lnTo>
                    <a:pt x="182" y="209"/>
                  </a:lnTo>
                  <a:lnTo>
                    <a:pt x="184" y="207"/>
                  </a:lnTo>
                  <a:lnTo>
                    <a:pt x="188" y="200"/>
                  </a:lnTo>
                  <a:lnTo>
                    <a:pt x="187" y="196"/>
                  </a:lnTo>
                  <a:lnTo>
                    <a:pt x="187" y="194"/>
                  </a:lnTo>
                  <a:lnTo>
                    <a:pt x="187" y="190"/>
                  </a:lnTo>
                  <a:lnTo>
                    <a:pt x="188" y="188"/>
                  </a:lnTo>
                  <a:lnTo>
                    <a:pt x="187" y="185"/>
                  </a:lnTo>
                  <a:lnTo>
                    <a:pt x="185" y="185"/>
                  </a:lnTo>
                  <a:lnTo>
                    <a:pt x="182" y="183"/>
                  </a:lnTo>
                  <a:lnTo>
                    <a:pt x="180" y="178"/>
                  </a:lnTo>
                  <a:lnTo>
                    <a:pt x="178" y="171"/>
                  </a:lnTo>
                  <a:lnTo>
                    <a:pt x="181" y="167"/>
                  </a:lnTo>
                  <a:lnTo>
                    <a:pt x="182" y="165"/>
                  </a:lnTo>
                  <a:lnTo>
                    <a:pt x="181" y="162"/>
                  </a:lnTo>
                  <a:lnTo>
                    <a:pt x="183" y="162"/>
                  </a:lnTo>
                  <a:lnTo>
                    <a:pt x="190" y="155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4" y="151"/>
                  </a:lnTo>
                  <a:lnTo>
                    <a:pt x="196" y="148"/>
                  </a:lnTo>
                  <a:lnTo>
                    <a:pt x="195" y="146"/>
                  </a:lnTo>
                  <a:lnTo>
                    <a:pt x="197" y="145"/>
                  </a:lnTo>
                  <a:lnTo>
                    <a:pt x="197" y="142"/>
                  </a:lnTo>
                  <a:lnTo>
                    <a:pt x="196" y="141"/>
                  </a:lnTo>
                  <a:lnTo>
                    <a:pt x="197" y="135"/>
                  </a:lnTo>
                  <a:lnTo>
                    <a:pt x="200" y="133"/>
                  </a:lnTo>
                  <a:lnTo>
                    <a:pt x="202" y="133"/>
                  </a:lnTo>
                  <a:lnTo>
                    <a:pt x="207" y="133"/>
                  </a:lnTo>
                  <a:lnTo>
                    <a:pt x="204" y="130"/>
                  </a:lnTo>
                  <a:lnTo>
                    <a:pt x="208" y="129"/>
                  </a:lnTo>
                  <a:lnTo>
                    <a:pt x="208" y="127"/>
                  </a:lnTo>
                  <a:lnTo>
                    <a:pt x="211" y="121"/>
                  </a:lnTo>
                  <a:lnTo>
                    <a:pt x="212" y="120"/>
                  </a:lnTo>
                  <a:lnTo>
                    <a:pt x="212" y="124"/>
                  </a:lnTo>
                  <a:lnTo>
                    <a:pt x="212" y="127"/>
                  </a:lnTo>
                  <a:lnTo>
                    <a:pt x="212" y="129"/>
                  </a:lnTo>
                  <a:lnTo>
                    <a:pt x="212" y="131"/>
                  </a:lnTo>
                  <a:lnTo>
                    <a:pt x="213" y="131"/>
                  </a:lnTo>
                  <a:lnTo>
                    <a:pt x="217" y="131"/>
                  </a:lnTo>
                  <a:lnTo>
                    <a:pt x="221" y="132"/>
                  </a:lnTo>
                  <a:lnTo>
                    <a:pt x="221" y="134"/>
                  </a:lnTo>
                  <a:lnTo>
                    <a:pt x="223" y="140"/>
                  </a:lnTo>
                  <a:lnTo>
                    <a:pt x="222" y="147"/>
                  </a:lnTo>
                  <a:lnTo>
                    <a:pt x="223" y="150"/>
                  </a:lnTo>
                  <a:lnTo>
                    <a:pt x="235" y="159"/>
                  </a:lnTo>
                  <a:lnTo>
                    <a:pt x="236" y="164"/>
                  </a:lnTo>
                  <a:lnTo>
                    <a:pt x="237" y="176"/>
                  </a:lnTo>
                  <a:lnTo>
                    <a:pt x="241" y="180"/>
                  </a:lnTo>
                  <a:lnTo>
                    <a:pt x="240" y="182"/>
                  </a:lnTo>
                  <a:lnTo>
                    <a:pt x="237" y="183"/>
                  </a:lnTo>
                  <a:lnTo>
                    <a:pt x="237" y="189"/>
                  </a:lnTo>
                  <a:lnTo>
                    <a:pt x="239" y="192"/>
                  </a:lnTo>
                  <a:lnTo>
                    <a:pt x="239" y="195"/>
                  </a:lnTo>
                  <a:lnTo>
                    <a:pt x="243" y="196"/>
                  </a:lnTo>
                  <a:lnTo>
                    <a:pt x="244" y="200"/>
                  </a:lnTo>
                  <a:lnTo>
                    <a:pt x="247" y="200"/>
                  </a:lnTo>
                  <a:lnTo>
                    <a:pt x="248" y="205"/>
                  </a:lnTo>
                  <a:lnTo>
                    <a:pt x="248" y="209"/>
                  </a:lnTo>
                  <a:lnTo>
                    <a:pt x="251" y="218"/>
                  </a:lnTo>
                  <a:lnTo>
                    <a:pt x="254" y="223"/>
                  </a:lnTo>
                  <a:lnTo>
                    <a:pt x="254" y="228"/>
                  </a:lnTo>
                  <a:lnTo>
                    <a:pt x="256" y="232"/>
                  </a:lnTo>
                  <a:lnTo>
                    <a:pt x="265" y="234"/>
                  </a:lnTo>
                  <a:lnTo>
                    <a:pt x="269" y="234"/>
                  </a:lnTo>
                  <a:lnTo>
                    <a:pt x="272" y="235"/>
                  </a:lnTo>
                  <a:lnTo>
                    <a:pt x="277" y="235"/>
                  </a:lnTo>
                  <a:lnTo>
                    <a:pt x="280" y="234"/>
                  </a:lnTo>
                  <a:lnTo>
                    <a:pt x="281" y="233"/>
                  </a:lnTo>
                  <a:lnTo>
                    <a:pt x="284" y="228"/>
                  </a:lnTo>
                  <a:lnTo>
                    <a:pt x="289" y="224"/>
                  </a:lnTo>
                  <a:lnTo>
                    <a:pt x="289" y="218"/>
                  </a:lnTo>
                  <a:lnTo>
                    <a:pt x="290" y="208"/>
                  </a:lnTo>
                  <a:lnTo>
                    <a:pt x="288" y="193"/>
                  </a:lnTo>
                  <a:lnTo>
                    <a:pt x="290" y="185"/>
                  </a:lnTo>
                  <a:lnTo>
                    <a:pt x="292" y="183"/>
                  </a:lnTo>
                  <a:lnTo>
                    <a:pt x="293" y="174"/>
                  </a:lnTo>
                  <a:lnTo>
                    <a:pt x="290" y="166"/>
                  </a:lnTo>
                  <a:lnTo>
                    <a:pt x="292" y="157"/>
                  </a:lnTo>
                  <a:lnTo>
                    <a:pt x="290" y="148"/>
                  </a:lnTo>
                  <a:lnTo>
                    <a:pt x="290" y="135"/>
                  </a:lnTo>
                  <a:lnTo>
                    <a:pt x="290" y="133"/>
                  </a:lnTo>
                  <a:lnTo>
                    <a:pt x="285" y="127"/>
                  </a:lnTo>
                  <a:lnTo>
                    <a:pt x="285" y="117"/>
                  </a:lnTo>
                  <a:lnTo>
                    <a:pt x="283" y="117"/>
                  </a:lnTo>
                  <a:lnTo>
                    <a:pt x="279" y="114"/>
                  </a:lnTo>
                  <a:lnTo>
                    <a:pt x="297" y="104"/>
                  </a:lnTo>
                  <a:lnTo>
                    <a:pt x="301" y="99"/>
                  </a:lnTo>
                  <a:lnTo>
                    <a:pt x="299" y="94"/>
                  </a:lnTo>
                  <a:lnTo>
                    <a:pt x="301" y="91"/>
                  </a:lnTo>
                  <a:lnTo>
                    <a:pt x="298" y="89"/>
                  </a:lnTo>
                  <a:lnTo>
                    <a:pt x="297" y="84"/>
                  </a:lnTo>
                  <a:lnTo>
                    <a:pt x="295" y="82"/>
                  </a:lnTo>
                  <a:lnTo>
                    <a:pt x="293" y="73"/>
                  </a:lnTo>
                  <a:lnTo>
                    <a:pt x="290" y="70"/>
                  </a:lnTo>
                  <a:lnTo>
                    <a:pt x="285" y="68"/>
                  </a:lnTo>
                  <a:lnTo>
                    <a:pt x="272" y="68"/>
                  </a:lnTo>
                  <a:lnTo>
                    <a:pt x="267" y="68"/>
                  </a:lnTo>
                  <a:lnTo>
                    <a:pt x="255" y="66"/>
                  </a:lnTo>
                  <a:lnTo>
                    <a:pt x="253" y="65"/>
                  </a:lnTo>
                  <a:lnTo>
                    <a:pt x="252" y="70"/>
                  </a:lnTo>
                  <a:lnTo>
                    <a:pt x="244" y="73"/>
                  </a:lnTo>
                  <a:lnTo>
                    <a:pt x="237" y="73"/>
                  </a:lnTo>
                  <a:lnTo>
                    <a:pt x="237" y="70"/>
                  </a:lnTo>
                  <a:lnTo>
                    <a:pt x="240" y="52"/>
                  </a:lnTo>
                  <a:lnTo>
                    <a:pt x="236" y="39"/>
                  </a:lnTo>
                  <a:lnTo>
                    <a:pt x="233" y="37"/>
                  </a:lnTo>
                  <a:lnTo>
                    <a:pt x="225" y="36"/>
                  </a:lnTo>
                  <a:lnTo>
                    <a:pt x="222" y="37"/>
                  </a:lnTo>
                  <a:lnTo>
                    <a:pt x="216" y="39"/>
                  </a:lnTo>
                  <a:lnTo>
                    <a:pt x="209" y="42"/>
                  </a:lnTo>
                  <a:lnTo>
                    <a:pt x="202" y="45"/>
                  </a:lnTo>
                  <a:lnTo>
                    <a:pt x="195" y="61"/>
                  </a:lnTo>
                  <a:lnTo>
                    <a:pt x="189" y="63"/>
                  </a:lnTo>
                  <a:lnTo>
                    <a:pt x="185" y="62"/>
                  </a:lnTo>
                  <a:lnTo>
                    <a:pt x="181" y="63"/>
                  </a:lnTo>
                  <a:lnTo>
                    <a:pt x="168" y="61"/>
                  </a:lnTo>
                  <a:lnTo>
                    <a:pt x="168" y="54"/>
                  </a:lnTo>
                  <a:lnTo>
                    <a:pt x="166" y="51"/>
                  </a:lnTo>
                  <a:lnTo>
                    <a:pt x="165" y="47"/>
                  </a:lnTo>
                  <a:lnTo>
                    <a:pt x="161" y="45"/>
                  </a:lnTo>
                  <a:lnTo>
                    <a:pt x="161" y="39"/>
                  </a:lnTo>
                  <a:lnTo>
                    <a:pt x="159" y="34"/>
                  </a:lnTo>
                  <a:lnTo>
                    <a:pt x="153" y="10"/>
                  </a:lnTo>
                  <a:lnTo>
                    <a:pt x="149" y="6"/>
                  </a:lnTo>
                  <a:lnTo>
                    <a:pt x="140" y="10"/>
                  </a:lnTo>
                  <a:lnTo>
                    <a:pt x="135" y="10"/>
                  </a:lnTo>
                  <a:lnTo>
                    <a:pt x="124" y="7"/>
                  </a:lnTo>
                  <a:lnTo>
                    <a:pt x="114" y="1"/>
                  </a:lnTo>
                  <a:lnTo>
                    <a:pt x="106" y="1"/>
                  </a:lnTo>
                  <a:lnTo>
                    <a:pt x="103" y="0"/>
                  </a:lnTo>
                  <a:lnTo>
                    <a:pt x="98" y="33"/>
                  </a:lnTo>
                  <a:lnTo>
                    <a:pt x="96" y="32"/>
                  </a:lnTo>
                  <a:lnTo>
                    <a:pt x="93" y="26"/>
                  </a:lnTo>
                  <a:lnTo>
                    <a:pt x="91" y="25"/>
                  </a:lnTo>
                  <a:lnTo>
                    <a:pt x="93" y="39"/>
                  </a:lnTo>
                  <a:lnTo>
                    <a:pt x="97" y="40"/>
                  </a:lnTo>
                  <a:lnTo>
                    <a:pt x="97" y="45"/>
                  </a:lnTo>
                  <a:lnTo>
                    <a:pt x="93" y="53"/>
                  </a:lnTo>
                  <a:lnTo>
                    <a:pt x="92" y="59"/>
                  </a:lnTo>
                  <a:lnTo>
                    <a:pt x="90" y="56"/>
                  </a:lnTo>
                  <a:lnTo>
                    <a:pt x="87" y="55"/>
                  </a:lnTo>
                  <a:lnTo>
                    <a:pt x="80" y="68"/>
                  </a:lnTo>
                  <a:lnTo>
                    <a:pt x="77" y="68"/>
                  </a:lnTo>
                  <a:lnTo>
                    <a:pt x="73" y="68"/>
                  </a:lnTo>
                  <a:lnTo>
                    <a:pt x="72" y="65"/>
                  </a:lnTo>
                  <a:lnTo>
                    <a:pt x="67" y="68"/>
                  </a:lnTo>
                  <a:lnTo>
                    <a:pt x="64" y="72"/>
                  </a:lnTo>
                  <a:lnTo>
                    <a:pt x="67" y="70"/>
                  </a:lnTo>
                  <a:lnTo>
                    <a:pt x="69" y="79"/>
                  </a:lnTo>
                  <a:lnTo>
                    <a:pt x="72" y="79"/>
                  </a:lnTo>
                  <a:lnTo>
                    <a:pt x="73" y="83"/>
                  </a:lnTo>
                  <a:lnTo>
                    <a:pt x="73" y="84"/>
                  </a:lnTo>
                  <a:lnTo>
                    <a:pt x="74" y="89"/>
                  </a:lnTo>
                  <a:lnTo>
                    <a:pt x="73" y="89"/>
                  </a:lnTo>
                  <a:lnTo>
                    <a:pt x="72" y="94"/>
                  </a:lnTo>
                  <a:lnTo>
                    <a:pt x="69" y="95"/>
                  </a:lnTo>
                  <a:lnTo>
                    <a:pt x="67" y="96"/>
                  </a:lnTo>
                  <a:lnTo>
                    <a:pt x="64" y="110"/>
                  </a:lnTo>
                  <a:lnTo>
                    <a:pt x="67" y="112"/>
                  </a:lnTo>
                  <a:lnTo>
                    <a:pt x="67" y="114"/>
                  </a:lnTo>
                  <a:lnTo>
                    <a:pt x="59" y="120"/>
                  </a:lnTo>
                  <a:lnTo>
                    <a:pt x="57" y="118"/>
                  </a:lnTo>
                  <a:lnTo>
                    <a:pt x="53" y="120"/>
                  </a:lnTo>
                  <a:lnTo>
                    <a:pt x="50" y="118"/>
                  </a:lnTo>
                  <a:lnTo>
                    <a:pt x="47" y="121"/>
                  </a:lnTo>
                  <a:lnTo>
                    <a:pt x="48" y="127"/>
                  </a:lnTo>
                  <a:lnTo>
                    <a:pt x="50" y="130"/>
                  </a:lnTo>
                  <a:lnTo>
                    <a:pt x="53" y="130"/>
                  </a:lnTo>
                  <a:lnTo>
                    <a:pt x="53" y="138"/>
                  </a:lnTo>
                  <a:lnTo>
                    <a:pt x="50" y="141"/>
                  </a:lnTo>
                  <a:lnTo>
                    <a:pt x="53" y="144"/>
                  </a:lnTo>
                  <a:lnTo>
                    <a:pt x="57" y="150"/>
                  </a:lnTo>
                  <a:lnTo>
                    <a:pt x="56" y="152"/>
                  </a:lnTo>
                  <a:lnTo>
                    <a:pt x="57" y="154"/>
                  </a:lnTo>
                  <a:lnTo>
                    <a:pt x="59" y="156"/>
                  </a:lnTo>
                  <a:lnTo>
                    <a:pt x="61" y="167"/>
                  </a:lnTo>
                  <a:lnTo>
                    <a:pt x="56" y="169"/>
                  </a:lnTo>
                  <a:lnTo>
                    <a:pt x="53" y="171"/>
                  </a:lnTo>
                  <a:lnTo>
                    <a:pt x="47" y="170"/>
                  </a:lnTo>
                  <a:lnTo>
                    <a:pt x="44" y="172"/>
                  </a:lnTo>
                  <a:lnTo>
                    <a:pt x="44" y="175"/>
                  </a:lnTo>
                  <a:lnTo>
                    <a:pt x="42" y="179"/>
                  </a:lnTo>
                  <a:lnTo>
                    <a:pt x="38" y="180"/>
                  </a:lnTo>
                  <a:lnTo>
                    <a:pt x="37" y="198"/>
                  </a:lnTo>
                  <a:lnTo>
                    <a:pt x="32" y="202"/>
                  </a:lnTo>
                  <a:lnTo>
                    <a:pt x="31" y="204"/>
                  </a:lnTo>
                  <a:lnTo>
                    <a:pt x="33" y="209"/>
                  </a:lnTo>
                  <a:lnTo>
                    <a:pt x="31" y="211"/>
                  </a:lnTo>
                  <a:lnTo>
                    <a:pt x="29" y="212"/>
                  </a:lnTo>
                  <a:lnTo>
                    <a:pt x="25" y="215"/>
                  </a:lnTo>
                  <a:lnTo>
                    <a:pt x="19" y="228"/>
                  </a:lnTo>
                  <a:lnTo>
                    <a:pt x="6" y="238"/>
                  </a:lnTo>
                  <a:lnTo>
                    <a:pt x="5" y="244"/>
                  </a:lnTo>
                  <a:lnTo>
                    <a:pt x="2" y="247"/>
                  </a:lnTo>
                  <a:lnTo>
                    <a:pt x="2" y="250"/>
                  </a:lnTo>
                  <a:lnTo>
                    <a:pt x="1" y="252"/>
                  </a:lnTo>
                  <a:lnTo>
                    <a:pt x="0" y="256"/>
                  </a:lnTo>
                </a:path>
              </a:pathLst>
            </a:custGeom>
            <a:solidFill>
              <a:srgbClr val="ED7D31"/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Freeform 18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2935318" y="4688357"/>
              <a:ext cx="916967" cy="521964"/>
            </a:xfrm>
            <a:custGeom>
              <a:avLst/>
              <a:gdLst>
                <a:gd name="T0" fmla="*/ 2147483647 w 695"/>
                <a:gd name="T1" fmla="*/ 2147483647 h 447"/>
                <a:gd name="T2" fmla="*/ 2147483647 w 695"/>
                <a:gd name="T3" fmla="*/ 2147483647 h 447"/>
                <a:gd name="T4" fmla="*/ 2147483647 w 695"/>
                <a:gd name="T5" fmla="*/ 2147483647 h 447"/>
                <a:gd name="T6" fmla="*/ 2147483647 w 695"/>
                <a:gd name="T7" fmla="*/ 2147483647 h 447"/>
                <a:gd name="T8" fmla="*/ 2147483647 w 695"/>
                <a:gd name="T9" fmla="*/ 2147483647 h 447"/>
                <a:gd name="T10" fmla="*/ 2147483647 w 695"/>
                <a:gd name="T11" fmla="*/ 2147483647 h 447"/>
                <a:gd name="T12" fmla="*/ 2147483647 w 695"/>
                <a:gd name="T13" fmla="*/ 2147483647 h 447"/>
                <a:gd name="T14" fmla="*/ 2147483647 w 695"/>
                <a:gd name="T15" fmla="*/ 2147483647 h 447"/>
                <a:gd name="T16" fmla="*/ 2147483647 w 695"/>
                <a:gd name="T17" fmla="*/ 2147483647 h 447"/>
                <a:gd name="T18" fmla="*/ 2147483647 w 695"/>
                <a:gd name="T19" fmla="*/ 2147483647 h 447"/>
                <a:gd name="T20" fmla="*/ 2147483647 w 695"/>
                <a:gd name="T21" fmla="*/ 2147483647 h 447"/>
                <a:gd name="T22" fmla="*/ 2147483647 w 695"/>
                <a:gd name="T23" fmla="*/ 2147483647 h 447"/>
                <a:gd name="T24" fmla="*/ 2147483647 w 695"/>
                <a:gd name="T25" fmla="*/ 2147483647 h 447"/>
                <a:gd name="T26" fmla="*/ 2147483647 w 695"/>
                <a:gd name="T27" fmla="*/ 2147483647 h 447"/>
                <a:gd name="T28" fmla="*/ 2147483647 w 695"/>
                <a:gd name="T29" fmla="*/ 2147483647 h 447"/>
                <a:gd name="T30" fmla="*/ 2147483647 w 695"/>
                <a:gd name="T31" fmla="*/ 2147483647 h 447"/>
                <a:gd name="T32" fmla="*/ 2147483647 w 695"/>
                <a:gd name="T33" fmla="*/ 2147483647 h 447"/>
                <a:gd name="T34" fmla="*/ 2147483647 w 695"/>
                <a:gd name="T35" fmla="*/ 2147483647 h 447"/>
                <a:gd name="T36" fmla="*/ 2147483647 w 695"/>
                <a:gd name="T37" fmla="*/ 2147483647 h 447"/>
                <a:gd name="T38" fmla="*/ 2147483647 w 695"/>
                <a:gd name="T39" fmla="*/ 2147483647 h 447"/>
                <a:gd name="T40" fmla="*/ 2147483647 w 695"/>
                <a:gd name="T41" fmla="*/ 2147483647 h 447"/>
                <a:gd name="T42" fmla="*/ 2147483647 w 695"/>
                <a:gd name="T43" fmla="*/ 2147483647 h 447"/>
                <a:gd name="T44" fmla="*/ 2147483647 w 695"/>
                <a:gd name="T45" fmla="*/ 2147483647 h 447"/>
                <a:gd name="T46" fmla="*/ 2147483647 w 695"/>
                <a:gd name="T47" fmla="*/ 2147483647 h 447"/>
                <a:gd name="T48" fmla="*/ 2147483647 w 695"/>
                <a:gd name="T49" fmla="*/ 2147483647 h 447"/>
                <a:gd name="T50" fmla="*/ 2147483647 w 695"/>
                <a:gd name="T51" fmla="*/ 2147483647 h 447"/>
                <a:gd name="T52" fmla="*/ 2147483647 w 695"/>
                <a:gd name="T53" fmla="*/ 2147483647 h 447"/>
                <a:gd name="T54" fmla="*/ 2147483647 w 695"/>
                <a:gd name="T55" fmla="*/ 2147483647 h 447"/>
                <a:gd name="T56" fmla="*/ 2147483647 w 695"/>
                <a:gd name="T57" fmla="*/ 2147483647 h 447"/>
                <a:gd name="T58" fmla="*/ 2147483647 w 695"/>
                <a:gd name="T59" fmla="*/ 2147483647 h 447"/>
                <a:gd name="T60" fmla="*/ 2147483647 w 695"/>
                <a:gd name="T61" fmla="*/ 2147483647 h 447"/>
                <a:gd name="T62" fmla="*/ 2147483647 w 695"/>
                <a:gd name="T63" fmla="*/ 2147483647 h 447"/>
                <a:gd name="T64" fmla="*/ 2147483647 w 695"/>
                <a:gd name="T65" fmla="*/ 2147483647 h 447"/>
                <a:gd name="T66" fmla="*/ 2147483647 w 695"/>
                <a:gd name="T67" fmla="*/ 2147483647 h 447"/>
                <a:gd name="T68" fmla="*/ 2147483647 w 695"/>
                <a:gd name="T69" fmla="*/ 2147483647 h 447"/>
                <a:gd name="T70" fmla="*/ 2147483647 w 695"/>
                <a:gd name="T71" fmla="*/ 2147483647 h 447"/>
                <a:gd name="T72" fmla="*/ 2147483647 w 695"/>
                <a:gd name="T73" fmla="*/ 2147483647 h 447"/>
                <a:gd name="T74" fmla="*/ 2147483647 w 695"/>
                <a:gd name="T75" fmla="*/ 2147483647 h 447"/>
                <a:gd name="T76" fmla="*/ 2147483647 w 695"/>
                <a:gd name="T77" fmla="*/ 2147483647 h 447"/>
                <a:gd name="T78" fmla="*/ 2147483647 w 695"/>
                <a:gd name="T79" fmla="*/ 0 h 447"/>
                <a:gd name="T80" fmla="*/ 2147483647 w 695"/>
                <a:gd name="T81" fmla="*/ 2147483647 h 447"/>
                <a:gd name="T82" fmla="*/ 2147483647 w 695"/>
                <a:gd name="T83" fmla="*/ 2147483647 h 447"/>
                <a:gd name="T84" fmla="*/ 2147483647 w 695"/>
                <a:gd name="T85" fmla="*/ 2147483647 h 447"/>
                <a:gd name="T86" fmla="*/ 2147483647 w 695"/>
                <a:gd name="T87" fmla="*/ 2147483647 h 447"/>
                <a:gd name="T88" fmla="*/ 2147483647 w 695"/>
                <a:gd name="T89" fmla="*/ 2147483647 h 447"/>
                <a:gd name="T90" fmla="*/ 2147483647 w 695"/>
                <a:gd name="T91" fmla="*/ 2147483647 h 447"/>
                <a:gd name="T92" fmla="*/ 2147483647 w 695"/>
                <a:gd name="T93" fmla="*/ 2147483647 h 447"/>
                <a:gd name="T94" fmla="*/ 2147483647 w 695"/>
                <a:gd name="T95" fmla="*/ 2147483647 h 447"/>
                <a:gd name="T96" fmla="*/ 2147483647 w 695"/>
                <a:gd name="T97" fmla="*/ 2147483647 h 447"/>
                <a:gd name="T98" fmla="*/ 2147483647 w 695"/>
                <a:gd name="T99" fmla="*/ 2147483647 h 447"/>
                <a:gd name="T100" fmla="*/ 2147483647 w 695"/>
                <a:gd name="T101" fmla="*/ 2147483647 h 447"/>
                <a:gd name="T102" fmla="*/ 2147483647 w 695"/>
                <a:gd name="T103" fmla="*/ 2147483647 h 447"/>
                <a:gd name="T104" fmla="*/ 2147483647 w 695"/>
                <a:gd name="T105" fmla="*/ 2147483647 h 447"/>
                <a:gd name="T106" fmla="*/ 2147483647 w 695"/>
                <a:gd name="T107" fmla="*/ 2147483647 h 447"/>
                <a:gd name="T108" fmla="*/ 2147483647 w 695"/>
                <a:gd name="T109" fmla="*/ 2147483647 h 447"/>
                <a:gd name="T110" fmla="*/ 2147483647 w 695"/>
                <a:gd name="T111" fmla="*/ 2147483647 h 447"/>
                <a:gd name="T112" fmla="*/ 2147483647 w 695"/>
                <a:gd name="T113" fmla="*/ 2147483647 h 447"/>
                <a:gd name="T114" fmla="*/ 2147483647 w 695"/>
                <a:gd name="T115" fmla="*/ 2147483647 h 4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5"/>
                <a:gd name="T175" fmla="*/ 0 h 447"/>
                <a:gd name="T176" fmla="*/ 695 w 695"/>
                <a:gd name="T177" fmla="*/ 447 h 4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5" h="447">
                  <a:moveTo>
                    <a:pt x="0" y="319"/>
                  </a:moveTo>
                  <a:lnTo>
                    <a:pt x="0" y="320"/>
                  </a:lnTo>
                  <a:lnTo>
                    <a:pt x="3" y="320"/>
                  </a:lnTo>
                  <a:lnTo>
                    <a:pt x="10" y="325"/>
                  </a:lnTo>
                  <a:lnTo>
                    <a:pt x="18" y="331"/>
                  </a:lnTo>
                  <a:lnTo>
                    <a:pt x="22" y="336"/>
                  </a:lnTo>
                  <a:lnTo>
                    <a:pt x="26" y="345"/>
                  </a:lnTo>
                  <a:lnTo>
                    <a:pt x="28" y="347"/>
                  </a:lnTo>
                  <a:lnTo>
                    <a:pt x="32" y="355"/>
                  </a:lnTo>
                  <a:lnTo>
                    <a:pt x="34" y="364"/>
                  </a:lnTo>
                  <a:lnTo>
                    <a:pt x="38" y="368"/>
                  </a:lnTo>
                  <a:lnTo>
                    <a:pt x="41" y="369"/>
                  </a:lnTo>
                  <a:lnTo>
                    <a:pt x="55" y="375"/>
                  </a:lnTo>
                  <a:lnTo>
                    <a:pt x="58" y="375"/>
                  </a:lnTo>
                  <a:lnTo>
                    <a:pt x="58" y="377"/>
                  </a:lnTo>
                  <a:lnTo>
                    <a:pt x="61" y="378"/>
                  </a:lnTo>
                  <a:lnTo>
                    <a:pt x="64" y="378"/>
                  </a:lnTo>
                  <a:lnTo>
                    <a:pt x="70" y="379"/>
                  </a:lnTo>
                  <a:lnTo>
                    <a:pt x="78" y="384"/>
                  </a:lnTo>
                  <a:lnTo>
                    <a:pt x="86" y="385"/>
                  </a:lnTo>
                  <a:lnTo>
                    <a:pt x="87" y="387"/>
                  </a:lnTo>
                  <a:lnTo>
                    <a:pt x="92" y="388"/>
                  </a:lnTo>
                  <a:lnTo>
                    <a:pt x="97" y="390"/>
                  </a:lnTo>
                  <a:lnTo>
                    <a:pt x="102" y="391"/>
                  </a:lnTo>
                  <a:lnTo>
                    <a:pt x="104" y="392"/>
                  </a:lnTo>
                  <a:lnTo>
                    <a:pt x="106" y="392"/>
                  </a:lnTo>
                  <a:lnTo>
                    <a:pt x="117" y="395"/>
                  </a:lnTo>
                  <a:lnTo>
                    <a:pt x="127" y="400"/>
                  </a:lnTo>
                  <a:lnTo>
                    <a:pt x="129" y="400"/>
                  </a:lnTo>
                  <a:lnTo>
                    <a:pt x="139" y="405"/>
                  </a:lnTo>
                  <a:lnTo>
                    <a:pt x="146" y="410"/>
                  </a:lnTo>
                  <a:lnTo>
                    <a:pt x="152" y="411"/>
                  </a:lnTo>
                  <a:lnTo>
                    <a:pt x="156" y="413"/>
                  </a:lnTo>
                  <a:lnTo>
                    <a:pt x="168" y="418"/>
                  </a:lnTo>
                  <a:lnTo>
                    <a:pt x="171" y="420"/>
                  </a:lnTo>
                  <a:lnTo>
                    <a:pt x="179" y="420"/>
                  </a:lnTo>
                  <a:lnTo>
                    <a:pt x="182" y="421"/>
                  </a:lnTo>
                  <a:lnTo>
                    <a:pt x="190" y="421"/>
                  </a:lnTo>
                  <a:lnTo>
                    <a:pt x="195" y="423"/>
                  </a:lnTo>
                  <a:lnTo>
                    <a:pt x="204" y="426"/>
                  </a:lnTo>
                  <a:lnTo>
                    <a:pt x="207" y="426"/>
                  </a:lnTo>
                  <a:lnTo>
                    <a:pt x="244" y="437"/>
                  </a:lnTo>
                  <a:lnTo>
                    <a:pt x="254" y="440"/>
                  </a:lnTo>
                  <a:lnTo>
                    <a:pt x="263" y="446"/>
                  </a:lnTo>
                  <a:lnTo>
                    <a:pt x="271" y="444"/>
                  </a:lnTo>
                  <a:lnTo>
                    <a:pt x="278" y="438"/>
                  </a:lnTo>
                  <a:lnTo>
                    <a:pt x="279" y="434"/>
                  </a:lnTo>
                  <a:lnTo>
                    <a:pt x="282" y="434"/>
                  </a:lnTo>
                  <a:lnTo>
                    <a:pt x="286" y="432"/>
                  </a:lnTo>
                  <a:lnTo>
                    <a:pt x="288" y="433"/>
                  </a:lnTo>
                  <a:lnTo>
                    <a:pt x="291" y="432"/>
                  </a:lnTo>
                  <a:lnTo>
                    <a:pt x="296" y="434"/>
                  </a:lnTo>
                  <a:lnTo>
                    <a:pt x="301" y="436"/>
                  </a:lnTo>
                  <a:lnTo>
                    <a:pt x="312" y="441"/>
                  </a:lnTo>
                  <a:lnTo>
                    <a:pt x="314" y="441"/>
                  </a:lnTo>
                  <a:lnTo>
                    <a:pt x="318" y="444"/>
                  </a:lnTo>
                  <a:lnTo>
                    <a:pt x="316" y="438"/>
                  </a:lnTo>
                  <a:lnTo>
                    <a:pt x="320" y="424"/>
                  </a:lnTo>
                  <a:lnTo>
                    <a:pt x="320" y="399"/>
                  </a:lnTo>
                  <a:lnTo>
                    <a:pt x="331" y="396"/>
                  </a:lnTo>
                  <a:lnTo>
                    <a:pt x="337" y="399"/>
                  </a:lnTo>
                  <a:lnTo>
                    <a:pt x="342" y="399"/>
                  </a:lnTo>
                  <a:lnTo>
                    <a:pt x="340" y="396"/>
                  </a:lnTo>
                  <a:lnTo>
                    <a:pt x="342" y="395"/>
                  </a:lnTo>
                  <a:lnTo>
                    <a:pt x="348" y="399"/>
                  </a:lnTo>
                  <a:lnTo>
                    <a:pt x="352" y="396"/>
                  </a:lnTo>
                  <a:lnTo>
                    <a:pt x="352" y="394"/>
                  </a:lnTo>
                  <a:lnTo>
                    <a:pt x="360" y="391"/>
                  </a:lnTo>
                  <a:lnTo>
                    <a:pt x="361" y="388"/>
                  </a:lnTo>
                  <a:lnTo>
                    <a:pt x="363" y="381"/>
                  </a:lnTo>
                  <a:lnTo>
                    <a:pt x="361" y="369"/>
                  </a:lnTo>
                  <a:lnTo>
                    <a:pt x="359" y="365"/>
                  </a:lnTo>
                  <a:lnTo>
                    <a:pt x="359" y="345"/>
                  </a:lnTo>
                  <a:lnTo>
                    <a:pt x="363" y="336"/>
                  </a:lnTo>
                  <a:lnTo>
                    <a:pt x="378" y="329"/>
                  </a:lnTo>
                  <a:lnTo>
                    <a:pt x="382" y="329"/>
                  </a:lnTo>
                  <a:lnTo>
                    <a:pt x="388" y="331"/>
                  </a:lnTo>
                  <a:lnTo>
                    <a:pt x="392" y="334"/>
                  </a:lnTo>
                  <a:lnTo>
                    <a:pt x="403" y="332"/>
                  </a:lnTo>
                  <a:lnTo>
                    <a:pt x="406" y="335"/>
                  </a:lnTo>
                  <a:lnTo>
                    <a:pt x="410" y="340"/>
                  </a:lnTo>
                  <a:lnTo>
                    <a:pt x="411" y="343"/>
                  </a:lnTo>
                  <a:lnTo>
                    <a:pt x="420" y="350"/>
                  </a:lnTo>
                  <a:lnTo>
                    <a:pt x="422" y="354"/>
                  </a:lnTo>
                  <a:lnTo>
                    <a:pt x="424" y="354"/>
                  </a:lnTo>
                  <a:lnTo>
                    <a:pt x="426" y="356"/>
                  </a:lnTo>
                  <a:lnTo>
                    <a:pt x="435" y="356"/>
                  </a:lnTo>
                  <a:lnTo>
                    <a:pt x="436" y="355"/>
                  </a:lnTo>
                  <a:lnTo>
                    <a:pt x="437" y="356"/>
                  </a:lnTo>
                  <a:lnTo>
                    <a:pt x="450" y="355"/>
                  </a:lnTo>
                  <a:lnTo>
                    <a:pt x="455" y="351"/>
                  </a:lnTo>
                  <a:lnTo>
                    <a:pt x="478" y="352"/>
                  </a:lnTo>
                  <a:lnTo>
                    <a:pt x="488" y="355"/>
                  </a:lnTo>
                  <a:lnTo>
                    <a:pt x="503" y="360"/>
                  </a:lnTo>
                  <a:lnTo>
                    <a:pt x="511" y="361"/>
                  </a:lnTo>
                  <a:lnTo>
                    <a:pt x="515" y="362"/>
                  </a:lnTo>
                  <a:lnTo>
                    <a:pt x="519" y="361"/>
                  </a:lnTo>
                  <a:lnTo>
                    <a:pt x="523" y="361"/>
                  </a:lnTo>
                  <a:lnTo>
                    <a:pt x="522" y="368"/>
                  </a:lnTo>
                  <a:lnTo>
                    <a:pt x="532" y="371"/>
                  </a:lnTo>
                  <a:lnTo>
                    <a:pt x="532" y="370"/>
                  </a:lnTo>
                  <a:lnTo>
                    <a:pt x="533" y="370"/>
                  </a:lnTo>
                  <a:lnTo>
                    <a:pt x="537" y="370"/>
                  </a:lnTo>
                  <a:lnTo>
                    <a:pt x="540" y="369"/>
                  </a:lnTo>
                  <a:lnTo>
                    <a:pt x="547" y="371"/>
                  </a:lnTo>
                  <a:lnTo>
                    <a:pt x="549" y="373"/>
                  </a:lnTo>
                  <a:lnTo>
                    <a:pt x="557" y="374"/>
                  </a:lnTo>
                  <a:lnTo>
                    <a:pt x="556" y="381"/>
                  </a:lnTo>
                  <a:lnTo>
                    <a:pt x="558" y="384"/>
                  </a:lnTo>
                  <a:lnTo>
                    <a:pt x="565" y="384"/>
                  </a:lnTo>
                  <a:lnTo>
                    <a:pt x="573" y="380"/>
                  </a:lnTo>
                  <a:lnTo>
                    <a:pt x="574" y="377"/>
                  </a:lnTo>
                  <a:lnTo>
                    <a:pt x="574" y="374"/>
                  </a:lnTo>
                  <a:lnTo>
                    <a:pt x="571" y="373"/>
                  </a:lnTo>
                  <a:lnTo>
                    <a:pt x="565" y="366"/>
                  </a:lnTo>
                  <a:lnTo>
                    <a:pt x="562" y="347"/>
                  </a:lnTo>
                  <a:lnTo>
                    <a:pt x="562" y="342"/>
                  </a:lnTo>
                  <a:lnTo>
                    <a:pt x="559" y="339"/>
                  </a:lnTo>
                  <a:lnTo>
                    <a:pt x="558" y="332"/>
                  </a:lnTo>
                  <a:lnTo>
                    <a:pt x="556" y="329"/>
                  </a:lnTo>
                  <a:lnTo>
                    <a:pt x="557" y="327"/>
                  </a:lnTo>
                  <a:lnTo>
                    <a:pt x="558" y="325"/>
                  </a:lnTo>
                  <a:lnTo>
                    <a:pt x="557" y="322"/>
                  </a:lnTo>
                  <a:lnTo>
                    <a:pt x="554" y="321"/>
                  </a:lnTo>
                  <a:lnTo>
                    <a:pt x="553" y="318"/>
                  </a:lnTo>
                  <a:lnTo>
                    <a:pt x="553" y="315"/>
                  </a:lnTo>
                  <a:lnTo>
                    <a:pt x="555" y="312"/>
                  </a:lnTo>
                  <a:lnTo>
                    <a:pt x="554" y="305"/>
                  </a:lnTo>
                  <a:lnTo>
                    <a:pt x="553" y="301"/>
                  </a:lnTo>
                  <a:lnTo>
                    <a:pt x="552" y="297"/>
                  </a:lnTo>
                  <a:lnTo>
                    <a:pt x="556" y="293"/>
                  </a:lnTo>
                  <a:lnTo>
                    <a:pt x="562" y="294"/>
                  </a:lnTo>
                  <a:lnTo>
                    <a:pt x="564" y="297"/>
                  </a:lnTo>
                  <a:lnTo>
                    <a:pt x="565" y="301"/>
                  </a:lnTo>
                  <a:lnTo>
                    <a:pt x="566" y="302"/>
                  </a:lnTo>
                  <a:lnTo>
                    <a:pt x="568" y="301"/>
                  </a:lnTo>
                  <a:lnTo>
                    <a:pt x="572" y="297"/>
                  </a:lnTo>
                  <a:lnTo>
                    <a:pt x="574" y="292"/>
                  </a:lnTo>
                  <a:lnTo>
                    <a:pt x="577" y="292"/>
                  </a:lnTo>
                  <a:lnTo>
                    <a:pt x="577" y="296"/>
                  </a:lnTo>
                  <a:lnTo>
                    <a:pt x="586" y="296"/>
                  </a:lnTo>
                  <a:lnTo>
                    <a:pt x="588" y="297"/>
                  </a:lnTo>
                  <a:lnTo>
                    <a:pt x="592" y="293"/>
                  </a:lnTo>
                  <a:lnTo>
                    <a:pt x="593" y="290"/>
                  </a:lnTo>
                  <a:lnTo>
                    <a:pt x="597" y="288"/>
                  </a:lnTo>
                  <a:lnTo>
                    <a:pt x="599" y="286"/>
                  </a:lnTo>
                  <a:lnTo>
                    <a:pt x="599" y="283"/>
                  </a:lnTo>
                  <a:lnTo>
                    <a:pt x="601" y="280"/>
                  </a:lnTo>
                  <a:lnTo>
                    <a:pt x="603" y="275"/>
                  </a:lnTo>
                  <a:lnTo>
                    <a:pt x="615" y="264"/>
                  </a:lnTo>
                  <a:lnTo>
                    <a:pt x="623" y="252"/>
                  </a:lnTo>
                  <a:lnTo>
                    <a:pt x="626" y="248"/>
                  </a:lnTo>
                  <a:lnTo>
                    <a:pt x="628" y="247"/>
                  </a:lnTo>
                  <a:lnTo>
                    <a:pt x="630" y="246"/>
                  </a:lnTo>
                  <a:lnTo>
                    <a:pt x="628" y="241"/>
                  </a:lnTo>
                  <a:lnTo>
                    <a:pt x="628" y="238"/>
                  </a:lnTo>
                  <a:lnTo>
                    <a:pt x="633" y="234"/>
                  </a:lnTo>
                  <a:lnTo>
                    <a:pt x="636" y="217"/>
                  </a:lnTo>
                  <a:lnTo>
                    <a:pt x="639" y="216"/>
                  </a:lnTo>
                  <a:lnTo>
                    <a:pt x="641" y="211"/>
                  </a:lnTo>
                  <a:lnTo>
                    <a:pt x="641" y="208"/>
                  </a:lnTo>
                  <a:lnTo>
                    <a:pt x="644" y="206"/>
                  </a:lnTo>
                  <a:lnTo>
                    <a:pt x="651" y="207"/>
                  </a:lnTo>
                  <a:lnTo>
                    <a:pt x="653" y="205"/>
                  </a:lnTo>
                  <a:lnTo>
                    <a:pt x="658" y="204"/>
                  </a:lnTo>
                  <a:lnTo>
                    <a:pt x="656" y="194"/>
                  </a:lnTo>
                  <a:lnTo>
                    <a:pt x="654" y="191"/>
                  </a:lnTo>
                  <a:lnTo>
                    <a:pt x="653" y="188"/>
                  </a:lnTo>
                  <a:lnTo>
                    <a:pt x="654" y="186"/>
                  </a:lnTo>
                  <a:lnTo>
                    <a:pt x="651" y="181"/>
                  </a:lnTo>
                  <a:lnTo>
                    <a:pt x="647" y="177"/>
                  </a:lnTo>
                  <a:lnTo>
                    <a:pt x="651" y="175"/>
                  </a:lnTo>
                  <a:lnTo>
                    <a:pt x="651" y="167"/>
                  </a:lnTo>
                  <a:lnTo>
                    <a:pt x="647" y="167"/>
                  </a:lnTo>
                  <a:lnTo>
                    <a:pt x="645" y="164"/>
                  </a:lnTo>
                  <a:lnTo>
                    <a:pt x="644" y="157"/>
                  </a:lnTo>
                  <a:lnTo>
                    <a:pt x="647" y="155"/>
                  </a:lnTo>
                  <a:lnTo>
                    <a:pt x="651" y="156"/>
                  </a:lnTo>
                  <a:lnTo>
                    <a:pt x="654" y="155"/>
                  </a:lnTo>
                  <a:lnTo>
                    <a:pt x="656" y="156"/>
                  </a:lnTo>
                  <a:lnTo>
                    <a:pt x="663" y="151"/>
                  </a:lnTo>
                  <a:lnTo>
                    <a:pt x="663" y="148"/>
                  </a:lnTo>
                  <a:lnTo>
                    <a:pt x="661" y="147"/>
                  </a:lnTo>
                  <a:lnTo>
                    <a:pt x="663" y="133"/>
                  </a:lnTo>
                  <a:lnTo>
                    <a:pt x="666" y="132"/>
                  </a:lnTo>
                  <a:lnTo>
                    <a:pt x="668" y="131"/>
                  </a:lnTo>
                  <a:lnTo>
                    <a:pt x="669" y="126"/>
                  </a:lnTo>
                  <a:lnTo>
                    <a:pt x="671" y="125"/>
                  </a:lnTo>
                  <a:lnTo>
                    <a:pt x="670" y="122"/>
                  </a:lnTo>
                  <a:lnTo>
                    <a:pt x="669" y="120"/>
                  </a:lnTo>
                  <a:lnTo>
                    <a:pt x="668" y="117"/>
                  </a:lnTo>
                  <a:lnTo>
                    <a:pt x="666" y="117"/>
                  </a:lnTo>
                  <a:lnTo>
                    <a:pt x="665" y="106"/>
                  </a:lnTo>
                  <a:lnTo>
                    <a:pt x="661" y="108"/>
                  </a:lnTo>
                  <a:lnTo>
                    <a:pt x="663" y="104"/>
                  </a:lnTo>
                  <a:lnTo>
                    <a:pt x="668" y="102"/>
                  </a:lnTo>
                  <a:lnTo>
                    <a:pt x="670" y="104"/>
                  </a:lnTo>
                  <a:lnTo>
                    <a:pt x="673" y="104"/>
                  </a:lnTo>
                  <a:lnTo>
                    <a:pt x="676" y="104"/>
                  </a:lnTo>
                  <a:lnTo>
                    <a:pt x="683" y="93"/>
                  </a:lnTo>
                  <a:lnTo>
                    <a:pt x="686" y="94"/>
                  </a:lnTo>
                  <a:lnTo>
                    <a:pt x="689" y="96"/>
                  </a:lnTo>
                  <a:lnTo>
                    <a:pt x="690" y="90"/>
                  </a:lnTo>
                  <a:lnTo>
                    <a:pt x="694" y="82"/>
                  </a:lnTo>
                  <a:lnTo>
                    <a:pt x="694" y="76"/>
                  </a:lnTo>
                  <a:lnTo>
                    <a:pt x="690" y="75"/>
                  </a:lnTo>
                  <a:lnTo>
                    <a:pt x="650" y="67"/>
                  </a:lnTo>
                  <a:lnTo>
                    <a:pt x="646" y="64"/>
                  </a:lnTo>
                  <a:lnTo>
                    <a:pt x="628" y="55"/>
                  </a:lnTo>
                  <a:lnTo>
                    <a:pt x="624" y="62"/>
                  </a:lnTo>
                  <a:lnTo>
                    <a:pt x="624" y="67"/>
                  </a:lnTo>
                  <a:lnTo>
                    <a:pt x="623" y="69"/>
                  </a:lnTo>
                  <a:lnTo>
                    <a:pt x="619" y="71"/>
                  </a:lnTo>
                  <a:lnTo>
                    <a:pt x="619" y="73"/>
                  </a:lnTo>
                  <a:lnTo>
                    <a:pt x="613" y="80"/>
                  </a:lnTo>
                  <a:lnTo>
                    <a:pt x="606" y="93"/>
                  </a:lnTo>
                  <a:lnTo>
                    <a:pt x="599" y="97"/>
                  </a:lnTo>
                  <a:lnTo>
                    <a:pt x="588" y="99"/>
                  </a:lnTo>
                  <a:lnTo>
                    <a:pt x="583" y="99"/>
                  </a:lnTo>
                  <a:lnTo>
                    <a:pt x="581" y="99"/>
                  </a:lnTo>
                  <a:lnTo>
                    <a:pt x="578" y="99"/>
                  </a:lnTo>
                  <a:lnTo>
                    <a:pt x="571" y="99"/>
                  </a:lnTo>
                  <a:lnTo>
                    <a:pt x="559" y="99"/>
                  </a:lnTo>
                  <a:lnTo>
                    <a:pt x="554" y="99"/>
                  </a:lnTo>
                  <a:lnTo>
                    <a:pt x="549" y="99"/>
                  </a:lnTo>
                  <a:lnTo>
                    <a:pt x="547" y="99"/>
                  </a:lnTo>
                  <a:lnTo>
                    <a:pt x="544" y="97"/>
                  </a:lnTo>
                  <a:lnTo>
                    <a:pt x="532" y="96"/>
                  </a:lnTo>
                  <a:lnTo>
                    <a:pt x="522" y="99"/>
                  </a:lnTo>
                  <a:lnTo>
                    <a:pt x="520" y="99"/>
                  </a:lnTo>
                  <a:lnTo>
                    <a:pt x="517" y="99"/>
                  </a:lnTo>
                  <a:lnTo>
                    <a:pt x="514" y="99"/>
                  </a:lnTo>
                  <a:lnTo>
                    <a:pt x="515" y="95"/>
                  </a:lnTo>
                  <a:lnTo>
                    <a:pt x="522" y="90"/>
                  </a:lnTo>
                  <a:lnTo>
                    <a:pt x="524" y="86"/>
                  </a:lnTo>
                  <a:lnTo>
                    <a:pt x="522" y="75"/>
                  </a:lnTo>
                  <a:lnTo>
                    <a:pt x="518" y="73"/>
                  </a:lnTo>
                  <a:lnTo>
                    <a:pt x="509" y="71"/>
                  </a:lnTo>
                  <a:lnTo>
                    <a:pt x="500" y="73"/>
                  </a:lnTo>
                  <a:lnTo>
                    <a:pt x="495" y="71"/>
                  </a:lnTo>
                  <a:lnTo>
                    <a:pt x="492" y="75"/>
                  </a:lnTo>
                  <a:lnTo>
                    <a:pt x="481" y="71"/>
                  </a:lnTo>
                  <a:lnTo>
                    <a:pt x="478" y="76"/>
                  </a:lnTo>
                  <a:lnTo>
                    <a:pt x="475" y="78"/>
                  </a:lnTo>
                  <a:lnTo>
                    <a:pt x="469" y="78"/>
                  </a:lnTo>
                  <a:lnTo>
                    <a:pt x="464" y="79"/>
                  </a:lnTo>
                  <a:lnTo>
                    <a:pt x="460" y="79"/>
                  </a:lnTo>
                  <a:lnTo>
                    <a:pt x="456" y="78"/>
                  </a:lnTo>
                  <a:lnTo>
                    <a:pt x="456" y="75"/>
                  </a:lnTo>
                  <a:lnTo>
                    <a:pt x="454" y="78"/>
                  </a:lnTo>
                  <a:lnTo>
                    <a:pt x="451" y="76"/>
                  </a:lnTo>
                  <a:lnTo>
                    <a:pt x="450" y="78"/>
                  </a:lnTo>
                  <a:lnTo>
                    <a:pt x="441" y="71"/>
                  </a:lnTo>
                  <a:lnTo>
                    <a:pt x="437" y="62"/>
                  </a:lnTo>
                  <a:lnTo>
                    <a:pt x="435" y="23"/>
                  </a:lnTo>
                  <a:lnTo>
                    <a:pt x="429" y="23"/>
                  </a:lnTo>
                  <a:lnTo>
                    <a:pt x="425" y="24"/>
                  </a:lnTo>
                  <a:lnTo>
                    <a:pt x="423" y="24"/>
                  </a:lnTo>
                  <a:lnTo>
                    <a:pt x="414" y="18"/>
                  </a:lnTo>
                  <a:lnTo>
                    <a:pt x="411" y="17"/>
                  </a:lnTo>
                  <a:lnTo>
                    <a:pt x="409" y="21"/>
                  </a:lnTo>
                  <a:lnTo>
                    <a:pt x="407" y="21"/>
                  </a:lnTo>
                  <a:lnTo>
                    <a:pt x="405" y="26"/>
                  </a:lnTo>
                  <a:lnTo>
                    <a:pt x="400" y="29"/>
                  </a:lnTo>
                  <a:lnTo>
                    <a:pt x="399" y="34"/>
                  </a:lnTo>
                  <a:lnTo>
                    <a:pt x="391" y="39"/>
                  </a:lnTo>
                  <a:lnTo>
                    <a:pt x="387" y="40"/>
                  </a:lnTo>
                  <a:lnTo>
                    <a:pt x="379" y="36"/>
                  </a:lnTo>
                  <a:lnTo>
                    <a:pt x="376" y="36"/>
                  </a:lnTo>
                  <a:lnTo>
                    <a:pt x="372" y="33"/>
                  </a:lnTo>
                  <a:lnTo>
                    <a:pt x="359" y="32"/>
                  </a:lnTo>
                  <a:lnTo>
                    <a:pt x="358" y="31"/>
                  </a:lnTo>
                  <a:lnTo>
                    <a:pt x="353" y="22"/>
                  </a:lnTo>
                  <a:lnTo>
                    <a:pt x="355" y="15"/>
                  </a:lnTo>
                  <a:lnTo>
                    <a:pt x="350" y="11"/>
                  </a:lnTo>
                  <a:lnTo>
                    <a:pt x="351" y="4"/>
                  </a:lnTo>
                  <a:lnTo>
                    <a:pt x="342" y="0"/>
                  </a:lnTo>
                  <a:lnTo>
                    <a:pt x="341" y="6"/>
                  </a:lnTo>
                  <a:lnTo>
                    <a:pt x="336" y="6"/>
                  </a:lnTo>
                  <a:lnTo>
                    <a:pt x="333" y="0"/>
                  </a:lnTo>
                  <a:lnTo>
                    <a:pt x="325" y="1"/>
                  </a:lnTo>
                  <a:lnTo>
                    <a:pt x="320" y="0"/>
                  </a:lnTo>
                  <a:lnTo>
                    <a:pt x="297" y="7"/>
                  </a:lnTo>
                  <a:lnTo>
                    <a:pt x="290" y="12"/>
                  </a:lnTo>
                  <a:lnTo>
                    <a:pt x="281" y="8"/>
                  </a:lnTo>
                  <a:lnTo>
                    <a:pt x="274" y="8"/>
                  </a:lnTo>
                  <a:lnTo>
                    <a:pt x="269" y="13"/>
                  </a:lnTo>
                  <a:lnTo>
                    <a:pt x="260" y="11"/>
                  </a:lnTo>
                  <a:lnTo>
                    <a:pt x="246" y="15"/>
                  </a:lnTo>
                  <a:lnTo>
                    <a:pt x="242" y="14"/>
                  </a:lnTo>
                  <a:lnTo>
                    <a:pt x="240" y="15"/>
                  </a:lnTo>
                  <a:lnTo>
                    <a:pt x="228" y="15"/>
                  </a:lnTo>
                  <a:lnTo>
                    <a:pt x="228" y="21"/>
                  </a:lnTo>
                  <a:lnTo>
                    <a:pt x="224" y="22"/>
                  </a:lnTo>
                  <a:lnTo>
                    <a:pt x="223" y="22"/>
                  </a:lnTo>
                  <a:lnTo>
                    <a:pt x="220" y="24"/>
                  </a:lnTo>
                  <a:lnTo>
                    <a:pt x="215" y="25"/>
                  </a:lnTo>
                  <a:lnTo>
                    <a:pt x="213" y="30"/>
                  </a:lnTo>
                  <a:lnTo>
                    <a:pt x="204" y="35"/>
                  </a:lnTo>
                  <a:lnTo>
                    <a:pt x="197" y="36"/>
                  </a:lnTo>
                  <a:lnTo>
                    <a:pt x="195" y="36"/>
                  </a:lnTo>
                  <a:lnTo>
                    <a:pt x="195" y="41"/>
                  </a:lnTo>
                  <a:lnTo>
                    <a:pt x="192" y="41"/>
                  </a:lnTo>
                  <a:lnTo>
                    <a:pt x="190" y="40"/>
                  </a:lnTo>
                  <a:lnTo>
                    <a:pt x="188" y="34"/>
                  </a:lnTo>
                  <a:lnTo>
                    <a:pt x="186" y="30"/>
                  </a:lnTo>
                  <a:lnTo>
                    <a:pt x="180" y="29"/>
                  </a:lnTo>
                  <a:lnTo>
                    <a:pt x="173" y="26"/>
                  </a:lnTo>
                  <a:lnTo>
                    <a:pt x="172" y="30"/>
                  </a:lnTo>
                  <a:lnTo>
                    <a:pt x="175" y="31"/>
                  </a:lnTo>
                  <a:lnTo>
                    <a:pt x="178" y="31"/>
                  </a:lnTo>
                  <a:lnTo>
                    <a:pt x="178" y="36"/>
                  </a:lnTo>
                  <a:lnTo>
                    <a:pt x="175" y="35"/>
                  </a:lnTo>
                  <a:lnTo>
                    <a:pt x="172" y="32"/>
                  </a:lnTo>
                  <a:lnTo>
                    <a:pt x="165" y="33"/>
                  </a:lnTo>
                  <a:lnTo>
                    <a:pt x="163" y="30"/>
                  </a:lnTo>
                  <a:lnTo>
                    <a:pt x="157" y="32"/>
                  </a:lnTo>
                  <a:lnTo>
                    <a:pt x="157" y="44"/>
                  </a:lnTo>
                  <a:lnTo>
                    <a:pt x="154" y="51"/>
                  </a:lnTo>
                  <a:lnTo>
                    <a:pt x="156" y="61"/>
                  </a:lnTo>
                  <a:lnTo>
                    <a:pt x="151" y="70"/>
                  </a:lnTo>
                  <a:lnTo>
                    <a:pt x="157" y="74"/>
                  </a:lnTo>
                  <a:lnTo>
                    <a:pt x="161" y="70"/>
                  </a:lnTo>
                  <a:lnTo>
                    <a:pt x="166" y="69"/>
                  </a:lnTo>
                  <a:lnTo>
                    <a:pt x="172" y="74"/>
                  </a:lnTo>
                  <a:lnTo>
                    <a:pt x="179" y="65"/>
                  </a:lnTo>
                  <a:lnTo>
                    <a:pt x="186" y="74"/>
                  </a:lnTo>
                  <a:lnTo>
                    <a:pt x="193" y="75"/>
                  </a:lnTo>
                  <a:lnTo>
                    <a:pt x="201" y="80"/>
                  </a:lnTo>
                  <a:lnTo>
                    <a:pt x="205" y="85"/>
                  </a:lnTo>
                  <a:lnTo>
                    <a:pt x="207" y="94"/>
                  </a:lnTo>
                  <a:lnTo>
                    <a:pt x="202" y="101"/>
                  </a:lnTo>
                  <a:lnTo>
                    <a:pt x="196" y="102"/>
                  </a:lnTo>
                  <a:lnTo>
                    <a:pt x="190" y="108"/>
                  </a:lnTo>
                  <a:lnTo>
                    <a:pt x="192" y="116"/>
                  </a:lnTo>
                  <a:lnTo>
                    <a:pt x="200" y="119"/>
                  </a:lnTo>
                  <a:lnTo>
                    <a:pt x="202" y="126"/>
                  </a:lnTo>
                  <a:lnTo>
                    <a:pt x="205" y="127"/>
                  </a:lnTo>
                  <a:lnTo>
                    <a:pt x="214" y="134"/>
                  </a:lnTo>
                  <a:lnTo>
                    <a:pt x="213" y="142"/>
                  </a:lnTo>
                  <a:lnTo>
                    <a:pt x="214" y="150"/>
                  </a:lnTo>
                  <a:lnTo>
                    <a:pt x="214" y="152"/>
                  </a:lnTo>
                  <a:lnTo>
                    <a:pt x="210" y="156"/>
                  </a:lnTo>
                  <a:lnTo>
                    <a:pt x="211" y="158"/>
                  </a:lnTo>
                  <a:lnTo>
                    <a:pt x="220" y="154"/>
                  </a:lnTo>
                  <a:lnTo>
                    <a:pt x="223" y="157"/>
                  </a:lnTo>
                  <a:lnTo>
                    <a:pt x="229" y="154"/>
                  </a:lnTo>
                  <a:lnTo>
                    <a:pt x="233" y="151"/>
                  </a:lnTo>
                  <a:lnTo>
                    <a:pt x="238" y="151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62"/>
                  </a:lnTo>
                  <a:lnTo>
                    <a:pt x="240" y="168"/>
                  </a:lnTo>
                  <a:lnTo>
                    <a:pt x="238" y="172"/>
                  </a:lnTo>
                  <a:lnTo>
                    <a:pt x="237" y="174"/>
                  </a:lnTo>
                  <a:lnTo>
                    <a:pt x="234" y="176"/>
                  </a:lnTo>
                  <a:lnTo>
                    <a:pt x="232" y="178"/>
                  </a:lnTo>
                  <a:lnTo>
                    <a:pt x="229" y="182"/>
                  </a:lnTo>
                  <a:lnTo>
                    <a:pt x="228" y="184"/>
                  </a:lnTo>
                  <a:lnTo>
                    <a:pt x="224" y="190"/>
                  </a:lnTo>
                  <a:lnTo>
                    <a:pt x="224" y="192"/>
                  </a:lnTo>
                  <a:lnTo>
                    <a:pt x="224" y="198"/>
                  </a:lnTo>
                  <a:lnTo>
                    <a:pt x="218" y="201"/>
                  </a:lnTo>
                  <a:lnTo>
                    <a:pt x="215" y="198"/>
                  </a:lnTo>
                  <a:lnTo>
                    <a:pt x="211" y="198"/>
                  </a:lnTo>
                  <a:lnTo>
                    <a:pt x="207" y="196"/>
                  </a:lnTo>
                  <a:lnTo>
                    <a:pt x="199" y="198"/>
                  </a:lnTo>
                  <a:lnTo>
                    <a:pt x="198" y="199"/>
                  </a:lnTo>
                  <a:lnTo>
                    <a:pt x="187" y="204"/>
                  </a:lnTo>
                  <a:lnTo>
                    <a:pt x="176" y="214"/>
                  </a:lnTo>
                  <a:lnTo>
                    <a:pt x="170" y="218"/>
                  </a:lnTo>
                  <a:lnTo>
                    <a:pt x="167" y="225"/>
                  </a:lnTo>
                  <a:lnTo>
                    <a:pt x="157" y="229"/>
                  </a:lnTo>
                  <a:lnTo>
                    <a:pt x="154" y="233"/>
                  </a:lnTo>
                  <a:lnTo>
                    <a:pt x="137" y="240"/>
                  </a:lnTo>
                  <a:lnTo>
                    <a:pt x="134" y="239"/>
                  </a:lnTo>
                  <a:lnTo>
                    <a:pt x="133" y="243"/>
                  </a:lnTo>
                  <a:lnTo>
                    <a:pt x="131" y="244"/>
                  </a:lnTo>
                  <a:lnTo>
                    <a:pt x="124" y="248"/>
                  </a:lnTo>
                  <a:lnTo>
                    <a:pt x="115" y="248"/>
                  </a:lnTo>
                  <a:lnTo>
                    <a:pt x="108" y="235"/>
                  </a:lnTo>
                  <a:lnTo>
                    <a:pt x="107" y="234"/>
                  </a:lnTo>
                  <a:lnTo>
                    <a:pt x="101" y="240"/>
                  </a:lnTo>
                  <a:lnTo>
                    <a:pt x="93" y="246"/>
                  </a:lnTo>
                  <a:lnTo>
                    <a:pt x="87" y="246"/>
                  </a:lnTo>
                  <a:lnTo>
                    <a:pt x="72" y="241"/>
                  </a:lnTo>
                  <a:lnTo>
                    <a:pt x="70" y="244"/>
                  </a:lnTo>
                  <a:lnTo>
                    <a:pt x="66" y="245"/>
                  </a:lnTo>
                  <a:lnTo>
                    <a:pt x="66" y="247"/>
                  </a:lnTo>
                  <a:lnTo>
                    <a:pt x="64" y="252"/>
                  </a:lnTo>
                  <a:lnTo>
                    <a:pt x="61" y="254"/>
                  </a:lnTo>
                  <a:lnTo>
                    <a:pt x="60" y="253"/>
                  </a:lnTo>
                  <a:lnTo>
                    <a:pt x="56" y="250"/>
                  </a:lnTo>
                  <a:lnTo>
                    <a:pt x="55" y="252"/>
                  </a:lnTo>
                  <a:lnTo>
                    <a:pt x="52" y="249"/>
                  </a:lnTo>
                  <a:lnTo>
                    <a:pt x="50" y="253"/>
                  </a:lnTo>
                  <a:lnTo>
                    <a:pt x="51" y="254"/>
                  </a:lnTo>
                  <a:lnTo>
                    <a:pt x="51" y="259"/>
                  </a:lnTo>
                  <a:lnTo>
                    <a:pt x="51" y="262"/>
                  </a:lnTo>
                  <a:lnTo>
                    <a:pt x="48" y="264"/>
                  </a:lnTo>
                  <a:lnTo>
                    <a:pt x="38" y="271"/>
                  </a:lnTo>
                  <a:lnTo>
                    <a:pt x="35" y="277"/>
                  </a:lnTo>
                  <a:lnTo>
                    <a:pt x="31" y="282"/>
                  </a:lnTo>
                  <a:lnTo>
                    <a:pt x="18" y="296"/>
                  </a:lnTo>
                  <a:lnTo>
                    <a:pt x="2" y="308"/>
                  </a:lnTo>
                  <a:lnTo>
                    <a:pt x="4" y="312"/>
                  </a:lnTo>
                  <a:lnTo>
                    <a:pt x="3" y="313"/>
                  </a:lnTo>
                  <a:lnTo>
                    <a:pt x="3" y="316"/>
                  </a:lnTo>
                  <a:lnTo>
                    <a:pt x="2" y="317"/>
                  </a:lnTo>
                  <a:lnTo>
                    <a:pt x="2" y="318"/>
                  </a:lnTo>
                  <a:lnTo>
                    <a:pt x="0" y="319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Freeform 19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3901046" y="4959829"/>
              <a:ext cx="201828" cy="164177"/>
            </a:xfrm>
            <a:custGeom>
              <a:avLst/>
              <a:gdLst>
                <a:gd name="T0" fmla="*/ 2147483647 w 152"/>
                <a:gd name="T1" fmla="*/ 2147483647 h 140"/>
                <a:gd name="T2" fmla="*/ 2147483647 w 152"/>
                <a:gd name="T3" fmla="*/ 2147483647 h 140"/>
                <a:gd name="T4" fmla="*/ 2147483647 w 152"/>
                <a:gd name="T5" fmla="*/ 2147483647 h 140"/>
                <a:gd name="T6" fmla="*/ 2147483647 w 152"/>
                <a:gd name="T7" fmla="*/ 2147483647 h 140"/>
                <a:gd name="T8" fmla="*/ 2147483647 w 152"/>
                <a:gd name="T9" fmla="*/ 2147483647 h 140"/>
                <a:gd name="T10" fmla="*/ 2147483647 w 152"/>
                <a:gd name="T11" fmla="*/ 2147483647 h 140"/>
                <a:gd name="T12" fmla="*/ 2147483647 w 152"/>
                <a:gd name="T13" fmla="*/ 2147483647 h 140"/>
                <a:gd name="T14" fmla="*/ 2147483647 w 152"/>
                <a:gd name="T15" fmla="*/ 2147483647 h 140"/>
                <a:gd name="T16" fmla="*/ 2147483647 w 152"/>
                <a:gd name="T17" fmla="*/ 2147483647 h 140"/>
                <a:gd name="T18" fmla="*/ 2147483647 w 152"/>
                <a:gd name="T19" fmla="*/ 2147483647 h 140"/>
                <a:gd name="T20" fmla="*/ 2147483647 w 152"/>
                <a:gd name="T21" fmla="*/ 2147483647 h 140"/>
                <a:gd name="T22" fmla="*/ 2147483647 w 152"/>
                <a:gd name="T23" fmla="*/ 2147483647 h 140"/>
                <a:gd name="T24" fmla="*/ 2147483647 w 152"/>
                <a:gd name="T25" fmla="*/ 0 h 140"/>
                <a:gd name="T26" fmla="*/ 2147483647 w 152"/>
                <a:gd name="T27" fmla="*/ 2147483647 h 140"/>
                <a:gd name="T28" fmla="*/ 2147483647 w 152"/>
                <a:gd name="T29" fmla="*/ 2147483647 h 140"/>
                <a:gd name="T30" fmla="*/ 2147483647 w 152"/>
                <a:gd name="T31" fmla="*/ 2147483647 h 140"/>
                <a:gd name="T32" fmla="*/ 2147483647 w 152"/>
                <a:gd name="T33" fmla="*/ 2147483647 h 140"/>
                <a:gd name="T34" fmla="*/ 2147483647 w 152"/>
                <a:gd name="T35" fmla="*/ 2147483647 h 140"/>
                <a:gd name="T36" fmla="*/ 2147483647 w 152"/>
                <a:gd name="T37" fmla="*/ 2147483647 h 140"/>
                <a:gd name="T38" fmla="*/ 2147483647 w 152"/>
                <a:gd name="T39" fmla="*/ 2147483647 h 140"/>
                <a:gd name="T40" fmla="*/ 2147483647 w 152"/>
                <a:gd name="T41" fmla="*/ 2147483647 h 140"/>
                <a:gd name="T42" fmla="*/ 2147483647 w 152"/>
                <a:gd name="T43" fmla="*/ 2147483647 h 140"/>
                <a:gd name="T44" fmla="*/ 2147483647 w 152"/>
                <a:gd name="T45" fmla="*/ 2147483647 h 140"/>
                <a:gd name="T46" fmla="*/ 2147483647 w 152"/>
                <a:gd name="T47" fmla="*/ 2147483647 h 140"/>
                <a:gd name="T48" fmla="*/ 2147483647 w 152"/>
                <a:gd name="T49" fmla="*/ 2147483647 h 140"/>
                <a:gd name="T50" fmla="*/ 2147483647 w 152"/>
                <a:gd name="T51" fmla="*/ 2147483647 h 140"/>
                <a:gd name="T52" fmla="*/ 2147483647 w 152"/>
                <a:gd name="T53" fmla="*/ 2147483647 h 140"/>
                <a:gd name="T54" fmla="*/ 2147483647 w 152"/>
                <a:gd name="T55" fmla="*/ 2147483647 h 140"/>
                <a:gd name="T56" fmla="*/ 2147483647 w 152"/>
                <a:gd name="T57" fmla="*/ 2147483647 h 140"/>
                <a:gd name="T58" fmla="*/ 2147483647 w 152"/>
                <a:gd name="T59" fmla="*/ 2147483647 h 140"/>
                <a:gd name="T60" fmla="*/ 2147483647 w 152"/>
                <a:gd name="T61" fmla="*/ 2147483647 h 140"/>
                <a:gd name="T62" fmla="*/ 2147483647 w 152"/>
                <a:gd name="T63" fmla="*/ 2147483647 h 140"/>
                <a:gd name="T64" fmla="*/ 2147483647 w 152"/>
                <a:gd name="T65" fmla="*/ 2147483647 h 140"/>
                <a:gd name="T66" fmla="*/ 2147483647 w 152"/>
                <a:gd name="T67" fmla="*/ 2147483647 h 140"/>
                <a:gd name="T68" fmla="*/ 2147483647 w 152"/>
                <a:gd name="T69" fmla="*/ 2147483647 h 140"/>
                <a:gd name="T70" fmla="*/ 2147483647 w 152"/>
                <a:gd name="T71" fmla="*/ 2147483647 h 140"/>
                <a:gd name="T72" fmla="*/ 2147483647 w 152"/>
                <a:gd name="T73" fmla="*/ 2147483647 h 140"/>
                <a:gd name="T74" fmla="*/ 2147483647 w 152"/>
                <a:gd name="T75" fmla="*/ 2147483647 h 140"/>
                <a:gd name="T76" fmla="*/ 2147483647 w 152"/>
                <a:gd name="T77" fmla="*/ 2147483647 h 140"/>
                <a:gd name="T78" fmla="*/ 2147483647 w 152"/>
                <a:gd name="T79" fmla="*/ 2147483647 h 140"/>
                <a:gd name="T80" fmla="*/ 2147483647 w 152"/>
                <a:gd name="T81" fmla="*/ 2147483647 h 140"/>
                <a:gd name="T82" fmla="*/ 2147483647 w 152"/>
                <a:gd name="T83" fmla="*/ 2147483647 h 140"/>
                <a:gd name="T84" fmla="*/ 2147483647 w 152"/>
                <a:gd name="T85" fmla="*/ 2147483647 h 140"/>
                <a:gd name="T86" fmla="*/ 2147483647 w 152"/>
                <a:gd name="T87" fmla="*/ 2147483647 h 140"/>
                <a:gd name="T88" fmla="*/ 2147483647 w 152"/>
                <a:gd name="T89" fmla="*/ 2147483647 h 140"/>
                <a:gd name="T90" fmla="*/ 2147483647 w 152"/>
                <a:gd name="T91" fmla="*/ 2147483647 h 140"/>
                <a:gd name="T92" fmla="*/ 2147483647 w 152"/>
                <a:gd name="T93" fmla="*/ 2147483647 h 140"/>
                <a:gd name="T94" fmla="*/ 2147483647 w 152"/>
                <a:gd name="T95" fmla="*/ 2147483647 h 140"/>
                <a:gd name="T96" fmla="*/ 2147483647 w 152"/>
                <a:gd name="T97" fmla="*/ 2147483647 h 140"/>
                <a:gd name="T98" fmla="*/ 2147483647 w 152"/>
                <a:gd name="T99" fmla="*/ 2147483647 h 140"/>
                <a:gd name="T100" fmla="*/ 2147483647 w 152"/>
                <a:gd name="T101" fmla="*/ 2147483647 h 1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2"/>
                <a:gd name="T154" fmla="*/ 0 h 140"/>
                <a:gd name="T155" fmla="*/ 152 w 152"/>
                <a:gd name="T156" fmla="*/ 140 h 140"/>
                <a:gd name="connsiteX0" fmla="*/ 0 w 9934"/>
                <a:gd name="connsiteY0" fmla="*/ 5000 h 9929"/>
                <a:gd name="connsiteX1" fmla="*/ 132 w 9934"/>
                <a:gd name="connsiteY1" fmla="*/ 4857 h 9929"/>
                <a:gd name="connsiteX2" fmla="*/ 197 w 9934"/>
                <a:gd name="connsiteY2" fmla="*/ 4786 h 9929"/>
                <a:gd name="connsiteX3" fmla="*/ 526 w 9934"/>
                <a:gd name="connsiteY3" fmla="*/ 4357 h 9929"/>
                <a:gd name="connsiteX4" fmla="*/ 526 w 9934"/>
                <a:gd name="connsiteY4" fmla="*/ 4071 h 9929"/>
                <a:gd name="connsiteX5" fmla="*/ 526 w 9934"/>
                <a:gd name="connsiteY5" fmla="*/ 3929 h 9929"/>
                <a:gd name="connsiteX6" fmla="*/ 1316 w 9934"/>
                <a:gd name="connsiteY6" fmla="*/ 3214 h 9929"/>
                <a:gd name="connsiteX7" fmla="*/ 1382 w 9934"/>
                <a:gd name="connsiteY7" fmla="*/ 2929 h 9929"/>
                <a:gd name="connsiteX8" fmla="*/ 1447 w 9934"/>
                <a:gd name="connsiteY8" fmla="*/ 2786 h 9929"/>
                <a:gd name="connsiteX9" fmla="*/ 1974 w 9934"/>
                <a:gd name="connsiteY9" fmla="*/ 2429 h 9929"/>
                <a:gd name="connsiteX10" fmla="*/ 2237 w 9934"/>
                <a:gd name="connsiteY10" fmla="*/ 2143 h 9929"/>
                <a:gd name="connsiteX11" fmla="*/ 2500 w 9934"/>
                <a:gd name="connsiteY11" fmla="*/ 1929 h 9929"/>
                <a:gd name="connsiteX12" fmla="*/ 2632 w 9934"/>
                <a:gd name="connsiteY12" fmla="*/ 1714 h 9929"/>
                <a:gd name="connsiteX13" fmla="*/ 2632 w 9934"/>
                <a:gd name="connsiteY13" fmla="*/ 1500 h 9929"/>
                <a:gd name="connsiteX14" fmla="*/ 2961 w 9934"/>
                <a:gd name="connsiteY14" fmla="*/ 929 h 9929"/>
                <a:gd name="connsiteX15" fmla="*/ 3092 w 9934"/>
                <a:gd name="connsiteY15" fmla="*/ 786 h 9929"/>
                <a:gd name="connsiteX16" fmla="*/ 3355 w 9934"/>
                <a:gd name="connsiteY16" fmla="*/ 286 h 9929"/>
                <a:gd name="connsiteX17" fmla="*/ 3618 w 9934"/>
                <a:gd name="connsiteY17" fmla="*/ 286 h 9929"/>
                <a:gd name="connsiteX18" fmla="*/ 3947 w 9934"/>
                <a:gd name="connsiteY18" fmla="*/ 429 h 9929"/>
                <a:gd name="connsiteX19" fmla="*/ 4737 w 9934"/>
                <a:gd name="connsiteY19" fmla="*/ 500 h 9929"/>
                <a:gd name="connsiteX20" fmla="*/ 4868 w 9934"/>
                <a:gd name="connsiteY20" fmla="*/ 571 h 9929"/>
                <a:gd name="connsiteX21" fmla="*/ 5066 w 9934"/>
                <a:gd name="connsiteY21" fmla="*/ 714 h 9929"/>
                <a:gd name="connsiteX22" fmla="*/ 5329 w 9934"/>
                <a:gd name="connsiteY22" fmla="*/ 857 h 9929"/>
                <a:gd name="connsiteX23" fmla="*/ 5658 w 9934"/>
                <a:gd name="connsiteY23" fmla="*/ 786 h 9929"/>
                <a:gd name="connsiteX24" fmla="*/ 6184 w 9934"/>
                <a:gd name="connsiteY24" fmla="*/ 143 h 9929"/>
                <a:gd name="connsiteX25" fmla="*/ 6645 w 9934"/>
                <a:gd name="connsiteY25" fmla="*/ 0 h 9929"/>
                <a:gd name="connsiteX26" fmla="*/ 6908 w 9934"/>
                <a:gd name="connsiteY26" fmla="*/ 0 h 9929"/>
                <a:gd name="connsiteX27" fmla="*/ 6974 w 9934"/>
                <a:gd name="connsiteY27" fmla="*/ 214 h 9929"/>
                <a:gd name="connsiteX28" fmla="*/ 7105 w 9934"/>
                <a:gd name="connsiteY28" fmla="*/ 286 h 9929"/>
                <a:gd name="connsiteX29" fmla="*/ 7237 w 9934"/>
                <a:gd name="connsiteY29" fmla="*/ 714 h 9929"/>
                <a:gd name="connsiteX30" fmla="*/ 7237 w 9934"/>
                <a:gd name="connsiteY30" fmla="*/ 929 h 9929"/>
                <a:gd name="connsiteX31" fmla="*/ 7434 w 9934"/>
                <a:gd name="connsiteY31" fmla="*/ 1571 h 9929"/>
                <a:gd name="connsiteX32" fmla="*/ 7632 w 9934"/>
                <a:gd name="connsiteY32" fmla="*/ 1857 h 9929"/>
                <a:gd name="connsiteX33" fmla="*/ 7632 w 9934"/>
                <a:gd name="connsiteY33" fmla="*/ 2214 h 9929"/>
                <a:gd name="connsiteX34" fmla="*/ 7763 w 9934"/>
                <a:gd name="connsiteY34" fmla="*/ 2571 h 9929"/>
                <a:gd name="connsiteX35" fmla="*/ 8355 w 9934"/>
                <a:gd name="connsiteY35" fmla="*/ 2714 h 9929"/>
                <a:gd name="connsiteX36" fmla="*/ 8618 w 9934"/>
                <a:gd name="connsiteY36" fmla="*/ 2714 h 9929"/>
                <a:gd name="connsiteX37" fmla="*/ 8816 w 9934"/>
                <a:gd name="connsiteY37" fmla="*/ 2786 h 9929"/>
                <a:gd name="connsiteX38" fmla="*/ 9145 w 9934"/>
                <a:gd name="connsiteY38" fmla="*/ 2786 h 9929"/>
                <a:gd name="connsiteX39" fmla="*/ 9342 w 9934"/>
                <a:gd name="connsiteY39" fmla="*/ 2714 h 9929"/>
                <a:gd name="connsiteX40" fmla="*/ 9408 w 9934"/>
                <a:gd name="connsiteY40" fmla="*/ 2643 h 9929"/>
                <a:gd name="connsiteX41" fmla="*/ 9605 w 9934"/>
                <a:gd name="connsiteY41" fmla="*/ 2214 h 9929"/>
                <a:gd name="connsiteX42" fmla="*/ 9934 w 9934"/>
                <a:gd name="connsiteY42" fmla="*/ 1929 h 9929"/>
                <a:gd name="connsiteX43" fmla="*/ 9934 w 9934"/>
                <a:gd name="connsiteY43" fmla="*/ 2643 h 9929"/>
                <a:gd name="connsiteX44" fmla="*/ 9934 w 9934"/>
                <a:gd name="connsiteY44" fmla="*/ 3143 h 9929"/>
                <a:gd name="connsiteX45" fmla="*/ 9934 w 9934"/>
                <a:gd name="connsiteY45" fmla="*/ 3214 h 9929"/>
                <a:gd name="connsiteX46" fmla="*/ 9737 w 9934"/>
                <a:gd name="connsiteY46" fmla="*/ 3286 h 9929"/>
                <a:gd name="connsiteX47" fmla="*/ 9408 w 9934"/>
                <a:gd name="connsiteY47" fmla="*/ 3571 h 9929"/>
                <a:gd name="connsiteX48" fmla="*/ 9605 w 9934"/>
                <a:gd name="connsiteY48" fmla="*/ 3643 h 9929"/>
                <a:gd name="connsiteX49" fmla="*/ 9605 w 9934"/>
                <a:gd name="connsiteY49" fmla="*/ 3929 h 9929"/>
                <a:gd name="connsiteX50" fmla="*/ 9079 w 9934"/>
                <a:gd name="connsiteY50" fmla="*/ 4429 h 9929"/>
                <a:gd name="connsiteX51" fmla="*/ 8947 w 9934"/>
                <a:gd name="connsiteY51" fmla="*/ 5000 h 9929"/>
                <a:gd name="connsiteX52" fmla="*/ 9145 w 9934"/>
                <a:gd name="connsiteY52" fmla="*/ 5071 h 9929"/>
                <a:gd name="connsiteX53" fmla="*/ 9276 w 9934"/>
                <a:gd name="connsiteY53" fmla="*/ 5071 h 9929"/>
                <a:gd name="connsiteX54" fmla="*/ 9408 w 9934"/>
                <a:gd name="connsiteY54" fmla="*/ 5286 h 9929"/>
                <a:gd name="connsiteX55" fmla="*/ 9605 w 9934"/>
                <a:gd name="connsiteY55" fmla="*/ 5643 h 9929"/>
                <a:gd name="connsiteX56" fmla="*/ 9671 w 9934"/>
                <a:gd name="connsiteY56" fmla="*/ 5786 h 9929"/>
                <a:gd name="connsiteX57" fmla="*/ 9737 w 9934"/>
                <a:gd name="connsiteY57" fmla="*/ 5929 h 9929"/>
                <a:gd name="connsiteX58" fmla="*/ 9671 w 9934"/>
                <a:gd name="connsiteY58" fmla="*/ 6143 h 9929"/>
                <a:gd name="connsiteX59" fmla="*/ 9408 w 9934"/>
                <a:gd name="connsiteY59" fmla="*/ 6143 h 9929"/>
                <a:gd name="connsiteX60" fmla="*/ 9276 w 9934"/>
                <a:gd name="connsiteY60" fmla="*/ 6286 h 9929"/>
                <a:gd name="connsiteX61" fmla="*/ 9079 w 9934"/>
                <a:gd name="connsiteY61" fmla="*/ 6143 h 9929"/>
                <a:gd name="connsiteX62" fmla="*/ 8947 w 9934"/>
                <a:gd name="connsiteY62" fmla="*/ 6357 h 9929"/>
                <a:gd name="connsiteX63" fmla="*/ 9079 w 9934"/>
                <a:gd name="connsiteY63" fmla="*/ 6500 h 9929"/>
                <a:gd name="connsiteX64" fmla="*/ 8947 w 9934"/>
                <a:gd name="connsiteY64" fmla="*/ 6857 h 9929"/>
                <a:gd name="connsiteX65" fmla="*/ 8947 w 9934"/>
                <a:gd name="connsiteY65" fmla="*/ 7214 h 9929"/>
                <a:gd name="connsiteX66" fmla="*/ 8947 w 9934"/>
                <a:gd name="connsiteY66" fmla="*/ 7500 h 9929"/>
                <a:gd name="connsiteX67" fmla="*/ 8947 w 9934"/>
                <a:gd name="connsiteY67" fmla="*/ 8429 h 9929"/>
                <a:gd name="connsiteX68" fmla="*/ 8618 w 9934"/>
                <a:gd name="connsiteY68" fmla="*/ 8643 h 9929"/>
                <a:gd name="connsiteX69" fmla="*/ 8355 w 9934"/>
                <a:gd name="connsiteY69" fmla="*/ 8500 h 9929"/>
                <a:gd name="connsiteX70" fmla="*/ 8026 w 9934"/>
                <a:gd name="connsiteY70" fmla="*/ 8143 h 9929"/>
                <a:gd name="connsiteX71" fmla="*/ 7763 w 9934"/>
                <a:gd name="connsiteY71" fmla="*/ 8000 h 9929"/>
                <a:gd name="connsiteX72" fmla="*/ 7632 w 9934"/>
                <a:gd name="connsiteY72" fmla="*/ 7786 h 9929"/>
                <a:gd name="connsiteX73" fmla="*/ 7394 w 9934"/>
                <a:gd name="connsiteY73" fmla="*/ 9038 h 9929"/>
                <a:gd name="connsiteX74" fmla="*/ 7237 w 9934"/>
                <a:gd name="connsiteY74" fmla="*/ 8071 h 9929"/>
                <a:gd name="connsiteX75" fmla="*/ 6776 w 9934"/>
                <a:gd name="connsiteY75" fmla="*/ 8429 h 9929"/>
                <a:gd name="connsiteX76" fmla="*/ 6184 w 9934"/>
                <a:gd name="connsiteY76" fmla="*/ 8571 h 9929"/>
                <a:gd name="connsiteX77" fmla="*/ 6118 w 9934"/>
                <a:gd name="connsiteY77" fmla="*/ 9000 h 9929"/>
                <a:gd name="connsiteX78" fmla="*/ 5987 w 9934"/>
                <a:gd name="connsiteY78" fmla="*/ 9071 h 9929"/>
                <a:gd name="connsiteX79" fmla="*/ 5855 w 9934"/>
                <a:gd name="connsiteY79" fmla="*/ 9214 h 9929"/>
                <a:gd name="connsiteX80" fmla="*/ 5526 w 9934"/>
                <a:gd name="connsiteY80" fmla="*/ 9214 h 9929"/>
                <a:gd name="connsiteX81" fmla="*/ 4934 w 9934"/>
                <a:gd name="connsiteY81" fmla="*/ 9500 h 9929"/>
                <a:gd name="connsiteX82" fmla="*/ 4934 w 9934"/>
                <a:gd name="connsiteY82" fmla="*/ 9643 h 9929"/>
                <a:gd name="connsiteX83" fmla="*/ 4671 w 9934"/>
                <a:gd name="connsiteY83" fmla="*/ 9929 h 9929"/>
                <a:gd name="connsiteX84" fmla="*/ 4539 w 9934"/>
                <a:gd name="connsiteY84" fmla="*/ 9500 h 9929"/>
                <a:gd name="connsiteX85" fmla="*/ 4539 w 9934"/>
                <a:gd name="connsiteY85" fmla="*/ 9357 h 9929"/>
                <a:gd name="connsiteX86" fmla="*/ 4276 w 9934"/>
                <a:gd name="connsiteY86" fmla="*/ 8929 h 9929"/>
                <a:gd name="connsiteX87" fmla="*/ 4079 w 9934"/>
                <a:gd name="connsiteY87" fmla="*/ 8786 h 9929"/>
                <a:gd name="connsiteX88" fmla="*/ 3816 w 9934"/>
                <a:gd name="connsiteY88" fmla="*/ 8214 h 9929"/>
                <a:gd name="connsiteX89" fmla="*/ 3684 w 9934"/>
                <a:gd name="connsiteY89" fmla="*/ 8214 h 9929"/>
                <a:gd name="connsiteX90" fmla="*/ 3421 w 9934"/>
                <a:gd name="connsiteY90" fmla="*/ 7571 h 9929"/>
                <a:gd name="connsiteX91" fmla="*/ 3158 w 9934"/>
                <a:gd name="connsiteY91" fmla="*/ 7357 h 9929"/>
                <a:gd name="connsiteX92" fmla="*/ 3092 w 9934"/>
                <a:gd name="connsiteY92" fmla="*/ 7286 h 9929"/>
                <a:gd name="connsiteX93" fmla="*/ 2829 w 9934"/>
                <a:gd name="connsiteY93" fmla="*/ 7571 h 9929"/>
                <a:gd name="connsiteX94" fmla="*/ 2500 w 9934"/>
                <a:gd name="connsiteY94" fmla="*/ 8000 h 9929"/>
                <a:gd name="connsiteX95" fmla="*/ 1711 w 9934"/>
                <a:gd name="connsiteY95" fmla="*/ 8214 h 9929"/>
                <a:gd name="connsiteX96" fmla="*/ 1447 w 9934"/>
                <a:gd name="connsiteY96" fmla="*/ 8143 h 9929"/>
                <a:gd name="connsiteX97" fmla="*/ 1316 w 9934"/>
                <a:gd name="connsiteY97" fmla="*/ 7857 h 9929"/>
                <a:gd name="connsiteX98" fmla="*/ 1053 w 9934"/>
                <a:gd name="connsiteY98" fmla="*/ 7000 h 9929"/>
                <a:gd name="connsiteX99" fmla="*/ 789 w 9934"/>
                <a:gd name="connsiteY99" fmla="*/ 5929 h 9929"/>
                <a:gd name="connsiteX100" fmla="*/ 197 w 9934"/>
                <a:gd name="connsiteY100" fmla="*/ 5929 h 9929"/>
                <a:gd name="connsiteX101" fmla="*/ 66 w 9934"/>
                <a:gd name="connsiteY101" fmla="*/ 5071 h 9929"/>
                <a:gd name="connsiteX102" fmla="*/ 0 w 9934"/>
                <a:gd name="connsiteY102" fmla="*/ 5000 h 9929"/>
                <a:gd name="connsiteX0" fmla="*/ 0 w 10000"/>
                <a:gd name="connsiteY0" fmla="*/ 5036 h 10000"/>
                <a:gd name="connsiteX1" fmla="*/ 133 w 10000"/>
                <a:gd name="connsiteY1" fmla="*/ 4892 h 10000"/>
                <a:gd name="connsiteX2" fmla="*/ 198 w 10000"/>
                <a:gd name="connsiteY2" fmla="*/ 4820 h 10000"/>
                <a:gd name="connsiteX3" fmla="*/ 529 w 10000"/>
                <a:gd name="connsiteY3" fmla="*/ 4388 h 10000"/>
                <a:gd name="connsiteX4" fmla="*/ 529 w 10000"/>
                <a:gd name="connsiteY4" fmla="*/ 4100 h 10000"/>
                <a:gd name="connsiteX5" fmla="*/ 529 w 10000"/>
                <a:gd name="connsiteY5" fmla="*/ 3957 h 10000"/>
                <a:gd name="connsiteX6" fmla="*/ 1325 w 10000"/>
                <a:gd name="connsiteY6" fmla="*/ 3237 h 10000"/>
                <a:gd name="connsiteX7" fmla="*/ 1391 w 10000"/>
                <a:gd name="connsiteY7" fmla="*/ 2950 h 10000"/>
                <a:gd name="connsiteX8" fmla="*/ 1457 w 10000"/>
                <a:gd name="connsiteY8" fmla="*/ 2806 h 10000"/>
                <a:gd name="connsiteX9" fmla="*/ 1987 w 10000"/>
                <a:gd name="connsiteY9" fmla="*/ 2446 h 10000"/>
                <a:gd name="connsiteX10" fmla="*/ 2252 w 10000"/>
                <a:gd name="connsiteY10" fmla="*/ 2158 h 10000"/>
                <a:gd name="connsiteX11" fmla="*/ 2517 w 10000"/>
                <a:gd name="connsiteY11" fmla="*/ 1943 h 10000"/>
                <a:gd name="connsiteX12" fmla="*/ 2649 w 10000"/>
                <a:gd name="connsiteY12" fmla="*/ 1726 h 10000"/>
                <a:gd name="connsiteX13" fmla="*/ 2649 w 10000"/>
                <a:gd name="connsiteY13" fmla="*/ 1511 h 10000"/>
                <a:gd name="connsiteX14" fmla="*/ 2981 w 10000"/>
                <a:gd name="connsiteY14" fmla="*/ 936 h 10000"/>
                <a:gd name="connsiteX15" fmla="*/ 3113 w 10000"/>
                <a:gd name="connsiteY15" fmla="*/ 792 h 10000"/>
                <a:gd name="connsiteX16" fmla="*/ 3377 w 10000"/>
                <a:gd name="connsiteY16" fmla="*/ 288 h 10000"/>
                <a:gd name="connsiteX17" fmla="*/ 3642 w 10000"/>
                <a:gd name="connsiteY17" fmla="*/ 288 h 10000"/>
                <a:gd name="connsiteX18" fmla="*/ 3973 w 10000"/>
                <a:gd name="connsiteY18" fmla="*/ 432 h 10000"/>
                <a:gd name="connsiteX19" fmla="*/ 4768 w 10000"/>
                <a:gd name="connsiteY19" fmla="*/ 504 h 10000"/>
                <a:gd name="connsiteX20" fmla="*/ 4900 w 10000"/>
                <a:gd name="connsiteY20" fmla="*/ 575 h 10000"/>
                <a:gd name="connsiteX21" fmla="*/ 5100 w 10000"/>
                <a:gd name="connsiteY21" fmla="*/ 719 h 10000"/>
                <a:gd name="connsiteX22" fmla="*/ 5364 w 10000"/>
                <a:gd name="connsiteY22" fmla="*/ 863 h 10000"/>
                <a:gd name="connsiteX23" fmla="*/ 5696 w 10000"/>
                <a:gd name="connsiteY23" fmla="*/ 792 h 10000"/>
                <a:gd name="connsiteX24" fmla="*/ 6225 w 10000"/>
                <a:gd name="connsiteY24" fmla="*/ 144 h 10000"/>
                <a:gd name="connsiteX25" fmla="*/ 6689 w 10000"/>
                <a:gd name="connsiteY25" fmla="*/ 0 h 10000"/>
                <a:gd name="connsiteX26" fmla="*/ 6954 w 10000"/>
                <a:gd name="connsiteY26" fmla="*/ 0 h 10000"/>
                <a:gd name="connsiteX27" fmla="*/ 7020 w 10000"/>
                <a:gd name="connsiteY27" fmla="*/ 216 h 10000"/>
                <a:gd name="connsiteX28" fmla="*/ 7152 w 10000"/>
                <a:gd name="connsiteY28" fmla="*/ 288 h 10000"/>
                <a:gd name="connsiteX29" fmla="*/ 7285 w 10000"/>
                <a:gd name="connsiteY29" fmla="*/ 719 h 10000"/>
                <a:gd name="connsiteX30" fmla="*/ 7285 w 10000"/>
                <a:gd name="connsiteY30" fmla="*/ 936 h 10000"/>
                <a:gd name="connsiteX31" fmla="*/ 7483 w 10000"/>
                <a:gd name="connsiteY31" fmla="*/ 1582 h 10000"/>
                <a:gd name="connsiteX32" fmla="*/ 7683 w 10000"/>
                <a:gd name="connsiteY32" fmla="*/ 1870 h 10000"/>
                <a:gd name="connsiteX33" fmla="*/ 7683 w 10000"/>
                <a:gd name="connsiteY33" fmla="*/ 2230 h 10000"/>
                <a:gd name="connsiteX34" fmla="*/ 7815 w 10000"/>
                <a:gd name="connsiteY34" fmla="*/ 2589 h 10000"/>
                <a:gd name="connsiteX35" fmla="*/ 8411 w 10000"/>
                <a:gd name="connsiteY35" fmla="*/ 2733 h 10000"/>
                <a:gd name="connsiteX36" fmla="*/ 8675 w 10000"/>
                <a:gd name="connsiteY36" fmla="*/ 2733 h 10000"/>
                <a:gd name="connsiteX37" fmla="*/ 8875 w 10000"/>
                <a:gd name="connsiteY37" fmla="*/ 2806 h 10000"/>
                <a:gd name="connsiteX38" fmla="*/ 9206 w 10000"/>
                <a:gd name="connsiteY38" fmla="*/ 2806 h 10000"/>
                <a:gd name="connsiteX39" fmla="*/ 9404 w 10000"/>
                <a:gd name="connsiteY39" fmla="*/ 2733 h 10000"/>
                <a:gd name="connsiteX40" fmla="*/ 9471 w 10000"/>
                <a:gd name="connsiteY40" fmla="*/ 2662 h 10000"/>
                <a:gd name="connsiteX41" fmla="*/ 9669 w 10000"/>
                <a:gd name="connsiteY41" fmla="*/ 2230 h 10000"/>
                <a:gd name="connsiteX42" fmla="*/ 10000 w 10000"/>
                <a:gd name="connsiteY42" fmla="*/ 1943 h 10000"/>
                <a:gd name="connsiteX43" fmla="*/ 10000 w 10000"/>
                <a:gd name="connsiteY43" fmla="*/ 2662 h 10000"/>
                <a:gd name="connsiteX44" fmla="*/ 10000 w 10000"/>
                <a:gd name="connsiteY44" fmla="*/ 3165 h 10000"/>
                <a:gd name="connsiteX45" fmla="*/ 10000 w 10000"/>
                <a:gd name="connsiteY45" fmla="*/ 3237 h 10000"/>
                <a:gd name="connsiteX46" fmla="*/ 9802 w 10000"/>
                <a:gd name="connsiteY46" fmla="*/ 3309 h 10000"/>
                <a:gd name="connsiteX47" fmla="*/ 9471 w 10000"/>
                <a:gd name="connsiteY47" fmla="*/ 3597 h 10000"/>
                <a:gd name="connsiteX48" fmla="*/ 9669 w 10000"/>
                <a:gd name="connsiteY48" fmla="*/ 3669 h 10000"/>
                <a:gd name="connsiteX49" fmla="*/ 9669 w 10000"/>
                <a:gd name="connsiteY49" fmla="*/ 3957 h 10000"/>
                <a:gd name="connsiteX50" fmla="*/ 9139 w 10000"/>
                <a:gd name="connsiteY50" fmla="*/ 4461 h 10000"/>
                <a:gd name="connsiteX51" fmla="*/ 9006 w 10000"/>
                <a:gd name="connsiteY51" fmla="*/ 5036 h 10000"/>
                <a:gd name="connsiteX52" fmla="*/ 9206 w 10000"/>
                <a:gd name="connsiteY52" fmla="*/ 5107 h 10000"/>
                <a:gd name="connsiteX53" fmla="*/ 9338 w 10000"/>
                <a:gd name="connsiteY53" fmla="*/ 5107 h 10000"/>
                <a:gd name="connsiteX54" fmla="*/ 9471 w 10000"/>
                <a:gd name="connsiteY54" fmla="*/ 5324 h 10000"/>
                <a:gd name="connsiteX55" fmla="*/ 9669 w 10000"/>
                <a:gd name="connsiteY55" fmla="*/ 5683 h 10000"/>
                <a:gd name="connsiteX56" fmla="*/ 9735 w 10000"/>
                <a:gd name="connsiteY56" fmla="*/ 5827 h 10000"/>
                <a:gd name="connsiteX57" fmla="*/ 9802 w 10000"/>
                <a:gd name="connsiteY57" fmla="*/ 5971 h 10000"/>
                <a:gd name="connsiteX58" fmla="*/ 9735 w 10000"/>
                <a:gd name="connsiteY58" fmla="*/ 6187 h 10000"/>
                <a:gd name="connsiteX59" fmla="*/ 9471 w 10000"/>
                <a:gd name="connsiteY59" fmla="*/ 6187 h 10000"/>
                <a:gd name="connsiteX60" fmla="*/ 9338 w 10000"/>
                <a:gd name="connsiteY60" fmla="*/ 6331 h 10000"/>
                <a:gd name="connsiteX61" fmla="*/ 9139 w 10000"/>
                <a:gd name="connsiteY61" fmla="*/ 6187 h 10000"/>
                <a:gd name="connsiteX62" fmla="*/ 9006 w 10000"/>
                <a:gd name="connsiteY62" fmla="*/ 6402 h 10000"/>
                <a:gd name="connsiteX63" fmla="*/ 9139 w 10000"/>
                <a:gd name="connsiteY63" fmla="*/ 6546 h 10000"/>
                <a:gd name="connsiteX64" fmla="*/ 9006 w 10000"/>
                <a:gd name="connsiteY64" fmla="*/ 6906 h 10000"/>
                <a:gd name="connsiteX65" fmla="*/ 9006 w 10000"/>
                <a:gd name="connsiteY65" fmla="*/ 7266 h 10000"/>
                <a:gd name="connsiteX66" fmla="*/ 9006 w 10000"/>
                <a:gd name="connsiteY66" fmla="*/ 7554 h 10000"/>
                <a:gd name="connsiteX67" fmla="*/ 9006 w 10000"/>
                <a:gd name="connsiteY67" fmla="*/ 8489 h 10000"/>
                <a:gd name="connsiteX68" fmla="*/ 8675 w 10000"/>
                <a:gd name="connsiteY68" fmla="*/ 8705 h 10000"/>
                <a:gd name="connsiteX69" fmla="*/ 8411 w 10000"/>
                <a:gd name="connsiteY69" fmla="*/ 8561 h 10000"/>
                <a:gd name="connsiteX70" fmla="*/ 8079 w 10000"/>
                <a:gd name="connsiteY70" fmla="*/ 8201 h 10000"/>
                <a:gd name="connsiteX71" fmla="*/ 7815 w 10000"/>
                <a:gd name="connsiteY71" fmla="*/ 8057 h 10000"/>
                <a:gd name="connsiteX72" fmla="*/ 7843 w 10000"/>
                <a:gd name="connsiteY72" fmla="*/ 8818 h 10000"/>
                <a:gd name="connsiteX73" fmla="*/ 7443 w 10000"/>
                <a:gd name="connsiteY73" fmla="*/ 9103 h 10000"/>
                <a:gd name="connsiteX74" fmla="*/ 7285 w 10000"/>
                <a:gd name="connsiteY74" fmla="*/ 8129 h 10000"/>
                <a:gd name="connsiteX75" fmla="*/ 6821 w 10000"/>
                <a:gd name="connsiteY75" fmla="*/ 8489 h 10000"/>
                <a:gd name="connsiteX76" fmla="*/ 6225 w 10000"/>
                <a:gd name="connsiteY76" fmla="*/ 8632 h 10000"/>
                <a:gd name="connsiteX77" fmla="*/ 6159 w 10000"/>
                <a:gd name="connsiteY77" fmla="*/ 9064 h 10000"/>
                <a:gd name="connsiteX78" fmla="*/ 6027 w 10000"/>
                <a:gd name="connsiteY78" fmla="*/ 9136 h 10000"/>
                <a:gd name="connsiteX79" fmla="*/ 5894 w 10000"/>
                <a:gd name="connsiteY79" fmla="*/ 9280 h 10000"/>
                <a:gd name="connsiteX80" fmla="*/ 5563 w 10000"/>
                <a:gd name="connsiteY80" fmla="*/ 9280 h 10000"/>
                <a:gd name="connsiteX81" fmla="*/ 4967 w 10000"/>
                <a:gd name="connsiteY81" fmla="*/ 9568 h 10000"/>
                <a:gd name="connsiteX82" fmla="*/ 4967 w 10000"/>
                <a:gd name="connsiteY82" fmla="*/ 9712 h 10000"/>
                <a:gd name="connsiteX83" fmla="*/ 4702 w 10000"/>
                <a:gd name="connsiteY83" fmla="*/ 10000 h 10000"/>
                <a:gd name="connsiteX84" fmla="*/ 4569 w 10000"/>
                <a:gd name="connsiteY84" fmla="*/ 9568 h 10000"/>
                <a:gd name="connsiteX85" fmla="*/ 4569 w 10000"/>
                <a:gd name="connsiteY85" fmla="*/ 9424 h 10000"/>
                <a:gd name="connsiteX86" fmla="*/ 4304 w 10000"/>
                <a:gd name="connsiteY86" fmla="*/ 8993 h 10000"/>
                <a:gd name="connsiteX87" fmla="*/ 4106 w 10000"/>
                <a:gd name="connsiteY87" fmla="*/ 8849 h 10000"/>
                <a:gd name="connsiteX88" fmla="*/ 3841 w 10000"/>
                <a:gd name="connsiteY88" fmla="*/ 8273 h 10000"/>
                <a:gd name="connsiteX89" fmla="*/ 3708 w 10000"/>
                <a:gd name="connsiteY89" fmla="*/ 8273 h 10000"/>
                <a:gd name="connsiteX90" fmla="*/ 3444 w 10000"/>
                <a:gd name="connsiteY90" fmla="*/ 7625 h 10000"/>
                <a:gd name="connsiteX91" fmla="*/ 3179 w 10000"/>
                <a:gd name="connsiteY91" fmla="*/ 7410 h 10000"/>
                <a:gd name="connsiteX92" fmla="*/ 3113 w 10000"/>
                <a:gd name="connsiteY92" fmla="*/ 7338 h 10000"/>
                <a:gd name="connsiteX93" fmla="*/ 2848 w 10000"/>
                <a:gd name="connsiteY93" fmla="*/ 7625 h 10000"/>
                <a:gd name="connsiteX94" fmla="*/ 2517 w 10000"/>
                <a:gd name="connsiteY94" fmla="*/ 8057 h 10000"/>
                <a:gd name="connsiteX95" fmla="*/ 1722 w 10000"/>
                <a:gd name="connsiteY95" fmla="*/ 8273 h 10000"/>
                <a:gd name="connsiteX96" fmla="*/ 1457 w 10000"/>
                <a:gd name="connsiteY96" fmla="*/ 8201 h 10000"/>
                <a:gd name="connsiteX97" fmla="*/ 1325 w 10000"/>
                <a:gd name="connsiteY97" fmla="*/ 7913 h 10000"/>
                <a:gd name="connsiteX98" fmla="*/ 1060 w 10000"/>
                <a:gd name="connsiteY98" fmla="*/ 7050 h 10000"/>
                <a:gd name="connsiteX99" fmla="*/ 794 w 10000"/>
                <a:gd name="connsiteY99" fmla="*/ 5971 h 10000"/>
                <a:gd name="connsiteX100" fmla="*/ 198 w 10000"/>
                <a:gd name="connsiteY100" fmla="*/ 5971 h 10000"/>
                <a:gd name="connsiteX101" fmla="*/ 66 w 10000"/>
                <a:gd name="connsiteY101" fmla="*/ 5107 h 10000"/>
                <a:gd name="connsiteX102" fmla="*/ 0 w 10000"/>
                <a:gd name="connsiteY102" fmla="*/ 5036 h 10000"/>
                <a:gd name="connsiteX0" fmla="*/ 0 w 10000"/>
                <a:gd name="connsiteY0" fmla="*/ 5036 h 10000"/>
                <a:gd name="connsiteX1" fmla="*/ 133 w 10000"/>
                <a:gd name="connsiteY1" fmla="*/ 4892 h 10000"/>
                <a:gd name="connsiteX2" fmla="*/ 198 w 10000"/>
                <a:gd name="connsiteY2" fmla="*/ 4820 h 10000"/>
                <a:gd name="connsiteX3" fmla="*/ 529 w 10000"/>
                <a:gd name="connsiteY3" fmla="*/ 4388 h 10000"/>
                <a:gd name="connsiteX4" fmla="*/ 529 w 10000"/>
                <a:gd name="connsiteY4" fmla="*/ 4100 h 10000"/>
                <a:gd name="connsiteX5" fmla="*/ 529 w 10000"/>
                <a:gd name="connsiteY5" fmla="*/ 3957 h 10000"/>
                <a:gd name="connsiteX6" fmla="*/ 1325 w 10000"/>
                <a:gd name="connsiteY6" fmla="*/ 3237 h 10000"/>
                <a:gd name="connsiteX7" fmla="*/ 1391 w 10000"/>
                <a:gd name="connsiteY7" fmla="*/ 2950 h 10000"/>
                <a:gd name="connsiteX8" fmla="*/ 1457 w 10000"/>
                <a:gd name="connsiteY8" fmla="*/ 2806 h 10000"/>
                <a:gd name="connsiteX9" fmla="*/ 1987 w 10000"/>
                <a:gd name="connsiteY9" fmla="*/ 2446 h 10000"/>
                <a:gd name="connsiteX10" fmla="*/ 2252 w 10000"/>
                <a:gd name="connsiteY10" fmla="*/ 2158 h 10000"/>
                <a:gd name="connsiteX11" fmla="*/ 2517 w 10000"/>
                <a:gd name="connsiteY11" fmla="*/ 1943 h 10000"/>
                <a:gd name="connsiteX12" fmla="*/ 2649 w 10000"/>
                <a:gd name="connsiteY12" fmla="*/ 1726 h 10000"/>
                <a:gd name="connsiteX13" fmla="*/ 2649 w 10000"/>
                <a:gd name="connsiteY13" fmla="*/ 1511 h 10000"/>
                <a:gd name="connsiteX14" fmla="*/ 2981 w 10000"/>
                <a:gd name="connsiteY14" fmla="*/ 936 h 10000"/>
                <a:gd name="connsiteX15" fmla="*/ 3113 w 10000"/>
                <a:gd name="connsiteY15" fmla="*/ 792 h 10000"/>
                <a:gd name="connsiteX16" fmla="*/ 3377 w 10000"/>
                <a:gd name="connsiteY16" fmla="*/ 288 h 10000"/>
                <a:gd name="connsiteX17" fmla="*/ 3642 w 10000"/>
                <a:gd name="connsiteY17" fmla="*/ 288 h 10000"/>
                <a:gd name="connsiteX18" fmla="*/ 3973 w 10000"/>
                <a:gd name="connsiteY18" fmla="*/ 432 h 10000"/>
                <a:gd name="connsiteX19" fmla="*/ 4768 w 10000"/>
                <a:gd name="connsiteY19" fmla="*/ 504 h 10000"/>
                <a:gd name="connsiteX20" fmla="*/ 4900 w 10000"/>
                <a:gd name="connsiteY20" fmla="*/ 575 h 10000"/>
                <a:gd name="connsiteX21" fmla="*/ 5100 w 10000"/>
                <a:gd name="connsiteY21" fmla="*/ 719 h 10000"/>
                <a:gd name="connsiteX22" fmla="*/ 5364 w 10000"/>
                <a:gd name="connsiteY22" fmla="*/ 863 h 10000"/>
                <a:gd name="connsiteX23" fmla="*/ 5696 w 10000"/>
                <a:gd name="connsiteY23" fmla="*/ 792 h 10000"/>
                <a:gd name="connsiteX24" fmla="*/ 6225 w 10000"/>
                <a:gd name="connsiteY24" fmla="*/ 144 h 10000"/>
                <a:gd name="connsiteX25" fmla="*/ 6689 w 10000"/>
                <a:gd name="connsiteY25" fmla="*/ 0 h 10000"/>
                <a:gd name="connsiteX26" fmla="*/ 6954 w 10000"/>
                <a:gd name="connsiteY26" fmla="*/ 0 h 10000"/>
                <a:gd name="connsiteX27" fmla="*/ 7020 w 10000"/>
                <a:gd name="connsiteY27" fmla="*/ 216 h 10000"/>
                <a:gd name="connsiteX28" fmla="*/ 7152 w 10000"/>
                <a:gd name="connsiteY28" fmla="*/ 288 h 10000"/>
                <a:gd name="connsiteX29" fmla="*/ 7285 w 10000"/>
                <a:gd name="connsiteY29" fmla="*/ 719 h 10000"/>
                <a:gd name="connsiteX30" fmla="*/ 7285 w 10000"/>
                <a:gd name="connsiteY30" fmla="*/ 936 h 10000"/>
                <a:gd name="connsiteX31" fmla="*/ 7483 w 10000"/>
                <a:gd name="connsiteY31" fmla="*/ 1582 h 10000"/>
                <a:gd name="connsiteX32" fmla="*/ 7683 w 10000"/>
                <a:gd name="connsiteY32" fmla="*/ 1870 h 10000"/>
                <a:gd name="connsiteX33" fmla="*/ 7683 w 10000"/>
                <a:gd name="connsiteY33" fmla="*/ 2230 h 10000"/>
                <a:gd name="connsiteX34" fmla="*/ 7815 w 10000"/>
                <a:gd name="connsiteY34" fmla="*/ 2589 h 10000"/>
                <a:gd name="connsiteX35" fmla="*/ 8411 w 10000"/>
                <a:gd name="connsiteY35" fmla="*/ 2733 h 10000"/>
                <a:gd name="connsiteX36" fmla="*/ 8675 w 10000"/>
                <a:gd name="connsiteY36" fmla="*/ 2733 h 10000"/>
                <a:gd name="connsiteX37" fmla="*/ 8875 w 10000"/>
                <a:gd name="connsiteY37" fmla="*/ 2806 h 10000"/>
                <a:gd name="connsiteX38" fmla="*/ 9206 w 10000"/>
                <a:gd name="connsiteY38" fmla="*/ 2806 h 10000"/>
                <a:gd name="connsiteX39" fmla="*/ 9404 w 10000"/>
                <a:gd name="connsiteY39" fmla="*/ 2733 h 10000"/>
                <a:gd name="connsiteX40" fmla="*/ 9471 w 10000"/>
                <a:gd name="connsiteY40" fmla="*/ 2662 h 10000"/>
                <a:gd name="connsiteX41" fmla="*/ 9669 w 10000"/>
                <a:gd name="connsiteY41" fmla="*/ 2230 h 10000"/>
                <a:gd name="connsiteX42" fmla="*/ 10000 w 10000"/>
                <a:gd name="connsiteY42" fmla="*/ 1943 h 10000"/>
                <a:gd name="connsiteX43" fmla="*/ 10000 w 10000"/>
                <a:gd name="connsiteY43" fmla="*/ 2662 h 10000"/>
                <a:gd name="connsiteX44" fmla="*/ 10000 w 10000"/>
                <a:gd name="connsiteY44" fmla="*/ 3165 h 10000"/>
                <a:gd name="connsiteX45" fmla="*/ 10000 w 10000"/>
                <a:gd name="connsiteY45" fmla="*/ 3237 h 10000"/>
                <a:gd name="connsiteX46" fmla="*/ 9802 w 10000"/>
                <a:gd name="connsiteY46" fmla="*/ 3309 h 10000"/>
                <a:gd name="connsiteX47" fmla="*/ 9471 w 10000"/>
                <a:gd name="connsiteY47" fmla="*/ 3597 h 10000"/>
                <a:gd name="connsiteX48" fmla="*/ 9669 w 10000"/>
                <a:gd name="connsiteY48" fmla="*/ 3669 h 10000"/>
                <a:gd name="connsiteX49" fmla="*/ 9669 w 10000"/>
                <a:gd name="connsiteY49" fmla="*/ 3957 h 10000"/>
                <a:gd name="connsiteX50" fmla="*/ 9139 w 10000"/>
                <a:gd name="connsiteY50" fmla="*/ 4461 h 10000"/>
                <a:gd name="connsiteX51" fmla="*/ 9006 w 10000"/>
                <a:gd name="connsiteY51" fmla="*/ 5036 h 10000"/>
                <a:gd name="connsiteX52" fmla="*/ 9206 w 10000"/>
                <a:gd name="connsiteY52" fmla="*/ 5107 h 10000"/>
                <a:gd name="connsiteX53" fmla="*/ 9338 w 10000"/>
                <a:gd name="connsiteY53" fmla="*/ 5107 h 10000"/>
                <a:gd name="connsiteX54" fmla="*/ 9471 w 10000"/>
                <a:gd name="connsiteY54" fmla="*/ 5324 h 10000"/>
                <a:gd name="connsiteX55" fmla="*/ 9669 w 10000"/>
                <a:gd name="connsiteY55" fmla="*/ 5683 h 10000"/>
                <a:gd name="connsiteX56" fmla="*/ 9735 w 10000"/>
                <a:gd name="connsiteY56" fmla="*/ 5827 h 10000"/>
                <a:gd name="connsiteX57" fmla="*/ 9802 w 10000"/>
                <a:gd name="connsiteY57" fmla="*/ 5971 h 10000"/>
                <a:gd name="connsiteX58" fmla="*/ 9735 w 10000"/>
                <a:gd name="connsiteY58" fmla="*/ 6187 h 10000"/>
                <a:gd name="connsiteX59" fmla="*/ 9471 w 10000"/>
                <a:gd name="connsiteY59" fmla="*/ 6187 h 10000"/>
                <a:gd name="connsiteX60" fmla="*/ 9338 w 10000"/>
                <a:gd name="connsiteY60" fmla="*/ 6331 h 10000"/>
                <a:gd name="connsiteX61" fmla="*/ 9139 w 10000"/>
                <a:gd name="connsiteY61" fmla="*/ 6187 h 10000"/>
                <a:gd name="connsiteX62" fmla="*/ 9006 w 10000"/>
                <a:gd name="connsiteY62" fmla="*/ 6402 h 10000"/>
                <a:gd name="connsiteX63" fmla="*/ 9139 w 10000"/>
                <a:gd name="connsiteY63" fmla="*/ 6546 h 10000"/>
                <a:gd name="connsiteX64" fmla="*/ 9006 w 10000"/>
                <a:gd name="connsiteY64" fmla="*/ 6906 h 10000"/>
                <a:gd name="connsiteX65" fmla="*/ 9006 w 10000"/>
                <a:gd name="connsiteY65" fmla="*/ 7266 h 10000"/>
                <a:gd name="connsiteX66" fmla="*/ 9006 w 10000"/>
                <a:gd name="connsiteY66" fmla="*/ 7554 h 10000"/>
                <a:gd name="connsiteX67" fmla="*/ 9006 w 10000"/>
                <a:gd name="connsiteY67" fmla="*/ 8489 h 10000"/>
                <a:gd name="connsiteX68" fmla="*/ 8675 w 10000"/>
                <a:gd name="connsiteY68" fmla="*/ 8705 h 10000"/>
                <a:gd name="connsiteX69" fmla="*/ 8411 w 10000"/>
                <a:gd name="connsiteY69" fmla="*/ 8561 h 10000"/>
                <a:gd name="connsiteX70" fmla="*/ 8079 w 10000"/>
                <a:gd name="connsiteY70" fmla="*/ 8201 h 10000"/>
                <a:gd name="connsiteX71" fmla="*/ 8174 w 10000"/>
                <a:gd name="connsiteY71" fmla="*/ 9400 h 10000"/>
                <a:gd name="connsiteX72" fmla="*/ 7843 w 10000"/>
                <a:gd name="connsiteY72" fmla="*/ 8818 h 10000"/>
                <a:gd name="connsiteX73" fmla="*/ 7443 w 10000"/>
                <a:gd name="connsiteY73" fmla="*/ 9103 h 10000"/>
                <a:gd name="connsiteX74" fmla="*/ 7285 w 10000"/>
                <a:gd name="connsiteY74" fmla="*/ 8129 h 10000"/>
                <a:gd name="connsiteX75" fmla="*/ 6821 w 10000"/>
                <a:gd name="connsiteY75" fmla="*/ 8489 h 10000"/>
                <a:gd name="connsiteX76" fmla="*/ 6225 w 10000"/>
                <a:gd name="connsiteY76" fmla="*/ 8632 h 10000"/>
                <a:gd name="connsiteX77" fmla="*/ 6159 w 10000"/>
                <a:gd name="connsiteY77" fmla="*/ 9064 h 10000"/>
                <a:gd name="connsiteX78" fmla="*/ 6027 w 10000"/>
                <a:gd name="connsiteY78" fmla="*/ 9136 h 10000"/>
                <a:gd name="connsiteX79" fmla="*/ 5894 w 10000"/>
                <a:gd name="connsiteY79" fmla="*/ 9280 h 10000"/>
                <a:gd name="connsiteX80" fmla="*/ 5563 w 10000"/>
                <a:gd name="connsiteY80" fmla="*/ 9280 h 10000"/>
                <a:gd name="connsiteX81" fmla="*/ 4967 w 10000"/>
                <a:gd name="connsiteY81" fmla="*/ 9568 h 10000"/>
                <a:gd name="connsiteX82" fmla="*/ 4967 w 10000"/>
                <a:gd name="connsiteY82" fmla="*/ 9712 h 10000"/>
                <a:gd name="connsiteX83" fmla="*/ 4702 w 10000"/>
                <a:gd name="connsiteY83" fmla="*/ 10000 h 10000"/>
                <a:gd name="connsiteX84" fmla="*/ 4569 w 10000"/>
                <a:gd name="connsiteY84" fmla="*/ 9568 h 10000"/>
                <a:gd name="connsiteX85" fmla="*/ 4569 w 10000"/>
                <a:gd name="connsiteY85" fmla="*/ 9424 h 10000"/>
                <a:gd name="connsiteX86" fmla="*/ 4304 w 10000"/>
                <a:gd name="connsiteY86" fmla="*/ 8993 h 10000"/>
                <a:gd name="connsiteX87" fmla="*/ 4106 w 10000"/>
                <a:gd name="connsiteY87" fmla="*/ 8849 h 10000"/>
                <a:gd name="connsiteX88" fmla="*/ 3841 w 10000"/>
                <a:gd name="connsiteY88" fmla="*/ 8273 h 10000"/>
                <a:gd name="connsiteX89" fmla="*/ 3708 w 10000"/>
                <a:gd name="connsiteY89" fmla="*/ 8273 h 10000"/>
                <a:gd name="connsiteX90" fmla="*/ 3444 w 10000"/>
                <a:gd name="connsiteY90" fmla="*/ 7625 h 10000"/>
                <a:gd name="connsiteX91" fmla="*/ 3179 w 10000"/>
                <a:gd name="connsiteY91" fmla="*/ 7410 h 10000"/>
                <a:gd name="connsiteX92" fmla="*/ 3113 w 10000"/>
                <a:gd name="connsiteY92" fmla="*/ 7338 h 10000"/>
                <a:gd name="connsiteX93" fmla="*/ 2848 w 10000"/>
                <a:gd name="connsiteY93" fmla="*/ 7625 h 10000"/>
                <a:gd name="connsiteX94" fmla="*/ 2517 w 10000"/>
                <a:gd name="connsiteY94" fmla="*/ 8057 h 10000"/>
                <a:gd name="connsiteX95" fmla="*/ 1722 w 10000"/>
                <a:gd name="connsiteY95" fmla="*/ 8273 h 10000"/>
                <a:gd name="connsiteX96" fmla="*/ 1457 w 10000"/>
                <a:gd name="connsiteY96" fmla="*/ 8201 h 10000"/>
                <a:gd name="connsiteX97" fmla="*/ 1325 w 10000"/>
                <a:gd name="connsiteY97" fmla="*/ 7913 h 10000"/>
                <a:gd name="connsiteX98" fmla="*/ 1060 w 10000"/>
                <a:gd name="connsiteY98" fmla="*/ 7050 h 10000"/>
                <a:gd name="connsiteX99" fmla="*/ 794 w 10000"/>
                <a:gd name="connsiteY99" fmla="*/ 5971 h 10000"/>
                <a:gd name="connsiteX100" fmla="*/ 198 w 10000"/>
                <a:gd name="connsiteY100" fmla="*/ 5971 h 10000"/>
                <a:gd name="connsiteX101" fmla="*/ 66 w 10000"/>
                <a:gd name="connsiteY101" fmla="*/ 5107 h 10000"/>
                <a:gd name="connsiteX102" fmla="*/ 0 w 10000"/>
                <a:gd name="connsiteY102" fmla="*/ 5036 h 10000"/>
                <a:gd name="connsiteX0" fmla="*/ 0 w 10000"/>
                <a:gd name="connsiteY0" fmla="*/ 5036 h 10000"/>
                <a:gd name="connsiteX1" fmla="*/ 133 w 10000"/>
                <a:gd name="connsiteY1" fmla="*/ 4892 h 10000"/>
                <a:gd name="connsiteX2" fmla="*/ 198 w 10000"/>
                <a:gd name="connsiteY2" fmla="*/ 4820 h 10000"/>
                <a:gd name="connsiteX3" fmla="*/ 529 w 10000"/>
                <a:gd name="connsiteY3" fmla="*/ 4388 h 10000"/>
                <a:gd name="connsiteX4" fmla="*/ 529 w 10000"/>
                <a:gd name="connsiteY4" fmla="*/ 4100 h 10000"/>
                <a:gd name="connsiteX5" fmla="*/ 529 w 10000"/>
                <a:gd name="connsiteY5" fmla="*/ 3957 h 10000"/>
                <a:gd name="connsiteX6" fmla="*/ 1325 w 10000"/>
                <a:gd name="connsiteY6" fmla="*/ 3237 h 10000"/>
                <a:gd name="connsiteX7" fmla="*/ 1391 w 10000"/>
                <a:gd name="connsiteY7" fmla="*/ 2950 h 10000"/>
                <a:gd name="connsiteX8" fmla="*/ 1457 w 10000"/>
                <a:gd name="connsiteY8" fmla="*/ 2806 h 10000"/>
                <a:gd name="connsiteX9" fmla="*/ 1987 w 10000"/>
                <a:gd name="connsiteY9" fmla="*/ 2446 h 10000"/>
                <a:gd name="connsiteX10" fmla="*/ 2252 w 10000"/>
                <a:gd name="connsiteY10" fmla="*/ 2158 h 10000"/>
                <a:gd name="connsiteX11" fmla="*/ 2517 w 10000"/>
                <a:gd name="connsiteY11" fmla="*/ 1943 h 10000"/>
                <a:gd name="connsiteX12" fmla="*/ 2649 w 10000"/>
                <a:gd name="connsiteY12" fmla="*/ 1726 h 10000"/>
                <a:gd name="connsiteX13" fmla="*/ 2649 w 10000"/>
                <a:gd name="connsiteY13" fmla="*/ 1511 h 10000"/>
                <a:gd name="connsiteX14" fmla="*/ 2981 w 10000"/>
                <a:gd name="connsiteY14" fmla="*/ 936 h 10000"/>
                <a:gd name="connsiteX15" fmla="*/ 3113 w 10000"/>
                <a:gd name="connsiteY15" fmla="*/ 792 h 10000"/>
                <a:gd name="connsiteX16" fmla="*/ 3377 w 10000"/>
                <a:gd name="connsiteY16" fmla="*/ 288 h 10000"/>
                <a:gd name="connsiteX17" fmla="*/ 3642 w 10000"/>
                <a:gd name="connsiteY17" fmla="*/ 288 h 10000"/>
                <a:gd name="connsiteX18" fmla="*/ 3973 w 10000"/>
                <a:gd name="connsiteY18" fmla="*/ 432 h 10000"/>
                <a:gd name="connsiteX19" fmla="*/ 4768 w 10000"/>
                <a:gd name="connsiteY19" fmla="*/ 504 h 10000"/>
                <a:gd name="connsiteX20" fmla="*/ 4900 w 10000"/>
                <a:gd name="connsiteY20" fmla="*/ 575 h 10000"/>
                <a:gd name="connsiteX21" fmla="*/ 5100 w 10000"/>
                <a:gd name="connsiteY21" fmla="*/ 719 h 10000"/>
                <a:gd name="connsiteX22" fmla="*/ 5364 w 10000"/>
                <a:gd name="connsiteY22" fmla="*/ 863 h 10000"/>
                <a:gd name="connsiteX23" fmla="*/ 5696 w 10000"/>
                <a:gd name="connsiteY23" fmla="*/ 792 h 10000"/>
                <a:gd name="connsiteX24" fmla="*/ 6225 w 10000"/>
                <a:gd name="connsiteY24" fmla="*/ 144 h 10000"/>
                <a:gd name="connsiteX25" fmla="*/ 6689 w 10000"/>
                <a:gd name="connsiteY25" fmla="*/ 0 h 10000"/>
                <a:gd name="connsiteX26" fmla="*/ 6954 w 10000"/>
                <a:gd name="connsiteY26" fmla="*/ 0 h 10000"/>
                <a:gd name="connsiteX27" fmla="*/ 7020 w 10000"/>
                <a:gd name="connsiteY27" fmla="*/ 216 h 10000"/>
                <a:gd name="connsiteX28" fmla="*/ 7152 w 10000"/>
                <a:gd name="connsiteY28" fmla="*/ 288 h 10000"/>
                <a:gd name="connsiteX29" fmla="*/ 7285 w 10000"/>
                <a:gd name="connsiteY29" fmla="*/ 719 h 10000"/>
                <a:gd name="connsiteX30" fmla="*/ 7285 w 10000"/>
                <a:gd name="connsiteY30" fmla="*/ 936 h 10000"/>
                <a:gd name="connsiteX31" fmla="*/ 7483 w 10000"/>
                <a:gd name="connsiteY31" fmla="*/ 1582 h 10000"/>
                <a:gd name="connsiteX32" fmla="*/ 7683 w 10000"/>
                <a:gd name="connsiteY32" fmla="*/ 1870 h 10000"/>
                <a:gd name="connsiteX33" fmla="*/ 7683 w 10000"/>
                <a:gd name="connsiteY33" fmla="*/ 2230 h 10000"/>
                <a:gd name="connsiteX34" fmla="*/ 7815 w 10000"/>
                <a:gd name="connsiteY34" fmla="*/ 2589 h 10000"/>
                <a:gd name="connsiteX35" fmla="*/ 8411 w 10000"/>
                <a:gd name="connsiteY35" fmla="*/ 2733 h 10000"/>
                <a:gd name="connsiteX36" fmla="*/ 8675 w 10000"/>
                <a:gd name="connsiteY36" fmla="*/ 2733 h 10000"/>
                <a:gd name="connsiteX37" fmla="*/ 8875 w 10000"/>
                <a:gd name="connsiteY37" fmla="*/ 2806 h 10000"/>
                <a:gd name="connsiteX38" fmla="*/ 9206 w 10000"/>
                <a:gd name="connsiteY38" fmla="*/ 2806 h 10000"/>
                <a:gd name="connsiteX39" fmla="*/ 9404 w 10000"/>
                <a:gd name="connsiteY39" fmla="*/ 2733 h 10000"/>
                <a:gd name="connsiteX40" fmla="*/ 9471 w 10000"/>
                <a:gd name="connsiteY40" fmla="*/ 2662 h 10000"/>
                <a:gd name="connsiteX41" fmla="*/ 9669 w 10000"/>
                <a:gd name="connsiteY41" fmla="*/ 2230 h 10000"/>
                <a:gd name="connsiteX42" fmla="*/ 10000 w 10000"/>
                <a:gd name="connsiteY42" fmla="*/ 1943 h 10000"/>
                <a:gd name="connsiteX43" fmla="*/ 10000 w 10000"/>
                <a:gd name="connsiteY43" fmla="*/ 2662 h 10000"/>
                <a:gd name="connsiteX44" fmla="*/ 10000 w 10000"/>
                <a:gd name="connsiteY44" fmla="*/ 3165 h 10000"/>
                <a:gd name="connsiteX45" fmla="*/ 10000 w 10000"/>
                <a:gd name="connsiteY45" fmla="*/ 3237 h 10000"/>
                <a:gd name="connsiteX46" fmla="*/ 9802 w 10000"/>
                <a:gd name="connsiteY46" fmla="*/ 3309 h 10000"/>
                <a:gd name="connsiteX47" fmla="*/ 9471 w 10000"/>
                <a:gd name="connsiteY47" fmla="*/ 3597 h 10000"/>
                <a:gd name="connsiteX48" fmla="*/ 9669 w 10000"/>
                <a:gd name="connsiteY48" fmla="*/ 3669 h 10000"/>
                <a:gd name="connsiteX49" fmla="*/ 9669 w 10000"/>
                <a:gd name="connsiteY49" fmla="*/ 3957 h 10000"/>
                <a:gd name="connsiteX50" fmla="*/ 9139 w 10000"/>
                <a:gd name="connsiteY50" fmla="*/ 4461 h 10000"/>
                <a:gd name="connsiteX51" fmla="*/ 9006 w 10000"/>
                <a:gd name="connsiteY51" fmla="*/ 5036 h 10000"/>
                <a:gd name="connsiteX52" fmla="*/ 9206 w 10000"/>
                <a:gd name="connsiteY52" fmla="*/ 5107 h 10000"/>
                <a:gd name="connsiteX53" fmla="*/ 9338 w 10000"/>
                <a:gd name="connsiteY53" fmla="*/ 5107 h 10000"/>
                <a:gd name="connsiteX54" fmla="*/ 9471 w 10000"/>
                <a:gd name="connsiteY54" fmla="*/ 5324 h 10000"/>
                <a:gd name="connsiteX55" fmla="*/ 9669 w 10000"/>
                <a:gd name="connsiteY55" fmla="*/ 5683 h 10000"/>
                <a:gd name="connsiteX56" fmla="*/ 9735 w 10000"/>
                <a:gd name="connsiteY56" fmla="*/ 5827 h 10000"/>
                <a:gd name="connsiteX57" fmla="*/ 9802 w 10000"/>
                <a:gd name="connsiteY57" fmla="*/ 5971 h 10000"/>
                <a:gd name="connsiteX58" fmla="*/ 9735 w 10000"/>
                <a:gd name="connsiteY58" fmla="*/ 6187 h 10000"/>
                <a:gd name="connsiteX59" fmla="*/ 9471 w 10000"/>
                <a:gd name="connsiteY59" fmla="*/ 6187 h 10000"/>
                <a:gd name="connsiteX60" fmla="*/ 9338 w 10000"/>
                <a:gd name="connsiteY60" fmla="*/ 6331 h 10000"/>
                <a:gd name="connsiteX61" fmla="*/ 9139 w 10000"/>
                <a:gd name="connsiteY61" fmla="*/ 6187 h 10000"/>
                <a:gd name="connsiteX62" fmla="*/ 9006 w 10000"/>
                <a:gd name="connsiteY62" fmla="*/ 6402 h 10000"/>
                <a:gd name="connsiteX63" fmla="*/ 9139 w 10000"/>
                <a:gd name="connsiteY63" fmla="*/ 6546 h 10000"/>
                <a:gd name="connsiteX64" fmla="*/ 9006 w 10000"/>
                <a:gd name="connsiteY64" fmla="*/ 6906 h 10000"/>
                <a:gd name="connsiteX65" fmla="*/ 9006 w 10000"/>
                <a:gd name="connsiteY65" fmla="*/ 7266 h 10000"/>
                <a:gd name="connsiteX66" fmla="*/ 9006 w 10000"/>
                <a:gd name="connsiteY66" fmla="*/ 7554 h 10000"/>
                <a:gd name="connsiteX67" fmla="*/ 9006 w 10000"/>
                <a:gd name="connsiteY67" fmla="*/ 8489 h 10000"/>
                <a:gd name="connsiteX68" fmla="*/ 8675 w 10000"/>
                <a:gd name="connsiteY68" fmla="*/ 8705 h 10000"/>
                <a:gd name="connsiteX69" fmla="*/ 8411 w 10000"/>
                <a:gd name="connsiteY69" fmla="*/ 8561 h 10000"/>
                <a:gd name="connsiteX70" fmla="*/ 8518 w 10000"/>
                <a:gd name="connsiteY70" fmla="*/ 9421 h 10000"/>
                <a:gd name="connsiteX71" fmla="*/ 8174 w 10000"/>
                <a:gd name="connsiteY71" fmla="*/ 9400 h 10000"/>
                <a:gd name="connsiteX72" fmla="*/ 7843 w 10000"/>
                <a:gd name="connsiteY72" fmla="*/ 8818 h 10000"/>
                <a:gd name="connsiteX73" fmla="*/ 7443 w 10000"/>
                <a:gd name="connsiteY73" fmla="*/ 9103 h 10000"/>
                <a:gd name="connsiteX74" fmla="*/ 7285 w 10000"/>
                <a:gd name="connsiteY74" fmla="*/ 8129 h 10000"/>
                <a:gd name="connsiteX75" fmla="*/ 6821 w 10000"/>
                <a:gd name="connsiteY75" fmla="*/ 8489 h 10000"/>
                <a:gd name="connsiteX76" fmla="*/ 6225 w 10000"/>
                <a:gd name="connsiteY76" fmla="*/ 8632 h 10000"/>
                <a:gd name="connsiteX77" fmla="*/ 6159 w 10000"/>
                <a:gd name="connsiteY77" fmla="*/ 9064 h 10000"/>
                <a:gd name="connsiteX78" fmla="*/ 6027 w 10000"/>
                <a:gd name="connsiteY78" fmla="*/ 9136 h 10000"/>
                <a:gd name="connsiteX79" fmla="*/ 5894 w 10000"/>
                <a:gd name="connsiteY79" fmla="*/ 9280 h 10000"/>
                <a:gd name="connsiteX80" fmla="*/ 5563 w 10000"/>
                <a:gd name="connsiteY80" fmla="*/ 9280 h 10000"/>
                <a:gd name="connsiteX81" fmla="*/ 4967 w 10000"/>
                <a:gd name="connsiteY81" fmla="*/ 9568 h 10000"/>
                <a:gd name="connsiteX82" fmla="*/ 4967 w 10000"/>
                <a:gd name="connsiteY82" fmla="*/ 9712 h 10000"/>
                <a:gd name="connsiteX83" fmla="*/ 4702 w 10000"/>
                <a:gd name="connsiteY83" fmla="*/ 10000 h 10000"/>
                <a:gd name="connsiteX84" fmla="*/ 4569 w 10000"/>
                <a:gd name="connsiteY84" fmla="*/ 9568 h 10000"/>
                <a:gd name="connsiteX85" fmla="*/ 4569 w 10000"/>
                <a:gd name="connsiteY85" fmla="*/ 9424 h 10000"/>
                <a:gd name="connsiteX86" fmla="*/ 4304 w 10000"/>
                <a:gd name="connsiteY86" fmla="*/ 8993 h 10000"/>
                <a:gd name="connsiteX87" fmla="*/ 4106 w 10000"/>
                <a:gd name="connsiteY87" fmla="*/ 8849 h 10000"/>
                <a:gd name="connsiteX88" fmla="*/ 3841 w 10000"/>
                <a:gd name="connsiteY88" fmla="*/ 8273 h 10000"/>
                <a:gd name="connsiteX89" fmla="*/ 3708 w 10000"/>
                <a:gd name="connsiteY89" fmla="*/ 8273 h 10000"/>
                <a:gd name="connsiteX90" fmla="*/ 3444 w 10000"/>
                <a:gd name="connsiteY90" fmla="*/ 7625 h 10000"/>
                <a:gd name="connsiteX91" fmla="*/ 3179 w 10000"/>
                <a:gd name="connsiteY91" fmla="*/ 7410 h 10000"/>
                <a:gd name="connsiteX92" fmla="*/ 3113 w 10000"/>
                <a:gd name="connsiteY92" fmla="*/ 7338 h 10000"/>
                <a:gd name="connsiteX93" fmla="*/ 2848 w 10000"/>
                <a:gd name="connsiteY93" fmla="*/ 7625 h 10000"/>
                <a:gd name="connsiteX94" fmla="*/ 2517 w 10000"/>
                <a:gd name="connsiteY94" fmla="*/ 8057 h 10000"/>
                <a:gd name="connsiteX95" fmla="*/ 1722 w 10000"/>
                <a:gd name="connsiteY95" fmla="*/ 8273 h 10000"/>
                <a:gd name="connsiteX96" fmla="*/ 1457 w 10000"/>
                <a:gd name="connsiteY96" fmla="*/ 8201 h 10000"/>
                <a:gd name="connsiteX97" fmla="*/ 1325 w 10000"/>
                <a:gd name="connsiteY97" fmla="*/ 7913 h 10000"/>
                <a:gd name="connsiteX98" fmla="*/ 1060 w 10000"/>
                <a:gd name="connsiteY98" fmla="*/ 7050 h 10000"/>
                <a:gd name="connsiteX99" fmla="*/ 794 w 10000"/>
                <a:gd name="connsiteY99" fmla="*/ 5971 h 10000"/>
                <a:gd name="connsiteX100" fmla="*/ 198 w 10000"/>
                <a:gd name="connsiteY100" fmla="*/ 5971 h 10000"/>
                <a:gd name="connsiteX101" fmla="*/ 66 w 10000"/>
                <a:gd name="connsiteY101" fmla="*/ 5107 h 10000"/>
                <a:gd name="connsiteX102" fmla="*/ 0 w 10000"/>
                <a:gd name="connsiteY102" fmla="*/ 5036 h 10000"/>
                <a:gd name="connsiteX0" fmla="*/ 0 w 10000"/>
                <a:gd name="connsiteY0" fmla="*/ 5036 h 10000"/>
                <a:gd name="connsiteX1" fmla="*/ 133 w 10000"/>
                <a:gd name="connsiteY1" fmla="*/ 4892 h 10000"/>
                <a:gd name="connsiteX2" fmla="*/ 198 w 10000"/>
                <a:gd name="connsiteY2" fmla="*/ 4820 h 10000"/>
                <a:gd name="connsiteX3" fmla="*/ 529 w 10000"/>
                <a:gd name="connsiteY3" fmla="*/ 4388 h 10000"/>
                <a:gd name="connsiteX4" fmla="*/ 529 w 10000"/>
                <a:gd name="connsiteY4" fmla="*/ 4100 h 10000"/>
                <a:gd name="connsiteX5" fmla="*/ 529 w 10000"/>
                <a:gd name="connsiteY5" fmla="*/ 3957 h 10000"/>
                <a:gd name="connsiteX6" fmla="*/ 1325 w 10000"/>
                <a:gd name="connsiteY6" fmla="*/ 3237 h 10000"/>
                <a:gd name="connsiteX7" fmla="*/ 1391 w 10000"/>
                <a:gd name="connsiteY7" fmla="*/ 2950 h 10000"/>
                <a:gd name="connsiteX8" fmla="*/ 1457 w 10000"/>
                <a:gd name="connsiteY8" fmla="*/ 2806 h 10000"/>
                <a:gd name="connsiteX9" fmla="*/ 1987 w 10000"/>
                <a:gd name="connsiteY9" fmla="*/ 2446 h 10000"/>
                <a:gd name="connsiteX10" fmla="*/ 2252 w 10000"/>
                <a:gd name="connsiteY10" fmla="*/ 2158 h 10000"/>
                <a:gd name="connsiteX11" fmla="*/ 2517 w 10000"/>
                <a:gd name="connsiteY11" fmla="*/ 1943 h 10000"/>
                <a:gd name="connsiteX12" fmla="*/ 2649 w 10000"/>
                <a:gd name="connsiteY12" fmla="*/ 1726 h 10000"/>
                <a:gd name="connsiteX13" fmla="*/ 2649 w 10000"/>
                <a:gd name="connsiteY13" fmla="*/ 1511 h 10000"/>
                <a:gd name="connsiteX14" fmla="*/ 2981 w 10000"/>
                <a:gd name="connsiteY14" fmla="*/ 936 h 10000"/>
                <a:gd name="connsiteX15" fmla="*/ 3113 w 10000"/>
                <a:gd name="connsiteY15" fmla="*/ 792 h 10000"/>
                <a:gd name="connsiteX16" fmla="*/ 3377 w 10000"/>
                <a:gd name="connsiteY16" fmla="*/ 288 h 10000"/>
                <a:gd name="connsiteX17" fmla="*/ 3642 w 10000"/>
                <a:gd name="connsiteY17" fmla="*/ 288 h 10000"/>
                <a:gd name="connsiteX18" fmla="*/ 3973 w 10000"/>
                <a:gd name="connsiteY18" fmla="*/ 432 h 10000"/>
                <a:gd name="connsiteX19" fmla="*/ 4768 w 10000"/>
                <a:gd name="connsiteY19" fmla="*/ 504 h 10000"/>
                <a:gd name="connsiteX20" fmla="*/ 4900 w 10000"/>
                <a:gd name="connsiteY20" fmla="*/ 575 h 10000"/>
                <a:gd name="connsiteX21" fmla="*/ 5100 w 10000"/>
                <a:gd name="connsiteY21" fmla="*/ 719 h 10000"/>
                <a:gd name="connsiteX22" fmla="*/ 5364 w 10000"/>
                <a:gd name="connsiteY22" fmla="*/ 863 h 10000"/>
                <a:gd name="connsiteX23" fmla="*/ 5696 w 10000"/>
                <a:gd name="connsiteY23" fmla="*/ 792 h 10000"/>
                <a:gd name="connsiteX24" fmla="*/ 6225 w 10000"/>
                <a:gd name="connsiteY24" fmla="*/ 144 h 10000"/>
                <a:gd name="connsiteX25" fmla="*/ 6689 w 10000"/>
                <a:gd name="connsiteY25" fmla="*/ 0 h 10000"/>
                <a:gd name="connsiteX26" fmla="*/ 6954 w 10000"/>
                <a:gd name="connsiteY26" fmla="*/ 0 h 10000"/>
                <a:gd name="connsiteX27" fmla="*/ 7020 w 10000"/>
                <a:gd name="connsiteY27" fmla="*/ 216 h 10000"/>
                <a:gd name="connsiteX28" fmla="*/ 7152 w 10000"/>
                <a:gd name="connsiteY28" fmla="*/ 288 h 10000"/>
                <a:gd name="connsiteX29" fmla="*/ 7285 w 10000"/>
                <a:gd name="connsiteY29" fmla="*/ 719 h 10000"/>
                <a:gd name="connsiteX30" fmla="*/ 7285 w 10000"/>
                <a:gd name="connsiteY30" fmla="*/ 936 h 10000"/>
                <a:gd name="connsiteX31" fmla="*/ 7483 w 10000"/>
                <a:gd name="connsiteY31" fmla="*/ 1582 h 10000"/>
                <a:gd name="connsiteX32" fmla="*/ 7683 w 10000"/>
                <a:gd name="connsiteY32" fmla="*/ 1870 h 10000"/>
                <a:gd name="connsiteX33" fmla="*/ 7683 w 10000"/>
                <a:gd name="connsiteY33" fmla="*/ 2230 h 10000"/>
                <a:gd name="connsiteX34" fmla="*/ 7815 w 10000"/>
                <a:gd name="connsiteY34" fmla="*/ 2589 h 10000"/>
                <a:gd name="connsiteX35" fmla="*/ 8411 w 10000"/>
                <a:gd name="connsiteY35" fmla="*/ 2733 h 10000"/>
                <a:gd name="connsiteX36" fmla="*/ 8675 w 10000"/>
                <a:gd name="connsiteY36" fmla="*/ 2733 h 10000"/>
                <a:gd name="connsiteX37" fmla="*/ 8875 w 10000"/>
                <a:gd name="connsiteY37" fmla="*/ 2806 h 10000"/>
                <a:gd name="connsiteX38" fmla="*/ 9206 w 10000"/>
                <a:gd name="connsiteY38" fmla="*/ 2806 h 10000"/>
                <a:gd name="connsiteX39" fmla="*/ 9404 w 10000"/>
                <a:gd name="connsiteY39" fmla="*/ 2733 h 10000"/>
                <a:gd name="connsiteX40" fmla="*/ 9471 w 10000"/>
                <a:gd name="connsiteY40" fmla="*/ 2662 h 10000"/>
                <a:gd name="connsiteX41" fmla="*/ 9669 w 10000"/>
                <a:gd name="connsiteY41" fmla="*/ 2230 h 10000"/>
                <a:gd name="connsiteX42" fmla="*/ 10000 w 10000"/>
                <a:gd name="connsiteY42" fmla="*/ 1943 h 10000"/>
                <a:gd name="connsiteX43" fmla="*/ 10000 w 10000"/>
                <a:gd name="connsiteY43" fmla="*/ 2662 h 10000"/>
                <a:gd name="connsiteX44" fmla="*/ 10000 w 10000"/>
                <a:gd name="connsiteY44" fmla="*/ 3165 h 10000"/>
                <a:gd name="connsiteX45" fmla="*/ 10000 w 10000"/>
                <a:gd name="connsiteY45" fmla="*/ 3237 h 10000"/>
                <a:gd name="connsiteX46" fmla="*/ 9802 w 10000"/>
                <a:gd name="connsiteY46" fmla="*/ 3309 h 10000"/>
                <a:gd name="connsiteX47" fmla="*/ 9471 w 10000"/>
                <a:gd name="connsiteY47" fmla="*/ 3597 h 10000"/>
                <a:gd name="connsiteX48" fmla="*/ 9669 w 10000"/>
                <a:gd name="connsiteY48" fmla="*/ 3669 h 10000"/>
                <a:gd name="connsiteX49" fmla="*/ 9669 w 10000"/>
                <a:gd name="connsiteY49" fmla="*/ 3957 h 10000"/>
                <a:gd name="connsiteX50" fmla="*/ 9139 w 10000"/>
                <a:gd name="connsiteY50" fmla="*/ 4461 h 10000"/>
                <a:gd name="connsiteX51" fmla="*/ 9006 w 10000"/>
                <a:gd name="connsiteY51" fmla="*/ 5036 h 10000"/>
                <a:gd name="connsiteX52" fmla="*/ 9206 w 10000"/>
                <a:gd name="connsiteY52" fmla="*/ 5107 h 10000"/>
                <a:gd name="connsiteX53" fmla="*/ 9338 w 10000"/>
                <a:gd name="connsiteY53" fmla="*/ 5107 h 10000"/>
                <a:gd name="connsiteX54" fmla="*/ 9471 w 10000"/>
                <a:gd name="connsiteY54" fmla="*/ 5324 h 10000"/>
                <a:gd name="connsiteX55" fmla="*/ 9669 w 10000"/>
                <a:gd name="connsiteY55" fmla="*/ 5683 h 10000"/>
                <a:gd name="connsiteX56" fmla="*/ 9735 w 10000"/>
                <a:gd name="connsiteY56" fmla="*/ 5827 h 10000"/>
                <a:gd name="connsiteX57" fmla="*/ 9802 w 10000"/>
                <a:gd name="connsiteY57" fmla="*/ 5971 h 10000"/>
                <a:gd name="connsiteX58" fmla="*/ 9735 w 10000"/>
                <a:gd name="connsiteY58" fmla="*/ 6187 h 10000"/>
                <a:gd name="connsiteX59" fmla="*/ 9471 w 10000"/>
                <a:gd name="connsiteY59" fmla="*/ 6187 h 10000"/>
                <a:gd name="connsiteX60" fmla="*/ 9338 w 10000"/>
                <a:gd name="connsiteY60" fmla="*/ 6331 h 10000"/>
                <a:gd name="connsiteX61" fmla="*/ 9139 w 10000"/>
                <a:gd name="connsiteY61" fmla="*/ 6187 h 10000"/>
                <a:gd name="connsiteX62" fmla="*/ 9006 w 10000"/>
                <a:gd name="connsiteY62" fmla="*/ 6402 h 10000"/>
                <a:gd name="connsiteX63" fmla="*/ 9139 w 10000"/>
                <a:gd name="connsiteY63" fmla="*/ 6546 h 10000"/>
                <a:gd name="connsiteX64" fmla="*/ 9006 w 10000"/>
                <a:gd name="connsiteY64" fmla="*/ 6906 h 10000"/>
                <a:gd name="connsiteX65" fmla="*/ 9006 w 10000"/>
                <a:gd name="connsiteY65" fmla="*/ 7266 h 10000"/>
                <a:gd name="connsiteX66" fmla="*/ 9006 w 10000"/>
                <a:gd name="connsiteY66" fmla="*/ 7554 h 10000"/>
                <a:gd name="connsiteX67" fmla="*/ 9006 w 10000"/>
                <a:gd name="connsiteY67" fmla="*/ 8489 h 10000"/>
                <a:gd name="connsiteX68" fmla="*/ 8675 w 10000"/>
                <a:gd name="connsiteY68" fmla="*/ 8705 h 10000"/>
                <a:gd name="connsiteX69" fmla="*/ 8651 w 10000"/>
                <a:gd name="connsiteY69" fmla="*/ 9497 h 10000"/>
                <a:gd name="connsiteX70" fmla="*/ 8518 w 10000"/>
                <a:gd name="connsiteY70" fmla="*/ 9421 h 10000"/>
                <a:gd name="connsiteX71" fmla="*/ 8174 w 10000"/>
                <a:gd name="connsiteY71" fmla="*/ 9400 h 10000"/>
                <a:gd name="connsiteX72" fmla="*/ 7843 w 10000"/>
                <a:gd name="connsiteY72" fmla="*/ 8818 h 10000"/>
                <a:gd name="connsiteX73" fmla="*/ 7443 w 10000"/>
                <a:gd name="connsiteY73" fmla="*/ 9103 h 10000"/>
                <a:gd name="connsiteX74" fmla="*/ 7285 w 10000"/>
                <a:gd name="connsiteY74" fmla="*/ 8129 h 10000"/>
                <a:gd name="connsiteX75" fmla="*/ 6821 w 10000"/>
                <a:gd name="connsiteY75" fmla="*/ 8489 h 10000"/>
                <a:gd name="connsiteX76" fmla="*/ 6225 w 10000"/>
                <a:gd name="connsiteY76" fmla="*/ 8632 h 10000"/>
                <a:gd name="connsiteX77" fmla="*/ 6159 w 10000"/>
                <a:gd name="connsiteY77" fmla="*/ 9064 h 10000"/>
                <a:gd name="connsiteX78" fmla="*/ 6027 w 10000"/>
                <a:gd name="connsiteY78" fmla="*/ 9136 h 10000"/>
                <a:gd name="connsiteX79" fmla="*/ 5894 w 10000"/>
                <a:gd name="connsiteY79" fmla="*/ 9280 h 10000"/>
                <a:gd name="connsiteX80" fmla="*/ 5563 w 10000"/>
                <a:gd name="connsiteY80" fmla="*/ 9280 h 10000"/>
                <a:gd name="connsiteX81" fmla="*/ 4967 w 10000"/>
                <a:gd name="connsiteY81" fmla="*/ 9568 h 10000"/>
                <a:gd name="connsiteX82" fmla="*/ 4967 w 10000"/>
                <a:gd name="connsiteY82" fmla="*/ 9712 h 10000"/>
                <a:gd name="connsiteX83" fmla="*/ 4702 w 10000"/>
                <a:gd name="connsiteY83" fmla="*/ 10000 h 10000"/>
                <a:gd name="connsiteX84" fmla="*/ 4569 w 10000"/>
                <a:gd name="connsiteY84" fmla="*/ 9568 h 10000"/>
                <a:gd name="connsiteX85" fmla="*/ 4569 w 10000"/>
                <a:gd name="connsiteY85" fmla="*/ 9424 h 10000"/>
                <a:gd name="connsiteX86" fmla="*/ 4304 w 10000"/>
                <a:gd name="connsiteY86" fmla="*/ 8993 h 10000"/>
                <a:gd name="connsiteX87" fmla="*/ 4106 w 10000"/>
                <a:gd name="connsiteY87" fmla="*/ 8849 h 10000"/>
                <a:gd name="connsiteX88" fmla="*/ 3841 w 10000"/>
                <a:gd name="connsiteY88" fmla="*/ 8273 h 10000"/>
                <a:gd name="connsiteX89" fmla="*/ 3708 w 10000"/>
                <a:gd name="connsiteY89" fmla="*/ 8273 h 10000"/>
                <a:gd name="connsiteX90" fmla="*/ 3444 w 10000"/>
                <a:gd name="connsiteY90" fmla="*/ 7625 h 10000"/>
                <a:gd name="connsiteX91" fmla="*/ 3179 w 10000"/>
                <a:gd name="connsiteY91" fmla="*/ 7410 h 10000"/>
                <a:gd name="connsiteX92" fmla="*/ 3113 w 10000"/>
                <a:gd name="connsiteY92" fmla="*/ 7338 h 10000"/>
                <a:gd name="connsiteX93" fmla="*/ 2848 w 10000"/>
                <a:gd name="connsiteY93" fmla="*/ 7625 h 10000"/>
                <a:gd name="connsiteX94" fmla="*/ 2517 w 10000"/>
                <a:gd name="connsiteY94" fmla="*/ 8057 h 10000"/>
                <a:gd name="connsiteX95" fmla="*/ 1722 w 10000"/>
                <a:gd name="connsiteY95" fmla="*/ 8273 h 10000"/>
                <a:gd name="connsiteX96" fmla="*/ 1457 w 10000"/>
                <a:gd name="connsiteY96" fmla="*/ 8201 h 10000"/>
                <a:gd name="connsiteX97" fmla="*/ 1325 w 10000"/>
                <a:gd name="connsiteY97" fmla="*/ 7913 h 10000"/>
                <a:gd name="connsiteX98" fmla="*/ 1060 w 10000"/>
                <a:gd name="connsiteY98" fmla="*/ 7050 h 10000"/>
                <a:gd name="connsiteX99" fmla="*/ 794 w 10000"/>
                <a:gd name="connsiteY99" fmla="*/ 5971 h 10000"/>
                <a:gd name="connsiteX100" fmla="*/ 198 w 10000"/>
                <a:gd name="connsiteY100" fmla="*/ 5971 h 10000"/>
                <a:gd name="connsiteX101" fmla="*/ 66 w 10000"/>
                <a:gd name="connsiteY101" fmla="*/ 5107 h 10000"/>
                <a:gd name="connsiteX102" fmla="*/ 0 w 10000"/>
                <a:gd name="connsiteY102" fmla="*/ 5036 h 10000"/>
                <a:gd name="connsiteX0" fmla="*/ 0 w 10000"/>
                <a:gd name="connsiteY0" fmla="*/ 5036 h 10000"/>
                <a:gd name="connsiteX1" fmla="*/ 133 w 10000"/>
                <a:gd name="connsiteY1" fmla="*/ 4892 h 10000"/>
                <a:gd name="connsiteX2" fmla="*/ 198 w 10000"/>
                <a:gd name="connsiteY2" fmla="*/ 4820 h 10000"/>
                <a:gd name="connsiteX3" fmla="*/ 529 w 10000"/>
                <a:gd name="connsiteY3" fmla="*/ 4388 h 10000"/>
                <a:gd name="connsiteX4" fmla="*/ 529 w 10000"/>
                <a:gd name="connsiteY4" fmla="*/ 4100 h 10000"/>
                <a:gd name="connsiteX5" fmla="*/ 529 w 10000"/>
                <a:gd name="connsiteY5" fmla="*/ 3957 h 10000"/>
                <a:gd name="connsiteX6" fmla="*/ 1325 w 10000"/>
                <a:gd name="connsiteY6" fmla="*/ 3237 h 10000"/>
                <a:gd name="connsiteX7" fmla="*/ 1391 w 10000"/>
                <a:gd name="connsiteY7" fmla="*/ 2950 h 10000"/>
                <a:gd name="connsiteX8" fmla="*/ 1457 w 10000"/>
                <a:gd name="connsiteY8" fmla="*/ 2806 h 10000"/>
                <a:gd name="connsiteX9" fmla="*/ 1987 w 10000"/>
                <a:gd name="connsiteY9" fmla="*/ 2446 h 10000"/>
                <a:gd name="connsiteX10" fmla="*/ 2252 w 10000"/>
                <a:gd name="connsiteY10" fmla="*/ 2158 h 10000"/>
                <a:gd name="connsiteX11" fmla="*/ 2517 w 10000"/>
                <a:gd name="connsiteY11" fmla="*/ 1943 h 10000"/>
                <a:gd name="connsiteX12" fmla="*/ 2649 w 10000"/>
                <a:gd name="connsiteY12" fmla="*/ 1726 h 10000"/>
                <a:gd name="connsiteX13" fmla="*/ 2649 w 10000"/>
                <a:gd name="connsiteY13" fmla="*/ 1511 h 10000"/>
                <a:gd name="connsiteX14" fmla="*/ 2981 w 10000"/>
                <a:gd name="connsiteY14" fmla="*/ 936 h 10000"/>
                <a:gd name="connsiteX15" fmla="*/ 3113 w 10000"/>
                <a:gd name="connsiteY15" fmla="*/ 792 h 10000"/>
                <a:gd name="connsiteX16" fmla="*/ 3377 w 10000"/>
                <a:gd name="connsiteY16" fmla="*/ 288 h 10000"/>
                <a:gd name="connsiteX17" fmla="*/ 3642 w 10000"/>
                <a:gd name="connsiteY17" fmla="*/ 288 h 10000"/>
                <a:gd name="connsiteX18" fmla="*/ 3973 w 10000"/>
                <a:gd name="connsiteY18" fmla="*/ 432 h 10000"/>
                <a:gd name="connsiteX19" fmla="*/ 4768 w 10000"/>
                <a:gd name="connsiteY19" fmla="*/ 504 h 10000"/>
                <a:gd name="connsiteX20" fmla="*/ 4900 w 10000"/>
                <a:gd name="connsiteY20" fmla="*/ 575 h 10000"/>
                <a:gd name="connsiteX21" fmla="*/ 5100 w 10000"/>
                <a:gd name="connsiteY21" fmla="*/ 719 h 10000"/>
                <a:gd name="connsiteX22" fmla="*/ 5364 w 10000"/>
                <a:gd name="connsiteY22" fmla="*/ 863 h 10000"/>
                <a:gd name="connsiteX23" fmla="*/ 5696 w 10000"/>
                <a:gd name="connsiteY23" fmla="*/ 792 h 10000"/>
                <a:gd name="connsiteX24" fmla="*/ 6225 w 10000"/>
                <a:gd name="connsiteY24" fmla="*/ 144 h 10000"/>
                <a:gd name="connsiteX25" fmla="*/ 6689 w 10000"/>
                <a:gd name="connsiteY25" fmla="*/ 0 h 10000"/>
                <a:gd name="connsiteX26" fmla="*/ 6954 w 10000"/>
                <a:gd name="connsiteY26" fmla="*/ 0 h 10000"/>
                <a:gd name="connsiteX27" fmla="*/ 7020 w 10000"/>
                <a:gd name="connsiteY27" fmla="*/ 216 h 10000"/>
                <a:gd name="connsiteX28" fmla="*/ 7152 w 10000"/>
                <a:gd name="connsiteY28" fmla="*/ 288 h 10000"/>
                <a:gd name="connsiteX29" fmla="*/ 7285 w 10000"/>
                <a:gd name="connsiteY29" fmla="*/ 719 h 10000"/>
                <a:gd name="connsiteX30" fmla="*/ 7285 w 10000"/>
                <a:gd name="connsiteY30" fmla="*/ 936 h 10000"/>
                <a:gd name="connsiteX31" fmla="*/ 7483 w 10000"/>
                <a:gd name="connsiteY31" fmla="*/ 1582 h 10000"/>
                <a:gd name="connsiteX32" fmla="*/ 7683 w 10000"/>
                <a:gd name="connsiteY32" fmla="*/ 1870 h 10000"/>
                <a:gd name="connsiteX33" fmla="*/ 7683 w 10000"/>
                <a:gd name="connsiteY33" fmla="*/ 2230 h 10000"/>
                <a:gd name="connsiteX34" fmla="*/ 7815 w 10000"/>
                <a:gd name="connsiteY34" fmla="*/ 2589 h 10000"/>
                <a:gd name="connsiteX35" fmla="*/ 8411 w 10000"/>
                <a:gd name="connsiteY35" fmla="*/ 2733 h 10000"/>
                <a:gd name="connsiteX36" fmla="*/ 8675 w 10000"/>
                <a:gd name="connsiteY36" fmla="*/ 2733 h 10000"/>
                <a:gd name="connsiteX37" fmla="*/ 8875 w 10000"/>
                <a:gd name="connsiteY37" fmla="*/ 2806 h 10000"/>
                <a:gd name="connsiteX38" fmla="*/ 9206 w 10000"/>
                <a:gd name="connsiteY38" fmla="*/ 2806 h 10000"/>
                <a:gd name="connsiteX39" fmla="*/ 9404 w 10000"/>
                <a:gd name="connsiteY39" fmla="*/ 2733 h 10000"/>
                <a:gd name="connsiteX40" fmla="*/ 9471 w 10000"/>
                <a:gd name="connsiteY40" fmla="*/ 2662 h 10000"/>
                <a:gd name="connsiteX41" fmla="*/ 9669 w 10000"/>
                <a:gd name="connsiteY41" fmla="*/ 2230 h 10000"/>
                <a:gd name="connsiteX42" fmla="*/ 10000 w 10000"/>
                <a:gd name="connsiteY42" fmla="*/ 1943 h 10000"/>
                <a:gd name="connsiteX43" fmla="*/ 10000 w 10000"/>
                <a:gd name="connsiteY43" fmla="*/ 2662 h 10000"/>
                <a:gd name="connsiteX44" fmla="*/ 10000 w 10000"/>
                <a:gd name="connsiteY44" fmla="*/ 3165 h 10000"/>
                <a:gd name="connsiteX45" fmla="*/ 10000 w 10000"/>
                <a:gd name="connsiteY45" fmla="*/ 3237 h 10000"/>
                <a:gd name="connsiteX46" fmla="*/ 9802 w 10000"/>
                <a:gd name="connsiteY46" fmla="*/ 3309 h 10000"/>
                <a:gd name="connsiteX47" fmla="*/ 9471 w 10000"/>
                <a:gd name="connsiteY47" fmla="*/ 3597 h 10000"/>
                <a:gd name="connsiteX48" fmla="*/ 9669 w 10000"/>
                <a:gd name="connsiteY48" fmla="*/ 3669 h 10000"/>
                <a:gd name="connsiteX49" fmla="*/ 9669 w 10000"/>
                <a:gd name="connsiteY49" fmla="*/ 3957 h 10000"/>
                <a:gd name="connsiteX50" fmla="*/ 9139 w 10000"/>
                <a:gd name="connsiteY50" fmla="*/ 4461 h 10000"/>
                <a:gd name="connsiteX51" fmla="*/ 9006 w 10000"/>
                <a:gd name="connsiteY51" fmla="*/ 5036 h 10000"/>
                <a:gd name="connsiteX52" fmla="*/ 9206 w 10000"/>
                <a:gd name="connsiteY52" fmla="*/ 5107 h 10000"/>
                <a:gd name="connsiteX53" fmla="*/ 9338 w 10000"/>
                <a:gd name="connsiteY53" fmla="*/ 5107 h 10000"/>
                <a:gd name="connsiteX54" fmla="*/ 9471 w 10000"/>
                <a:gd name="connsiteY54" fmla="*/ 5324 h 10000"/>
                <a:gd name="connsiteX55" fmla="*/ 9669 w 10000"/>
                <a:gd name="connsiteY55" fmla="*/ 5683 h 10000"/>
                <a:gd name="connsiteX56" fmla="*/ 9735 w 10000"/>
                <a:gd name="connsiteY56" fmla="*/ 5827 h 10000"/>
                <a:gd name="connsiteX57" fmla="*/ 9802 w 10000"/>
                <a:gd name="connsiteY57" fmla="*/ 5971 h 10000"/>
                <a:gd name="connsiteX58" fmla="*/ 9735 w 10000"/>
                <a:gd name="connsiteY58" fmla="*/ 6187 h 10000"/>
                <a:gd name="connsiteX59" fmla="*/ 9471 w 10000"/>
                <a:gd name="connsiteY59" fmla="*/ 6187 h 10000"/>
                <a:gd name="connsiteX60" fmla="*/ 9338 w 10000"/>
                <a:gd name="connsiteY60" fmla="*/ 6331 h 10000"/>
                <a:gd name="connsiteX61" fmla="*/ 9139 w 10000"/>
                <a:gd name="connsiteY61" fmla="*/ 6187 h 10000"/>
                <a:gd name="connsiteX62" fmla="*/ 9006 w 10000"/>
                <a:gd name="connsiteY62" fmla="*/ 6402 h 10000"/>
                <a:gd name="connsiteX63" fmla="*/ 9139 w 10000"/>
                <a:gd name="connsiteY63" fmla="*/ 6546 h 10000"/>
                <a:gd name="connsiteX64" fmla="*/ 9006 w 10000"/>
                <a:gd name="connsiteY64" fmla="*/ 6906 h 10000"/>
                <a:gd name="connsiteX65" fmla="*/ 9006 w 10000"/>
                <a:gd name="connsiteY65" fmla="*/ 7266 h 10000"/>
                <a:gd name="connsiteX66" fmla="*/ 9006 w 10000"/>
                <a:gd name="connsiteY66" fmla="*/ 7554 h 10000"/>
                <a:gd name="connsiteX67" fmla="*/ 9006 w 10000"/>
                <a:gd name="connsiteY67" fmla="*/ 8489 h 10000"/>
                <a:gd name="connsiteX68" fmla="*/ 9074 w 10000"/>
                <a:gd name="connsiteY68" fmla="*/ 8949 h 10000"/>
                <a:gd name="connsiteX69" fmla="*/ 8651 w 10000"/>
                <a:gd name="connsiteY69" fmla="*/ 9497 h 10000"/>
                <a:gd name="connsiteX70" fmla="*/ 8518 w 10000"/>
                <a:gd name="connsiteY70" fmla="*/ 9421 h 10000"/>
                <a:gd name="connsiteX71" fmla="*/ 8174 w 10000"/>
                <a:gd name="connsiteY71" fmla="*/ 9400 h 10000"/>
                <a:gd name="connsiteX72" fmla="*/ 7843 w 10000"/>
                <a:gd name="connsiteY72" fmla="*/ 8818 h 10000"/>
                <a:gd name="connsiteX73" fmla="*/ 7443 w 10000"/>
                <a:gd name="connsiteY73" fmla="*/ 9103 h 10000"/>
                <a:gd name="connsiteX74" fmla="*/ 7285 w 10000"/>
                <a:gd name="connsiteY74" fmla="*/ 8129 h 10000"/>
                <a:gd name="connsiteX75" fmla="*/ 6821 w 10000"/>
                <a:gd name="connsiteY75" fmla="*/ 8489 h 10000"/>
                <a:gd name="connsiteX76" fmla="*/ 6225 w 10000"/>
                <a:gd name="connsiteY76" fmla="*/ 8632 h 10000"/>
                <a:gd name="connsiteX77" fmla="*/ 6159 w 10000"/>
                <a:gd name="connsiteY77" fmla="*/ 9064 h 10000"/>
                <a:gd name="connsiteX78" fmla="*/ 6027 w 10000"/>
                <a:gd name="connsiteY78" fmla="*/ 9136 h 10000"/>
                <a:gd name="connsiteX79" fmla="*/ 5894 w 10000"/>
                <a:gd name="connsiteY79" fmla="*/ 9280 h 10000"/>
                <a:gd name="connsiteX80" fmla="*/ 5563 w 10000"/>
                <a:gd name="connsiteY80" fmla="*/ 9280 h 10000"/>
                <a:gd name="connsiteX81" fmla="*/ 4967 w 10000"/>
                <a:gd name="connsiteY81" fmla="*/ 9568 h 10000"/>
                <a:gd name="connsiteX82" fmla="*/ 4967 w 10000"/>
                <a:gd name="connsiteY82" fmla="*/ 9712 h 10000"/>
                <a:gd name="connsiteX83" fmla="*/ 4702 w 10000"/>
                <a:gd name="connsiteY83" fmla="*/ 10000 h 10000"/>
                <a:gd name="connsiteX84" fmla="*/ 4569 w 10000"/>
                <a:gd name="connsiteY84" fmla="*/ 9568 h 10000"/>
                <a:gd name="connsiteX85" fmla="*/ 4569 w 10000"/>
                <a:gd name="connsiteY85" fmla="*/ 9424 h 10000"/>
                <a:gd name="connsiteX86" fmla="*/ 4304 w 10000"/>
                <a:gd name="connsiteY86" fmla="*/ 8993 h 10000"/>
                <a:gd name="connsiteX87" fmla="*/ 4106 w 10000"/>
                <a:gd name="connsiteY87" fmla="*/ 8849 h 10000"/>
                <a:gd name="connsiteX88" fmla="*/ 3841 w 10000"/>
                <a:gd name="connsiteY88" fmla="*/ 8273 h 10000"/>
                <a:gd name="connsiteX89" fmla="*/ 3708 w 10000"/>
                <a:gd name="connsiteY89" fmla="*/ 8273 h 10000"/>
                <a:gd name="connsiteX90" fmla="*/ 3444 w 10000"/>
                <a:gd name="connsiteY90" fmla="*/ 7625 h 10000"/>
                <a:gd name="connsiteX91" fmla="*/ 3179 w 10000"/>
                <a:gd name="connsiteY91" fmla="*/ 7410 h 10000"/>
                <a:gd name="connsiteX92" fmla="*/ 3113 w 10000"/>
                <a:gd name="connsiteY92" fmla="*/ 7338 h 10000"/>
                <a:gd name="connsiteX93" fmla="*/ 2848 w 10000"/>
                <a:gd name="connsiteY93" fmla="*/ 7625 h 10000"/>
                <a:gd name="connsiteX94" fmla="*/ 2517 w 10000"/>
                <a:gd name="connsiteY94" fmla="*/ 8057 h 10000"/>
                <a:gd name="connsiteX95" fmla="*/ 1722 w 10000"/>
                <a:gd name="connsiteY95" fmla="*/ 8273 h 10000"/>
                <a:gd name="connsiteX96" fmla="*/ 1457 w 10000"/>
                <a:gd name="connsiteY96" fmla="*/ 8201 h 10000"/>
                <a:gd name="connsiteX97" fmla="*/ 1325 w 10000"/>
                <a:gd name="connsiteY97" fmla="*/ 7913 h 10000"/>
                <a:gd name="connsiteX98" fmla="*/ 1060 w 10000"/>
                <a:gd name="connsiteY98" fmla="*/ 7050 h 10000"/>
                <a:gd name="connsiteX99" fmla="*/ 794 w 10000"/>
                <a:gd name="connsiteY99" fmla="*/ 5971 h 10000"/>
                <a:gd name="connsiteX100" fmla="*/ 198 w 10000"/>
                <a:gd name="connsiteY100" fmla="*/ 5971 h 10000"/>
                <a:gd name="connsiteX101" fmla="*/ 66 w 10000"/>
                <a:gd name="connsiteY101" fmla="*/ 5107 h 10000"/>
                <a:gd name="connsiteX102" fmla="*/ 0 w 10000"/>
                <a:gd name="connsiteY102" fmla="*/ 503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0000" h="10000">
                  <a:moveTo>
                    <a:pt x="0" y="5036"/>
                  </a:moveTo>
                  <a:lnTo>
                    <a:pt x="133" y="4892"/>
                  </a:lnTo>
                  <a:cubicBezTo>
                    <a:pt x="155" y="4868"/>
                    <a:pt x="176" y="4844"/>
                    <a:pt x="198" y="4820"/>
                  </a:cubicBezTo>
                  <a:lnTo>
                    <a:pt x="529" y="4388"/>
                  </a:lnTo>
                  <a:lnTo>
                    <a:pt x="529" y="4100"/>
                  </a:lnTo>
                  <a:lnTo>
                    <a:pt x="529" y="3957"/>
                  </a:lnTo>
                  <a:lnTo>
                    <a:pt x="1325" y="3237"/>
                  </a:lnTo>
                  <a:cubicBezTo>
                    <a:pt x="1347" y="3141"/>
                    <a:pt x="1369" y="3046"/>
                    <a:pt x="1391" y="2950"/>
                  </a:cubicBezTo>
                  <a:cubicBezTo>
                    <a:pt x="1413" y="2902"/>
                    <a:pt x="1434" y="2854"/>
                    <a:pt x="1457" y="2806"/>
                  </a:cubicBezTo>
                  <a:lnTo>
                    <a:pt x="1987" y="2446"/>
                  </a:lnTo>
                  <a:lnTo>
                    <a:pt x="2252" y="2158"/>
                  </a:lnTo>
                  <a:lnTo>
                    <a:pt x="2517" y="1943"/>
                  </a:lnTo>
                  <a:lnTo>
                    <a:pt x="2649" y="1726"/>
                  </a:lnTo>
                  <a:lnTo>
                    <a:pt x="2649" y="1511"/>
                  </a:lnTo>
                  <a:lnTo>
                    <a:pt x="2981" y="936"/>
                  </a:lnTo>
                  <a:lnTo>
                    <a:pt x="3113" y="792"/>
                  </a:lnTo>
                  <a:lnTo>
                    <a:pt x="3377" y="288"/>
                  </a:lnTo>
                  <a:lnTo>
                    <a:pt x="3642" y="288"/>
                  </a:lnTo>
                  <a:lnTo>
                    <a:pt x="3973" y="432"/>
                  </a:lnTo>
                  <a:lnTo>
                    <a:pt x="4768" y="504"/>
                  </a:lnTo>
                  <a:lnTo>
                    <a:pt x="4900" y="575"/>
                  </a:lnTo>
                  <a:lnTo>
                    <a:pt x="5100" y="719"/>
                  </a:lnTo>
                  <a:lnTo>
                    <a:pt x="5364" y="863"/>
                  </a:lnTo>
                  <a:lnTo>
                    <a:pt x="5696" y="792"/>
                  </a:lnTo>
                  <a:lnTo>
                    <a:pt x="6225" y="144"/>
                  </a:lnTo>
                  <a:lnTo>
                    <a:pt x="6689" y="0"/>
                  </a:lnTo>
                  <a:lnTo>
                    <a:pt x="6954" y="0"/>
                  </a:lnTo>
                  <a:lnTo>
                    <a:pt x="7020" y="216"/>
                  </a:lnTo>
                  <a:lnTo>
                    <a:pt x="7152" y="288"/>
                  </a:lnTo>
                  <a:cubicBezTo>
                    <a:pt x="7196" y="432"/>
                    <a:pt x="7241" y="575"/>
                    <a:pt x="7285" y="719"/>
                  </a:cubicBezTo>
                  <a:lnTo>
                    <a:pt x="7285" y="936"/>
                  </a:lnTo>
                  <a:cubicBezTo>
                    <a:pt x="7352" y="1151"/>
                    <a:pt x="7417" y="1367"/>
                    <a:pt x="7483" y="1582"/>
                  </a:cubicBezTo>
                  <a:lnTo>
                    <a:pt x="7683" y="1870"/>
                  </a:lnTo>
                  <a:lnTo>
                    <a:pt x="7683" y="2230"/>
                  </a:lnTo>
                  <a:cubicBezTo>
                    <a:pt x="7727" y="2350"/>
                    <a:pt x="7770" y="2470"/>
                    <a:pt x="7815" y="2589"/>
                  </a:cubicBezTo>
                  <a:lnTo>
                    <a:pt x="8411" y="2733"/>
                  </a:lnTo>
                  <a:lnTo>
                    <a:pt x="8675" y="2733"/>
                  </a:lnTo>
                  <a:lnTo>
                    <a:pt x="8875" y="2806"/>
                  </a:lnTo>
                  <a:lnTo>
                    <a:pt x="9206" y="2806"/>
                  </a:lnTo>
                  <a:lnTo>
                    <a:pt x="9404" y="2733"/>
                  </a:lnTo>
                  <a:cubicBezTo>
                    <a:pt x="9426" y="2709"/>
                    <a:pt x="9448" y="2686"/>
                    <a:pt x="9471" y="2662"/>
                  </a:cubicBezTo>
                  <a:cubicBezTo>
                    <a:pt x="9537" y="2518"/>
                    <a:pt x="9602" y="2374"/>
                    <a:pt x="9669" y="2230"/>
                  </a:cubicBezTo>
                  <a:lnTo>
                    <a:pt x="10000" y="1943"/>
                  </a:lnTo>
                  <a:lnTo>
                    <a:pt x="10000" y="2662"/>
                  </a:lnTo>
                  <a:lnTo>
                    <a:pt x="10000" y="3165"/>
                  </a:lnTo>
                  <a:lnTo>
                    <a:pt x="10000" y="3237"/>
                  </a:lnTo>
                  <a:lnTo>
                    <a:pt x="9802" y="3309"/>
                  </a:lnTo>
                  <a:lnTo>
                    <a:pt x="9471" y="3597"/>
                  </a:lnTo>
                  <a:lnTo>
                    <a:pt x="9669" y="3669"/>
                  </a:lnTo>
                  <a:lnTo>
                    <a:pt x="9669" y="3957"/>
                  </a:lnTo>
                  <a:lnTo>
                    <a:pt x="9139" y="4461"/>
                  </a:lnTo>
                  <a:cubicBezTo>
                    <a:pt x="9095" y="4653"/>
                    <a:pt x="9050" y="4844"/>
                    <a:pt x="9006" y="5036"/>
                  </a:cubicBezTo>
                  <a:lnTo>
                    <a:pt x="9206" y="5107"/>
                  </a:lnTo>
                  <a:lnTo>
                    <a:pt x="9338" y="5107"/>
                  </a:lnTo>
                  <a:lnTo>
                    <a:pt x="9471" y="5324"/>
                  </a:lnTo>
                  <a:lnTo>
                    <a:pt x="9669" y="5683"/>
                  </a:lnTo>
                  <a:cubicBezTo>
                    <a:pt x="9691" y="5732"/>
                    <a:pt x="9713" y="5779"/>
                    <a:pt x="9735" y="5827"/>
                  </a:cubicBezTo>
                  <a:cubicBezTo>
                    <a:pt x="9757" y="5876"/>
                    <a:pt x="9780" y="5923"/>
                    <a:pt x="9802" y="5971"/>
                  </a:cubicBezTo>
                  <a:cubicBezTo>
                    <a:pt x="9780" y="6043"/>
                    <a:pt x="9757" y="6115"/>
                    <a:pt x="9735" y="6187"/>
                  </a:cubicBezTo>
                  <a:lnTo>
                    <a:pt x="9471" y="6187"/>
                  </a:lnTo>
                  <a:lnTo>
                    <a:pt x="9338" y="6331"/>
                  </a:lnTo>
                  <a:lnTo>
                    <a:pt x="9139" y="6187"/>
                  </a:lnTo>
                  <a:cubicBezTo>
                    <a:pt x="9095" y="6259"/>
                    <a:pt x="9050" y="6330"/>
                    <a:pt x="9006" y="6402"/>
                  </a:cubicBezTo>
                  <a:lnTo>
                    <a:pt x="9139" y="6546"/>
                  </a:lnTo>
                  <a:cubicBezTo>
                    <a:pt x="9095" y="6666"/>
                    <a:pt x="9050" y="6786"/>
                    <a:pt x="9006" y="6906"/>
                  </a:cubicBezTo>
                  <a:lnTo>
                    <a:pt x="9006" y="7266"/>
                  </a:lnTo>
                  <a:lnTo>
                    <a:pt x="9006" y="7554"/>
                  </a:lnTo>
                  <a:lnTo>
                    <a:pt x="9006" y="8489"/>
                  </a:lnTo>
                  <a:cubicBezTo>
                    <a:pt x="9029" y="8642"/>
                    <a:pt x="9051" y="8796"/>
                    <a:pt x="9074" y="8949"/>
                  </a:cubicBezTo>
                  <a:lnTo>
                    <a:pt x="8651" y="9497"/>
                  </a:lnTo>
                  <a:cubicBezTo>
                    <a:pt x="8687" y="9784"/>
                    <a:pt x="8482" y="9134"/>
                    <a:pt x="8518" y="9421"/>
                  </a:cubicBezTo>
                  <a:cubicBezTo>
                    <a:pt x="8550" y="9821"/>
                    <a:pt x="8142" y="9000"/>
                    <a:pt x="8174" y="9400"/>
                  </a:cubicBezTo>
                  <a:cubicBezTo>
                    <a:pt x="8129" y="9329"/>
                    <a:pt x="7887" y="8889"/>
                    <a:pt x="7843" y="8818"/>
                  </a:cubicBezTo>
                  <a:cubicBezTo>
                    <a:pt x="7763" y="9238"/>
                    <a:pt x="7523" y="8683"/>
                    <a:pt x="7443" y="9103"/>
                  </a:cubicBezTo>
                  <a:cubicBezTo>
                    <a:pt x="7391" y="8778"/>
                    <a:pt x="7337" y="8453"/>
                    <a:pt x="7285" y="8129"/>
                  </a:cubicBezTo>
                  <a:lnTo>
                    <a:pt x="6821" y="8489"/>
                  </a:lnTo>
                  <a:lnTo>
                    <a:pt x="6225" y="8632"/>
                  </a:lnTo>
                  <a:lnTo>
                    <a:pt x="6159" y="9064"/>
                  </a:lnTo>
                  <a:lnTo>
                    <a:pt x="6027" y="9136"/>
                  </a:lnTo>
                  <a:lnTo>
                    <a:pt x="5894" y="9280"/>
                  </a:lnTo>
                  <a:lnTo>
                    <a:pt x="5563" y="9280"/>
                  </a:lnTo>
                  <a:lnTo>
                    <a:pt x="4967" y="9568"/>
                  </a:lnTo>
                  <a:lnTo>
                    <a:pt x="4967" y="9712"/>
                  </a:lnTo>
                  <a:lnTo>
                    <a:pt x="4702" y="10000"/>
                  </a:lnTo>
                  <a:cubicBezTo>
                    <a:pt x="4658" y="9856"/>
                    <a:pt x="4613" y="9712"/>
                    <a:pt x="4569" y="9568"/>
                  </a:cubicBezTo>
                  <a:lnTo>
                    <a:pt x="4569" y="9424"/>
                  </a:lnTo>
                  <a:lnTo>
                    <a:pt x="4304" y="8993"/>
                  </a:lnTo>
                  <a:lnTo>
                    <a:pt x="4106" y="8849"/>
                  </a:lnTo>
                  <a:lnTo>
                    <a:pt x="3841" y="8273"/>
                  </a:lnTo>
                  <a:lnTo>
                    <a:pt x="3708" y="8273"/>
                  </a:lnTo>
                  <a:lnTo>
                    <a:pt x="3444" y="7625"/>
                  </a:lnTo>
                  <a:lnTo>
                    <a:pt x="3179" y="7410"/>
                  </a:lnTo>
                  <a:cubicBezTo>
                    <a:pt x="3157" y="7385"/>
                    <a:pt x="3135" y="7362"/>
                    <a:pt x="3113" y="7338"/>
                  </a:cubicBezTo>
                  <a:lnTo>
                    <a:pt x="2848" y="7625"/>
                  </a:lnTo>
                  <a:lnTo>
                    <a:pt x="2517" y="8057"/>
                  </a:lnTo>
                  <a:lnTo>
                    <a:pt x="1722" y="8273"/>
                  </a:lnTo>
                  <a:lnTo>
                    <a:pt x="1457" y="8201"/>
                  </a:lnTo>
                  <a:cubicBezTo>
                    <a:pt x="1412" y="8106"/>
                    <a:pt x="1369" y="8009"/>
                    <a:pt x="1325" y="7913"/>
                  </a:cubicBezTo>
                  <a:cubicBezTo>
                    <a:pt x="1237" y="7625"/>
                    <a:pt x="1148" y="7338"/>
                    <a:pt x="1060" y="7050"/>
                  </a:cubicBezTo>
                  <a:cubicBezTo>
                    <a:pt x="971" y="6690"/>
                    <a:pt x="883" y="6331"/>
                    <a:pt x="794" y="5971"/>
                  </a:cubicBezTo>
                  <a:lnTo>
                    <a:pt x="198" y="5971"/>
                  </a:lnTo>
                  <a:cubicBezTo>
                    <a:pt x="154" y="5683"/>
                    <a:pt x="111" y="5395"/>
                    <a:pt x="66" y="5107"/>
                  </a:cubicBezTo>
                  <a:cubicBezTo>
                    <a:pt x="44" y="5083"/>
                    <a:pt x="22" y="5060"/>
                    <a:pt x="0" y="5036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Freeform 20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3991374" y="4610619"/>
              <a:ext cx="517403" cy="610811"/>
            </a:xfrm>
            <a:custGeom>
              <a:avLst/>
              <a:gdLst>
                <a:gd name="T0" fmla="*/ 2147483647 w 391"/>
                <a:gd name="T1" fmla="*/ 2147483647 h 523"/>
                <a:gd name="T2" fmla="*/ 2147483647 w 391"/>
                <a:gd name="T3" fmla="*/ 2147483647 h 523"/>
                <a:gd name="T4" fmla="*/ 2147483647 w 391"/>
                <a:gd name="T5" fmla="*/ 2147483647 h 523"/>
                <a:gd name="T6" fmla="*/ 2147483647 w 391"/>
                <a:gd name="T7" fmla="*/ 2147483647 h 523"/>
                <a:gd name="T8" fmla="*/ 2147483647 w 391"/>
                <a:gd name="T9" fmla="*/ 2147483647 h 523"/>
                <a:gd name="T10" fmla="*/ 2147483647 w 391"/>
                <a:gd name="T11" fmla="*/ 2147483647 h 523"/>
                <a:gd name="T12" fmla="*/ 2147483647 w 391"/>
                <a:gd name="T13" fmla="*/ 2147483647 h 523"/>
                <a:gd name="T14" fmla="*/ 2147483647 w 391"/>
                <a:gd name="T15" fmla="*/ 2147483647 h 523"/>
                <a:gd name="T16" fmla="*/ 2147483647 w 391"/>
                <a:gd name="T17" fmla="*/ 2147483647 h 523"/>
                <a:gd name="T18" fmla="*/ 2147483647 w 391"/>
                <a:gd name="T19" fmla="*/ 2147483647 h 523"/>
                <a:gd name="T20" fmla="*/ 2147483647 w 391"/>
                <a:gd name="T21" fmla="*/ 2147483647 h 523"/>
                <a:gd name="T22" fmla="*/ 2147483647 w 391"/>
                <a:gd name="T23" fmla="*/ 2147483647 h 523"/>
                <a:gd name="T24" fmla="*/ 2147483647 w 391"/>
                <a:gd name="T25" fmla="*/ 2147483647 h 523"/>
                <a:gd name="T26" fmla="*/ 2147483647 w 391"/>
                <a:gd name="T27" fmla="*/ 2147483647 h 523"/>
                <a:gd name="T28" fmla="*/ 2147483647 w 391"/>
                <a:gd name="T29" fmla="*/ 2147483647 h 523"/>
                <a:gd name="T30" fmla="*/ 2147483647 w 391"/>
                <a:gd name="T31" fmla="*/ 2147483647 h 523"/>
                <a:gd name="T32" fmla="*/ 2147483647 w 391"/>
                <a:gd name="T33" fmla="*/ 2147483647 h 523"/>
                <a:gd name="T34" fmla="*/ 2147483647 w 391"/>
                <a:gd name="T35" fmla="*/ 2147483647 h 523"/>
                <a:gd name="T36" fmla="*/ 2147483647 w 391"/>
                <a:gd name="T37" fmla="*/ 2147483647 h 523"/>
                <a:gd name="T38" fmla="*/ 2147483647 w 391"/>
                <a:gd name="T39" fmla="*/ 2147483647 h 523"/>
                <a:gd name="T40" fmla="*/ 2147483647 w 391"/>
                <a:gd name="T41" fmla="*/ 2147483647 h 523"/>
                <a:gd name="T42" fmla="*/ 2147483647 w 391"/>
                <a:gd name="T43" fmla="*/ 2147483647 h 523"/>
                <a:gd name="T44" fmla="*/ 2147483647 w 391"/>
                <a:gd name="T45" fmla="*/ 2147483647 h 523"/>
                <a:gd name="T46" fmla="*/ 2147483647 w 391"/>
                <a:gd name="T47" fmla="*/ 2147483647 h 523"/>
                <a:gd name="T48" fmla="*/ 2147483647 w 391"/>
                <a:gd name="T49" fmla="*/ 2147483647 h 523"/>
                <a:gd name="T50" fmla="*/ 2147483647 w 391"/>
                <a:gd name="T51" fmla="*/ 2147483647 h 523"/>
                <a:gd name="T52" fmla="*/ 2147483647 w 391"/>
                <a:gd name="T53" fmla="*/ 2147483647 h 523"/>
                <a:gd name="T54" fmla="*/ 2147483647 w 391"/>
                <a:gd name="T55" fmla="*/ 2147483647 h 523"/>
                <a:gd name="T56" fmla="*/ 2147483647 w 391"/>
                <a:gd name="T57" fmla="*/ 2147483647 h 523"/>
                <a:gd name="T58" fmla="*/ 2147483647 w 391"/>
                <a:gd name="T59" fmla="*/ 2147483647 h 523"/>
                <a:gd name="T60" fmla="*/ 2147483647 w 391"/>
                <a:gd name="T61" fmla="*/ 2147483647 h 523"/>
                <a:gd name="T62" fmla="*/ 2147483647 w 391"/>
                <a:gd name="T63" fmla="*/ 2147483647 h 523"/>
                <a:gd name="T64" fmla="*/ 2147483647 w 391"/>
                <a:gd name="T65" fmla="*/ 2147483647 h 523"/>
                <a:gd name="T66" fmla="*/ 2147483647 w 391"/>
                <a:gd name="T67" fmla="*/ 2147483647 h 523"/>
                <a:gd name="T68" fmla="*/ 2147483647 w 391"/>
                <a:gd name="T69" fmla="*/ 2147483647 h 523"/>
                <a:gd name="T70" fmla="*/ 2147483647 w 391"/>
                <a:gd name="T71" fmla="*/ 2147483647 h 523"/>
                <a:gd name="T72" fmla="*/ 2147483647 w 391"/>
                <a:gd name="T73" fmla="*/ 2147483647 h 523"/>
                <a:gd name="T74" fmla="*/ 2147483647 w 391"/>
                <a:gd name="T75" fmla="*/ 2147483647 h 523"/>
                <a:gd name="T76" fmla="*/ 2147483647 w 391"/>
                <a:gd name="T77" fmla="*/ 2147483647 h 523"/>
                <a:gd name="T78" fmla="*/ 2147483647 w 391"/>
                <a:gd name="T79" fmla="*/ 2147483647 h 523"/>
                <a:gd name="T80" fmla="*/ 2147483647 w 391"/>
                <a:gd name="T81" fmla="*/ 2147483647 h 523"/>
                <a:gd name="T82" fmla="*/ 2147483647 w 391"/>
                <a:gd name="T83" fmla="*/ 2147483647 h 523"/>
                <a:gd name="T84" fmla="*/ 2147483647 w 391"/>
                <a:gd name="T85" fmla="*/ 2147483647 h 523"/>
                <a:gd name="T86" fmla="*/ 2147483647 w 391"/>
                <a:gd name="T87" fmla="*/ 2147483647 h 523"/>
                <a:gd name="T88" fmla="*/ 2147483647 w 391"/>
                <a:gd name="T89" fmla="*/ 2147483647 h 523"/>
                <a:gd name="T90" fmla="*/ 2147483647 w 391"/>
                <a:gd name="T91" fmla="*/ 2147483647 h 523"/>
                <a:gd name="T92" fmla="*/ 2147483647 w 391"/>
                <a:gd name="T93" fmla="*/ 2147483647 h 523"/>
                <a:gd name="T94" fmla="*/ 2147483647 w 391"/>
                <a:gd name="T95" fmla="*/ 2147483647 h 523"/>
                <a:gd name="T96" fmla="*/ 2147483647 w 391"/>
                <a:gd name="T97" fmla="*/ 2147483647 h 523"/>
                <a:gd name="T98" fmla="*/ 2147483647 w 391"/>
                <a:gd name="T99" fmla="*/ 2147483647 h 523"/>
                <a:gd name="T100" fmla="*/ 2147483647 w 391"/>
                <a:gd name="T101" fmla="*/ 2147483647 h 523"/>
                <a:gd name="T102" fmla="*/ 2147483647 w 391"/>
                <a:gd name="T103" fmla="*/ 2147483647 h 523"/>
                <a:gd name="T104" fmla="*/ 2147483647 w 391"/>
                <a:gd name="T105" fmla="*/ 2147483647 h 523"/>
                <a:gd name="T106" fmla="*/ 2147483647 w 391"/>
                <a:gd name="T107" fmla="*/ 2147483647 h 523"/>
                <a:gd name="T108" fmla="*/ 2147483647 w 391"/>
                <a:gd name="T109" fmla="*/ 2147483647 h 523"/>
                <a:gd name="T110" fmla="*/ 2147483647 w 391"/>
                <a:gd name="T111" fmla="*/ 2147483647 h 523"/>
                <a:gd name="T112" fmla="*/ 2147483647 w 391"/>
                <a:gd name="T113" fmla="*/ 2147483647 h 523"/>
                <a:gd name="T114" fmla="*/ 2147483647 w 391"/>
                <a:gd name="T115" fmla="*/ 2147483647 h 523"/>
                <a:gd name="T116" fmla="*/ 2147483647 w 391"/>
                <a:gd name="T117" fmla="*/ 2147483647 h 523"/>
                <a:gd name="T118" fmla="*/ 2147483647 w 391"/>
                <a:gd name="T119" fmla="*/ 2147483647 h 523"/>
                <a:gd name="T120" fmla="*/ 2147483647 w 391"/>
                <a:gd name="T121" fmla="*/ 2147483647 h 523"/>
                <a:gd name="T122" fmla="*/ 2147483647 w 391"/>
                <a:gd name="T123" fmla="*/ 2147483647 h 5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1"/>
                <a:gd name="T187" fmla="*/ 0 h 523"/>
                <a:gd name="T188" fmla="*/ 391 w 391"/>
                <a:gd name="T189" fmla="*/ 523 h 52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1" h="523">
                  <a:moveTo>
                    <a:pt x="0" y="442"/>
                  </a:moveTo>
                  <a:lnTo>
                    <a:pt x="3" y="438"/>
                  </a:lnTo>
                  <a:lnTo>
                    <a:pt x="3" y="436"/>
                  </a:lnTo>
                  <a:lnTo>
                    <a:pt x="12" y="432"/>
                  </a:lnTo>
                  <a:lnTo>
                    <a:pt x="18" y="432"/>
                  </a:lnTo>
                  <a:lnTo>
                    <a:pt x="20" y="430"/>
                  </a:lnTo>
                  <a:lnTo>
                    <a:pt x="22" y="429"/>
                  </a:lnTo>
                  <a:lnTo>
                    <a:pt x="23" y="423"/>
                  </a:lnTo>
                  <a:lnTo>
                    <a:pt x="32" y="421"/>
                  </a:lnTo>
                  <a:lnTo>
                    <a:pt x="38" y="416"/>
                  </a:lnTo>
                  <a:lnTo>
                    <a:pt x="41" y="411"/>
                  </a:lnTo>
                  <a:lnTo>
                    <a:pt x="45" y="411"/>
                  </a:lnTo>
                  <a:lnTo>
                    <a:pt x="47" y="415"/>
                  </a:lnTo>
                  <a:lnTo>
                    <a:pt x="51" y="417"/>
                  </a:lnTo>
                  <a:lnTo>
                    <a:pt x="55" y="422"/>
                  </a:lnTo>
                  <a:lnTo>
                    <a:pt x="60" y="424"/>
                  </a:lnTo>
                  <a:lnTo>
                    <a:pt x="65" y="421"/>
                  </a:lnTo>
                  <a:lnTo>
                    <a:pt x="65" y="408"/>
                  </a:lnTo>
                  <a:lnTo>
                    <a:pt x="65" y="404"/>
                  </a:lnTo>
                  <a:lnTo>
                    <a:pt x="65" y="399"/>
                  </a:lnTo>
                  <a:lnTo>
                    <a:pt x="66" y="394"/>
                  </a:lnTo>
                  <a:lnTo>
                    <a:pt x="65" y="391"/>
                  </a:lnTo>
                  <a:lnTo>
                    <a:pt x="66" y="389"/>
                  </a:lnTo>
                  <a:lnTo>
                    <a:pt x="69" y="390"/>
                  </a:lnTo>
                  <a:lnTo>
                    <a:pt x="73" y="389"/>
                  </a:lnTo>
                  <a:lnTo>
                    <a:pt x="77" y="389"/>
                  </a:lnTo>
                  <a:lnTo>
                    <a:pt x="78" y="386"/>
                  </a:lnTo>
                  <a:lnTo>
                    <a:pt x="77" y="384"/>
                  </a:lnTo>
                  <a:lnTo>
                    <a:pt x="75" y="381"/>
                  </a:lnTo>
                  <a:lnTo>
                    <a:pt x="73" y="376"/>
                  </a:lnTo>
                  <a:lnTo>
                    <a:pt x="69" y="374"/>
                  </a:lnTo>
                  <a:lnTo>
                    <a:pt x="68" y="374"/>
                  </a:lnTo>
                  <a:lnTo>
                    <a:pt x="65" y="372"/>
                  </a:lnTo>
                  <a:lnTo>
                    <a:pt x="66" y="365"/>
                  </a:lnTo>
                  <a:lnTo>
                    <a:pt x="75" y="357"/>
                  </a:lnTo>
                  <a:lnTo>
                    <a:pt x="75" y="353"/>
                  </a:lnTo>
                  <a:lnTo>
                    <a:pt x="73" y="352"/>
                  </a:lnTo>
                  <a:lnTo>
                    <a:pt x="78" y="348"/>
                  </a:lnTo>
                  <a:lnTo>
                    <a:pt x="79" y="347"/>
                  </a:lnTo>
                  <a:lnTo>
                    <a:pt x="79" y="346"/>
                  </a:lnTo>
                  <a:lnTo>
                    <a:pt x="79" y="339"/>
                  </a:lnTo>
                  <a:lnTo>
                    <a:pt x="79" y="329"/>
                  </a:lnTo>
                  <a:lnTo>
                    <a:pt x="79" y="323"/>
                  </a:lnTo>
                  <a:lnTo>
                    <a:pt x="81" y="314"/>
                  </a:lnTo>
                  <a:lnTo>
                    <a:pt x="78" y="298"/>
                  </a:lnTo>
                  <a:lnTo>
                    <a:pt x="80" y="291"/>
                  </a:lnTo>
                  <a:lnTo>
                    <a:pt x="82" y="289"/>
                  </a:lnTo>
                  <a:lnTo>
                    <a:pt x="83" y="279"/>
                  </a:lnTo>
                  <a:lnTo>
                    <a:pt x="81" y="272"/>
                  </a:lnTo>
                  <a:lnTo>
                    <a:pt x="82" y="263"/>
                  </a:lnTo>
                  <a:lnTo>
                    <a:pt x="81" y="253"/>
                  </a:lnTo>
                  <a:lnTo>
                    <a:pt x="81" y="241"/>
                  </a:lnTo>
                  <a:lnTo>
                    <a:pt x="93" y="243"/>
                  </a:lnTo>
                  <a:lnTo>
                    <a:pt x="105" y="239"/>
                  </a:lnTo>
                  <a:lnTo>
                    <a:pt x="106" y="240"/>
                  </a:lnTo>
                  <a:lnTo>
                    <a:pt x="107" y="243"/>
                  </a:lnTo>
                  <a:lnTo>
                    <a:pt x="110" y="248"/>
                  </a:lnTo>
                  <a:lnTo>
                    <a:pt x="112" y="248"/>
                  </a:lnTo>
                  <a:lnTo>
                    <a:pt x="118" y="260"/>
                  </a:lnTo>
                  <a:lnTo>
                    <a:pt x="122" y="263"/>
                  </a:lnTo>
                  <a:lnTo>
                    <a:pt x="124" y="267"/>
                  </a:lnTo>
                  <a:lnTo>
                    <a:pt x="125" y="269"/>
                  </a:lnTo>
                  <a:lnTo>
                    <a:pt x="127" y="275"/>
                  </a:lnTo>
                  <a:lnTo>
                    <a:pt x="137" y="283"/>
                  </a:lnTo>
                  <a:lnTo>
                    <a:pt x="137" y="286"/>
                  </a:lnTo>
                  <a:lnTo>
                    <a:pt x="148" y="292"/>
                  </a:lnTo>
                  <a:lnTo>
                    <a:pt x="154" y="295"/>
                  </a:lnTo>
                  <a:lnTo>
                    <a:pt x="155" y="296"/>
                  </a:lnTo>
                  <a:lnTo>
                    <a:pt x="156" y="298"/>
                  </a:lnTo>
                  <a:lnTo>
                    <a:pt x="167" y="299"/>
                  </a:lnTo>
                  <a:lnTo>
                    <a:pt x="178" y="292"/>
                  </a:lnTo>
                  <a:lnTo>
                    <a:pt x="179" y="288"/>
                  </a:lnTo>
                  <a:lnTo>
                    <a:pt x="180" y="286"/>
                  </a:lnTo>
                  <a:lnTo>
                    <a:pt x="190" y="281"/>
                  </a:lnTo>
                  <a:lnTo>
                    <a:pt x="192" y="282"/>
                  </a:lnTo>
                  <a:lnTo>
                    <a:pt x="193" y="287"/>
                  </a:lnTo>
                  <a:lnTo>
                    <a:pt x="198" y="289"/>
                  </a:lnTo>
                  <a:lnTo>
                    <a:pt x="200" y="292"/>
                  </a:lnTo>
                  <a:lnTo>
                    <a:pt x="204" y="291"/>
                  </a:lnTo>
                  <a:lnTo>
                    <a:pt x="206" y="290"/>
                  </a:lnTo>
                  <a:lnTo>
                    <a:pt x="210" y="285"/>
                  </a:lnTo>
                  <a:lnTo>
                    <a:pt x="214" y="283"/>
                  </a:lnTo>
                  <a:lnTo>
                    <a:pt x="213" y="279"/>
                  </a:lnTo>
                  <a:lnTo>
                    <a:pt x="214" y="275"/>
                  </a:lnTo>
                  <a:lnTo>
                    <a:pt x="219" y="273"/>
                  </a:lnTo>
                  <a:lnTo>
                    <a:pt x="224" y="272"/>
                  </a:lnTo>
                  <a:lnTo>
                    <a:pt x="229" y="273"/>
                  </a:lnTo>
                  <a:lnTo>
                    <a:pt x="234" y="273"/>
                  </a:lnTo>
                  <a:lnTo>
                    <a:pt x="241" y="275"/>
                  </a:lnTo>
                  <a:lnTo>
                    <a:pt x="244" y="273"/>
                  </a:lnTo>
                  <a:lnTo>
                    <a:pt x="250" y="266"/>
                  </a:lnTo>
                  <a:lnTo>
                    <a:pt x="249" y="260"/>
                  </a:lnTo>
                  <a:lnTo>
                    <a:pt x="248" y="259"/>
                  </a:lnTo>
                  <a:lnTo>
                    <a:pt x="243" y="257"/>
                  </a:lnTo>
                  <a:lnTo>
                    <a:pt x="239" y="259"/>
                  </a:lnTo>
                  <a:lnTo>
                    <a:pt x="236" y="256"/>
                  </a:lnTo>
                  <a:lnTo>
                    <a:pt x="234" y="250"/>
                  </a:lnTo>
                  <a:lnTo>
                    <a:pt x="233" y="244"/>
                  </a:lnTo>
                  <a:lnTo>
                    <a:pt x="228" y="242"/>
                  </a:lnTo>
                  <a:lnTo>
                    <a:pt x="224" y="242"/>
                  </a:lnTo>
                  <a:lnTo>
                    <a:pt x="219" y="243"/>
                  </a:lnTo>
                  <a:lnTo>
                    <a:pt x="211" y="244"/>
                  </a:lnTo>
                  <a:lnTo>
                    <a:pt x="209" y="243"/>
                  </a:lnTo>
                  <a:lnTo>
                    <a:pt x="210" y="238"/>
                  </a:lnTo>
                  <a:lnTo>
                    <a:pt x="209" y="234"/>
                  </a:lnTo>
                  <a:lnTo>
                    <a:pt x="210" y="227"/>
                  </a:lnTo>
                  <a:lnTo>
                    <a:pt x="207" y="223"/>
                  </a:lnTo>
                  <a:lnTo>
                    <a:pt x="201" y="223"/>
                  </a:lnTo>
                  <a:lnTo>
                    <a:pt x="199" y="221"/>
                  </a:lnTo>
                  <a:lnTo>
                    <a:pt x="194" y="216"/>
                  </a:lnTo>
                  <a:lnTo>
                    <a:pt x="190" y="216"/>
                  </a:lnTo>
                  <a:lnTo>
                    <a:pt x="189" y="214"/>
                  </a:lnTo>
                  <a:lnTo>
                    <a:pt x="183" y="209"/>
                  </a:lnTo>
                  <a:lnTo>
                    <a:pt x="179" y="211"/>
                  </a:lnTo>
                  <a:lnTo>
                    <a:pt x="176" y="210"/>
                  </a:lnTo>
                  <a:lnTo>
                    <a:pt x="172" y="208"/>
                  </a:lnTo>
                  <a:lnTo>
                    <a:pt x="169" y="206"/>
                  </a:lnTo>
                  <a:lnTo>
                    <a:pt x="163" y="206"/>
                  </a:lnTo>
                  <a:lnTo>
                    <a:pt x="159" y="204"/>
                  </a:lnTo>
                  <a:lnTo>
                    <a:pt x="162" y="196"/>
                  </a:lnTo>
                  <a:lnTo>
                    <a:pt x="160" y="186"/>
                  </a:lnTo>
                  <a:lnTo>
                    <a:pt x="159" y="177"/>
                  </a:lnTo>
                  <a:lnTo>
                    <a:pt x="162" y="167"/>
                  </a:lnTo>
                  <a:lnTo>
                    <a:pt x="171" y="154"/>
                  </a:lnTo>
                  <a:lnTo>
                    <a:pt x="176" y="148"/>
                  </a:lnTo>
                  <a:lnTo>
                    <a:pt x="175" y="139"/>
                  </a:lnTo>
                  <a:lnTo>
                    <a:pt x="176" y="134"/>
                  </a:lnTo>
                  <a:lnTo>
                    <a:pt x="178" y="132"/>
                  </a:lnTo>
                  <a:lnTo>
                    <a:pt x="181" y="126"/>
                  </a:lnTo>
                  <a:lnTo>
                    <a:pt x="179" y="114"/>
                  </a:lnTo>
                  <a:lnTo>
                    <a:pt x="167" y="106"/>
                  </a:lnTo>
                  <a:lnTo>
                    <a:pt x="166" y="104"/>
                  </a:lnTo>
                  <a:lnTo>
                    <a:pt x="156" y="97"/>
                  </a:lnTo>
                  <a:lnTo>
                    <a:pt x="156" y="95"/>
                  </a:lnTo>
                  <a:lnTo>
                    <a:pt x="162" y="92"/>
                  </a:lnTo>
                  <a:lnTo>
                    <a:pt x="167" y="92"/>
                  </a:lnTo>
                  <a:lnTo>
                    <a:pt x="170" y="93"/>
                  </a:lnTo>
                  <a:lnTo>
                    <a:pt x="176" y="94"/>
                  </a:lnTo>
                  <a:lnTo>
                    <a:pt x="179" y="93"/>
                  </a:lnTo>
                  <a:lnTo>
                    <a:pt x="182" y="91"/>
                  </a:lnTo>
                  <a:lnTo>
                    <a:pt x="188" y="77"/>
                  </a:lnTo>
                  <a:lnTo>
                    <a:pt x="193" y="73"/>
                  </a:lnTo>
                  <a:lnTo>
                    <a:pt x="209" y="63"/>
                  </a:lnTo>
                  <a:lnTo>
                    <a:pt x="214" y="55"/>
                  </a:lnTo>
                  <a:lnTo>
                    <a:pt x="213" y="44"/>
                  </a:lnTo>
                  <a:lnTo>
                    <a:pt x="218" y="39"/>
                  </a:lnTo>
                  <a:lnTo>
                    <a:pt x="222" y="28"/>
                  </a:lnTo>
                  <a:lnTo>
                    <a:pt x="218" y="23"/>
                  </a:lnTo>
                  <a:lnTo>
                    <a:pt x="215" y="17"/>
                  </a:lnTo>
                  <a:lnTo>
                    <a:pt x="219" y="16"/>
                  </a:lnTo>
                  <a:lnTo>
                    <a:pt x="229" y="15"/>
                  </a:lnTo>
                  <a:lnTo>
                    <a:pt x="234" y="11"/>
                  </a:lnTo>
                  <a:lnTo>
                    <a:pt x="233" y="1"/>
                  </a:lnTo>
                  <a:lnTo>
                    <a:pt x="234" y="3"/>
                  </a:lnTo>
                  <a:lnTo>
                    <a:pt x="238" y="1"/>
                  </a:lnTo>
                  <a:lnTo>
                    <a:pt x="248" y="1"/>
                  </a:lnTo>
                  <a:lnTo>
                    <a:pt x="251" y="0"/>
                  </a:lnTo>
                  <a:lnTo>
                    <a:pt x="254" y="0"/>
                  </a:lnTo>
                  <a:lnTo>
                    <a:pt x="260" y="10"/>
                  </a:lnTo>
                  <a:lnTo>
                    <a:pt x="255" y="26"/>
                  </a:lnTo>
                  <a:lnTo>
                    <a:pt x="257" y="32"/>
                  </a:lnTo>
                  <a:lnTo>
                    <a:pt x="262" y="35"/>
                  </a:lnTo>
                  <a:lnTo>
                    <a:pt x="265" y="42"/>
                  </a:lnTo>
                  <a:lnTo>
                    <a:pt x="269" y="43"/>
                  </a:lnTo>
                  <a:lnTo>
                    <a:pt x="273" y="42"/>
                  </a:lnTo>
                  <a:lnTo>
                    <a:pt x="278" y="46"/>
                  </a:lnTo>
                  <a:lnTo>
                    <a:pt x="286" y="51"/>
                  </a:lnTo>
                  <a:lnTo>
                    <a:pt x="286" y="61"/>
                  </a:lnTo>
                  <a:lnTo>
                    <a:pt x="282" y="64"/>
                  </a:lnTo>
                  <a:lnTo>
                    <a:pt x="273" y="68"/>
                  </a:lnTo>
                  <a:lnTo>
                    <a:pt x="268" y="74"/>
                  </a:lnTo>
                  <a:lnTo>
                    <a:pt x="265" y="73"/>
                  </a:lnTo>
                  <a:lnTo>
                    <a:pt x="264" y="68"/>
                  </a:lnTo>
                  <a:lnTo>
                    <a:pt x="262" y="68"/>
                  </a:lnTo>
                  <a:lnTo>
                    <a:pt x="258" y="69"/>
                  </a:lnTo>
                  <a:lnTo>
                    <a:pt x="252" y="74"/>
                  </a:lnTo>
                  <a:lnTo>
                    <a:pt x="248" y="120"/>
                  </a:lnTo>
                  <a:lnTo>
                    <a:pt x="255" y="124"/>
                  </a:lnTo>
                  <a:lnTo>
                    <a:pt x="258" y="128"/>
                  </a:lnTo>
                  <a:lnTo>
                    <a:pt x="262" y="129"/>
                  </a:lnTo>
                  <a:lnTo>
                    <a:pt x="269" y="129"/>
                  </a:lnTo>
                  <a:lnTo>
                    <a:pt x="269" y="134"/>
                  </a:lnTo>
                  <a:lnTo>
                    <a:pt x="273" y="142"/>
                  </a:lnTo>
                  <a:lnTo>
                    <a:pt x="276" y="142"/>
                  </a:lnTo>
                  <a:lnTo>
                    <a:pt x="279" y="141"/>
                  </a:lnTo>
                  <a:lnTo>
                    <a:pt x="282" y="139"/>
                  </a:lnTo>
                  <a:lnTo>
                    <a:pt x="286" y="133"/>
                  </a:lnTo>
                  <a:lnTo>
                    <a:pt x="292" y="129"/>
                  </a:lnTo>
                  <a:lnTo>
                    <a:pt x="296" y="125"/>
                  </a:lnTo>
                  <a:lnTo>
                    <a:pt x="297" y="119"/>
                  </a:lnTo>
                  <a:lnTo>
                    <a:pt x="304" y="116"/>
                  </a:lnTo>
                  <a:lnTo>
                    <a:pt x="305" y="117"/>
                  </a:lnTo>
                  <a:lnTo>
                    <a:pt x="306" y="117"/>
                  </a:lnTo>
                  <a:lnTo>
                    <a:pt x="309" y="117"/>
                  </a:lnTo>
                  <a:lnTo>
                    <a:pt x="311" y="117"/>
                  </a:lnTo>
                  <a:lnTo>
                    <a:pt x="315" y="119"/>
                  </a:lnTo>
                  <a:lnTo>
                    <a:pt x="318" y="124"/>
                  </a:lnTo>
                  <a:lnTo>
                    <a:pt x="321" y="125"/>
                  </a:lnTo>
                  <a:lnTo>
                    <a:pt x="344" y="138"/>
                  </a:lnTo>
                  <a:lnTo>
                    <a:pt x="349" y="138"/>
                  </a:lnTo>
                  <a:lnTo>
                    <a:pt x="352" y="138"/>
                  </a:lnTo>
                  <a:lnTo>
                    <a:pt x="350" y="145"/>
                  </a:lnTo>
                  <a:lnTo>
                    <a:pt x="348" y="145"/>
                  </a:lnTo>
                  <a:lnTo>
                    <a:pt x="345" y="148"/>
                  </a:lnTo>
                  <a:lnTo>
                    <a:pt x="342" y="152"/>
                  </a:lnTo>
                  <a:lnTo>
                    <a:pt x="339" y="153"/>
                  </a:lnTo>
                  <a:lnTo>
                    <a:pt x="334" y="160"/>
                  </a:lnTo>
                  <a:lnTo>
                    <a:pt x="333" y="164"/>
                  </a:lnTo>
                  <a:lnTo>
                    <a:pt x="329" y="165"/>
                  </a:lnTo>
                  <a:lnTo>
                    <a:pt x="325" y="170"/>
                  </a:lnTo>
                  <a:lnTo>
                    <a:pt x="325" y="173"/>
                  </a:lnTo>
                  <a:lnTo>
                    <a:pt x="319" y="185"/>
                  </a:lnTo>
                  <a:lnTo>
                    <a:pt x="315" y="199"/>
                  </a:lnTo>
                  <a:lnTo>
                    <a:pt x="313" y="206"/>
                  </a:lnTo>
                  <a:lnTo>
                    <a:pt x="306" y="220"/>
                  </a:lnTo>
                  <a:lnTo>
                    <a:pt x="306" y="223"/>
                  </a:lnTo>
                  <a:lnTo>
                    <a:pt x="304" y="225"/>
                  </a:lnTo>
                  <a:lnTo>
                    <a:pt x="300" y="228"/>
                  </a:lnTo>
                  <a:lnTo>
                    <a:pt x="296" y="234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299" y="242"/>
                  </a:lnTo>
                  <a:lnTo>
                    <a:pt x="305" y="248"/>
                  </a:lnTo>
                  <a:lnTo>
                    <a:pt x="305" y="250"/>
                  </a:lnTo>
                  <a:lnTo>
                    <a:pt x="300" y="257"/>
                  </a:lnTo>
                  <a:lnTo>
                    <a:pt x="299" y="259"/>
                  </a:lnTo>
                  <a:lnTo>
                    <a:pt x="300" y="262"/>
                  </a:lnTo>
                  <a:lnTo>
                    <a:pt x="301" y="264"/>
                  </a:lnTo>
                  <a:lnTo>
                    <a:pt x="311" y="269"/>
                  </a:lnTo>
                  <a:lnTo>
                    <a:pt x="314" y="269"/>
                  </a:lnTo>
                  <a:lnTo>
                    <a:pt x="315" y="270"/>
                  </a:lnTo>
                  <a:lnTo>
                    <a:pt x="321" y="273"/>
                  </a:lnTo>
                  <a:lnTo>
                    <a:pt x="327" y="275"/>
                  </a:lnTo>
                  <a:lnTo>
                    <a:pt x="330" y="275"/>
                  </a:lnTo>
                  <a:lnTo>
                    <a:pt x="337" y="279"/>
                  </a:lnTo>
                  <a:lnTo>
                    <a:pt x="345" y="279"/>
                  </a:lnTo>
                  <a:lnTo>
                    <a:pt x="353" y="280"/>
                  </a:lnTo>
                  <a:lnTo>
                    <a:pt x="359" y="282"/>
                  </a:lnTo>
                  <a:lnTo>
                    <a:pt x="360" y="285"/>
                  </a:lnTo>
                  <a:lnTo>
                    <a:pt x="363" y="286"/>
                  </a:lnTo>
                  <a:lnTo>
                    <a:pt x="360" y="293"/>
                  </a:lnTo>
                  <a:lnTo>
                    <a:pt x="356" y="298"/>
                  </a:lnTo>
                  <a:lnTo>
                    <a:pt x="350" y="301"/>
                  </a:lnTo>
                  <a:lnTo>
                    <a:pt x="335" y="305"/>
                  </a:lnTo>
                  <a:lnTo>
                    <a:pt x="330" y="302"/>
                  </a:lnTo>
                  <a:lnTo>
                    <a:pt x="326" y="307"/>
                  </a:lnTo>
                  <a:lnTo>
                    <a:pt x="320" y="307"/>
                  </a:lnTo>
                  <a:lnTo>
                    <a:pt x="318" y="305"/>
                  </a:lnTo>
                  <a:lnTo>
                    <a:pt x="315" y="308"/>
                  </a:lnTo>
                  <a:lnTo>
                    <a:pt x="314" y="312"/>
                  </a:lnTo>
                  <a:lnTo>
                    <a:pt x="311" y="346"/>
                  </a:lnTo>
                  <a:lnTo>
                    <a:pt x="309" y="349"/>
                  </a:lnTo>
                  <a:lnTo>
                    <a:pt x="306" y="350"/>
                  </a:lnTo>
                  <a:lnTo>
                    <a:pt x="300" y="355"/>
                  </a:lnTo>
                  <a:lnTo>
                    <a:pt x="296" y="362"/>
                  </a:lnTo>
                  <a:lnTo>
                    <a:pt x="295" y="363"/>
                  </a:lnTo>
                  <a:lnTo>
                    <a:pt x="293" y="367"/>
                  </a:lnTo>
                  <a:lnTo>
                    <a:pt x="291" y="369"/>
                  </a:lnTo>
                  <a:lnTo>
                    <a:pt x="291" y="382"/>
                  </a:lnTo>
                  <a:lnTo>
                    <a:pt x="297" y="387"/>
                  </a:lnTo>
                  <a:lnTo>
                    <a:pt x="300" y="389"/>
                  </a:lnTo>
                  <a:lnTo>
                    <a:pt x="309" y="390"/>
                  </a:lnTo>
                  <a:lnTo>
                    <a:pt x="311" y="391"/>
                  </a:lnTo>
                  <a:lnTo>
                    <a:pt x="315" y="391"/>
                  </a:lnTo>
                  <a:lnTo>
                    <a:pt x="324" y="394"/>
                  </a:lnTo>
                  <a:lnTo>
                    <a:pt x="328" y="397"/>
                  </a:lnTo>
                  <a:lnTo>
                    <a:pt x="328" y="399"/>
                  </a:lnTo>
                  <a:lnTo>
                    <a:pt x="327" y="407"/>
                  </a:lnTo>
                  <a:lnTo>
                    <a:pt x="327" y="411"/>
                  </a:lnTo>
                  <a:lnTo>
                    <a:pt x="330" y="416"/>
                  </a:lnTo>
                  <a:lnTo>
                    <a:pt x="334" y="428"/>
                  </a:lnTo>
                  <a:lnTo>
                    <a:pt x="344" y="429"/>
                  </a:lnTo>
                  <a:lnTo>
                    <a:pt x="347" y="426"/>
                  </a:lnTo>
                  <a:lnTo>
                    <a:pt x="348" y="426"/>
                  </a:lnTo>
                  <a:lnTo>
                    <a:pt x="350" y="424"/>
                  </a:lnTo>
                  <a:lnTo>
                    <a:pt x="352" y="425"/>
                  </a:lnTo>
                  <a:lnTo>
                    <a:pt x="356" y="425"/>
                  </a:lnTo>
                  <a:lnTo>
                    <a:pt x="363" y="423"/>
                  </a:lnTo>
                  <a:lnTo>
                    <a:pt x="370" y="419"/>
                  </a:lnTo>
                  <a:lnTo>
                    <a:pt x="378" y="419"/>
                  </a:lnTo>
                  <a:lnTo>
                    <a:pt x="379" y="422"/>
                  </a:lnTo>
                  <a:lnTo>
                    <a:pt x="383" y="432"/>
                  </a:lnTo>
                  <a:lnTo>
                    <a:pt x="386" y="434"/>
                  </a:lnTo>
                  <a:lnTo>
                    <a:pt x="390" y="437"/>
                  </a:lnTo>
                  <a:lnTo>
                    <a:pt x="383" y="451"/>
                  </a:lnTo>
                  <a:lnTo>
                    <a:pt x="381" y="452"/>
                  </a:lnTo>
                  <a:lnTo>
                    <a:pt x="378" y="455"/>
                  </a:lnTo>
                  <a:lnTo>
                    <a:pt x="372" y="457"/>
                  </a:lnTo>
                  <a:lnTo>
                    <a:pt x="369" y="456"/>
                  </a:lnTo>
                  <a:lnTo>
                    <a:pt x="360" y="458"/>
                  </a:lnTo>
                  <a:lnTo>
                    <a:pt x="352" y="463"/>
                  </a:lnTo>
                  <a:lnTo>
                    <a:pt x="345" y="469"/>
                  </a:lnTo>
                  <a:lnTo>
                    <a:pt x="341" y="472"/>
                  </a:lnTo>
                  <a:lnTo>
                    <a:pt x="336" y="472"/>
                  </a:lnTo>
                  <a:lnTo>
                    <a:pt x="331" y="472"/>
                  </a:lnTo>
                  <a:lnTo>
                    <a:pt x="324" y="467"/>
                  </a:lnTo>
                  <a:lnTo>
                    <a:pt x="321" y="467"/>
                  </a:lnTo>
                  <a:lnTo>
                    <a:pt x="314" y="468"/>
                  </a:lnTo>
                  <a:lnTo>
                    <a:pt x="311" y="469"/>
                  </a:lnTo>
                  <a:lnTo>
                    <a:pt x="304" y="471"/>
                  </a:lnTo>
                  <a:lnTo>
                    <a:pt x="297" y="472"/>
                  </a:lnTo>
                  <a:lnTo>
                    <a:pt x="292" y="475"/>
                  </a:lnTo>
                  <a:lnTo>
                    <a:pt x="285" y="481"/>
                  </a:lnTo>
                  <a:lnTo>
                    <a:pt x="281" y="481"/>
                  </a:lnTo>
                  <a:lnTo>
                    <a:pt x="276" y="486"/>
                  </a:lnTo>
                  <a:lnTo>
                    <a:pt x="271" y="491"/>
                  </a:lnTo>
                  <a:lnTo>
                    <a:pt x="270" y="496"/>
                  </a:lnTo>
                  <a:lnTo>
                    <a:pt x="269" y="504"/>
                  </a:lnTo>
                  <a:lnTo>
                    <a:pt x="267" y="504"/>
                  </a:lnTo>
                  <a:lnTo>
                    <a:pt x="265" y="497"/>
                  </a:lnTo>
                  <a:lnTo>
                    <a:pt x="267" y="496"/>
                  </a:lnTo>
                  <a:lnTo>
                    <a:pt x="263" y="490"/>
                  </a:lnTo>
                  <a:lnTo>
                    <a:pt x="261" y="494"/>
                  </a:lnTo>
                  <a:lnTo>
                    <a:pt x="262" y="497"/>
                  </a:lnTo>
                  <a:lnTo>
                    <a:pt x="257" y="497"/>
                  </a:lnTo>
                  <a:lnTo>
                    <a:pt x="253" y="494"/>
                  </a:lnTo>
                  <a:lnTo>
                    <a:pt x="249" y="478"/>
                  </a:lnTo>
                  <a:lnTo>
                    <a:pt x="237" y="467"/>
                  </a:lnTo>
                  <a:lnTo>
                    <a:pt x="239" y="448"/>
                  </a:lnTo>
                  <a:lnTo>
                    <a:pt x="239" y="447"/>
                  </a:lnTo>
                  <a:lnTo>
                    <a:pt x="234" y="444"/>
                  </a:lnTo>
                  <a:lnTo>
                    <a:pt x="222" y="447"/>
                  </a:lnTo>
                  <a:lnTo>
                    <a:pt x="218" y="447"/>
                  </a:lnTo>
                  <a:lnTo>
                    <a:pt x="213" y="453"/>
                  </a:lnTo>
                  <a:lnTo>
                    <a:pt x="205" y="457"/>
                  </a:lnTo>
                  <a:lnTo>
                    <a:pt x="195" y="480"/>
                  </a:lnTo>
                  <a:lnTo>
                    <a:pt x="198" y="481"/>
                  </a:lnTo>
                  <a:lnTo>
                    <a:pt x="200" y="491"/>
                  </a:lnTo>
                  <a:lnTo>
                    <a:pt x="205" y="494"/>
                  </a:lnTo>
                  <a:lnTo>
                    <a:pt x="209" y="497"/>
                  </a:lnTo>
                  <a:lnTo>
                    <a:pt x="209" y="499"/>
                  </a:lnTo>
                  <a:lnTo>
                    <a:pt x="209" y="503"/>
                  </a:lnTo>
                  <a:lnTo>
                    <a:pt x="198" y="510"/>
                  </a:lnTo>
                  <a:lnTo>
                    <a:pt x="193" y="510"/>
                  </a:lnTo>
                  <a:lnTo>
                    <a:pt x="190" y="513"/>
                  </a:lnTo>
                  <a:lnTo>
                    <a:pt x="185" y="505"/>
                  </a:lnTo>
                  <a:lnTo>
                    <a:pt x="182" y="504"/>
                  </a:lnTo>
                  <a:lnTo>
                    <a:pt x="171" y="504"/>
                  </a:lnTo>
                  <a:lnTo>
                    <a:pt x="165" y="503"/>
                  </a:lnTo>
                  <a:lnTo>
                    <a:pt x="156" y="497"/>
                  </a:lnTo>
                  <a:lnTo>
                    <a:pt x="152" y="499"/>
                  </a:lnTo>
                  <a:lnTo>
                    <a:pt x="147" y="499"/>
                  </a:lnTo>
                  <a:lnTo>
                    <a:pt x="141" y="499"/>
                  </a:lnTo>
                  <a:lnTo>
                    <a:pt x="137" y="497"/>
                  </a:lnTo>
                  <a:lnTo>
                    <a:pt x="132" y="503"/>
                  </a:lnTo>
                  <a:lnTo>
                    <a:pt x="132" y="519"/>
                  </a:lnTo>
                  <a:lnTo>
                    <a:pt x="127" y="522"/>
                  </a:lnTo>
                  <a:lnTo>
                    <a:pt x="124" y="515"/>
                  </a:lnTo>
                  <a:lnTo>
                    <a:pt x="122" y="514"/>
                  </a:lnTo>
                  <a:lnTo>
                    <a:pt x="123" y="509"/>
                  </a:lnTo>
                  <a:lnTo>
                    <a:pt x="120" y="507"/>
                  </a:lnTo>
                  <a:lnTo>
                    <a:pt x="117" y="514"/>
                  </a:lnTo>
                  <a:lnTo>
                    <a:pt x="113" y="516"/>
                  </a:lnTo>
                  <a:lnTo>
                    <a:pt x="109" y="511"/>
                  </a:lnTo>
                  <a:lnTo>
                    <a:pt x="107" y="515"/>
                  </a:lnTo>
                  <a:lnTo>
                    <a:pt x="103" y="515"/>
                  </a:lnTo>
                  <a:lnTo>
                    <a:pt x="98" y="511"/>
                  </a:lnTo>
                  <a:lnTo>
                    <a:pt x="90" y="503"/>
                  </a:lnTo>
                  <a:lnTo>
                    <a:pt x="84" y="499"/>
                  </a:lnTo>
                  <a:lnTo>
                    <a:pt x="74" y="499"/>
                  </a:lnTo>
                  <a:lnTo>
                    <a:pt x="66" y="499"/>
                  </a:lnTo>
                  <a:lnTo>
                    <a:pt x="64" y="496"/>
                  </a:lnTo>
                  <a:lnTo>
                    <a:pt x="50" y="487"/>
                  </a:lnTo>
                  <a:lnTo>
                    <a:pt x="47" y="481"/>
                  </a:lnTo>
                  <a:lnTo>
                    <a:pt x="45" y="478"/>
                  </a:lnTo>
                  <a:lnTo>
                    <a:pt x="40" y="474"/>
                  </a:lnTo>
                  <a:lnTo>
                    <a:pt x="30" y="472"/>
                  </a:lnTo>
                  <a:lnTo>
                    <a:pt x="25" y="468"/>
                  </a:lnTo>
                  <a:lnTo>
                    <a:pt x="23" y="461"/>
                  </a:lnTo>
                  <a:lnTo>
                    <a:pt x="22" y="457"/>
                  </a:lnTo>
                  <a:lnTo>
                    <a:pt x="18" y="456"/>
                  </a:lnTo>
                  <a:lnTo>
                    <a:pt x="13" y="455"/>
                  </a:lnTo>
                  <a:lnTo>
                    <a:pt x="0" y="44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Freeform 21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4085253" y="4840134"/>
              <a:ext cx="242448" cy="123397"/>
            </a:xfrm>
            <a:custGeom>
              <a:avLst/>
              <a:gdLst>
                <a:gd name="T0" fmla="*/ 2147483647 w 181"/>
                <a:gd name="T1" fmla="*/ 2147483647 h 105"/>
                <a:gd name="T2" fmla="*/ 2147483647 w 181"/>
                <a:gd name="T3" fmla="*/ 2147483647 h 105"/>
                <a:gd name="T4" fmla="*/ 2147483647 w 181"/>
                <a:gd name="T5" fmla="*/ 2147483647 h 105"/>
                <a:gd name="T6" fmla="*/ 2147483647 w 181"/>
                <a:gd name="T7" fmla="*/ 2147483647 h 105"/>
                <a:gd name="T8" fmla="*/ 2147483647 w 181"/>
                <a:gd name="T9" fmla="*/ 2147483647 h 105"/>
                <a:gd name="T10" fmla="*/ 2147483647 w 181"/>
                <a:gd name="T11" fmla="*/ 2147483647 h 105"/>
                <a:gd name="T12" fmla="*/ 2147483647 w 181"/>
                <a:gd name="T13" fmla="*/ 0 h 105"/>
                <a:gd name="T14" fmla="*/ 2147483647 w 181"/>
                <a:gd name="T15" fmla="*/ 2147483647 h 105"/>
                <a:gd name="T16" fmla="*/ 2147483647 w 181"/>
                <a:gd name="T17" fmla="*/ 2147483647 h 105"/>
                <a:gd name="T18" fmla="*/ 2147483647 w 181"/>
                <a:gd name="T19" fmla="*/ 2147483647 h 105"/>
                <a:gd name="T20" fmla="*/ 2147483647 w 181"/>
                <a:gd name="T21" fmla="*/ 2147483647 h 105"/>
                <a:gd name="T22" fmla="*/ 2147483647 w 181"/>
                <a:gd name="T23" fmla="*/ 2147483647 h 105"/>
                <a:gd name="T24" fmla="*/ 2147483647 w 181"/>
                <a:gd name="T25" fmla="*/ 2147483647 h 105"/>
                <a:gd name="T26" fmla="*/ 2147483647 w 181"/>
                <a:gd name="T27" fmla="*/ 2147483647 h 105"/>
                <a:gd name="T28" fmla="*/ 2147483647 w 181"/>
                <a:gd name="T29" fmla="*/ 2147483647 h 105"/>
                <a:gd name="T30" fmla="*/ 2147483647 w 181"/>
                <a:gd name="T31" fmla="*/ 2147483647 h 105"/>
                <a:gd name="T32" fmla="*/ 2147483647 w 181"/>
                <a:gd name="T33" fmla="*/ 2147483647 h 105"/>
                <a:gd name="T34" fmla="*/ 2147483647 w 181"/>
                <a:gd name="T35" fmla="*/ 2147483647 h 105"/>
                <a:gd name="T36" fmla="*/ 2147483647 w 181"/>
                <a:gd name="T37" fmla="*/ 2147483647 h 105"/>
                <a:gd name="T38" fmla="*/ 2147483647 w 181"/>
                <a:gd name="T39" fmla="*/ 2147483647 h 105"/>
                <a:gd name="T40" fmla="*/ 2147483647 w 181"/>
                <a:gd name="T41" fmla="*/ 2147483647 h 105"/>
                <a:gd name="T42" fmla="*/ 2147483647 w 181"/>
                <a:gd name="T43" fmla="*/ 2147483647 h 105"/>
                <a:gd name="T44" fmla="*/ 2147483647 w 181"/>
                <a:gd name="T45" fmla="*/ 2147483647 h 105"/>
                <a:gd name="T46" fmla="*/ 2147483647 w 181"/>
                <a:gd name="T47" fmla="*/ 2147483647 h 105"/>
                <a:gd name="T48" fmla="*/ 2147483647 w 181"/>
                <a:gd name="T49" fmla="*/ 2147483647 h 105"/>
                <a:gd name="T50" fmla="*/ 2147483647 w 181"/>
                <a:gd name="T51" fmla="*/ 2147483647 h 105"/>
                <a:gd name="T52" fmla="*/ 2147483647 w 181"/>
                <a:gd name="T53" fmla="*/ 2147483647 h 105"/>
                <a:gd name="T54" fmla="*/ 2147483647 w 181"/>
                <a:gd name="T55" fmla="*/ 2147483647 h 105"/>
                <a:gd name="T56" fmla="*/ 2147483647 w 181"/>
                <a:gd name="T57" fmla="*/ 2147483647 h 105"/>
                <a:gd name="T58" fmla="*/ 2147483647 w 181"/>
                <a:gd name="T59" fmla="*/ 2147483647 h 105"/>
                <a:gd name="T60" fmla="*/ 2147483647 w 181"/>
                <a:gd name="T61" fmla="*/ 2147483647 h 105"/>
                <a:gd name="T62" fmla="*/ 2147483647 w 181"/>
                <a:gd name="T63" fmla="*/ 2147483647 h 105"/>
                <a:gd name="T64" fmla="*/ 2147483647 w 181"/>
                <a:gd name="T65" fmla="*/ 2147483647 h 105"/>
                <a:gd name="T66" fmla="*/ 2147483647 w 181"/>
                <a:gd name="T67" fmla="*/ 2147483647 h 105"/>
                <a:gd name="T68" fmla="*/ 2147483647 w 181"/>
                <a:gd name="T69" fmla="*/ 2147483647 h 105"/>
                <a:gd name="T70" fmla="*/ 2147483647 w 181"/>
                <a:gd name="T71" fmla="*/ 2147483647 h 105"/>
                <a:gd name="T72" fmla="*/ 2147483647 w 181"/>
                <a:gd name="T73" fmla="*/ 2147483647 h 105"/>
                <a:gd name="T74" fmla="*/ 2147483647 w 181"/>
                <a:gd name="T75" fmla="*/ 2147483647 h 105"/>
                <a:gd name="T76" fmla="*/ 2147483647 w 181"/>
                <a:gd name="T77" fmla="*/ 2147483647 h 105"/>
                <a:gd name="T78" fmla="*/ 2147483647 w 181"/>
                <a:gd name="T79" fmla="*/ 2147483647 h 105"/>
                <a:gd name="T80" fmla="*/ 2147483647 w 181"/>
                <a:gd name="T81" fmla="*/ 2147483647 h 105"/>
                <a:gd name="T82" fmla="*/ 2147483647 w 181"/>
                <a:gd name="T83" fmla="*/ 2147483647 h 105"/>
                <a:gd name="T84" fmla="*/ 2147483647 w 181"/>
                <a:gd name="T85" fmla="*/ 2147483647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1"/>
                <a:gd name="T130" fmla="*/ 0 h 105"/>
                <a:gd name="T131" fmla="*/ 181 w 181"/>
                <a:gd name="T132" fmla="*/ 105 h 1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1" h="105">
                  <a:moveTo>
                    <a:pt x="0" y="23"/>
                  </a:moveTo>
                  <a:lnTo>
                    <a:pt x="18" y="13"/>
                  </a:lnTo>
                  <a:lnTo>
                    <a:pt x="20" y="14"/>
                  </a:lnTo>
                  <a:lnTo>
                    <a:pt x="24" y="15"/>
                  </a:lnTo>
                  <a:lnTo>
                    <a:pt x="32" y="16"/>
                  </a:lnTo>
                  <a:lnTo>
                    <a:pt x="38" y="14"/>
                  </a:lnTo>
                  <a:lnTo>
                    <a:pt x="46" y="16"/>
                  </a:lnTo>
                  <a:lnTo>
                    <a:pt x="50" y="16"/>
                  </a:lnTo>
                  <a:lnTo>
                    <a:pt x="61" y="15"/>
                  </a:lnTo>
                  <a:lnTo>
                    <a:pt x="65" y="12"/>
                  </a:lnTo>
                  <a:lnTo>
                    <a:pt x="69" y="8"/>
                  </a:lnTo>
                  <a:lnTo>
                    <a:pt x="82" y="1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102" y="11"/>
                  </a:lnTo>
                  <a:lnTo>
                    <a:pt x="106" y="13"/>
                  </a:lnTo>
                  <a:lnTo>
                    <a:pt x="109" y="14"/>
                  </a:lnTo>
                  <a:lnTo>
                    <a:pt x="113" y="12"/>
                  </a:lnTo>
                  <a:lnTo>
                    <a:pt x="118" y="17"/>
                  </a:lnTo>
                  <a:lnTo>
                    <a:pt x="120" y="20"/>
                  </a:lnTo>
                  <a:lnTo>
                    <a:pt x="124" y="20"/>
                  </a:lnTo>
                  <a:lnTo>
                    <a:pt x="129" y="24"/>
                  </a:lnTo>
                  <a:lnTo>
                    <a:pt x="131" y="27"/>
                  </a:lnTo>
                  <a:lnTo>
                    <a:pt x="137" y="27"/>
                  </a:lnTo>
                  <a:lnTo>
                    <a:pt x="140" y="31"/>
                  </a:lnTo>
                  <a:lnTo>
                    <a:pt x="138" y="37"/>
                  </a:lnTo>
                  <a:lnTo>
                    <a:pt x="140" y="41"/>
                  </a:lnTo>
                  <a:lnTo>
                    <a:pt x="139" y="46"/>
                  </a:lnTo>
                  <a:lnTo>
                    <a:pt x="141" y="47"/>
                  </a:lnTo>
                  <a:lnTo>
                    <a:pt x="148" y="46"/>
                  </a:lnTo>
                  <a:lnTo>
                    <a:pt x="154" y="45"/>
                  </a:lnTo>
                  <a:lnTo>
                    <a:pt x="158" y="45"/>
                  </a:lnTo>
                  <a:lnTo>
                    <a:pt x="162" y="47"/>
                  </a:lnTo>
                  <a:lnTo>
                    <a:pt x="163" y="54"/>
                  </a:lnTo>
                  <a:lnTo>
                    <a:pt x="165" y="59"/>
                  </a:lnTo>
                  <a:lnTo>
                    <a:pt x="169" y="63"/>
                  </a:lnTo>
                  <a:lnTo>
                    <a:pt x="173" y="61"/>
                  </a:lnTo>
                  <a:lnTo>
                    <a:pt x="177" y="63"/>
                  </a:lnTo>
                  <a:lnTo>
                    <a:pt x="178" y="64"/>
                  </a:lnTo>
                  <a:lnTo>
                    <a:pt x="180" y="69"/>
                  </a:lnTo>
                  <a:lnTo>
                    <a:pt x="174" y="76"/>
                  </a:lnTo>
                  <a:lnTo>
                    <a:pt x="171" y="78"/>
                  </a:lnTo>
                  <a:lnTo>
                    <a:pt x="163" y="77"/>
                  </a:lnTo>
                  <a:lnTo>
                    <a:pt x="159" y="77"/>
                  </a:lnTo>
                  <a:lnTo>
                    <a:pt x="154" y="75"/>
                  </a:lnTo>
                  <a:lnTo>
                    <a:pt x="148" y="76"/>
                  </a:lnTo>
                  <a:lnTo>
                    <a:pt x="144" y="78"/>
                  </a:lnTo>
                  <a:lnTo>
                    <a:pt x="143" y="82"/>
                  </a:lnTo>
                  <a:lnTo>
                    <a:pt x="144" y="87"/>
                  </a:lnTo>
                  <a:lnTo>
                    <a:pt x="140" y="88"/>
                  </a:lnTo>
                  <a:lnTo>
                    <a:pt x="136" y="94"/>
                  </a:lnTo>
                  <a:lnTo>
                    <a:pt x="133" y="95"/>
                  </a:lnTo>
                  <a:lnTo>
                    <a:pt x="130" y="96"/>
                  </a:lnTo>
                  <a:lnTo>
                    <a:pt x="128" y="92"/>
                  </a:lnTo>
                  <a:lnTo>
                    <a:pt x="123" y="91"/>
                  </a:lnTo>
                  <a:lnTo>
                    <a:pt x="122" y="86"/>
                  </a:lnTo>
                  <a:lnTo>
                    <a:pt x="120" y="85"/>
                  </a:lnTo>
                  <a:lnTo>
                    <a:pt x="110" y="89"/>
                  </a:lnTo>
                  <a:lnTo>
                    <a:pt x="109" y="91"/>
                  </a:lnTo>
                  <a:lnTo>
                    <a:pt x="108" y="96"/>
                  </a:lnTo>
                  <a:lnTo>
                    <a:pt x="97" y="104"/>
                  </a:lnTo>
                  <a:lnTo>
                    <a:pt x="86" y="102"/>
                  </a:lnTo>
                  <a:lnTo>
                    <a:pt x="85" y="99"/>
                  </a:lnTo>
                  <a:lnTo>
                    <a:pt x="83" y="98"/>
                  </a:lnTo>
                  <a:lnTo>
                    <a:pt x="78" y="96"/>
                  </a:lnTo>
                  <a:lnTo>
                    <a:pt x="67" y="89"/>
                  </a:lnTo>
                  <a:lnTo>
                    <a:pt x="67" y="87"/>
                  </a:lnTo>
                  <a:lnTo>
                    <a:pt x="57" y="78"/>
                  </a:lnTo>
                  <a:lnTo>
                    <a:pt x="55" y="71"/>
                  </a:lnTo>
                  <a:lnTo>
                    <a:pt x="54" y="70"/>
                  </a:lnTo>
                  <a:lnTo>
                    <a:pt x="51" y="67"/>
                  </a:lnTo>
                  <a:lnTo>
                    <a:pt x="48" y="64"/>
                  </a:lnTo>
                  <a:lnTo>
                    <a:pt x="42" y="52"/>
                  </a:lnTo>
                  <a:lnTo>
                    <a:pt x="40" y="51"/>
                  </a:lnTo>
                  <a:lnTo>
                    <a:pt x="37" y="46"/>
                  </a:lnTo>
                  <a:lnTo>
                    <a:pt x="36" y="43"/>
                  </a:lnTo>
                  <a:lnTo>
                    <a:pt x="35" y="42"/>
                  </a:lnTo>
                  <a:lnTo>
                    <a:pt x="23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6" y="35"/>
                  </a:lnTo>
                  <a:lnTo>
                    <a:pt x="6" y="26"/>
                  </a:lnTo>
                  <a:lnTo>
                    <a:pt x="3" y="26"/>
                  </a:lnTo>
                  <a:lnTo>
                    <a:pt x="0" y="23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Freeform 27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4104614" y="5052768"/>
              <a:ext cx="1099818" cy="633019"/>
            </a:xfrm>
            <a:custGeom>
              <a:avLst/>
              <a:gdLst>
                <a:gd name="T0" fmla="*/ 2147483647 w 834"/>
                <a:gd name="T1" fmla="*/ 2147483647 h 541"/>
                <a:gd name="T2" fmla="*/ 2147483647 w 834"/>
                <a:gd name="T3" fmla="*/ 2147483647 h 541"/>
                <a:gd name="T4" fmla="*/ 2147483647 w 834"/>
                <a:gd name="T5" fmla="*/ 2147483647 h 541"/>
                <a:gd name="T6" fmla="*/ 2147483647 w 834"/>
                <a:gd name="T7" fmla="*/ 2147483647 h 541"/>
                <a:gd name="T8" fmla="*/ 2147483647 w 834"/>
                <a:gd name="T9" fmla="*/ 2147483647 h 541"/>
                <a:gd name="T10" fmla="*/ 2147483647 w 834"/>
                <a:gd name="T11" fmla="*/ 2147483647 h 541"/>
                <a:gd name="T12" fmla="*/ 2147483647 w 834"/>
                <a:gd name="T13" fmla="*/ 2147483647 h 541"/>
                <a:gd name="T14" fmla="*/ 2147483647 w 834"/>
                <a:gd name="T15" fmla="*/ 2147483647 h 541"/>
                <a:gd name="T16" fmla="*/ 2147483647 w 834"/>
                <a:gd name="T17" fmla="*/ 2147483647 h 541"/>
                <a:gd name="T18" fmla="*/ 2147483647 w 834"/>
                <a:gd name="T19" fmla="*/ 2147483647 h 541"/>
                <a:gd name="T20" fmla="*/ 2147483647 w 834"/>
                <a:gd name="T21" fmla="*/ 2147483647 h 541"/>
                <a:gd name="T22" fmla="*/ 2147483647 w 834"/>
                <a:gd name="T23" fmla="*/ 2147483647 h 541"/>
                <a:gd name="T24" fmla="*/ 2147483647 w 834"/>
                <a:gd name="T25" fmla="*/ 2147483647 h 541"/>
                <a:gd name="T26" fmla="*/ 2147483647 w 834"/>
                <a:gd name="T27" fmla="*/ 2147483647 h 541"/>
                <a:gd name="T28" fmla="*/ 2147483647 w 834"/>
                <a:gd name="T29" fmla="*/ 2147483647 h 541"/>
                <a:gd name="T30" fmla="*/ 2147483647 w 834"/>
                <a:gd name="T31" fmla="*/ 2147483647 h 541"/>
                <a:gd name="T32" fmla="*/ 2147483647 w 834"/>
                <a:gd name="T33" fmla="*/ 2147483647 h 541"/>
                <a:gd name="T34" fmla="*/ 2147483647 w 834"/>
                <a:gd name="T35" fmla="*/ 2147483647 h 541"/>
                <a:gd name="T36" fmla="*/ 2147483647 w 834"/>
                <a:gd name="T37" fmla="*/ 2147483647 h 541"/>
                <a:gd name="T38" fmla="*/ 2147483647 w 834"/>
                <a:gd name="T39" fmla="*/ 2147483647 h 541"/>
                <a:gd name="T40" fmla="*/ 2147483647 w 834"/>
                <a:gd name="T41" fmla="*/ 2147483647 h 541"/>
                <a:gd name="T42" fmla="*/ 2147483647 w 834"/>
                <a:gd name="T43" fmla="*/ 2147483647 h 541"/>
                <a:gd name="T44" fmla="*/ 2147483647 w 834"/>
                <a:gd name="T45" fmla="*/ 2147483647 h 541"/>
                <a:gd name="T46" fmla="*/ 2147483647 w 834"/>
                <a:gd name="T47" fmla="*/ 2147483647 h 541"/>
                <a:gd name="T48" fmla="*/ 2147483647 w 834"/>
                <a:gd name="T49" fmla="*/ 2147483647 h 541"/>
                <a:gd name="T50" fmla="*/ 2147483647 w 834"/>
                <a:gd name="T51" fmla="*/ 2147483647 h 541"/>
                <a:gd name="T52" fmla="*/ 2147483647 w 834"/>
                <a:gd name="T53" fmla="*/ 2147483647 h 541"/>
                <a:gd name="T54" fmla="*/ 2147483647 w 834"/>
                <a:gd name="T55" fmla="*/ 2147483647 h 541"/>
                <a:gd name="T56" fmla="*/ 2147483647 w 834"/>
                <a:gd name="T57" fmla="*/ 2147483647 h 541"/>
                <a:gd name="T58" fmla="*/ 2147483647 w 834"/>
                <a:gd name="T59" fmla="*/ 2147483647 h 541"/>
                <a:gd name="T60" fmla="*/ 2147483647 w 834"/>
                <a:gd name="T61" fmla="*/ 2147483647 h 541"/>
                <a:gd name="T62" fmla="*/ 2147483647 w 834"/>
                <a:gd name="T63" fmla="*/ 2147483647 h 541"/>
                <a:gd name="T64" fmla="*/ 2147483647 w 834"/>
                <a:gd name="T65" fmla="*/ 2147483647 h 541"/>
                <a:gd name="T66" fmla="*/ 2147483647 w 834"/>
                <a:gd name="T67" fmla="*/ 2147483647 h 541"/>
                <a:gd name="T68" fmla="*/ 2147483647 w 834"/>
                <a:gd name="T69" fmla="*/ 2147483647 h 541"/>
                <a:gd name="T70" fmla="*/ 2147483647 w 834"/>
                <a:gd name="T71" fmla="*/ 2147483647 h 541"/>
                <a:gd name="T72" fmla="*/ 2147483647 w 834"/>
                <a:gd name="T73" fmla="*/ 2147483647 h 541"/>
                <a:gd name="T74" fmla="*/ 2147483647 w 834"/>
                <a:gd name="T75" fmla="*/ 2147483647 h 541"/>
                <a:gd name="T76" fmla="*/ 2147483647 w 834"/>
                <a:gd name="T77" fmla="*/ 2147483647 h 541"/>
                <a:gd name="T78" fmla="*/ 2147483647 w 834"/>
                <a:gd name="T79" fmla="*/ 2147483647 h 541"/>
                <a:gd name="T80" fmla="*/ 2147483647 w 834"/>
                <a:gd name="T81" fmla="*/ 2147483647 h 541"/>
                <a:gd name="T82" fmla="*/ 2147483647 w 834"/>
                <a:gd name="T83" fmla="*/ 2147483647 h 541"/>
                <a:gd name="T84" fmla="*/ 2147483647 w 834"/>
                <a:gd name="T85" fmla="*/ 2147483647 h 541"/>
                <a:gd name="T86" fmla="*/ 2147483647 w 834"/>
                <a:gd name="T87" fmla="*/ 2147483647 h 541"/>
                <a:gd name="T88" fmla="*/ 2147483647 w 834"/>
                <a:gd name="T89" fmla="*/ 2147483647 h 541"/>
                <a:gd name="T90" fmla="*/ 2147483647 w 834"/>
                <a:gd name="T91" fmla="*/ 2147483647 h 541"/>
                <a:gd name="T92" fmla="*/ 2147483647 w 834"/>
                <a:gd name="T93" fmla="*/ 2147483647 h 541"/>
                <a:gd name="T94" fmla="*/ 2147483647 w 834"/>
                <a:gd name="T95" fmla="*/ 2147483647 h 541"/>
                <a:gd name="T96" fmla="*/ 2147483647 w 834"/>
                <a:gd name="T97" fmla="*/ 2147483647 h 541"/>
                <a:gd name="T98" fmla="*/ 2147483647 w 834"/>
                <a:gd name="T99" fmla="*/ 2147483647 h 541"/>
                <a:gd name="T100" fmla="*/ 2147483647 w 834"/>
                <a:gd name="T101" fmla="*/ 2147483647 h 541"/>
                <a:gd name="T102" fmla="*/ 2147483647 w 834"/>
                <a:gd name="T103" fmla="*/ 2147483647 h 541"/>
                <a:gd name="T104" fmla="*/ 2147483647 w 834"/>
                <a:gd name="T105" fmla="*/ 2147483647 h 541"/>
                <a:gd name="T106" fmla="*/ 2147483647 w 834"/>
                <a:gd name="T107" fmla="*/ 2147483647 h 541"/>
                <a:gd name="T108" fmla="*/ 2147483647 w 834"/>
                <a:gd name="T109" fmla="*/ 2147483647 h 541"/>
                <a:gd name="T110" fmla="*/ 2147483647 w 834"/>
                <a:gd name="T111" fmla="*/ 2147483647 h 541"/>
                <a:gd name="T112" fmla="*/ 2147483647 w 834"/>
                <a:gd name="T113" fmla="*/ 2147483647 h 541"/>
                <a:gd name="T114" fmla="*/ 2147483647 w 834"/>
                <a:gd name="T115" fmla="*/ 2147483647 h 5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34"/>
                <a:gd name="T175" fmla="*/ 0 h 541"/>
                <a:gd name="T176" fmla="*/ 834 w 834"/>
                <a:gd name="T177" fmla="*/ 541 h 5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34" h="541">
                  <a:moveTo>
                    <a:pt x="0" y="412"/>
                  </a:moveTo>
                  <a:lnTo>
                    <a:pt x="5" y="408"/>
                  </a:lnTo>
                  <a:lnTo>
                    <a:pt x="6" y="406"/>
                  </a:lnTo>
                  <a:lnTo>
                    <a:pt x="3" y="401"/>
                  </a:lnTo>
                  <a:lnTo>
                    <a:pt x="2" y="392"/>
                  </a:lnTo>
                  <a:lnTo>
                    <a:pt x="9" y="386"/>
                  </a:lnTo>
                  <a:lnTo>
                    <a:pt x="16" y="381"/>
                  </a:lnTo>
                  <a:lnTo>
                    <a:pt x="20" y="384"/>
                  </a:lnTo>
                  <a:lnTo>
                    <a:pt x="23" y="381"/>
                  </a:lnTo>
                  <a:lnTo>
                    <a:pt x="28" y="376"/>
                  </a:lnTo>
                  <a:lnTo>
                    <a:pt x="35" y="371"/>
                  </a:lnTo>
                  <a:lnTo>
                    <a:pt x="36" y="368"/>
                  </a:lnTo>
                  <a:lnTo>
                    <a:pt x="28" y="356"/>
                  </a:lnTo>
                  <a:lnTo>
                    <a:pt x="36" y="353"/>
                  </a:lnTo>
                  <a:lnTo>
                    <a:pt x="38" y="356"/>
                  </a:lnTo>
                  <a:lnTo>
                    <a:pt x="41" y="352"/>
                  </a:lnTo>
                  <a:lnTo>
                    <a:pt x="48" y="351"/>
                  </a:lnTo>
                  <a:lnTo>
                    <a:pt x="50" y="346"/>
                  </a:lnTo>
                  <a:lnTo>
                    <a:pt x="52" y="345"/>
                  </a:lnTo>
                  <a:lnTo>
                    <a:pt x="56" y="340"/>
                  </a:lnTo>
                  <a:lnTo>
                    <a:pt x="62" y="324"/>
                  </a:lnTo>
                  <a:lnTo>
                    <a:pt x="62" y="315"/>
                  </a:lnTo>
                  <a:lnTo>
                    <a:pt x="67" y="313"/>
                  </a:lnTo>
                  <a:lnTo>
                    <a:pt x="69" y="305"/>
                  </a:lnTo>
                  <a:lnTo>
                    <a:pt x="68" y="295"/>
                  </a:lnTo>
                  <a:lnTo>
                    <a:pt x="56" y="292"/>
                  </a:lnTo>
                  <a:lnTo>
                    <a:pt x="54" y="290"/>
                  </a:lnTo>
                  <a:lnTo>
                    <a:pt x="52" y="291"/>
                  </a:lnTo>
                  <a:lnTo>
                    <a:pt x="47" y="286"/>
                  </a:lnTo>
                  <a:lnTo>
                    <a:pt x="43" y="280"/>
                  </a:lnTo>
                  <a:lnTo>
                    <a:pt x="40" y="262"/>
                  </a:lnTo>
                  <a:lnTo>
                    <a:pt x="36" y="260"/>
                  </a:lnTo>
                  <a:lnTo>
                    <a:pt x="25" y="257"/>
                  </a:lnTo>
                  <a:lnTo>
                    <a:pt x="20" y="208"/>
                  </a:lnTo>
                  <a:lnTo>
                    <a:pt x="18" y="200"/>
                  </a:lnTo>
                  <a:lnTo>
                    <a:pt x="11" y="196"/>
                  </a:lnTo>
                  <a:lnTo>
                    <a:pt x="10" y="191"/>
                  </a:lnTo>
                  <a:lnTo>
                    <a:pt x="19" y="157"/>
                  </a:lnTo>
                  <a:lnTo>
                    <a:pt x="16" y="144"/>
                  </a:lnTo>
                  <a:lnTo>
                    <a:pt x="18" y="135"/>
                  </a:lnTo>
                  <a:lnTo>
                    <a:pt x="22" y="135"/>
                  </a:lnTo>
                  <a:lnTo>
                    <a:pt x="24" y="132"/>
                  </a:lnTo>
                  <a:lnTo>
                    <a:pt x="28" y="137"/>
                  </a:lnTo>
                  <a:lnTo>
                    <a:pt x="32" y="134"/>
                  </a:lnTo>
                  <a:lnTo>
                    <a:pt x="35" y="128"/>
                  </a:lnTo>
                  <a:lnTo>
                    <a:pt x="38" y="129"/>
                  </a:lnTo>
                  <a:lnTo>
                    <a:pt x="37" y="134"/>
                  </a:lnTo>
                  <a:lnTo>
                    <a:pt x="39" y="135"/>
                  </a:lnTo>
                  <a:lnTo>
                    <a:pt x="42" y="142"/>
                  </a:lnTo>
                  <a:lnTo>
                    <a:pt x="46" y="139"/>
                  </a:lnTo>
                  <a:lnTo>
                    <a:pt x="47" y="123"/>
                  </a:lnTo>
                  <a:lnTo>
                    <a:pt x="52" y="117"/>
                  </a:lnTo>
                  <a:lnTo>
                    <a:pt x="55" y="120"/>
                  </a:lnTo>
                  <a:lnTo>
                    <a:pt x="61" y="120"/>
                  </a:lnTo>
                  <a:lnTo>
                    <a:pt x="67" y="120"/>
                  </a:lnTo>
                  <a:lnTo>
                    <a:pt x="71" y="119"/>
                  </a:lnTo>
                  <a:lnTo>
                    <a:pt x="79" y="123"/>
                  </a:lnTo>
                  <a:lnTo>
                    <a:pt x="86" y="124"/>
                  </a:lnTo>
                  <a:lnTo>
                    <a:pt x="97" y="124"/>
                  </a:lnTo>
                  <a:lnTo>
                    <a:pt x="100" y="125"/>
                  </a:lnTo>
                  <a:lnTo>
                    <a:pt x="105" y="133"/>
                  </a:lnTo>
                  <a:lnTo>
                    <a:pt x="108" y="131"/>
                  </a:lnTo>
                  <a:lnTo>
                    <a:pt x="113" y="131"/>
                  </a:lnTo>
                  <a:lnTo>
                    <a:pt x="123" y="123"/>
                  </a:lnTo>
                  <a:lnTo>
                    <a:pt x="124" y="120"/>
                  </a:lnTo>
                  <a:lnTo>
                    <a:pt x="123" y="117"/>
                  </a:lnTo>
                  <a:lnTo>
                    <a:pt x="120" y="114"/>
                  </a:lnTo>
                  <a:lnTo>
                    <a:pt x="115" y="112"/>
                  </a:lnTo>
                  <a:lnTo>
                    <a:pt x="113" y="102"/>
                  </a:lnTo>
                  <a:lnTo>
                    <a:pt x="110" y="100"/>
                  </a:lnTo>
                  <a:lnTo>
                    <a:pt x="120" y="77"/>
                  </a:lnTo>
                  <a:lnTo>
                    <a:pt x="127" y="74"/>
                  </a:lnTo>
                  <a:lnTo>
                    <a:pt x="131" y="68"/>
                  </a:lnTo>
                  <a:lnTo>
                    <a:pt x="136" y="67"/>
                  </a:lnTo>
                  <a:lnTo>
                    <a:pt x="149" y="65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1" y="87"/>
                  </a:lnTo>
                  <a:lnTo>
                    <a:pt x="164" y="99"/>
                  </a:lnTo>
                  <a:lnTo>
                    <a:pt x="168" y="114"/>
                  </a:lnTo>
                  <a:lnTo>
                    <a:pt x="172" y="117"/>
                  </a:lnTo>
                  <a:lnTo>
                    <a:pt x="176" y="117"/>
                  </a:lnTo>
                  <a:lnTo>
                    <a:pt x="175" y="114"/>
                  </a:lnTo>
                  <a:lnTo>
                    <a:pt x="177" y="110"/>
                  </a:lnTo>
                  <a:lnTo>
                    <a:pt x="182" y="116"/>
                  </a:lnTo>
                  <a:lnTo>
                    <a:pt x="180" y="119"/>
                  </a:lnTo>
                  <a:lnTo>
                    <a:pt x="182" y="124"/>
                  </a:lnTo>
                  <a:lnTo>
                    <a:pt x="184" y="124"/>
                  </a:lnTo>
                  <a:lnTo>
                    <a:pt x="185" y="116"/>
                  </a:lnTo>
                  <a:lnTo>
                    <a:pt x="186" y="112"/>
                  </a:lnTo>
                  <a:lnTo>
                    <a:pt x="190" y="106"/>
                  </a:lnTo>
                  <a:lnTo>
                    <a:pt x="196" y="102"/>
                  </a:lnTo>
                  <a:lnTo>
                    <a:pt x="199" y="101"/>
                  </a:lnTo>
                  <a:lnTo>
                    <a:pt x="206" y="96"/>
                  </a:lnTo>
                  <a:lnTo>
                    <a:pt x="212" y="94"/>
                  </a:lnTo>
                  <a:lnTo>
                    <a:pt x="217" y="91"/>
                  </a:lnTo>
                  <a:lnTo>
                    <a:pt x="226" y="90"/>
                  </a:lnTo>
                  <a:lnTo>
                    <a:pt x="228" y="88"/>
                  </a:lnTo>
                  <a:lnTo>
                    <a:pt x="235" y="87"/>
                  </a:lnTo>
                  <a:lnTo>
                    <a:pt x="239" y="87"/>
                  </a:lnTo>
                  <a:lnTo>
                    <a:pt x="246" y="93"/>
                  </a:lnTo>
                  <a:lnTo>
                    <a:pt x="250" y="94"/>
                  </a:lnTo>
                  <a:lnTo>
                    <a:pt x="256" y="94"/>
                  </a:lnTo>
                  <a:lnTo>
                    <a:pt x="260" y="90"/>
                  </a:lnTo>
                  <a:lnTo>
                    <a:pt x="266" y="84"/>
                  </a:lnTo>
                  <a:lnTo>
                    <a:pt x="275" y="78"/>
                  </a:lnTo>
                  <a:lnTo>
                    <a:pt x="284" y="76"/>
                  </a:lnTo>
                  <a:lnTo>
                    <a:pt x="287" y="77"/>
                  </a:lnTo>
                  <a:lnTo>
                    <a:pt x="292" y="75"/>
                  </a:lnTo>
                  <a:lnTo>
                    <a:pt x="294" y="73"/>
                  </a:lnTo>
                  <a:lnTo>
                    <a:pt x="298" y="72"/>
                  </a:lnTo>
                  <a:lnTo>
                    <a:pt x="303" y="57"/>
                  </a:lnTo>
                  <a:lnTo>
                    <a:pt x="307" y="56"/>
                  </a:lnTo>
                  <a:lnTo>
                    <a:pt x="308" y="52"/>
                  </a:lnTo>
                  <a:lnTo>
                    <a:pt x="311" y="48"/>
                  </a:lnTo>
                  <a:lnTo>
                    <a:pt x="317" y="45"/>
                  </a:lnTo>
                  <a:lnTo>
                    <a:pt x="320" y="45"/>
                  </a:lnTo>
                  <a:lnTo>
                    <a:pt x="322" y="43"/>
                  </a:lnTo>
                  <a:lnTo>
                    <a:pt x="324" y="36"/>
                  </a:lnTo>
                  <a:lnTo>
                    <a:pt x="334" y="21"/>
                  </a:lnTo>
                  <a:lnTo>
                    <a:pt x="334" y="16"/>
                  </a:lnTo>
                  <a:lnTo>
                    <a:pt x="332" y="9"/>
                  </a:lnTo>
                  <a:lnTo>
                    <a:pt x="331" y="0"/>
                  </a:lnTo>
                  <a:lnTo>
                    <a:pt x="337" y="0"/>
                  </a:lnTo>
                  <a:lnTo>
                    <a:pt x="340" y="0"/>
                  </a:lnTo>
                  <a:lnTo>
                    <a:pt x="349" y="6"/>
                  </a:lnTo>
                  <a:lnTo>
                    <a:pt x="352" y="7"/>
                  </a:lnTo>
                  <a:lnTo>
                    <a:pt x="362" y="11"/>
                  </a:lnTo>
                  <a:lnTo>
                    <a:pt x="369" y="16"/>
                  </a:lnTo>
                  <a:lnTo>
                    <a:pt x="376" y="19"/>
                  </a:lnTo>
                  <a:lnTo>
                    <a:pt x="379" y="19"/>
                  </a:lnTo>
                  <a:lnTo>
                    <a:pt x="390" y="24"/>
                  </a:lnTo>
                  <a:lnTo>
                    <a:pt x="393" y="28"/>
                  </a:lnTo>
                  <a:lnTo>
                    <a:pt x="398" y="38"/>
                  </a:lnTo>
                  <a:lnTo>
                    <a:pt x="398" y="40"/>
                  </a:lnTo>
                  <a:lnTo>
                    <a:pt x="399" y="42"/>
                  </a:lnTo>
                  <a:lnTo>
                    <a:pt x="400" y="47"/>
                  </a:lnTo>
                  <a:lnTo>
                    <a:pt x="400" y="57"/>
                  </a:lnTo>
                  <a:lnTo>
                    <a:pt x="403" y="59"/>
                  </a:lnTo>
                  <a:lnTo>
                    <a:pt x="406" y="63"/>
                  </a:lnTo>
                  <a:lnTo>
                    <a:pt x="417" y="67"/>
                  </a:lnTo>
                  <a:lnTo>
                    <a:pt x="418" y="71"/>
                  </a:lnTo>
                  <a:lnTo>
                    <a:pt x="418" y="75"/>
                  </a:lnTo>
                  <a:lnTo>
                    <a:pt x="417" y="77"/>
                  </a:lnTo>
                  <a:lnTo>
                    <a:pt x="417" y="80"/>
                  </a:lnTo>
                  <a:lnTo>
                    <a:pt x="419" y="81"/>
                  </a:lnTo>
                  <a:lnTo>
                    <a:pt x="423" y="87"/>
                  </a:lnTo>
                  <a:lnTo>
                    <a:pt x="428" y="88"/>
                  </a:lnTo>
                  <a:lnTo>
                    <a:pt x="437" y="86"/>
                  </a:lnTo>
                  <a:lnTo>
                    <a:pt x="448" y="90"/>
                  </a:lnTo>
                  <a:lnTo>
                    <a:pt x="460" y="87"/>
                  </a:lnTo>
                  <a:lnTo>
                    <a:pt x="468" y="87"/>
                  </a:lnTo>
                  <a:lnTo>
                    <a:pt x="476" y="97"/>
                  </a:lnTo>
                  <a:lnTo>
                    <a:pt x="483" y="109"/>
                  </a:lnTo>
                  <a:lnTo>
                    <a:pt x="486" y="120"/>
                  </a:lnTo>
                  <a:lnTo>
                    <a:pt x="485" y="134"/>
                  </a:lnTo>
                  <a:lnTo>
                    <a:pt x="480" y="144"/>
                  </a:lnTo>
                  <a:lnTo>
                    <a:pt x="469" y="156"/>
                  </a:lnTo>
                  <a:lnTo>
                    <a:pt x="469" y="158"/>
                  </a:lnTo>
                  <a:lnTo>
                    <a:pt x="476" y="187"/>
                  </a:lnTo>
                  <a:lnTo>
                    <a:pt x="483" y="199"/>
                  </a:lnTo>
                  <a:lnTo>
                    <a:pt x="492" y="202"/>
                  </a:lnTo>
                  <a:lnTo>
                    <a:pt x="501" y="202"/>
                  </a:lnTo>
                  <a:lnTo>
                    <a:pt x="510" y="205"/>
                  </a:lnTo>
                  <a:lnTo>
                    <a:pt x="523" y="204"/>
                  </a:lnTo>
                  <a:lnTo>
                    <a:pt x="538" y="192"/>
                  </a:lnTo>
                  <a:lnTo>
                    <a:pt x="543" y="185"/>
                  </a:lnTo>
                  <a:lnTo>
                    <a:pt x="558" y="182"/>
                  </a:lnTo>
                  <a:lnTo>
                    <a:pt x="581" y="170"/>
                  </a:lnTo>
                  <a:lnTo>
                    <a:pt x="583" y="164"/>
                  </a:lnTo>
                  <a:lnTo>
                    <a:pt x="584" y="167"/>
                  </a:lnTo>
                  <a:lnTo>
                    <a:pt x="590" y="167"/>
                  </a:lnTo>
                  <a:lnTo>
                    <a:pt x="597" y="172"/>
                  </a:lnTo>
                  <a:lnTo>
                    <a:pt x="605" y="176"/>
                  </a:lnTo>
                  <a:lnTo>
                    <a:pt x="604" y="185"/>
                  </a:lnTo>
                  <a:lnTo>
                    <a:pt x="600" y="185"/>
                  </a:lnTo>
                  <a:lnTo>
                    <a:pt x="595" y="187"/>
                  </a:lnTo>
                  <a:lnTo>
                    <a:pt x="592" y="187"/>
                  </a:lnTo>
                  <a:lnTo>
                    <a:pt x="591" y="190"/>
                  </a:lnTo>
                  <a:lnTo>
                    <a:pt x="589" y="190"/>
                  </a:lnTo>
                  <a:lnTo>
                    <a:pt x="587" y="191"/>
                  </a:lnTo>
                  <a:lnTo>
                    <a:pt x="590" y="195"/>
                  </a:lnTo>
                  <a:lnTo>
                    <a:pt x="591" y="198"/>
                  </a:lnTo>
                  <a:lnTo>
                    <a:pt x="597" y="202"/>
                  </a:lnTo>
                  <a:lnTo>
                    <a:pt x="604" y="216"/>
                  </a:lnTo>
                  <a:lnTo>
                    <a:pt x="615" y="229"/>
                  </a:lnTo>
                  <a:lnTo>
                    <a:pt x="640" y="241"/>
                  </a:lnTo>
                  <a:lnTo>
                    <a:pt x="642" y="243"/>
                  </a:lnTo>
                  <a:lnTo>
                    <a:pt x="644" y="243"/>
                  </a:lnTo>
                  <a:lnTo>
                    <a:pt x="648" y="242"/>
                  </a:lnTo>
                  <a:lnTo>
                    <a:pt x="649" y="261"/>
                  </a:lnTo>
                  <a:lnTo>
                    <a:pt x="666" y="263"/>
                  </a:lnTo>
                  <a:lnTo>
                    <a:pt x="677" y="262"/>
                  </a:lnTo>
                  <a:lnTo>
                    <a:pt x="690" y="260"/>
                  </a:lnTo>
                  <a:lnTo>
                    <a:pt x="705" y="263"/>
                  </a:lnTo>
                  <a:lnTo>
                    <a:pt x="714" y="261"/>
                  </a:lnTo>
                  <a:lnTo>
                    <a:pt x="744" y="263"/>
                  </a:lnTo>
                  <a:lnTo>
                    <a:pt x="793" y="266"/>
                  </a:lnTo>
                  <a:lnTo>
                    <a:pt x="821" y="264"/>
                  </a:lnTo>
                  <a:lnTo>
                    <a:pt x="833" y="266"/>
                  </a:lnTo>
                  <a:lnTo>
                    <a:pt x="800" y="348"/>
                  </a:lnTo>
                  <a:lnTo>
                    <a:pt x="784" y="394"/>
                  </a:lnTo>
                  <a:lnTo>
                    <a:pt x="795" y="422"/>
                  </a:lnTo>
                  <a:lnTo>
                    <a:pt x="794" y="452"/>
                  </a:lnTo>
                  <a:lnTo>
                    <a:pt x="793" y="453"/>
                  </a:lnTo>
                  <a:lnTo>
                    <a:pt x="786" y="451"/>
                  </a:lnTo>
                  <a:lnTo>
                    <a:pt x="784" y="451"/>
                  </a:lnTo>
                  <a:lnTo>
                    <a:pt x="768" y="445"/>
                  </a:lnTo>
                  <a:lnTo>
                    <a:pt x="766" y="445"/>
                  </a:lnTo>
                  <a:lnTo>
                    <a:pt x="748" y="438"/>
                  </a:lnTo>
                  <a:lnTo>
                    <a:pt x="738" y="435"/>
                  </a:lnTo>
                  <a:lnTo>
                    <a:pt x="721" y="434"/>
                  </a:lnTo>
                  <a:lnTo>
                    <a:pt x="705" y="432"/>
                  </a:lnTo>
                  <a:lnTo>
                    <a:pt x="689" y="431"/>
                  </a:lnTo>
                  <a:lnTo>
                    <a:pt x="687" y="432"/>
                  </a:lnTo>
                  <a:lnTo>
                    <a:pt x="685" y="428"/>
                  </a:lnTo>
                  <a:lnTo>
                    <a:pt x="691" y="425"/>
                  </a:lnTo>
                  <a:lnTo>
                    <a:pt x="697" y="424"/>
                  </a:lnTo>
                  <a:lnTo>
                    <a:pt x="706" y="421"/>
                  </a:lnTo>
                  <a:lnTo>
                    <a:pt x="706" y="418"/>
                  </a:lnTo>
                  <a:lnTo>
                    <a:pt x="708" y="417"/>
                  </a:lnTo>
                  <a:lnTo>
                    <a:pt x="712" y="410"/>
                  </a:lnTo>
                  <a:lnTo>
                    <a:pt x="711" y="408"/>
                  </a:lnTo>
                  <a:lnTo>
                    <a:pt x="708" y="405"/>
                  </a:lnTo>
                  <a:lnTo>
                    <a:pt x="702" y="403"/>
                  </a:lnTo>
                  <a:lnTo>
                    <a:pt x="695" y="401"/>
                  </a:lnTo>
                  <a:lnTo>
                    <a:pt x="691" y="406"/>
                  </a:lnTo>
                  <a:lnTo>
                    <a:pt x="689" y="407"/>
                  </a:lnTo>
                  <a:lnTo>
                    <a:pt x="687" y="410"/>
                  </a:lnTo>
                  <a:lnTo>
                    <a:pt x="687" y="413"/>
                  </a:lnTo>
                  <a:lnTo>
                    <a:pt x="685" y="414"/>
                  </a:lnTo>
                  <a:lnTo>
                    <a:pt x="678" y="414"/>
                  </a:lnTo>
                  <a:lnTo>
                    <a:pt x="675" y="418"/>
                  </a:lnTo>
                  <a:lnTo>
                    <a:pt x="671" y="417"/>
                  </a:lnTo>
                  <a:lnTo>
                    <a:pt x="671" y="415"/>
                  </a:lnTo>
                  <a:lnTo>
                    <a:pt x="677" y="412"/>
                  </a:lnTo>
                  <a:lnTo>
                    <a:pt x="678" y="409"/>
                  </a:lnTo>
                  <a:lnTo>
                    <a:pt x="676" y="407"/>
                  </a:lnTo>
                  <a:lnTo>
                    <a:pt x="675" y="406"/>
                  </a:lnTo>
                  <a:lnTo>
                    <a:pt x="672" y="401"/>
                  </a:lnTo>
                  <a:lnTo>
                    <a:pt x="671" y="401"/>
                  </a:lnTo>
                  <a:lnTo>
                    <a:pt x="671" y="400"/>
                  </a:lnTo>
                  <a:lnTo>
                    <a:pt x="671" y="398"/>
                  </a:lnTo>
                  <a:lnTo>
                    <a:pt x="671" y="396"/>
                  </a:lnTo>
                  <a:lnTo>
                    <a:pt x="666" y="394"/>
                  </a:lnTo>
                  <a:lnTo>
                    <a:pt x="666" y="391"/>
                  </a:lnTo>
                  <a:lnTo>
                    <a:pt x="662" y="390"/>
                  </a:lnTo>
                  <a:lnTo>
                    <a:pt x="661" y="390"/>
                  </a:lnTo>
                  <a:lnTo>
                    <a:pt x="659" y="392"/>
                  </a:lnTo>
                  <a:lnTo>
                    <a:pt x="652" y="392"/>
                  </a:lnTo>
                  <a:lnTo>
                    <a:pt x="651" y="393"/>
                  </a:lnTo>
                  <a:lnTo>
                    <a:pt x="646" y="399"/>
                  </a:lnTo>
                  <a:lnTo>
                    <a:pt x="643" y="408"/>
                  </a:lnTo>
                  <a:lnTo>
                    <a:pt x="641" y="410"/>
                  </a:lnTo>
                  <a:lnTo>
                    <a:pt x="635" y="410"/>
                  </a:lnTo>
                  <a:lnTo>
                    <a:pt x="632" y="413"/>
                  </a:lnTo>
                  <a:lnTo>
                    <a:pt x="629" y="416"/>
                  </a:lnTo>
                  <a:lnTo>
                    <a:pt x="628" y="416"/>
                  </a:lnTo>
                  <a:lnTo>
                    <a:pt x="627" y="417"/>
                  </a:lnTo>
                  <a:lnTo>
                    <a:pt x="628" y="422"/>
                  </a:lnTo>
                  <a:lnTo>
                    <a:pt x="629" y="423"/>
                  </a:lnTo>
                  <a:lnTo>
                    <a:pt x="632" y="423"/>
                  </a:lnTo>
                  <a:lnTo>
                    <a:pt x="637" y="424"/>
                  </a:lnTo>
                  <a:lnTo>
                    <a:pt x="637" y="425"/>
                  </a:lnTo>
                  <a:lnTo>
                    <a:pt x="637" y="426"/>
                  </a:lnTo>
                  <a:lnTo>
                    <a:pt x="637" y="434"/>
                  </a:lnTo>
                  <a:lnTo>
                    <a:pt x="631" y="435"/>
                  </a:lnTo>
                  <a:lnTo>
                    <a:pt x="619" y="436"/>
                  </a:lnTo>
                  <a:lnTo>
                    <a:pt x="617" y="435"/>
                  </a:lnTo>
                  <a:lnTo>
                    <a:pt x="615" y="434"/>
                  </a:lnTo>
                  <a:lnTo>
                    <a:pt x="614" y="434"/>
                  </a:lnTo>
                  <a:lnTo>
                    <a:pt x="614" y="436"/>
                  </a:lnTo>
                  <a:lnTo>
                    <a:pt x="613" y="438"/>
                  </a:lnTo>
                  <a:lnTo>
                    <a:pt x="613" y="441"/>
                  </a:lnTo>
                  <a:lnTo>
                    <a:pt x="610" y="441"/>
                  </a:lnTo>
                  <a:lnTo>
                    <a:pt x="605" y="439"/>
                  </a:lnTo>
                  <a:lnTo>
                    <a:pt x="604" y="439"/>
                  </a:lnTo>
                  <a:lnTo>
                    <a:pt x="604" y="441"/>
                  </a:lnTo>
                  <a:lnTo>
                    <a:pt x="601" y="441"/>
                  </a:lnTo>
                  <a:lnTo>
                    <a:pt x="597" y="443"/>
                  </a:lnTo>
                  <a:lnTo>
                    <a:pt x="596" y="447"/>
                  </a:lnTo>
                  <a:lnTo>
                    <a:pt x="595" y="447"/>
                  </a:lnTo>
                  <a:lnTo>
                    <a:pt x="591" y="448"/>
                  </a:lnTo>
                  <a:lnTo>
                    <a:pt x="590" y="452"/>
                  </a:lnTo>
                  <a:lnTo>
                    <a:pt x="587" y="454"/>
                  </a:lnTo>
                  <a:lnTo>
                    <a:pt x="578" y="457"/>
                  </a:lnTo>
                  <a:lnTo>
                    <a:pt x="575" y="458"/>
                  </a:lnTo>
                  <a:lnTo>
                    <a:pt x="573" y="464"/>
                  </a:lnTo>
                  <a:lnTo>
                    <a:pt x="573" y="466"/>
                  </a:lnTo>
                  <a:lnTo>
                    <a:pt x="574" y="469"/>
                  </a:lnTo>
                  <a:lnTo>
                    <a:pt x="572" y="470"/>
                  </a:lnTo>
                  <a:lnTo>
                    <a:pt x="568" y="471"/>
                  </a:lnTo>
                  <a:lnTo>
                    <a:pt x="563" y="473"/>
                  </a:lnTo>
                  <a:lnTo>
                    <a:pt x="560" y="477"/>
                  </a:lnTo>
                  <a:lnTo>
                    <a:pt x="557" y="477"/>
                  </a:lnTo>
                  <a:lnTo>
                    <a:pt x="553" y="477"/>
                  </a:lnTo>
                  <a:lnTo>
                    <a:pt x="551" y="480"/>
                  </a:lnTo>
                  <a:lnTo>
                    <a:pt x="538" y="481"/>
                  </a:lnTo>
                  <a:lnTo>
                    <a:pt x="532" y="484"/>
                  </a:lnTo>
                  <a:lnTo>
                    <a:pt x="532" y="485"/>
                  </a:lnTo>
                  <a:lnTo>
                    <a:pt x="531" y="485"/>
                  </a:lnTo>
                  <a:lnTo>
                    <a:pt x="528" y="485"/>
                  </a:lnTo>
                  <a:lnTo>
                    <a:pt x="523" y="489"/>
                  </a:lnTo>
                  <a:lnTo>
                    <a:pt x="514" y="490"/>
                  </a:lnTo>
                  <a:lnTo>
                    <a:pt x="507" y="490"/>
                  </a:lnTo>
                  <a:lnTo>
                    <a:pt x="504" y="493"/>
                  </a:lnTo>
                  <a:lnTo>
                    <a:pt x="504" y="495"/>
                  </a:lnTo>
                  <a:lnTo>
                    <a:pt x="487" y="500"/>
                  </a:lnTo>
                  <a:lnTo>
                    <a:pt x="486" y="503"/>
                  </a:lnTo>
                  <a:lnTo>
                    <a:pt x="474" y="506"/>
                  </a:lnTo>
                  <a:lnTo>
                    <a:pt x="471" y="509"/>
                  </a:lnTo>
                  <a:lnTo>
                    <a:pt x="466" y="510"/>
                  </a:lnTo>
                  <a:lnTo>
                    <a:pt x="456" y="515"/>
                  </a:lnTo>
                  <a:lnTo>
                    <a:pt x="455" y="517"/>
                  </a:lnTo>
                  <a:lnTo>
                    <a:pt x="452" y="518"/>
                  </a:lnTo>
                  <a:lnTo>
                    <a:pt x="450" y="518"/>
                  </a:lnTo>
                  <a:lnTo>
                    <a:pt x="448" y="518"/>
                  </a:lnTo>
                  <a:lnTo>
                    <a:pt x="450" y="519"/>
                  </a:lnTo>
                  <a:lnTo>
                    <a:pt x="447" y="521"/>
                  </a:lnTo>
                  <a:lnTo>
                    <a:pt x="443" y="519"/>
                  </a:lnTo>
                  <a:lnTo>
                    <a:pt x="443" y="522"/>
                  </a:lnTo>
                  <a:lnTo>
                    <a:pt x="441" y="522"/>
                  </a:lnTo>
                  <a:lnTo>
                    <a:pt x="442" y="524"/>
                  </a:lnTo>
                  <a:lnTo>
                    <a:pt x="441" y="525"/>
                  </a:lnTo>
                  <a:lnTo>
                    <a:pt x="438" y="524"/>
                  </a:lnTo>
                  <a:lnTo>
                    <a:pt x="438" y="527"/>
                  </a:lnTo>
                  <a:lnTo>
                    <a:pt x="436" y="527"/>
                  </a:lnTo>
                  <a:lnTo>
                    <a:pt x="429" y="529"/>
                  </a:lnTo>
                  <a:lnTo>
                    <a:pt x="428" y="528"/>
                  </a:lnTo>
                  <a:lnTo>
                    <a:pt x="428" y="532"/>
                  </a:lnTo>
                  <a:lnTo>
                    <a:pt x="425" y="532"/>
                  </a:lnTo>
                  <a:lnTo>
                    <a:pt x="423" y="534"/>
                  </a:lnTo>
                  <a:lnTo>
                    <a:pt x="421" y="534"/>
                  </a:lnTo>
                  <a:lnTo>
                    <a:pt x="417" y="533"/>
                  </a:lnTo>
                  <a:lnTo>
                    <a:pt x="413" y="534"/>
                  </a:lnTo>
                  <a:lnTo>
                    <a:pt x="407" y="533"/>
                  </a:lnTo>
                  <a:lnTo>
                    <a:pt x="404" y="534"/>
                  </a:lnTo>
                  <a:lnTo>
                    <a:pt x="403" y="533"/>
                  </a:lnTo>
                  <a:lnTo>
                    <a:pt x="400" y="534"/>
                  </a:lnTo>
                  <a:lnTo>
                    <a:pt x="389" y="533"/>
                  </a:lnTo>
                  <a:lnTo>
                    <a:pt x="384" y="535"/>
                  </a:lnTo>
                  <a:lnTo>
                    <a:pt x="383" y="535"/>
                  </a:lnTo>
                  <a:lnTo>
                    <a:pt x="382" y="537"/>
                  </a:lnTo>
                  <a:lnTo>
                    <a:pt x="380" y="537"/>
                  </a:lnTo>
                  <a:lnTo>
                    <a:pt x="379" y="538"/>
                  </a:lnTo>
                  <a:lnTo>
                    <a:pt x="378" y="540"/>
                  </a:lnTo>
                  <a:lnTo>
                    <a:pt x="366" y="538"/>
                  </a:lnTo>
                  <a:lnTo>
                    <a:pt x="364" y="540"/>
                  </a:lnTo>
                  <a:lnTo>
                    <a:pt x="361" y="537"/>
                  </a:lnTo>
                  <a:lnTo>
                    <a:pt x="352" y="535"/>
                  </a:lnTo>
                  <a:lnTo>
                    <a:pt x="347" y="532"/>
                  </a:lnTo>
                  <a:lnTo>
                    <a:pt x="341" y="529"/>
                  </a:lnTo>
                  <a:lnTo>
                    <a:pt x="338" y="528"/>
                  </a:lnTo>
                  <a:lnTo>
                    <a:pt x="320" y="527"/>
                  </a:lnTo>
                  <a:lnTo>
                    <a:pt x="313" y="527"/>
                  </a:lnTo>
                  <a:lnTo>
                    <a:pt x="298" y="518"/>
                  </a:lnTo>
                  <a:lnTo>
                    <a:pt x="292" y="515"/>
                  </a:lnTo>
                  <a:lnTo>
                    <a:pt x="286" y="515"/>
                  </a:lnTo>
                  <a:lnTo>
                    <a:pt x="279" y="512"/>
                  </a:lnTo>
                  <a:lnTo>
                    <a:pt x="278" y="512"/>
                  </a:lnTo>
                  <a:lnTo>
                    <a:pt x="278" y="509"/>
                  </a:lnTo>
                  <a:lnTo>
                    <a:pt x="277" y="509"/>
                  </a:lnTo>
                  <a:lnTo>
                    <a:pt x="276" y="506"/>
                  </a:lnTo>
                  <a:lnTo>
                    <a:pt x="275" y="505"/>
                  </a:lnTo>
                  <a:lnTo>
                    <a:pt x="272" y="504"/>
                  </a:lnTo>
                  <a:lnTo>
                    <a:pt x="264" y="499"/>
                  </a:lnTo>
                  <a:lnTo>
                    <a:pt x="255" y="495"/>
                  </a:lnTo>
                  <a:lnTo>
                    <a:pt x="239" y="492"/>
                  </a:lnTo>
                  <a:lnTo>
                    <a:pt x="235" y="493"/>
                  </a:lnTo>
                  <a:lnTo>
                    <a:pt x="230" y="492"/>
                  </a:lnTo>
                  <a:lnTo>
                    <a:pt x="226" y="492"/>
                  </a:lnTo>
                  <a:lnTo>
                    <a:pt x="222" y="493"/>
                  </a:lnTo>
                  <a:lnTo>
                    <a:pt x="213" y="493"/>
                  </a:lnTo>
                  <a:lnTo>
                    <a:pt x="201" y="490"/>
                  </a:lnTo>
                  <a:lnTo>
                    <a:pt x="199" y="490"/>
                  </a:lnTo>
                  <a:lnTo>
                    <a:pt x="192" y="489"/>
                  </a:lnTo>
                  <a:lnTo>
                    <a:pt x="188" y="490"/>
                  </a:lnTo>
                  <a:lnTo>
                    <a:pt x="184" y="490"/>
                  </a:lnTo>
                  <a:lnTo>
                    <a:pt x="173" y="487"/>
                  </a:lnTo>
                  <a:lnTo>
                    <a:pt x="169" y="487"/>
                  </a:lnTo>
                  <a:lnTo>
                    <a:pt x="164" y="490"/>
                  </a:lnTo>
                  <a:lnTo>
                    <a:pt x="151" y="487"/>
                  </a:lnTo>
                  <a:lnTo>
                    <a:pt x="144" y="486"/>
                  </a:lnTo>
                  <a:lnTo>
                    <a:pt x="141" y="481"/>
                  </a:lnTo>
                  <a:lnTo>
                    <a:pt x="129" y="473"/>
                  </a:lnTo>
                  <a:lnTo>
                    <a:pt x="126" y="471"/>
                  </a:lnTo>
                  <a:lnTo>
                    <a:pt x="120" y="466"/>
                  </a:lnTo>
                  <a:lnTo>
                    <a:pt x="114" y="464"/>
                  </a:lnTo>
                  <a:lnTo>
                    <a:pt x="113" y="462"/>
                  </a:lnTo>
                  <a:lnTo>
                    <a:pt x="110" y="461"/>
                  </a:lnTo>
                  <a:lnTo>
                    <a:pt x="108" y="460"/>
                  </a:lnTo>
                  <a:lnTo>
                    <a:pt x="107" y="460"/>
                  </a:lnTo>
                  <a:lnTo>
                    <a:pt x="103" y="456"/>
                  </a:lnTo>
                  <a:lnTo>
                    <a:pt x="93" y="452"/>
                  </a:lnTo>
                  <a:lnTo>
                    <a:pt x="92" y="451"/>
                  </a:lnTo>
                  <a:lnTo>
                    <a:pt x="77" y="444"/>
                  </a:lnTo>
                  <a:lnTo>
                    <a:pt x="69" y="439"/>
                  </a:lnTo>
                  <a:lnTo>
                    <a:pt x="65" y="439"/>
                  </a:lnTo>
                  <a:lnTo>
                    <a:pt x="56" y="437"/>
                  </a:lnTo>
                  <a:lnTo>
                    <a:pt x="48" y="435"/>
                  </a:lnTo>
                  <a:lnTo>
                    <a:pt x="40" y="433"/>
                  </a:lnTo>
                  <a:lnTo>
                    <a:pt x="33" y="433"/>
                  </a:lnTo>
                  <a:lnTo>
                    <a:pt x="25" y="429"/>
                  </a:lnTo>
                  <a:lnTo>
                    <a:pt x="10" y="425"/>
                  </a:lnTo>
                  <a:lnTo>
                    <a:pt x="7" y="423"/>
                  </a:lnTo>
                  <a:lnTo>
                    <a:pt x="7" y="421"/>
                  </a:lnTo>
                  <a:lnTo>
                    <a:pt x="0" y="41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Freeform 28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504212" y="4531236"/>
              <a:ext cx="773395" cy="656466"/>
            </a:xfrm>
            <a:custGeom>
              <a:avLst/>
              <a:gdLst>
                <a:gd name="T0" fmla="*/ 2147483647 w 588"/>
                <a:gd name="T1" fmla="*/ 2147483647 h 559"/>
                <a:gd name="T2" fmla="*/ 2147483647 w 588"/>
                <a:gd name="T3" fmla="*/ 2147483647 h 559"/>
                <a:gd name="T4" fmla="*/ 2147483647 w 588"/>
                <a:gd name="T5" fmla="*/ 2147483647 h 559"/>
                <a:gd name="T6" fmla="*/ 2147483647 w 588"/>
                <a:gd name="T7" fmla="*/ 2147483647 h 559"/>
                <a:gd name="T8" fmla="*/ 2147483647 w 588"/>
                <a:gd name="T9" fmla="*/ 2147483647 h 559"/>
                <a:gd name="T10" fmla="*/ 2147483647 w 588"/>
                <a:gd name="T11" fmla="*/ 2147483647 h 559"/>
                <a:gd name="T12" fmla="*/ 2147483647 w 588"/>
                <a:gd name="T13" fmla="*/ 2147483647 h 559"/>
                <a:gd name="T14" fmla="*/ 2147483647 w 588"/>
                <a:gd name="T15" fmla="*/ 2147483647 h 559"/>
                <a:gd name="T16" fmla="*/ 2147483647 w 588"/>
                <a:gd name="T17" fmla="*/ 2147483647 h 559"/>
                <a:gd name="T18" fmla="*/ 2147483647 w 588"/>
                <a:gd name="T19" fmla="*/ 2147483647 h 559"/>
                <a:gd name="T20" fmla="*/ 2147483647 w 588"/>
                <a:gd name="T21" fmla="*/ 2147483647 h 559"/>
                <a:gd name="T22" fmla="*/ 2147483647 w 588"/>
                <a:gd name="T23" fmla="*/ 2147483647 h 559"/>
                <a:gd name="T24" fmla="*/ 2147483647 w 588"/>
                <a:gd name="T25" fmla="*/ 2147483647 h 559"/>
                <a:gd name="T26" fmla="*/ 2147483647 w 588"/>
                <a:gd name="T27" fmla="*/ 2147483647 h 559"/>
                <a:gd name="T28" fmla="*/ 2147483647 w 588"/>
                <a:gd name="T29" fmla="*/ 2147483647 h 559"/>
                <a:gd name="T30" fmla="*/ 2147483647 w 588"/>
                <a:gd name="T31" fmla="*/ 2147483647 h 559"/>
                <a:gd name="T32" fmla="*/ 2147483647 w 588"/>
                <a:gd name="T33" fmla="*/ 2147483647 h 559"/>
                <a:gd name="T34" fmla="*/ 2147483647 w 588"/>
                <a:gd name="T35" fmla="*/ 2147483647 h 559"/>
                <a:gd name="T36" fmla="*/ 2147483647 w 588"/>
                <a:gd name="T37" fmla="*/ 2147483647 h 559"/>
                <a:gd name="T38" fmla="*/ 2147483647 w 588"/>
                <a:gd name="T39" fmla="*/ 2147483647 h 559"/>
                <a:gd name="T40" fmla="*/ 2147483647 w 588"/>
                <a:gd name="T41" fmla="*/ 0 h 559"/>
                <a:gd name="T42" fmla="*/ 2147483647 w 588"/>
                <a:gd name="T43" fmla="*/ 2147483647 h 559"/>
                <a:gd name="T44" fmla="*/ 2147483647 w 588"/>
                <a:gd name="T45" fmla="*/ 2147483647 h 559"/>
                <a:gd name="T46" fmla="*/ 2147483647 w 588"/>
                <a:gd name="T47" fmla="*/ 2147483647 h 559"/>
                <a:gd name="T48" fmla="*/ 2147483647 w 588"/>
                <a:gd name="T49" fmla="*/ 2147483647 h 559"/>
                <a:gd name="T50" fmla="*/ 2147483647 w 588"/>
                <a:gd name="T51" fmla="*/ 2147483647 h 559"/>
                <a:gd name="T52" fmla="*/ 2147483647 w 588"/>
                <a:gd name="T53" fmla="*/ 2147483647 h 559"/>
                <a:gd name="T54" fmla="*/ 2147483647 w 588"/>
                <a:gd name="T55" fmla="*/ 2147483647 h 559"/>
                <a:gd name="T56" fmla="*/ 2147483647 w 588"/>
                <a:gd name="T57" fmla="*/ 2147483647 h 559"/>
                <a:gd name="T58" fmla="*/ 2147483647 w 588"/>
                <a:gd name="T59" fmla="*/ 2147483647 h 559"/>
                <a:gd name="T60" fmla="*/ 2147483647 w 588"/>
                <a:gd name="T61" fmla="*/ 2147483647 h 559"/>
                <a:gd name="T62" fmla="*/ 2147483647 w 588"/>
                <a:gd name="T63" fmla="*/ 2147483647 h 559"/>
                <a:gd name="T64" fmla="*/ 2147483647 w 588"/>
                <a:gd name="T65" fmla="*/ 2147483647 h 559"/>
                <a:gd name="T66" fmla="*/ 2147483647 w 588"/>
                <a:gd name="T67" fmla="*/ 2147483647 h 559"/>
                <a:gd name="T68" fmla="*/ 0 w 588"/>
                <a:gd name="T69" fmla="*/ 2147483647 h 559"/>
                <a:gd name="T70" fmla="*/ 2147483647 w 588"/>
                <a:gd name="T71" fmla="*/ 2147483647 h 559"/>
                <a:gd name="T72" fmla="*/ 2147483647 w 588"/>
                <a:gd name="T73" fmla="*/ 2147483647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8"/>
                <a:gd name="T112" fmla="*/ 0 h 559"/>
                <a:gd name="T113" fmla="*/ 588 w 588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8" h="559">
                  <a:moveTo>
                    <a:pt x="48" y="497"/>
                  </a:moveTo>
                  <a:lnTo>
                    <a:pt x="50" y="511"/>
                  </a:lnTo>
                  <a:lnTo>
                    <a:pt x="56" y="511"/>
                  </a:lnTo>
                  <a:lnTo>
                    <a:pt x="59" y="519"/>
                  </a:lnTo>
                  <a:lnTo>
                    <a:pt x="64" y="521"/>
                  </a:lnTo>
                  <a:lnTo>
                    <a:pt x="69" y="521"/>
                  </a:lnTo>
                  <a:lnTo>
                    <a:pt x="72" y="521"/>
                  </a:lnTo>
                  <a:lnTo>
                    <a:pt x="74" y="526"/>
                  </a:lnTo>
                  <a:lnTo>
                    <a:pt x="79" y="526"/>
                  </a:lnTo>
                  <a:lnTo>
                    <a:pt x="83" y="526"/>
                  </a:lnTo>
                  <a:lnTo>
                    <a:pt x="84" y="527"/>
                  </a:lnTo>
                  <a:lnTo>
                    <a:pt x="89" y="533"/>
                  </a:lnTo>
                  <a:lnTo>
                    <a:pt x="101" y="540"/>
                  </a:lnTo>
                  <a:lnTo>
                    <a:pt x="102" y="544"/>
                  </a:lnTo>
                  <a:lnTo>
                    <a:pt x="104" y="546"/>
                  </a:lnTo>
                  <a:lnTo>
                    <a:pt x="140" y="545"/>
                  </a:lnTo>
                  <a:lnTo>
                    <a:pt x="147" y="546"/>
                  </a:lnTo>
                  <a:lnTo>
                    <a:pt x="146" y="540"/>
                  </a:lnTo>
                  <a:lnTo>
                    <a:pt x="155" y="539"/>
                  </a:lnTo>
                  <a:lnTo>
                    <a:pt x="154" y="521"/>
                  </a:lnTo>
                  <a:lnTo>
                    <a:pt x="161" y="511"/>
                  </a:lnTo>
                  <a:lnTo>
                    <a:pt x="169" y="510"/>
                  </a:lnTo>
                  <a:lnTo>
                    <a:pt x="183" y="511"/>
                  </a:lnTo>
                  <a:lnTo>
                    <a:pt x="191" y="515"/>
                  </a:lnTo>
                  <a:lnTo>
                    <a:pt x="199" y="516"/>
                  </a:lnTo>
                  <a:lnTo>
                    <a:pt x="230" y="533"/>
                  </a:lnTo>
                  <a:lnTo>
                    <a:pt x="260" y="533"/>
                  </a:lnTo>
                  <a:lnTo>
                    <a:pt x="264" y="558"/>
                  </a:lnTo>
                  <a:lnTo>
                    <a:pt x="345" y="552"/>
                  </a:lnTo>
                  <a:lnTo>
                    <a:pt x="553" y="538"/>
                  </a:lnTo>
                  <a:lnTo>
                    <a:pt x="587" y="536"/>
                  </a:lnTo>
                  <a:lnTo>
                    <a:pt x="583" y="511"/>
                  </a:lnTo>
                  <a:lnTo>
                    <a:pt x="569" y="325"/>
                  </a:lnTo>
                  <a:lnTo>
                    <a:pt x="566" y="278"/>
                  </a:lnTo>
                  <a:lnTo>
                    <a:pt x="428" y="99"/>
                  </a:lnTo>
                  <a:lnTo>
                    <a:pt x="402" y="65"/>
                  </a:lnTo>
                  <a:lnTo>
                    <a:pt x="395" y="73"/>
                  </a:lnTo>
                  <a:lnTo>
                    <a:pt x="379" y="69"/>
                  </a:lnTo>
                  <a:lnTo>
                    <a:pt x="374" y="65"/>
                  </a:lnTo>
                  <a:lnTo>
                    <a:pt x="364" y="63"/>
                  </a:lnTo>
                  <a:lnTo>
                    <a:pt x="347" y="64"/>
                  </a:lnTo>
                  <a:lnTo>
                    <a:pt x="345" y="0"/>
                  </a:lnTo>
                  <a:lnTo>
                    <a:pt x="340" y="0"/>
                  </a:lnTo>
                  <a:lnTo>
                    <a:pt x="331" y="21"/>
                  </a:lnTo>
                  <a:lnTo>
                    <a:pt x="322" y="65"/>
                  </a:lnTo>
                  <a:lnTo>
                    <a:pt x="330" y="152"/>
                  </a:lnTo>
                  <a:lnTo>
                    <a:pt x="335" y="168"/>
                  </a:lnTo>
                  <a:lnTo>
                    <a:pt x="335" y="174"/>
                  </a:lnTo>
                  <a:lnTo>
                    <a:pt x="325" y="183"/>
                  </a:lnTo>
                  <a:lnTo>
                    <a:pt x="317" y="187"/>
                  </a:lnTo>
                  <a:lnTo>
                    <a:pt x="305" y="201"/>
                  </a:lnTo>
                  <a:lnTo>
                    <a:pt x="299" y="201"/>
                  </a:lnTo>
                  <a:lnTo>
                    <a:pt x="297" y="206"/>
                  </a:lnTo>
                  <a:lnTo>
                    <a:pt x="295" y="238"/>
                  </a:lnTo>
                  <a:lnTo>
                    <a:pt x="296" y="257"/>
                  </a:lnTo>
                  <a:lnTo>
                    <a:pt x="294" y="270"/>
                  </a:lnTo>
                  <a:lnTo>
                    <a:pt x="288" y="286"/>
                  </a:lnTo>
                  <a:lnTo>
                    <a:pt x="278" y="298"/>
                  </a:lnTo>
                  <a:lnTo>
                    <a:pt x="266" y="310"/>
                  </a:lnTo>
                  <a:lnTo>
                    <a:pt x="166" y="383"/>
                  </a:lnTo>
                  <a:lnTo>
                    <a:pt x="162" y="388"/>
                  </a:lnTo>
                  <a:lnTo>
                    <a:pt x="146" y="392"/>
                  </a:lnTo>
                  <a:lnTo>
                    <a:pt x="144" y="395"/>
                  </a:lnTo>
                  <a:lnTo>
                    <a:pt x="137" y="396"/>
                  </a:lnTo>
                  <a:lnTo>
                    <a:pt x="136" y="397"/>
                  </a:lnTo>
                  <a:lnTo>
                    <a:pt x="124" y="404"/>
                  </a:lnTo>
                  <a:lnTo>
                    <a:pt x="123" y="404"/>
                  </a:lnTo>
                  <a:lnTo>
                    <a:pt x="118" y="407"/>
                  </a:lnTo>
                  <a:lnTo>
                    <a:pt x="109" y="408"/>
                  </a:lnTo>
                  <a:lnTo>
                    <a:pt x="0" y="419"/>
                  </a:lnTo>
                  <a:lnTo>
                    <a:pt x="19" y="446"/>
                  </a:lnTo>
                  <a:lnTo>
                    <a:pt x="46" y="453"/>
                  </a:lnTo>
                  <a:lnTo>
                    <a:pt x="48" y="481"/>
                  </a:lnTo>
                  <a:lnTo>
                    <a:pt x="48" y="49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Freeform 30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6245610" y="4326807"/>
              <a:ext cx="507921" cy="820584"/>
            </a:xfrm>
            <a:custGeom>
              <a:avLst/>
              <a:gdLst>
                <a:gd name="T0" fmla="*/ 2147483647 w 385"/>
                <a:gd name="T1" fmla="*/ 2147483647 h 700"/>
                <a:gd name="T2" fmla="*/ 2147483647 w 385"/>
                <a:gd name="T3" fmla="*/ 2147483647 h 700"/>
                <a:gd name="T4" fmla="*/ 2147483647 w 385"/>
                <a:gd name="T5" fmla="*/ 2147483647 h 700"/>
                <a:gd name="T6" fmla="*/ 2147483647 w 385"/>
                <a:gd name="T7" fmla="*/ 2147483647 h 700"/>
                <a:gd name="T8" fmla="*/ 2147483647 w 385"/>
                <a:gd name="T9" fmla="*/ 2147483647 h 700"/>
                <a:gd name="T10" fmla="*/ 2147483647 w 385"/>
                <a:gd name="T11" fmla="*/ 2147483647 h 700"/>
                <a:gd name="T12" fmla="*/ 2147483647 w 385"/>
                <a:gd name="T13" fmla="*/ 2147483647 h 700"/>
                <a:gd name="T14" fmla="*/ 2147483647 w 385"/>
                <a:gd name="T15" fmla="*/ 2147483647 h 700"/>
                <a:gd name="T16" fmla="*/ 2147483647 w 385"/>
                <a:gd name="T17" fmla="*/ 2147483647 h 700"/>
                <a:gd name="T18" fmla="*/ 2147483647 w 385"/>
                <a:gd name="T19" fmla="*/ 2147483647 h 700"/>
                <a:gd name="T20" fmla="*/ 2147483647 w 385"/>
                <a:gd name="T21" fmla="*/ 2147483647 h 700"/>
                <a:gd name="T22" fmla="*/ 2147483647 w 385"/>
                <a:gd name="T23" fmla="*/ 2147483647 h 700"/>
                <a:gd name="T24" fmla="*/ 2147483647 w 385"/>
                <a:gd name="T25" fmla="*/ 2147483647 h 700"/>
                <a:gd name="T26" fmla="*/ 2147483647 w 385"/>
                <a:gd name="T27" fmla="*/ 2147483647 h 700"/>
                <a:gd name="T28" fmla="*/ 2147483647 w 385"/>
                <a:gd name="T29" fmla="*/ 2147483647 h 700"/>
                <a:gd name="T30" fmla="*/ 2147483647 w 385"/>
                <a:gd name="T31" fmla="*/ 2147483647 h 700"/>
                <a:gd name="T32" fmla="*/ 2147483647 w 385"/>
                <a:gd name="T33" fmla="*/ 2147483647 h 700"/>
                <a:gd name="T34" fmla="*/ 2147483647 w 385"/>
                <a:gd name="T35" fmla="*/ 2147483647 h 700"/>
                <a:gd name="T36" fmla="*/ 2147483647 w 385"/>
                <a:gd name="T37" fmla="*/ 2147483647 h 700"/>
                <a:gd name="T38" fmla="*/ 2147483647 w 385"/>
                <a:gd name="T39" fmla="*/ 2147483647 h 700"/>
                <a:gd name="T40" fmla="*/ 2147483647 w 385"/>
                <a:gd name="T41" fmla="*/ 2147483647 h 700"/>
                <a:gd name="T42" fmla="*/ 2147483647 w 385"/>
                <a:gd name="T43" fmla="*/ 2147483647 h 700"/>
                <a:gd name="T44" fmla="*/ 2147483647 w 385"/>
                <a:gd name="T45" fmla="*/ 2147483647 h 700"/>
                <a:gd name="T46" fmla="*/ 2147483647 w 385"/>
                <a:gd name="T47" fmla="*/ 2147483647 h 700"/>
                <a:gd name="T48" fmla="*/ 2147483647 w 385"/>
                <a:gd name="T49" fmla="*/ 2147483647 h 700"/>
                <a:gd name="T50" fmla="*/ 2147483647 w 385"/>
                <a:gd name="T51" fmla="*/ 2147483647 h 700"/>
                <a:gd name="T52" fmla="*/ 2147483647 w 385"/>
                <a:gd name="T53" fmla="*/ 2147483647 h 700"/>
                <a:gd name="T54" fmla="*/ 2147483647 w 385"/>
                <a:gd name="T55" fmla="*/ 2147483647 h 700"/>
                <a:gd name="T56" fmla="*/ 2147483647 w 385"/>
                <a:gd name="T57" fmla="*/ 2147483647 h 700"/>
                <a:gd name="T58" fmla="*/ 2147483647 w 385"/>
                <a:gd name="T59" fmla="*/ 2147483647 h 700"/>
                <a:gd name="T60" fmla="*/ 2147483647 w 385"/>
                <a:gd name="T61" fmla="*/ 2147483647 h 700"/>
                <a:gd name="T62" fmla="*/ 2147483647 w 385"/>
                <a:gd name="T63" fmla="*/ 2147483647 h 700"/>
                <a:gd name="T64" fmla="*/ 2147483647 w 385"/>
                <a:gd name="T65" fmla="*/ 2147483647 h 700"/>
                <a:gd name="T66" fmla="*/ 2147483647 w 385"/>
                <a:gd name="T67" fmla="*/ 2147483647 h 700"/>
                <a:gd name="T68" fmla="*/ 2147483647 w 385"/>
                <a:gd name="T69" fmla="*/ 2147483647 h 700"/>
                <a:gd name="T70" fmla="*/ 2147483647 w 385"/>
                <a:gd name="T71" fmla="*/ 2147483647 h 700"/>
                <a:gd name="T72" fmla="*/ 2147483647 w 385"/>
                <a:gd name="T73" fmla="*/ 2147483647 h 700"/>
                <a:gd name="T74" fmla="*/ 2147483647 w 385"/>
                <a:gd name="T75" fmla="*/ 2147483647 h 700"/>
                <a:gd name="T76" fmla="*/ 2147483647 w 385"/>
                <a:gd name="T77" fmla="*/ 2147483647 h 700"/>
                <a:gd name="T78" fmla="*/ 2147483647 w 385"/>
                <a:gd name="T79" fmla="*/ 2147483647 h 700"/>
                <a:gd name="T80" fmla="*/ 2147483647 w 385"/>
                <a:gd name="T81" fmla="*/ 2147483647 h 700"/>
                <a:gd name="T82" fmla="*/ 2147483647 w 385"/>
                <a:gd name="T83" fmla="*/ 2147483647 h 700"/>
                <a:gd name="T84" fmla="*/ 2147483647 w 385"/>
                <a:gd name="T85" fmla="*/ 2147483647 h 700"/>
                <a:gd name="T86" fmla="*/ 2147483647 w 385"/>
                <a:gd name="T87" fmla="*/ 2147483647 h 700"/>
                <a:gd name="T88" fmla="*/ 2147483647 w 385"/>
                <a:gd name="T89" fmla="*/ 2147483647 h 700"/>
                <a:gd name="T90" fmla="*/ 2147483647 w 385"/>
                <a:gd name="T91" fmla="*/ 2147483647 h 700"/>
                <a:gd name="T92" fmla="*/ 2147483647 w 385"/>
                <a:gd name="T93" fmla="*/ 2147483647 h 700"/>
                <a:gd name="T94" fmla="*/ 2147483647 w 385"/>
                <a:gd name="T95" fmla="*/ 2147483647 h 700"/>
                <a:gd name="T96" fmla="*/ 2147483647 w 385"/>
                <a:gd name="T97" fmla="*/ 2147483647 h 700"/>
                <a:gd name="T98" fmla="*/ 2147483647 w 385"/>
                <a:gd name="T99" fmla="*/ 2147483647 h 700"/>
                <a:gd name="T100" fmla="*/ 2147483647 w 385"/>
                <a:gd name="T101" fmla="*/ 2147483647 h 700"/>
                <a:gd name="T102" fmla="*/ 2147483647 w 385"/>
                <a:gd name="T103" fmla="*/ 2147483647 h 700"/>
                <a:gd name="T104" fmla="*/ 2147483647 w 385"/>
                <a:gd name="T105" fmla="*/ 2147483647 h 700"/>
                <a:gd name="T106" fmla="*/ 2147483647 w 385"/>
                <a:gd name="T107" fmla="*/ 2147483647 h 700"/>
                <a:gd name="T108" fmla="*/ 2147483647 w 385"/>
                <a:gd name="T109" fmla="*/ 0 h 700"/>
                <a:gd name="T110" fmla="*/ 2147483647 w 385"/>
                <a:gd name="T111" fmla="*/ 2147483647 h 700"/>
                <a:gd name="T112" fmla="*/ 2147483647 w 385"/>
                <a:gd name="T113" fmla="*/ 2147483647 h 700"/>
                <a:gd name="T114" fmla="*/ 2147483647 w 385"/>
                <a:gd name="T115" fmla="*/ 2147483647 h 700"/>
                <a:gd name="T116" fmla="*/ 2147483647 w 385"/>
                <a:gd name="T117" fmla="*/ 2147483647 h 7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700"/>
                <a:gd name="T179" fmla="*/ 385 w 385"/>
                <a:gd name="T180" fmla="*/ 700 h 7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700">
                  <a:moveTo>
                    <a:pt x="0" y="451"/>
                  </a:moveTo>
                  <a:lnTo>
                    <a:pt x="3" y="499"/>
                  </a:lnTo>
                  <a:lnTo>
                    <a:pt x="17" y="687"/>
                  </a:lnTo>
                  <a:lnTo>
                    <a:pt x="19" y="687"/>
                  </a:lnTo>
                  <a:lnTo>
                    <a:pt x="21" y="684"/>
                  </a:lnTo>
                  <a:lnTo>
                    <a:pt x="24" y="683"/>
                  </a:lnTo>
                  <a:lnTo>
                    <a:pt x="26" y="680"/>
                  </a:lnTo>
                  <a:lnTo>
                    <a:pt x="35" y="676"/>
                  </a:lnTo>
                  <a:lnTo>
                    <a:pt x="37" y="676"/>
                  </a:lnTo>
                  <a:lnTo>
                    <a:pt x="42" y="680"/>
                  </a:lnTo>
                  <a:lnTo>
                    <a:pt x="46" y="684"/>
                  </a:lnTo>
                  <a:lnTo>
                    <a:pt x="47" y="683"/>
                  </a:lnTo>
                  <a:lnTo>
                    <a:pt x="48" y="684"/>
                  </a:lnTo>
                  <a:lnTo>
                    <a:pt x="53" y="683"/>
                  </a:lnTo>
                  <a:lnTo>
                    <a:pt x="57" y="690"/>
                  </a:lnTo>
                  <a:lnTo>
                    <a:pt x="65" y="692"/>
                  </a:lnTo>
                  <a:lnTo>
                    <a:pt x="70" y="699"/>
                  </a:lnTo>
                  <a:lnTo>
                    <a:pt x="70" y="688"/>
                  </a:lnTo>
                  <a:lnTo>
                    <a:pt x="71" y="686"/>
                  </a:lnTo>
                  <a:lnTo>
                    <a:pt x="76" y="683"/>
                  </a:lnTo>
                  <a:lnTo>
                    <a:pt x="77" y="678"/>
                  </a:lnTo>
                  <a:lnTo>
                    <a:pt x="80" y="677"/>
                  </a:lnTo>
                  <a:lnTo>
                    <a:pt x="80" y="674"/>
                  </a:lnTo>
                  <a:lnTo>
                    <a:pt x="83" y="672"/>
                  </a:lnTo>
                  <a:lnTo>
                    <a:pt x="84" y="668"/>
                  </a:lnTo>
                  <a:lnTo>
                    <a:pt x="86" y="665"/>
                  </a:lnTo>
                  <a:lnTo>
                    <a:pt x="94" y="661"/>
                  </a:lnTo>
                  <a:lnTo>
                    <a:pt x="95" y="659"/>
                  </a:lnTo>
                  <a:lnTo>
                    <a:pt x="95" y="653"/>
                  </a:lnTo>
                  <a:lnTo>
                    <a:pt x="99" y="647"/>
                  </a:lnTo>
                  <a:lnTo>
                    <a:pt x="100" y="641"/>
                  </a:lnTo>
                  <a:lnTo>
                    <a:pt x="104" y="633"/>
                  </a:lnTo>
                  <a:lnTo>
                    <a:pt x="106" y="632"/>
                  </a:lnTo>
                  <a:lnTo>
                    <a:pt x="108" y="629"/>
                  </a:lnTo>
                  <a:lnTo>
                    <a:pt x="109" y="617"/>
                  </a:lnTo>
                  <a:lnTo>
                    <a:pt x="116" y="607"/>
                  </a:lnTo>
                  <a:lnTo>
                    <a:pt x="115" y="604"/>
                  </a:lnTo>
                  <a:lnTo>
                    <a:pt x="117" y="597"/>
                  </a:lnTo>
                  <a:lnTo>
                    <a:pt x="121" y="587"/>
                  </a:lnTo>
                  <a:lnTo>
                    <a:pt x="126" y="581"/>
                  </a:lnTo>
                  <a:lnTo>
                    <a:pt x="130" y="581"/>
                  </a:lnTo>
                  <a:lnTo>
                    <a:pt x="131" y="582"/>
                  </a:lnTo>
                  <a:lnTo>
                    <a:pt x="133" y="583"/>
                  </a:lnTo>
                  <a:lnTo>
                    <a:pt x="140" y="578"/>
                  </a:lnTo>
                  <a:lnTo>
                    <a:pt x="143" y="581"/>
                  </a:lnTo>
                  <a:lnTo>
                    <a:pt x="152" y="579"/>
                  </a:lnTo>
                  <a:lnTo>
                    <a:pt x="155" y="579"/>
                  </a:lnTo>
                  <a:lnTo>
                    <a:pt x="159" y="579"/>
                  </a:lnTo>
                  <a:lnTo>
                    <a:pt x="164" y="574"/>
                  </a:lnTo>
                  <a:lnTo>
                    <a:pt x="164" y="572"/>
                  </a:lnTo>
                  <a:lnTo>
                    <a:pt x="169" y="559"/>
                  </a:lnTo>
                  <a:lnTo>
                    <a:pt x="169" y="558"/>
                  </a:lnTo>
                  <a:lnTo>
                    <a:pt x="172" y="556"/>
                  </a:lnTo>
                  <a:lnTo>
                    <a:pt x="172" y="552"/>
                  </a:lnTo>
                  <a:lnTo>
                    <a:pt x="173" y="548"/>
                  </a:lnTo>
                  <a:lnTo>
                    <a:pt x="176" y="544"/>
                  </a:lnTo>
                  <a:lnTo>
                    <a:pt x="181" y="541"/>
                  </a:lnTo>
                  <a:lnTo>
                    <a:pt x="182" y="537"/>
                  </a:lnTo>
                  <a:lnTo>
                    <a:pt x="183" y="537"/>
                  </a:lnTo>
                  <a:lnTo>
                    <a:pt x="184" y="535"/>
                  </a:lnTo>
                  <a:lnTo>
                    <a:pt x="183" y="534"/>
                  </a:lnTo>
                  <a:lnTo>
                    <a:pt x="184" y="528"/>
                  </a:lnTo>
                  <a:lnTo>
                    <a:pt x="184" y="526"/>
                  </a:lnTo>
                  <a:lnTo>
                    <a:pt x="187" y="521"/>
                  </a:lnTo>
                  <a:lnTo>
                    <a:pt x="187" y="518"/>
                  </a:lnTo>
                  <a:lnTo>
                    <a:pt x="187" y="517"/>
                  </a:lnTo>
                  <a:lnTo>
                    <a:pt x="192" y="513"/>
                  </a:lnTo>
                  <a:lnTo>
                    <a:pt x="193" y="508"/>
                  </a:lnTo>
                  <a:lnTo>
                    <a:pt x="197" y="508"/>
                  </a:lnTo>
                  <a:lnTo>
                    <a:pt x="198" y="509"/>
                  </a:lnTo>
                  <a:lnTo>
                    <a:pt x="199" y="516"/>
                  </a:lnTo>
                  <a:lnTo>
                    <a:pt x="201" y="517"/>
                  </a:lnTo>
                  <a:lnTo>
                    <a:pt x="202" y="521"/>
                  </a:lnTo>
                  <a:lnTo>
                    <a:pt x="204" y="525"/>
                  </a:lnTo>
                  <a:lnTo>
                    <a:pt x="205" y="530"/>
                  </a:lnTo>
                  <a:lnTo>
                    <a:pt x="204" y="534"/>
                  </a:lnTo>
                  <a:lnTo>
                    <a:pt x="204" y="536"/>
                  </a:lnTo>
                  <a:lnTo>
                    <a:pt x="205" y="538"/>
                  </a:lnTo>
                  <a:lnTo>
                    <a:pt x="204" y="549"/>
                  </a:lnTo>
                  <a:lnTo>
                    <a:pt x="201" y="552"/>
                  </a:lnTo>
                  <a:lnTo>
                    <a:pt x="200" y="557"/>
                  </a:lnTo>
                  <a:lnTo>
                    <a:pt x="200" y="558"/>
                  </a:lnTo>
                  <a:lnTo>
                    <a:pt x="200" y="559"/>
                  </a:lnTo>
                  <a:lnTo>
                    <a:pt x="200" y="565"/>
                  </a:lnTo>
                  <a:lnTo>
                    <a:pt x="199" y="566"/>
                  </a:lnTo>
                  <a:lnTo>
                    <a:pt x="195" y="569"/>
                  </a:lnTo>
                  <a:lnTo>
                    <a:pt x="195" y="570"/>
                  </a:lnTo>
                  <a:lnTo>
                    <a:pt x="196" y="573"/>
                  </a:lnTo>
                  <a:lnTo>
                    <a:pt x="196" y="576"/>
                  </a:lnTo>
                  <a:lnTo>
                    <a:pt x="199" y="576"/>
                  </a:lnTo>
                  <a:lnTo>
                    <a:pt x="213" y="582"/>
                  </a:lnTo>
                  <a:lnTo>
                    <a:pt x="219" y="583"/>
                  </a:lnTo>
                  <a:lnTo>
                    <a:pt x="220" y="584"/>
                  </a:lnTo>
                  <a:lnTo>
                    <a:pt x="220" y="589"/>
                  </a:lnTo>
                  <a:lnTo>
                    <a:pt x="220" y="591"/>
                  </a:lnTo>
                  <a:lnTo>
                    <a:pt x="223" y="593"/>
                  </a:lnTo>
                  <a:lnTo>
                    <a:pt x="224" y="593"/>
                  </a:lnTo>
                  <a:lnTo>
                    <a:pt x="226" y="593"/>
                  </a:lnTo>
                  <a:lnTo>
                    <a:pt x="228" y="595"/>
                  </a:lnTo>
                  <a:lnTo>
                    <a:pt x="229" y="598"/>
                  </a:lnTo>
                  <a:lnTo>
                    <a:pt x="231" y="599"/>
                  </a:lnTo>
                  <a:lnTo>
                    <a:pt x="231" y="603"/>
                  </a:lnTo>
                  <a:lnTo>
                    <a:pt x="230" y="607"/>
                  </a:lnTo>
                  <a:lnTo>
                    <a:pt x="229" y="606"/>
                  </a:lnTo>
                  <a:lnTo>
                    <a:pt x="229" y="607"/>
                  </a:lnTo>
                  <a:lnTo>
                    <a:pt x="229" y="612"/>
                  </a:lnTo>
                  <a:lnTo>
                    <a:pt x="230" y="613"/>
                  </a:lnTo>
                  <a:lnTo>
                    <a:pt x="231" y="612"/>
                  </a:lnTo>
                  <a:lnTo>
                    <a:pt x="232" y="612"/>
                  </a:lnTo>
                  <a:lnTo>
                    <a:pt x="233" y="618"/>
                  </a:lnTo>
                  <a:lnTo>
                    <a:pt x="231" y="621"/>
                  </a:lnTo>
                  <a:lnTo>
                    <a:pt x="232" y="623"/>
                  </a:lnTo>
                  <a:lnTo>
                    <a:pt x="235" y="624"/>
                  </a:lnTo>
                  <a:lnTo>
                    <a:pt x="237" y="623"/>
                  </a:lnTo>
                  <a:lnTo>
                    <a:pt x="235" y="622"/>
                  </a:lnTo>
                  <a:lnTo>
                    <a:pt x="238" y="620"/>
                  </a:lnTo>
                  <a:lnTo>
                    <a:pt x="238" y="624"/>
                  </a:lnTo>
                  <a:lnTo>
                    <a:pt x="239" y="625"/>
                  </a:lnTo>
                  <a:lnTo>
                    <a:pt x="240" y="629"/>
                  </a:lnTo>
                  <a:lnTo>
                    <a:pt x="242" y="629"/>
                  </a:lnTo>
                  <a:lnTo>
                    <a:pt x="242" y="622"/>
                  </a:lnTo>
                  <a:lnTo>
                    <a:pt x="242" y="607"/>
                  </a:lnTo>
                  <a:lnTo>
                    <a:pt x="244" y="601"/>
                  </a:lnTo>
                  <a:lnTo>
                    <a:pt x="245" y="599"/>
                  </a:lnTo>
                  <a:lnTo>
                    <a:pt x="246" y="595"/>
                  </a:lnTo>
                  <a:lnTo>
                    <a:pt x="252" y="585"/>
                  </a:lnTo>
                  <a:lnTo>
                    <a:pt x="252" y="579"/>
                  </a:lnTo>
                  <a:lnTo>
                    <a:pt x="252" y="578"/>
                  </a:lnTo>
                  <a:lnTo>
                    <a:pt x="252" y="568"/>
                  </a:lnTo>
                  <a:lnTo>
                    <a:pt x="255" y="562"/>
                  </a:lnTo>
                  <a:lnTo>
                    <a:pt x="254" y="549"/>
                  </a:lnTo>
                  <a:lnTo>
                    <a:pt x="254" y="537"/>
                  </a:lnTo>
                  <a:lnTo>
                    <a:pt x="256" y="530"/>
                  </a:lnTo>
                  <a:lnTo>
                    <a:pt x="260" y="526"/>
                  </a:lnTo>
                  <a:lnTo>
                    <a:pt x="264" y="522"/>
                  </a:lnTo>
                  <a:lnTo>
                    <a:pt x="264" y="517"/>
                  </a:lnTo>
                  <a:lnTo>
                    <a:pt x="266" y="507"/>
                  </a:lnTo>
                  <a:lnTo>
                    <a:pt x="269" y="502"/>
                  </a:lnTo>
                  <a:lnTo>
                    <a:pt x="269" y="487"/>
                  </a:lnTo>
                  <a:lnTo>
                    <a:pt x="270" y="478"/>
                  </a:lnTo>
                  <a:lnTo>
                    <a:pt x="270" y="476"/>
                  </a:lnTo>
                  <a:lnTo>
                    <a:pt x="274" y="471"/>
                  </a:lnTo>
                  <a:lnTo>
                    <a:pt x="272" y="470"/>
                  </a:lnTo>
                  <a:lnTo>
                    <a:pt x="274" y="469"/>
                  </a:lnTo>
                  <a:lnTo>
                    <a:pt x="274" y="464"/>
                  </a:lnTo>
                  <a:lnTo>
                    <a:pt x="276" y="458"/>
                  </a:lnTo>
                  <a:lnTo>
                    <a:pt x="275" y="451"/>
                  </a:lnTo>
                  <a:lnTo>
                    <a:pt x="279" y="435"/>
                  </a:lnTo>
                  <a:lnTo>
                    <a:pt x="289" y="420"/>
                  </a:lnTo>
                  <a:lnTo>
                    <a:pt x="289" y="417"/>
                  </a:lnTo>
                  <a:lnTo>
                    <a:pt x="288" y="420"/>
                  </a:lnTo>
                  <a:lnTo>
                    <a:pt x="285" y="421"/>
                  </a:lnTo>
                  <a:lnTo>
                    <a:pt x="283" y="417"/>
                  </a:lnTo>
                  <a:lnTo>
                    <a:pt x="281" y="417"/>
                  </a:lnTo>
                  <a:lnTo>
                    <a:pt x="279" y="419"/>
                  </a:lnTo>
                  <a:lnTo>
                    <a:pt x="274" y="420"/>
                  </a:lnTo>
                  <a:lnTo>
                    <a:pt x="264" y="432"/>
                  </a:lnTo>
                  <a:lnTo>
                    <a:pt x="258" y="437"/>
                  </a:lnTo>
                  <a:lnTo>
                    <a:pt x="254" y="436"/>
                  </a:lnTo>
                  <a:lnTo>
                    <a:pt x="254" y="435"/>
                  </a:lnTo>
                  <a:lnTo>
                    <a:pt x="254" y="430"/>
                  </a:lnTo>
                  <a:lnTo>
                    <a:pt x="256" y="426"/>
                  </a:lnTo>
                  <a:lnTo>
                    <a:pt x="256" y="425"/>
                  </a:lnTo>
                  <a:lnTo>
                    <a:pt x="255" y="425"/>
                  </a:lnTo>
                  <a:lnTo>
                    <a:pt x="254" y="424"/>
                  </a:lnTo>
                  <a:lnTo>
                    <a:pt x="255" y="422"/>
                  </a:lnTo>
                  <a:lnTo>
                    <a:pt x="256" y="417"/>
                  </a:lnTo>
                  <a:lnTo>
                    <a:pt x="254" y="416"/>
                  </a:lnTo>
                  <a:lnTo>
                    <a:pt x="257" y="410"/>
                  </a:lnTo>
                  <a:lnTo>
                    <a:pt x="259" y="408"/>
                  </a:lnTo>
                  <a:lnTo>
                    <a:pt x="264" y="407"/>
                  </a:lnTo>
                  <a:lnTo>
                    <a:pt x="267" y="403"/>
                  </a:lnTo>
                  <a:lnTo>
                    <a:pt x="269" y="406"/>
                  </a:lnTo>
                  <a:lnTo>
                    <a:pt x="274" y="407"/>
                  </a:lnTo>
                  <a:lnTo>
                    <a:pt x="276" y="404"/>
                  </a:lnTo>
                  <a:lnTo>
                    <a:pt x="283" y="398"/>
                  </a:lnTo>
                  <a:lnTo>
                    <a:pt x="289" y="392"/>
                  </a:lnTo>
                  <a:lnTo>
                    <a:pt x="289" y="391"/>
                  </a:lnTo>
                  <a:lnTo>
                    <a:pt x="294" y="372"/>
                  </a:lnTo>
                  <a:lnTo>
                    <a:pt x="293" y="369"/>
                  </a:lnTo>
                  <a:lnTo>
                    <a:pt x="289" y="365"/>
                  </a:lnTo>
                  <a:lnTo>
                    <a:pt x="288" y="361"/>
                  </a:lnTo>
                  <a:lnTo>
                    <a:pt x="286" y="361"/>
                  </a:lnTo>
                  <a:lnTo>
                    <a:pt x="286" y="362"/>
                  </a:lnTo>
                  <a:lnTo>
                    <a:pt x="289" y="365"/>
                  </a:lnTo>
                  <a:lnTo>
                    <a:pt x="289" y="366"/>
                  </a:lnTo>
                  <a:lnTo>
                    <a:pt x="285" y="367"/>
                  </a:lnTo>
                  <a:lnTo>
                    <a:pt x="285" y="369"/>
                  </a:lnTo>
                  <a:lnTo>
                    <a:pt x="283" y="369"/>
                  </a:lnTo>
                  <a:lnTo>
                    <a:pt x="279" y="371"/>
                  </a:lnTo>
                  <a:lnTo>
                    <a:pt x="274" y="371"/>
                  </a:lnTo>
                  <a:lnTo>
                    <a:pt x="271" y="373"/>
                  </a:lnTo>
                  <a:lnTo>
                    <a:pt x="270" y="373"/>
                  </a:lnTo>
                  <a:lnTo>
                    <a:pt x="266" y="376"/>
                  </a:lnTo>
                  <a:lnTo>
                    <a:pt x="261" y="378"/>
                  </a:lnTo>
                  <a:lnTo>
                    <a:pt x="259" y="380"/>
                  </a:lnTo>
                  <a:lnTo>
                    <a:pt x="253" y="378"/>
                  </a:lnTo>
                  <a:lnTo>
                    <a:pt x="252" y="376"/>
                  </a:lnTo>
                  <a:lnTo>
                    <a:pt x="249" y="376"/>
                  </a:lnTo>
                  <a:lnTo>
                    <a:pt x="247" y="378"/>
                  </a:lnTo>
                  <a:lnTo>
                    <a:pt x="245" y="378"/>
                  </a:lnTo>
                  <a:lnTo>
                    <a:pt x="244" y="374"/>
                  </a:lnTo>
                  <a:lnTo>
                    <a:pt x="248" y="367"/>
                  </a:lnTo>
                  <a:lnTo>
                    <a:pt x="250" y="366"/>
                  </a:lnTo>
                  <a:lnTo>
                    <a:pt x="253" y="354"/>
                  </a:lnTo>
                  <a:lnTo>
                    <a:pt x="256" y="348"/>
                  </a:lnTo>
                  <a:lnTo>
                    <a:pt x="262" y="334"/>
                  </a:lnTo>
                  <a:lnTo>
                    <a:pt x="264" y="331"/>
                  </a:lnTo>
                  <a:lnTo>
                    <a:pt x="267" y="333"/>
                  </a:lnTo>
                  <a:lnTo>
                    <a:pt x="274" y="331"/>
                  </a:lnTo>
                  <a:lnTo>
                    <a:pt x="279" y="330"/>
                  </a:lnTo>
                  <a:lnTo>
                    <a:pt x="279" y="334"/>
                  </a:lnTo>
                  <a:lnTo>
                    <a:pt x="281" y="334"/>
                  </a:lnTo>
                  <a:lnTo>
                    <a:pt x="281" y="326"/>
                  </a:lnTo>
                  <a:lnTo>
                    <a:pt x="285" y="324"/>
                  </a:lnTo>
                  <a:lnTo>
                    <a:pt x="286" y="315"/>
                  </a:lnTo>
                  <a:lnTo>
                    <a:pt x="285" y="305"/>
                  </a:lnTo>
                  <a:lnTo>
                    <a:pt x="283" y="306"/>
                  </a:lnTo>
                  <a:lnTo>
                    <a:pt x="279" y="302"/>
                  </a:lnTo>
                  <a:lnTo>
                    <a:pt x="276" y="293"/>
                  </a:lnTo>
                  <a:lnTo>
                    <a:pt x="275" y="274"/>
                  </a:lnTo>
                  <a:lnTo>
                    <a:pt x="283" y="252"/>
                  </a:lnTo>
                  <a:lnTo>
                    <a:pt x="286" y="246"/>
                  </a:lnTo>
                  <a:lnTo>
                    <a:pt x="289" y="245"/>
                  </a:lnTo>
                  <a:lnTo>
                    <a:pt x="289" y="243"/>
                  </a:lnTo>
                  <a:lnTo>
                    <a:pt x="290" y="243"/>
                  </a:lnTo>
                  <a:lnTo>
                    <a:pt x="293" y="233"/>
                  </a:lnTo>
                  <a:lnTo>
                    <a:pt x="304" y="211"/>
                  </a:lnTo>
                  <a:lnTo>
                    <a:pt x="308" y="206"/>
                  </a:lnTo>
                  <a:lnTo>
                    <a:pt x="309" y="206"/>
                  </a:lnTo>
                  <a:lnTo>
                    <a:pt x="309" y="204"/>
                  </a:lnTo>
                  <a:lnTo>
                    <a:pt x="325" y="189"/>
                  </a:lnTo>
                  <a:lnTo>
                    <a:pt x="326" y="189"/>
                  </a:lnTo>
                  <a:lnTo>
                    <a:pt x="341" y="171"/>
                  </a:lnTo>
                  <a:lnTo>
                    <a:pt x="344" y="165"/>
                  </a:lnTo>
                  <a:lnTo>
                    <a:pt x="350" y="159"/>
                  </a:lnTo>
                  <a:lnTo>
                    <a:pt x="351" y="156"/>
                  </a:lnTo>
                  <a:lnTo>
                    <a:pt x="358" y="145"/>
                  </a:lnTo>
                  <a:lnTo>
                    <a:pt x="362" y="141"/>
                  </a:lnTo>
                  <a:lnTo>
                    <a:pt x="366" y="135"/>
                  </a:lnTo>
                  <a:lnTo>
                    <a:pt x="366" y="129"/>
                  </a:lnTo>
                  <a:lnTo>
                    <a:pt x="367" y="124"/>
                  </a:lnTo>
                  <a:lnTo>
                    <a:pt x="368" y="124"/>
                  </a:lnTo>
                  <a:lnTo>
                    <a:pt x="372" y="106"/>
                  </a:lnTo>
                  <a:lnTo>
                    <a:pt x="373" y="101"/>
                  </a:lnTo>
                  <a:lnTo>
                    <a:pt x="376" y="99"/>
                  </a:lnTo>
                  <a:lnTo>
                    <a:pt x="377" y="100"/>
                  </a:lnTo>
                  <a:lnTo>
                    <a:pt x="380" y="99"/>
                  </a:lnTo>
                  <a:lnTo>
                    <a:pt x="378" y="96"/>
                  </a:lnTo>
                  <a:lnTo>
                    <a:pt x="381" y="86"/>
                  </a:lnTo>
                  <a:lnTo>
                    <a:pt x="384" y="77"/>
                  </a:lnTo>
                  <a:lnTo>
                    <a:pt x="374" y="77"/>
                  </a:lnTo>
                  <a:lnTo>
                    <a:pt x="373" y="76"/>
                  </a:lnTo>
                  <a:lnTo>
                    <a:pt x="372" y="72"/>
                  </a:lnTo>
                  <a:lnTo>
                    <a:pt x="372" y="62"/>
                  </a:lnTo>
                  <a:lnTo>
                    <a:pt x="367" y="54"/>
                  </a:lnTo>
                  <a:lnTo>
                    <a:pt x="367" y="49"/>
                  </a:lnTo>
                  <a:lnTo>
                    <a:pt x="370" y="44"/>
                  </a:lnTo>
                  <a:lnTo>
                    <a:pt x="372" y="39"/>
                  </a:lnTo>
                  <a:lnTo>
                    <a:pt x="368" y="33"/>
                  </a:lnTo>
                  <a:lnTo>
                    <a:pt x="366" y="29"/>
                  </a:lnTo>
                  <a:lnTo>
                    <a:pt x="363" y="28"/>
                  </a:lnTo>
                  <a:lnTo>
                    <a:pt x="363" y="29"/>
                  </a:lnTo>
                  <a:lnTo>
                    <a:pt x="360" y="29"/>
                  </a:lnTo>
                  <a:lnTo>
                    <a:pt x="358" y="25"/>
                  </a:lnTo>
                  <a:lnTo>
                    <a:pt x="355" y="28"/>
                  </a:lnTo>
                  <a:lnTo>
                    <a:pt x="352" y="26"/>
                  </a:lnTo>
                  <a:lnTo>
                    <a:pt x="349" y="24"/>
                  </a:lnTo>
                  <a:lnTo>
                    <a:pt x="349" y="21"/>
                  </a:lnTo>
                  <a:lnTo>
                    <a:pt x="346" y="20"/>
                  </a:lnTo>
                  <a:lnTo>
                    <a:pt x="345" y="19"/>
                  </a:lnTo>
                  <a:lnTo>
                    <a:pt x="343" y="17"/>
                  </a:lnTo>
                  <a:lnTo>
                    <a:pt x="334" y="5"/>
                  </a:lnTo>
                  <a:lnTo>
                    <a:pt x="332" y="4"/>
                  </a:lnTo>
                  <a:lnTo>
                    <a:pt x="316" y="0"/>
                  </a:lnTo>
                  <a:lnTo>
                    <a:pt x="314" y="0"/>
                  </a:lnTo>
                  <a:lnTo>
                    <a:pt x="308" y="5"/>
                  </a:lnTo>
                  <a:lnTo>
                    <a:pt x="298" y="11"/>
                  </a:lnTo>
                  <a:lnTo>
                    <a:pt x="290" y="14"/>
                  </a:lnTo>
                  <a:lnTo>
                    <a:pt x="285" y="14"/>
                  </a:lnTo>
                  <a:lnTo>
                    <a:pt x="279" y="13"/>
                  </a:lnTo>
                  <a:lnTo>
                    <a:pt x="275" y="11"/>
                  </a:lnTo>
                  <a:lnTo>
                    <a:pt x="274" y="11"/>
                  </a:lnTo>
                  <a:lnTo>
                    <a:pt x="269" y="16"/>
                  </a:lnTo>
                  <a:lnTo>
                    <a:pt x="266" y="20"/>
                  </a:lnTo>
                  <a:lnTo>
                    <a:pt x="264" y="20"/>
                  </a:lnTo>
                  <a:lnTo>
                    <a:pt x="261" y="23"/>
                  </a:lnTo>
                  <a:lnTo>
                    <a:pt x="256" y="24"/>
                  </a:lnTo>
                  <a:lnTo>
                    <a:pt x="254" y="26"/>
                  </a:lnTo>
                  <a:lnTo>
                    <a:pt x="252" y="26"/>
                  </a:lnTo>
                  <a:lnTo>
                    <a:pt x="252" y="25"/>
                  </a:lnTo>
                  <a:lnTo>
                    <a:pt x="246" y="26"/>
                  </a:lnTo>
                  <a:lnTo>
                    <a:pt x="254" y="91"/>
                  </a:lnTo>
                  <a:lnTo>
                    <a:pt x="240" y="148"/>
                  </a:lnTo>
                  <a:lnTo>
                    <a:pt x="190" y="209"/>
                  </a:lnTo>
                  <a:lnTo>
                    <a:pt x="0" y="451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Freeform 31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136435" y="5021526"/>
              <a:ext cx="727343" cy="308489"/>
            </a:xfrm>
            <a:custGeom>
              <a:avLst/>
              <a:gdLst>
                <a:gd name="T0" fmla="*/ 0 w 554"/>
                <a:gd name="T1" fmla="*/ 2147483647 h 261"/>
                <a:gd name="T2" fmla="*/ 2147483647 w 554"/>
                <a:gd name="T3" fmla="*/ 2147483647 h 261"/>
                <a:gd name="T4" fmla="*/ 2147483647 w 554"/>
                <a:gd name="T5" fmla="*/ 2147483647 h 261"/>
                <a:gd name="T6" fmla="*/ 2147483647 w 554"/>
                <a:gd name="T7" fmla="*/ 2147483647 h 261"/>
                <a:gd name="T8" fmla="*/ 2147483647 w 554"/>
                <a:gd name="T9" fmla="*/ 2147483647 h 261"/>
                <a:gd name="T10" fmla="*/ 2147483647 w 554"/>
                <a:gd name="T11" fmla="*/ 2147483647 h 261"/>
                <a:gd name="T12" fmla="*/ 2147483647 w 554"/>
                <a:gd name="T13" fmla="*/ 2147483647 h 261"/>
                <a:gd name="T14" fmla="*/ 2147483647 w 554"/>
                <a:gd name="T15" fmla="*/ 2147483647 h 261"/>
                <a:gd name="T16" fmla="*/ 2147483647 w 554"/>
                <a:gd name="T17" fmla="*/ 2147483647 h 261"/>
                <a:gd name="T18" fmla="*/ 2147483647 w 554"/>
                <a:gd name="T19" fmla="*/ 2147483647 h 261"/>
                <a:gd name="T20" fmla="*/ 2147483647 w 554"/>
                <a:gd name="T21" fmla="*/ 2147483647 h 261"/>
                <a:gd name="T22" fmla="*/ 2147483647 w 554"/>
                <a:gd name="T23" fmla="*/ 2147483647 h 261"/>
                <a:gd name="T24" fmla="*/ 2147483647 w 554"/>
                <a:gd name="T25" fmla="*/ 2147483647 h 261"/>
                <a:gd name="T26" fmla="*/ 2147483647 w 554"/>
                <a:gd name="T27" fmla="*/ 2147483647 h 261"/>
                <a:gd name="T28" fmla="*/ 2147483647 w 554"/>
                <a:gd name="T29" fmla="*/ 2147483647 h 261"/>
                <a:gd name="T30" fmla="*/ 2147483647 w 554"/>
                <a:gd name="T31" fmla="*/ 2147483647 h 261"/>
                <a:gd name="T32" fmla="*/ 2147483647 w 554"/>
                <a:gd name="T33" fmla="*/ 2147483647 h 261"/>
                <a:gd name="T34" fmla="*/ 2147483647 w 554"/>
                <a:gd name="T35" fmla="*/ 2147483647 h 261"/>
                <a:gd name="T36" fmla="*/ 2147483647 w 554"/>
                <a:gd name="T37" fmla="*/ 2147483647 h 261"/>
                <a:gd name="T38" fmla="*/ 2147483647 w 554"/>
                <a:gd name="T39" fmla="*/ 2147483647 h 261"/>
                <a:gd name="T40" fmla="*/ 2147483647 w 554"/>
                <a:gd name="T41" fmla="*/ 2147483647 h 261"/>
                <a:gd name="T42" fmla="*/ 2147483647 w 554"/>
                <a:gd name="T43" fmla="*/ 2147483647 h 261"/>
                <a:gd name="T44" fmla="*/ 2147483647 w 554"/>
                <a:gd name="T45" fmla="*/ 2147483647 h 261"/>
                <a:gd name="T46" fmla="*/ 2147483647 w 554"/>
                <a:gd name="T47" fmla="*/ 2147483647 h 261"/>
                <a:gd name="T48" fmla="*/ 2147483647 w 554"/>
                <a:gd name="T49" fmla="*/ 2147483647 h 261"/>
                <a:gd name="T50" fmla="*/ 2147483647 w 554"/>
                <a:gd name="T51" fmla="*/ 2147483647 h 261"/>
                <a:gd name="T52" fmla="*/ 2147483647 w 554"/>
                <a:gd name="T53" fmla="*/ 2147483647 h 261"/>
                <a:gd name="T54" fmla="*/ 2147483647 w 554"/>
                <a:gd name="T55" fmla="*/ 2147483647 h 261"/>
                <a:gd name="T56" fmla="*/ 2147483647 w 554"/>
                <a:gd name="T57" fmla="*/ 2147483647 h 261"/>
                <a:gd name="T58" fmla="*/ 2147483647 w 554"/>
                <a:gd name="T59" fmla="*/ 2147483647 h 261"/>
                <a:gd name="T60" fmla="*/ 2147483647 w 554"/>
                <a:gd name="T61" fmla="*/ 2147483647 h 261"/>
                <a:gd name="T62" fmla="*/ 2147483647 w 554"/>
                <a:gd name="T63" fmla="*/ 2147483647 h 261"/>
                <a:gd name="T64" fmla="*/ 2147483647 w 554"/>
                <a:gd name="T65" fmla="*/ 2147483647 h 261"/>
                <a:gd name="T66" fmla="*/ 2147483647 w 554"/>
                <a:gd name="T67" fmla="*/ 2147483647 h 261"/>
                <a:gd name="T68" fmla="*/ 2147483647 w 554"/>
                <a:gd name="T69" fmla="*/ 2147483647 h 261"/>
                <a:gd name="T70" fmla="*/ 2147483647 w 554"/>
                <a:gd name="T71" fmla="*/ 2147483647 h 261"/>
                <a:gd name="T72" fmla="*/ 2147483647 w 554"/>
                <a:gd name="T73" fmla="*/ 2147483647 h 261"/>
                <a:gd name="T74" fmla="*/ 2147483647 w 554"/>
                <a:gd name="T75" fmla="*/ 2147483647 h 261"/>
                <a:gd name="T76" fmla="*/ 2147483647 w 554"/>
                <a:gd name="T77" fmla="*/ 2147483647 h 261"/>
                <a:gd name="T78" fmla="*/ 2147483647 w 554"/>
                <a:gd name="T79" fmla="*/ 2147483647 h 261"/>
                <a:gd name="T80" fmla="*/ 2147483647 w 554"/>
                <a:gd name="T81" fmla="*/ 2147483647 h 261"/>
                <a:gd name="T82" fmla="*/ 2147483647 w 554"/>
                <a:gd name="T83" fmla="*/ 2147483647 h 261"/>
                <a:gd name="T84" fmla="*/ 2147483647 w 554"/>
                <a:gd name="T85" fmla="*/ 2147483647 h 261"/>
                <a:gd name="T86" fmla="*/ 2147483647 w 554"/>
                <a:gd name="T87" fmla="*/ 2147483647 h 261"/>
                <a:gd name="T88" fmla="*/ 2147483647 w 554"/>
                <a:gd name="T89" fmla="*/ 2147483647 h 261"/>
                <a:gd name="T90" fmla="*/ 2147483647 w 554"/>
                <a:gd name="T91" fmla="*/ 2147483647 h 261"/>
                <a:gd name="T92" fmla="*/ 2147483647 w 554"/>
                <a:gd name="T93" fmla="*/ 2147483647 h 261"/>
                <a:gd name="T94" fmla="*/ 2147483647 w 554"/>
                <a:gd name="T95" fmla="*/ 2147483647 h 261"/>
                <a:gd name="T96" fmla="*/ 2147483647 w 554"/>
                <a:gd name="T97" fmla="*/ 2147483647 h 261"/>
                <a:gd name="T98" fmla="*/ 2147483647 w 554"/>
                <a:gd name="T99" fmla="*/ 2147483647 h 261"/>
                <a:gd name="T100" fmla="*/ 2147483647 w 554"/>
                <a:gd name="T101" fmla="*/ 2147483647 h 261"/>
                <a:gd name="T102" fmla="*/ 2147483647 w 554"/>
                <a:gd name="T103" fmla="*/ 2147483647 h 261"/>
                <a:gd name="T104" fmla="*/ 2147483647 w 554"/>
                <a:gd name="T105" fmla="*/ 2147483647 h 261"/>
                <a:gd name="T106" fmla="*/ 2147483647 w 554"/>
                <a:gd name="T107" fmla="*/ 2147483647 h 261"/>
                <a:gd name="T108" fmla="*/ 2147483647 w 554"/>
                <a:gd name="T109" fmla="*/ 2147483647 h 26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54"/>
                <a:gd name="T166" fmla="*/ 0 h 261"/>
                <a:gd name="T167" fmla="*/ 554 w 554"/>
                <a:gd name="T168" fmla="*/ 261 h 26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54" h="261">
                  <a:moveTo>
                    <a:pt x="1" y="90"/>
                  </a:moveTo>
                  <a:lnTo>
                    <a:pt x="0" y="111"/>
                  </a:lnTo>
                  <a:lnTo>
                    <a:pt x="0" y="114"/>
                  </a:lnTo>
                  <a:lnTo>
                    <a:pt x="2" y="121"/>
                  </a:lnTo>
                  <a:lnTo>
                    <a:pt x="2" y="129"/>
                  </a:lnTo>
                  <a:lnTo>
                    <a:pt x="6" y="132"/>
                  </a:lnTo>
                  <a:lnTo>
                    <a:pt x="7" y="133"/>
                  </a:lnTo>
                  <a:lnTo>
                    <a:pt x="3" y="140"/>
                  </a:lnTo>
                  <a:lnTo>
                    <a:pt x="5" y="159"/>
                  </a:lnTo>
                  <a:lnTo>
                    <a:pt x="6" y="161"/>
                  </a:lnTo>
                  <a:lnTo>
                    <a:pt x="10" y="162"/>
                  </a:lnTo>
                  <a:lnTo>
                    <a:pt x="10" y="164"/>
                  </a:lnTo>
                  <a:lnTo>
                    <a:pt x="16" y="160"/>
                  </a:lnTo>
                  <a:lnTo>
                    <a:pt x="19" y="161"/>
                  </a:lnTo>
                  <a:lnTo>
                    <a:pt x="25" y="176"/>
                  </a:lnTo>
                  <a:lnTo>
                    <a:pt x="32" y="179"/>
                  </a:lnTo>
                  <a:lnTo>
                    <a:pt x="37" y="186"/>
                  </a:lnTo>
                  <a:lnTo>
                    <a:pt x="44" y="192"/>
                  </a:lnTo>
                  <a:lnTo>
                    <a:pt x="49" y="190"/>
                  </a:lnTo>
                  <a:lnTo>
                    <a:pt x="51" y="193"/>
                  </a:lnTo>
                  <a:lnTo>
                    <a:pt x="56" y="196"/>
                  </a:lnTo>
                  <a:lnTo>
                    <a:pt x="61" y="204"/>
                  </a:lnTo>
                  <a:lnTo>
                    <a:pt x="63" y="205"/>
                  </a:lnTo>
                  <a:lnTo>
                    <a:pt x="66" y="214"/>
                  </a:lnTo>
                  <a:lnTo>
                    <a:pt x="69" y="218"/>
                  </a:lnTo>
                  <a:lnTo>
                    <a:pt x="75" y="221"/>
                  </a:lnTo>
                  <a:lnTo>
                    <a:pt x="78" y="252"/>
                  </a:lnTo>
                  <a:lnTo>
                    <a:pt x="82" y="259"/>
                  </a:lnTo>
                  <a:lnTo>
                    <a:pt x="86" y="260"/>
                  </a:lnTo>
                  <a:lnTo>
                    <a:pt x="103" y="215"/>
                  </a:lnTo>
                  <a:lnTo>
                    <a:pt x="107" y="215"/>
                  </a:lnTo>
                  <a:lnTo>
                    <a:pt x="110" y="213"/>
                  </a:lnTo>
                  <a:lnTo>
                    <a:pt x="111" y="210"/>
                  </a:lnTo>
                  <a:lnTo>
                    <a:pt x="114" y="206"/>
                  </a:lnTo>
                  <a:lnTo>
                    <a:pt x="114" y="204"/>
                  </a:lnTo>
                  <a:lnTo>
                    <a:pt x="122" y="196"/>
                  </a:lnTo>
                  <a:lnTo>
                    <a:pt x="125" y="156"/>
                  </a:lnTo>
                  <a:lnTo>
                    <a:pt x="135" y="140"/>
                  </a:lnTo>
                  <a:lnTo>
                    <a:pt x="139" y="138"/>
                  </a:lnTo>
                  <a:lnTo>
                    <a:pt x="142" y="138"/>
                  </a:lnTo>
                  <a:lnTo>
                    <a:pt x="159" y="138"/>
                  </a:lnTo>
                  <a:lnTo>
                    <a:pt x="165" y="142"/>
                  </a:lnTo>
                  <a:lnTo>
                    <a:pt x="175" y="154"/>
                  </a:lnTo>
                  <a:lnTo>
                    <a:pt x="183" y="159"/>
                  </a:lnTo>
                  <a:lnTo>
                    <a:pt x="184" y="167"/>
                  </a:lnTo>
                  <a:lnTo>
                    <a:pt x="182" y="180"/>
                  </a:lnTo>
                  <a:lnTo>
                    <a:pt x="183" y="194"/>
                  </a:lnTo>
                  <a:lnTo>
                    <a:pt x="186" y="199"/>
                  </a:lnTo>
                  <a:lnTo>
                    <a:pt x="192" y="219"/>
                  </a:lnTo>
                  <a:lnTo>
                    <a:pt x="196" y="222"/>
                  </a:lnTo>
                  <a:lnTo>
                    <a:pt x="212" y="222"/>
                  </a:lnTo>
                  <a:lnTo>
                    <a:pt x="221" y="226"/>
                  </a:lnTo>
                  <a:lnTo>
                    <a:pt x="231" y="240"/>
                  </a:lnTo>
                  <a:lnTo>
                    <a:pt x="237" y="241"/>
                  </a:lnTo>
                  <a:lnTo>
                    <a:pt x="245" y="242"/>
                  </a:lnTo>
                  <a:lnTo>
                    <a:pt x="248" y="240"/>
                  </a:lnTo>
                  <a:lnTo>
                    <a:pt x="271" y="209"/>
                  </a:lnTo>
                  <a:lnTo>
                    <a:pt x="299" y="180"/>
                  </a:lnTo>
                  <a:lnTo>
                    <a:pt x="300" y="173"/>
                  </a:lnTo>
                  <a:lnTo>
                    <a:pt x="303" y="171"/>
                  </a:lnTo>
                  <a:lnTo>
                    <a:pt x="307" y="169"/>
                  </a:lnTo>
                  <a:lnTo>
                    <a:pt x="311" y="164"/>
                  </a:lnTo>
                  <a:lnTo>
                    <a:pt x="322" y="159"/>
                  </a:lnTo>
                  <a:lnTo>
                    <a:pt x="327" y="156"/>
                  </a:lnTo>
                  <a:lnTo>
                    <a:pt x="329" y="154"/>
                  </a:lnTo>
                  <a:lnTo>
                    <a:pt x="340" y="154"/>
                  </a:lnTo>
                  <a:lnTo>
                    <a:pt x="342" y="156"/>
                  </a:lnTo>
                  <a:lnTo>
                    <a:pt x="345" y="153"/>
                  </a:lnTo>
                  <a:lnTo>
                    <a:pt x="348" y="138"/>
                  </a:lnTo>
                  <a:lnTo>
                    <a:pt x="352" y="138"/>
                  </a:lnTo>
                  <a:lnTo>
                    <a:pt x="364" y="133"/>
                  </a:lnTo>
                  <a:lnTo>
                    <a:pt x="366" y="137"/>
                  </a:lnTo>
                  <a:lnTo>
                    <a:pt x="366" y="142"/>
                  </a:lnTo>
                  <a:lnTo>
                    <a:pt x="368" y="143"/>
                  </a:lnTo>
                  <a:lnTo>
                    <a:pt x="370" y="143"/>
                  </a:lnTo>
                  <a:lnTo>
                    <a:pt x="374" y="141"/>
                  </a:lnTo>
                  <a:lnTo>
                    <a:pt x="381" y="146"/>
                  </a:lnTo>
                  <a:lnTo>
                    <a:pt x="382" y="148"/>
                  </a:lnTo>
                  <a:lnTo>
                    <a:pt x="387" y="148"/>
                  </a:lnTo>
                  <a:lnTo>
                    <a:pt x="393" y="146"/>
                  </a:lnTo>
                  <a:lnTo>
                    <a:pt x="397" y="147"/>
                  </a:lnTo>
                  <a:lnTo>
                    <a:pt x="399" y="148"/>
                  </a:lnTo>
                  <a:lnTo>
                    <a:pt x="400" y="157"/>
                  </a:lnTo>
                  <a:lnTo>
                    <a:pt x="405" y="172"/>
                  </a:lnTo>
                  <a:lnTo>
                    <a:pt x="409" y="173"/>
                  </a:lnTo>
                  <a:lnTo>
                    <a:pt x="419" y="174"/>
                  </a:lnTo>
                  <a:lnTo>
                    <a:pt x="425" y="177"/>
                  </a:lnTo>
                  <a:lnTo>
                    <a:pt x="431" y="189"/>
                  </a:lnTo>
                  <a:lnTo>
                    <a:pt x="430" y="194"/>
                  </a:lnTo>
                  <a:lnTo>
                    <a:pt x="426" y="204"/>
                  </a:lnTo>
                  <a:lnTo>
                    <a:pt x="426" y="211"/>
                  </a:lnTo>
                  <a:lnTo>
                    <a:pt x="430" y="214"/>
                  </a:lnTo>
                  <a:lnTo>
                    <a:pt x="448" y="215"/>
                  </a:lnTo>
                  <a:lnTo>
                    <a:pt x="457" y="219"/>
                  </a:lnTo>
                  <a:lnTo>
                    <a:pt x="457" y="224"/>
                  </a:lnTo>
                  <a:lnTo>
                    <a:pt x="460" y="224"/>
                  </a:lnTo>
                  <a:lnTo>
                    <a:pt x="473" y="224"/>
                  </a:lnTo>
                  <a:lnTo>
                    <a:pt x="474" y="231"/>
                  </a:lnTo>
                  <a:lnTo>
                    <a:pt x="478" y="232"/>
                  </a:lnTo>
                  <a:lnTo>
                    <a:pt x="478" y="235"/>
                  </a:lnTo>
                  <a:lnTo>
                    <a:pt x="477" y="237"/>
                  </a:lnTo>
                  <a:lnTo>
                    <a:pt x="474" y="242"/>
                  </a:lnTo>
                  <a:lnTo>
                    <a:pt x="553" y="237"/>
                  </a:lnTo>
                  <a:lnTo>
                    <a:pt x="546" y="137"/>
                  </a:lnTo>
                  <a:lnTo>
                    <a:pt x="545" y="137"/>
                  </a:lnTo>
                  <a:lnTo>
                    <a:pt x="541" y="112"/>
                  </a:lnTo>
                  <a:lnTo>
                    <a:pt x="511" y="112"/>
                  </a:lnTo>
                  <a:lnTo>
                    <a:pt x="481" y="96"/>
                  </a:lnTo>
                  <a:lnTo>
                    <a:pt x="472" y="95"/>
                  </a:lnTo>
                  <a:lnTo>
                    <a:pt x="463" y="91"/>
                  </a:lnTo>
                  <a:lnTo>
                    <a:pt x="449" y="89"/>
                  </a:lnTo>
                  <a:lnTo>
                    <a:pt x="442" y="91"/>
                  </a:lnTo>
                  <a:lnTo>
                    <a:pt x="435" y="101"/>
                  </a:lnTo>
                  <a:lnTo>
                    <a:pt x="437" y="119"/>
                  </a:lnTo>
                  <a:lnTo>
                    <a:pt x="427" y="121"/>
                  </a:lnTo>
                  <a:lnTo>
                    <a:pt x="428" y="127"/>
                  </a:lnTo>
                  <a:lnTo>
                    <a:pt x="421" y="125"/>
                  </a:lnTo>
                  <a:lnTo>
                    <a:pt x="385" y="127"/>
                  </a:lnTo>
                  <a:lnTo>
                    <a:pt x="382" y="124"/>
                  </a:lnTo>
                  <a:lnTo>
                    <a:pt x="381" y="121"/>
                  </a:lnTo>
                  <a:lnTo>
                    <a:pt x="369" y="112"/>
                  </a:lnTo>
                  <a:lnTo>
                    <a:pt x="366" y="107"/>
                  </a:lnTo>
                  <a:lnTo>
                    <a:pt x="364" y="105"/>
                  </a:lnTo>
                  <a:lnTo>
                    <a:pt x="360" y="105"/>
                  </a:lnTo>
                  <a:lnTo>
                    <a:pt x="354" y="105"/>
                  </a:lnTo>
                  <a:lnTo>
                    <a:pt x="353" y="102"/>
                  </a:lnTo>
                  <a:lnTo>
                    <a:pt x="351" y="101"/>
                  </a:lnTo>
                  <a:lnTo>
                    <a:pt x="345" y="101"/>
                  </a:lnTo>
                  <a:lnTo>
                    <a:pt x="340" y="99"/>
                  </a:lnTo>
                  <a:lnTo>
                    <a:pt x="338" y="90"/>
                  </a:lnTo>
                  <a:lnTo>
                    <a:pt x="331" y="90"/>
                  </a:lnTo>
                  <a:lnTo>
                    <a:pt x="328" y="78"/>
                  </a:lnTo>
                  <a:lnTo>
                    <a:pt x="328" y="60"/>
                  </a:lnTo>
                  <a:lnTo>
                    <a:pt x="327" y="32"/>
                  </a:lnTo>
                  <a:lnTo>
                    <a:pt x="299" y="26"/>
                  </a:lnTo>
                  <a:lnTo>
                    <a:pt x="280" y="0"/>
                  </a:lnTo>
                  <a:lnTo>
                    <a:pt x="278" y="0"/>
                  </a:lnTo>
                  <a:lnTo>
                    <a:pt x="259" y="8"/>
                  </a:lnTo>
                  <a:lnTo>
                    <a:pt x="250" y="10"/>
                  </a:lnTo>
                  <a:lnTo>
                    <a:pt x="242" y="8"/>
                  </a:lnTo>
                  <a:lnTo>
                    <a:pt x="244" y="8"/>
                  </a:lnTo>
                  <a:lnTo>
                    <a:pt x="240" y="12"/>
                  </a:lnTo>
                  <a:lnTo>
                    <a:pt x="240" y="14"/>
                  </a:lnTo>
                  <a:lnTo>
                    <a:pt x="238" y="17"/>
                  </a:lnTo>
                  <a:lnTo>
                    <a:pt x="237" y="20"/>
                  </a:lnTo>
                  <a:lnTo>
                    <a:pt x="226" y="29"/>
                  </a:lnTo>
                  <a:lnTo>
                    <a:pt x="212" y="36"/>
                  </a:lnTo>
                  <a:lnTo>
                    <a:pt x="200" y="42"/>
                  </a:lnTo>
                  <a:lnTo>
                    <a:pt x="193" y="43"/>
                  </a:lnTo>
                  <a:lnTo>
                    <a:pt x="175" y="43"/>
                  </a:lnTo>
                  <a:lnTo>
                    <a:pt x="175" y="44"/>
                  </a:lnTo>
                  <a:lnTo>
                    <a:pt x="173" y="43"/>
                  </a:lnTo>
                  <a:lnTo>
                    <a:pt x="172" y="42"/>
                  </a:lnTo>
                  <a:lnTo>
                    <a:pt x="166" y="43"/>
                  </a:lnTo>
                  <a:lnTo>
                    <a:pt x="163" y="43"/>
                  </a:lnTo>
                  <a:lnTo>
                    <a:pt x="141" y="44"/>
                  </a:lnTo>
                  <a:lnTo>
                    <a:pt x="120" y="44"/>
                  </a:lnTo>
                  <a:lnTo>
                    <a:pt x="119" y="44"/>
                  </a:lnTo>
                  <a:lnTo>
                    <a:pt x="118" y="44"/>
                  </a:lnTo>
                  <a:lnTo>
                    <a:pt x="107" y="46"/>
                  </a:lnTo>
                  <a:lnTo>
                    <a:pt x="84" y="52"/>
                  </a:lnTo>
                  <a:lnTo>
                    <a:pt x="61" y="64"/>
                  </a:lnTo>
                  <a:lnTo>
                    <a:pt x="56" y="65"/>
                  </a:lnTo>
                  <a:lnTo>
                    <a:pt x="44" y="72"/>
                  </a:lnTo>
                  <a:lnTo>
                    <a:pt x="44" y="73"/>
                  </a:lnTo>
                  <a:lnTo>
                    <a:pt x="42" y="72"/>
                  </a:lnTo>
                  <a:lnTo>
                    <a:pt x="1" y="90"/>
                  </a:lnTo>
                </a:path>
              </a:pathLst>
            </a:custGeom>
            <a:solidFill>
              <a:srgbClr val="ED7D31"/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Freeform 32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4121791" y="4261741"/>
              <a:ext cx="1135034" cy="1105627"/>
            </a:xfrm>
            <a:custGeom>
              <a:avLst/>
              <a:gdLst>
                <a:gd name="T0" fmla="*/ 2147483647 w 860"/>
                <a:gd name="T1" fmla="*/ 2147483647 h 943"/>
                <a:gd name="T2" fmla="*/ 2147483647 w 860"/>
                <a:gd name="T3" fmla="*/ 2147483647 h 943"/>
                <a:gd name="T4" fmla="*/ 2147483647 w 860"/>
                <a:gd name="T5" fmla="*/ 2147483647 h 943"/>
                <a:gd name="T6" fmla="*/ 2147483647 w 860"/>
                <a:gd name="T7" fmla="*/ 2147483647 h 943"/>
                <a:gd name="T8" fmla="*/ 2147483647 w 860"/>
                <a:gd name="T9" fmla="*/ 2147483647 h 943"/>
                <a:gd name="T10" fmla="*/ 2147483647 w 860"/>
                <a:gd name="T11" fmla="*/ 2147483647 h 943"/>
                <a:gd name="T12" fmla="*/ 2147483647 w 860"/>
                <a:gd name="T13" fmla="*/ 2147483647 h 943"/>
                <a:gd name="T14" fmla="*/ 2147483647 w 860"/>
                <a:gd name="T15" fmla="*/ 2147483647 h 943"/>
                <a:gd name="T16" fmla="*/ 2147483647 w 860"/>
                <a:gd name="T17" fmla="*/ 2147483647 h 943"/>
                <a:gd name="T18" fmla="*/ 2147483647 w 860"/>
                <a:gd name="T19" fmla="*/ 2147483647 h 943"/>
                <a:gd name="T20" fmla="*/ 2147483647 w 860"/>
                <a:gd name="T21" fmla="*/ 2147483647 h 943"/>
                <a:gd name="T22" fmla="*/ 2147483647 w 860"/>
                <a:gd name="T23" fmla="*/ 2147483647 h 943"/>
                <a:gd name="T24" fmla="*/ 2147483647 w 860"/>
                <a:gd name="T25" fmla="*/ 2147483647 h 943"/>
                <a:gd name="T26" fmla="*/ 2147483647 w 860"/>
                <a:gd name="T27" fmla="*/ 2147483647 h 943"/>
                <a:gd name="T28" fmla="*/ 2147483647 w 860"/>
                <a:gd name="T29" fmla="*/ 2147483647 h 943"/>
                <a:gd name="T30" fmla="*/ 2147483647 w 860"/>
                <a:gd name="T31" fmla="*/ 2147483647 h 943"/>
                <a:gd name="T32" fmla="*/ 2147483647 w 860"/>
                <a:gd name="T33" fmla="*/ 2147483647 h 943"/>
                <a:gd name="T34" fmla="*/ 2147483647 w 860"/>
                <a:gd name="T35" fmla="*/ 2147483647 h 943"/>
                <a:gd name="T36" fmla="*/ 2147483647 w 860"/>
                <a:gd name="T37" fmla="*/ 2147483647 h 943"/>
                <a:gd name="T38" fmla="*/ 2147483647 w 860"/>
                <a:gd name="T39" fmla="*/ 2147483647 h 943"/>
                <a:gd name="T40" fmla="*/ 2147483647 w 860"/>
                <a:gd name="T41" fmla="*/ 2147483647 h 943"/>
                <a:gd name="T42" fmla="*/ 2147483647 w 860"/>
                <a:gd name="T43" fmla="*/ 2147483647 h 943"/>
                <a:gd name="T44" fmla="*/ 2147483647 w 860"/>
                <a:gd name="T45" fmla="*/ 2147483647 h 943"/>
                <a:gd name="T46" fmla="*/ 2147483647 w 860"/>
                <a:gd name="T47" fmla="*/ 2147483647 h 943"/>
                <a:gd name="T48" fmla="*/ 2147483647 w 860"/>
                <a:gd name="T49" fmla="*/ 2147483647 h 943"/>
                <a:gd name="T50" fmla="*/ 2147483647 w 860"/>
                <a:gd name="T51" fmla="*/ 2147483647 h 943"/>
                <a:gd name="T52" fmla="*/ 2147483647 w 860"/>
                <a:gd name="T53" fmla="*/ 2147483647 h 943"/>
                <a:gd name="T54" fmla="*/ 2147483647 w 860"/>
                <a:gd name="T55" fmla="*/ 2147483647 h 943"/>
                <a:gd name="T56" fmla="*/ 2147483647 w 860"/>
                <a:gd name="T57" fmla="*/ 2147483647 h 943"/>
                <a:gd name="T58" fmla="*/ 2147483647 w 860"/>
                <a:gd name="T59" fmla="*/ 2147483647 h 943"/>
                <a:gd name="T60" fmla="*/ 2147483647 w 860"/>
                <a:gd name="T61" fmla="*/ 2147483647 h 943"/>
                <a:gd name="T62" fmla="*/ 2147483647 w 860"/>
                <a:gd name="T63" fmla="*/ 2147483647 h 943"/>
                <a:gd name="T64" fmla="*/ 2147483647 w 860"/>
                <a:gd name="T65" fmla="*/ 2147483647 h 943"/>
                <a:gd name="T66" fmla="*/ 2147483647 w 860"/>
                <a:gd name="T67" fmla="*/ 2147483647 h 943"/>
                <a:gd name="T68" fmla="*/ 2147483647 w 860"/>
                <a:gd name="T69" fmla="*/ 2147483647 h 943"/>
                <a:gd name="T70" fmla="*/ 2147483647 w 860"/>
                <a:gd name="T71" fmla="*/ 2147483647 h 943"/>
                <a:gd name="T72" fmla="*/ 2147483647 w 860"/>
                <a:gd name="T73" fmla="*/ 2147483647 h 943"/>
                <a:gd name="T74" fmla="*/ 2147483647 w 860"/>
                <a:gd name="T75" fmla="*/ 2147483647 h 943"/>
                <a:gd name="T76" fmla="*/ 2147483647 w 860"/>
                <a:gd name="T77" fmla="*/ 2147483647 h 943"/>
                <a:gd name="T78" fmla="*/ 2147483647 w 860"/>
                <a:gd name="T79" fmla="*/ 2147483647 h 943"/>
                <a:gd name="T80" fmla="*/ 2147483647 w 860"/>
                <a:gd name="T81" fmla="*/ 2147483647 h 943"/>
                <a:gd name="T82" fmla="*/ 2147483647 w 860"/>
                <a:gd name="T83" fmla="*/ 2147483647 h 943"/>
                <a:gd name="T84" fmla="*/ 2147483647 w 860"/>
                <a:gd name="T85" fmla="*/ 2147483647 h 943"/>
                <a:gd name="T86" fmla="*/ 2147483647 w 860"/>
                <a:gd name="T87" fmla="*/ 2147483647 h 943"/>
                <a:gd name="T88" fmla="*/ 2147483647 w 860"/>
                <a:gd name="T89" fmla="*/ 2147483647 h 943"/>
                <a:gd name="T90" fmla="*/ 2147483647 w 860"/>
                <a:gd name="T91" fmla="*/ 2147483647 h 943"/>
                <a:gd name="T92" fmla="*/ 2147483647 w 860"/>
                <a:gd name="T93" fmla="*/ 2147483647 h 943"/>
                <a:gd name="T94" fmla="*/ 2147483647 w 860"/>
                <a:gd name="T95" fmla="*/ 2147483647 h 943"/>
                <a:gd name="T96" fmla="*/ 2147483647 w 860"/>
                <a:gd name="T97" fmla="*/ 2147483647 h 943"/>
                <a:gd name="T98" fmla="*/ 2147483647 w 860"/>
                <a:gd name="T99" fmla="*/ 2147483647 h 943"/>
                <a:gd name="T100" fmla="*/ 2147483647 w 860"/>
                <a:gd name="T101" fmla="*/ 2147483647 h 943"/>
                <a:gd name="T102" fmla="*/ 2147483647 w 860"/>
                <a:gd name="T103" fmla="*/ 2147483647 h 943"/>
                <a:gd name="T104" fmla="*/ 2147483647 w 860"/>
                <a:gd name="T105" fmla="*/ 2147483647 h 943"/>
                <a:gd name="T106" fmla="*/ 2147483647 w 860"/>
                <a:gd name="T107" fmla="*/ 2147483647 h 943"/>
                <a:gd name="T108" fmla="*/ 2147483647 w 860"/>
                <a:gd name="T109" fmla="*/ 2147483647 h 943"/>
                <a:gd name="T110" fmla="*/ 2147483647 w 860"/>
                <a:gd name="T111" fmla="*/ 2147483647 h 943"/>
                <a:gd name="T112" fmla="*/ 2147483647 w 860"/>
                <a:gd name="T113" fmla="*/ 0 h 943"/>
                <a:gd name="T114" fmla="*/ 2147483647 w 860"/>
                <a:gd name="T115" fmla="*/ 2147483647 h 943"/>
                <a:gd name="T116" fmla="*/ 2147483647 w 860"/>
                <a:gd name="T117" fmla="*/ 2147483647 h 9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0"/>
                <a:gd name="T178" fmla="*/ 0 h 943"/>
                <a:gd name="T179" fmla="*/ 860 w 860"/>
                <a:gd name="T180" fmla="*/ 943 h 9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0" h="943">
                  <a:moveTo>
                    <a:pt x="0" y="83"/>
                  </a:moveTo>
                  <a:lnTo>
                    <a:pt x="24" y="87"/>
                  </a:lnTo>
                  <a:lnTo>
                    <a:pt x="31" y="91"/>
                  </a:lnTo>
                  <a:lnTo>
                    <a:pt x="32" y="93"/>
                  </a:lnTo>
                  <a:lnTo>
                    <a:pt x="30" y="96"/>
                  </a:lnTo>
                  <a:lnTo>
                    <a:pt x="30" y="105"/>
                  </a:lnTo>
                  <a:lnTo>
                    <a:pt x="31" y="109"/>
                  </a:lnTo>
                  <a:lnTo>
                    <a:pt x="35" y="113"/>
                  </a:lnTo>
                  <a:lnTo>
                    <a:pt x="35" y="120"/>
                  </a:lnTo>
                  <a:lnTo>
                    <a:pt x="34" y="125"/>
                  </a:lnTo>
                  <a:lnTo>
                    <a:pt x="26" y="130"/>
                  </a:lnTo>
                  <a:lnTo>
                    <a:pt x="18" y="140"/>
                  </a:lnTo>
                  <a:lnTo>
                    <a:pt x="12" y="151"/>
                  </a:lnTo>
                  <a:lnTo>
                    <a:pt x="16" y="154"/>
                  </a:lnTo>
                  <a:lnTo>
                    <a:pt x="16" y="160"/>
                  </a:lnTo>
                  <a:lnTo>
                    <a:pt x="18" y="164"/>
                  </a:lnTo>
                  <a:lnTo>
                    <a:pt x="25" y="169"/>
                  </a:lnTo>
                  <a:lnTo>
                    <a:pt x="26" y="174"/>
                  </a:lnTo>
                  <a:lnTo>
                    <a:pt x="24" y="177"/>
                  </a:lnTo>
                  <a:lnTo>
                    <a:pt x="21" y="180"/>
                  </a:lnTo>
                  <a:lnTo>
                    <a:pt x="25" y="182"/>
                  </a:lnTo>
                  <a:lnTo>
                    <a:pt x="31" y="186"/>
                  </a:lnTo>
                  <a:lnTo>
                    <a:pt x="32" y="191"/>
                  </a:lnTo>
                  <a:lnTo>
                    <a:pt x="26" y="200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45" y="229"/>
                  </a:lnTo>
                  <a:lnTo>
                    <a:pt x="55" y="224"/>
                  </a:lnTo>
                  <a:lnTo>
                    <a:pt x="60" y="221"/>
                  </a:lnTo>
                  <a:lnTo>
                    <a:pt x="62" y="221"/>
                  </a:lnTo>
                  <a:lnTo>
                    <a:pt x="65" y="222"/>
                  </a:lnTo>
                  <a:lnTo>
                    <a:pt x="64" y="230"/>
                  </a:lnTo>
                  <a:lnTo>
                    <a:pt x="65" y="234"/>
                  </a:lnTo>
                  <a:lnTo>
                    <a:pt x="70" y="235"/>
                  </a:lnTo>
                  <a:lnTo>
                    <a:pt x="75" y="234"/>
                  </a:lnTo>
                  <a:lnTo>
                    <a:pt x="77" y="237"/>
                  </a:lnTo>
                  <a:lnTo>
                    <a:pt x="78" y="239"/>
                  </a:lnTo>
                  <a:lnTo>
                    <a:pt x="84" y="241"/>
                  </a:lnTo>
                  <a:lnTo>
                    <a:pt x="83" y="249"/>
                  </a:lnTo>
                  <a:lnTo>
                    <a:pt x="77" y="261"/>
                  </a:lnTo>
                  <a:lnTo>
                    <a:pt x="70" y="267"/>
                  </a:lnTo>
                  <a:lnTo>
                    <a:pt x="70" y="277"/>
                  </a:lnTo>
                  <a:lnTo>
                    <a:pt x="70" y="291"/>
                  </a:lnTo>
                  <a:lnTo>
                    <a:pt x="69" y="294"/>
                  </a:lnTo>
                  <a:lnTo>
                    <a:pt x="65" y="292"/>
                  </a:lnTo>
                  <a:lnTo>
                    <a:pt x="60" y="290"/>
                  </a:lnTo>
                  <a:lnTo>
                    <a:pt x="55" y="288"/>
                  </a:lnTo>
                  <a:lnTo>
                    <a:pt x="50" y="286"/>
                  </a:lnTo>
                  <a:lnTo>
                    <a:pt x="50" y="285"/>
                  </a:lnTo>
                  <a:lnTo>
                    <a:pt x="46" y="283"/>
                  </a:lnTo>
                  <a:lnTo>
                    <a:pt x="40" y="286"/>
                  </a:lnTo>
                  <a:lnTo>
                    <a:pt x="39" y="287"/>
                  </a:lnTo>
                  <a:lnTo>
                    <a:pt x="33" y="302"/>
                  </a:lnTo>
                  <a:lnTo>
                    <a:pt x="30" y="305"/>
                  </a:lnTo>
                  <a:lnTo>
                    <a:pt x="21" y="305"/>
                  </a:lnTo>
                  <a:lnTo>
                    <a:pt x="15" y="308"/>
                  </a:lnTo>
                  <a:lnTo>
                    <a:pt x="12" y="311"/>
                  </a:lnTo>
                  <a:lnTo>
                    <a:pt x="11" y="314"/>
                  </a:lnTo>
                  <a:lnTo>
                    <a:pt x="15" y="315"/>
                  </a:lnTo>
                  <a:lnTo>
                    <a:pt x="20" y="315"/>
                  </a:lnTo>
                  <a:lnTo>
                    <a:pt x="24" y="314"/>
                  </a:lnTo>
                  <a:lnTo>
                    <a:pt x="33" y="310"/>
                  </a:lnTo>
                  <a:lnTo>
                    <a:pt x="34" y="314"/>
                  </a:lnTo>
                  <a:lnTo>
                    <a:pt x="28" y="321"/>
                  </a:lnTo>
                  <a:lnTo>
                    <a:pt x="21" y="330"/>
                  </a:lnTo>
                  <a:lnTo>
                    <a:pt x="21" y="334"/>
                  </a:lnTo>
                  <a:lnTo>
                    <a:pt x="18" y="339"/>
                  </a:lnTo>
                  <a:lnTo>
                    <a:pt x="21" y="379"/>
                  </a:lnTo>
                  <a:lnTo>
                    <a:pt x="24" y="380"/>
                  </a:lnTo>
                  <a:lnTo>
                    <a:pt x="27" y="379"/>
                  </a:lnTo>
                  <a:lnTo>
                    <a:pt x="32" y="378"/>
                  </a:lnTo>
                  <a:lnTo>
                    <a:pt x="34" y="377"/>
                  </a:lnTo>
                  <a:lnTo>
                    <a:pt x="46" y="371"/>
                  </a:lnTo>
                  <a:lnTo>
                    <a:pt x="54" y="365"/>
                  </a:lnTo>
                  <a:lnTo>
                    <a:pt x="68" y="350"/>
                  </a:lnTo>
                  <a:lnTo>
                    <a:pt x="88" y="334"/>
                  </a:lnTo>
                  <a:lnTo>
                    <a:pt x="91" y="327"/>
                  </a:lnTo>
                  <a:lnTo>
                    <a:pt x="97" y="325"/>
                  </a:lnTo>
                  <a:lnTo>
                    <a:pt x="99" y="325"/>
                  </a:lnTo>
                  <a:lnTo>
                    <a:pt x="103" y="322"/>
                  </a:lnTo>
                  <a:lnTo>
                    <a:pt x="109" y="330"/>
                  </a:lnTo>
                  <a:lnTo>
                    <a:pt x="115" y="340"/>
                  </a:lnTo>
                  <a:lnTo>
                    <a:pt x="120" y="337"/>
                  </a:lnTo>
                  <a:lnTo>
                    <a:pt x="124" y="325"/>
                  </a:lnTo>
                  <a:lnTo>
                    <a:pt x="120" y="319"/>
                  </a:lnTo>
                  <a:lnTo>
                    <a:pt x="119" y="314"/>
                  </a:lnTo>
                  <a:lnTo>
                    <a:pt x="121" y="314"/>
                  </a:lnTo>
                  <a:lnTo>
                    <a:pt x="133" y="312"/>
                  </a:lnTo>
                  <a:lnTo>
                    <a:pt x="137" y="309"/>
                  </a:lnTo>
                  <a:lnTo>
                    <a:pt x="136" y="299"/>
                  </a:lnTo>
                  <a:lnTo>
                    <a:pt x="137" y="300"/>
                  </a:lnTo>
                  <a:lnTo>
                    <a:pt x="141" y="299"/>
                  </a:lnTo>
                  <a:lnTo>
                    <a:pt x="151" y="299"/>
                  </a:lnTo>
                  <a:lnTo>
                    <a:pt x="154" y="297"/>
                  </a:lnTo>
                  <a:lnTo>
                    <a:pt x="157" y="296"/>
                  </a:lnTo>
                  <a:lnTo>
                    <a:pt x="163" y="308"/>
                  </a:lnTo>
                  <a:lnTo>
                    <a:pt x="157" y="324"/>
                  </a:lnTo>
                  <a:lnTo>
                    <a:pt x="161" y="329"/>
                  </a:lnTo>
                  <a:lnTo>
                    <a:pt x="165" y="332"/>
                  </a:lnTo>
                  <a:lnTo>
                    <a:pt x="168" y="338"/>
                  </a:lnTo>
                  <a:lnTo>
                    <a:pt x="172" y="339"/>
                  </a:lnTo>
                  <a:lnTo>
                    <a:pt x="177" y="338"/>
                  </a:lnTo>
                  <a:lnTo>
                    <a:pt x="181" y="343"/>
                  </a:lnTo>
                  <a:lnTo>
                    <a:pt x="190" y="348"/>
                  </a:lnTo>
                  <a:lnTo>
                    <a:pt x="190" y="358"/>
                  </a:lnTo>
                  <a:lnTo>
                    <a:pt x="185" y="361"/>
                  </a:lnTo>
                  <a:lnTo>
                    <a:pt x="177" y="365"/>
                  </a:lnTo>
                  <a:lnTo>
                    <a:pt x="171" y="370"/>
                  </a:lnTo>
                  <a:lnTo>
                    <a:pt x="168" y="369"/>
                  </a:lnTo>
                  <a:lnTo>
                    <a:pt x="167" y="365"/>
                  </a:lnTo>
                  <a:lnTo>
                    <a:pt x="165" y="365"/>
                  </a:lnTo>
                  <a:lnTo>
                    <a:pt x="162" y="366"/>
                  </a:lnTo>
                  <a:lnTo>
                    <a:pt x="155" y="371"/>
                  </a:lnTo>
                  <a:lnTo>
                    <a:pt x="151" y="416"/>
                  </a:lnTo>
                  <a:lnTo>
                    <a:pt x="157" y="421"/>
                  </a:lnTo>
                  <a:lnTo>
                    <a:pt x="162" y="425"/>
                  </a:lnTo>
                  <a:lnTo>
                    <a:pt x="165" y="427"/>
                  </a:lnTo>
                  <a:lnTo>
                    <a:pt x="172" y="426"/>
                  </a:lnTo>
                  <a:lnTo>
                    <a:pt x="172" y="431"/>
                  </a:lnTo>
                  <a:lnTo>
                    <a:pt x="177" y="438"/>
                  </a:lnTo>
                  <a:lnTo>
                    <a:pt x="179" y="438"/>
                  </a:lnTo>
                  <a:lnTo>
                    <a:pt x="182" y="437"/>
                  </a:lnTo>
                  <a:lnTo>
                    <a:pt x="185" y="435"/>
                  </a:lnTo>
                  <a:lnTo>
                    <a:pt x="190" y="430"/>
                  </a:lnTo>
                  <a:lnTo>
                    <a:pt x="195" y="427"/>
                  </a:lnTo>
                  <a:lnTo>
                    <a:pt x="198" y="423"/>
                  </a:lnTo>
                  <a:lnTo>
                    <a:pt x="200" y="415"/>
                  </a:lnTo>
                  <a:lnTo>
                    <a:pt x="206" y="413"/>
                  </a:lnTo>
                  <a:lnTo>
                    <a:pt x="207" y="414"/>
                  </a:lnTo>
                  <a:lnTo>
                    <a:pt x="209" y="414"/>
                  </a:lnTo>
                  <a:lnTo>
                    <a:pt x="211" y="414"/>
                  </a:lnTo>
                  <a:lnTo>
                    <a:pt x="214" y="414"/>
                  </a:lnTo>
                  <a:lnTo>
                    <a:pt x="219" y="415"/>
                  </a:lnTo>
                  <a:lnTo>
                    <a:pt x="220" y="420"/>
                  </a:lnTo>
                  <a:lnTo>
                    <a:pt x="224" y="423"/>
                  </a:lnTo>
                  <a:lnTo>
                    <a:pt x="248" y="434"/>
                  </a:lnTo>
                  <a:lnTo>
                    <a:pt x="252" y="434"/>
                  </a:lnTo>
                  <a:lnTo>
                    <a:pt x="255" y="434"/>
                  </a:lnTo>
                  <a:lnTo>
                    <a:pt x="253" y="442"/>
                  </a:lnTo>
                  <a:lnTo>
                    <a:pt x="251" y="442"/>
                  </a:lnTo>
                  <a:lnTo>
                    <a:pt x="249" y="444"/>
                  </a:lnTo>
                  <a:lnTo>
                    <a:pt x="245" y="449"/>
                  </a:lnTo>
                  <a:lnTo>
                    <a:pt x="242" y="450"/>
                  </a:lnTo>
                  <a:lnTo>
                    <a:pt x="237" y="457"/>
                  </a:lnTo>
                  <a:lnTo>
                    <a:pt x="235" y="461"/>
                  </a:lnTo>
                  <a:lnTo>
                    <a:pt x="233" y="462"/>
                  </a:lnTo>
                  <a:lnTo>
                    <a:pt x="228" y="466"/>
                  </a:lnTo>
                  <a:lnTo>
                    <a:pt x="228" y="469"/>
                  </a:lnTo>
                  <a:lnTo>
                    <a:pt x="221" y="482"/>
                  </a:lnTo>
                  <a:lnTo>
                    <a:pt x="219" y="496"/>
                  </a:lnTo>
                  <a:lnTo>
                    <a:pt x="215" y="504"/>
                  </a:lnTo>
                  <a:lnTo>
                    <a:pt x="209" y="516"/>
                  </a:lnTo>
                  <a:lnTo>
                    <a:pt x="209" y="520"/>
                  </a:lnTo>
                  <a:lnTo>
                    <a:pt x="206" y="523"/>
                  </a:lnTo>
                  <a:lnTo>
                    <a:pt x="204" y="525"/>
                  </a:lnTo>
                  <a:lnTo>
                    <a:pt x="199" y="531"/>
                  </a:lnTo>
                  <a:lnTo>
                    <a:pt x="198" y="534"/>
                  </a:lnTo>
                  <a:lnTo>
                    <a:pt x="198" y="536"/>
                  </a:lnTo>
                  <a:lnTo>
                    <a:pt x="201" y="538"/>
                  </a:lnTo>
                  <a:lnTo>
                    <a:pt x="207" y="544"/>
                  </a:lnTo>
                  <a:lnTo>
                    <a:pt x="207" y="547"/>
                  </a:lnTo>
                  <a:lnTo>
                    <a:pt x="202" y="554"/>
                  </a:lnTo>
                  <a:lnTo>
                    <a:pt x="201" y="555"/>
                  </a:lnTo>
                  <a:lnTo>
                    <a:pt x="202" y="558"/>
                  </a:lnTo>
                  <a:lnTo>
                    <a:pt x="205" y="561"/>
                  </a:lnTo>
                  <a:lnTo>
                    <a:pt x="214" y="565"/>
                  </a:lnTo>
                  <a:lnTo>
                    <a:pt x="216" y="565"/>
                  </a:lnTo>
                  <a:lnTo>
                    <a:pt x="219" y="566"/>
                  </a:lnTo>
                  <a:lnTo>
                    <a:pt x="224" y="570"/>
                  </a:lnTo>
                  <a:lnTo>
                    <a:pt x="229" y="572"/>
                  </a:lnTo>
                  <a:lnTo>
                    <a:pt x="234" y="572"/>
                  </a:lnTo>
                  <a:lnTo>
                    <a:pt x="239" y="576"/>
                  </a:lnTo>
                  <a:lnTo>
                    <a:pt x="249" y="576"/>
                  </a:lnTo>
                  <a:lnTo>
                    <a:pt x="256" y="577"/>
                  </a:lnTo>
                  <a:lnTo>
                    <a:pt x="263" y="579"/>
                  </a:lnTo>
                  <a:lnTo>
                    <a:pt x="264" y="581"/>
                  </a:lnTo>
                  <a:lnTo>
                    <a:pt x="266" y="582"/>
                  </a:lnTo>
                  <a:lnTo>
                    <a:pt x="264" y="590"/>
                  </a:lnTo>
                  <a:lnTo>
                    <a:pt x="259" y="594"/>
                  </a:lnTo>
                  <a:lnTo>
                    <a:pt x="253" y="599"/>
                  </a:lnTo>
                  <a:lnTo>
                    <a:pt x="238" y="602"/>
                  </a:lnTo>
                  <a:lnTo>
                    <a:pt x="234" y="600"/>
                  </a:lnTo>
                  <a:lnTo>
                    <a:pt x="229" y="603"/>
                  </a:lnTo>
                  <a:lnTo>
                    <a:pt x="223" y="603"/>
                  </a:lnTo>
                  <a:lnTo>
                    <a:pt x="220" y="603"/>
                  </a:lnTo>
                  <a:lnTo>
                    <a:pt x="219" y="604"/>
                  </a:lnTo>
                  <a:lnTo>
                    <a:pt x="216" y="609"/>
                  </a:lnTo>
                  <a:lnTo>
                    <a:pt x="214" y="642"/>
                  </a:lnTo>
                  <a:lnTo>
                    <a:pt x="211" y="646"/>
                  </a:lnTo>
                  <a:lnTo>
                    <a:pt x="209" y="648"/>
                  </a:lnTo>
                  <a:lnTo>
                    <a:pt x="204" y="652"/>
                  </a:lnTo>
                  <a:lnTo>
                    <a:pt x="199" y="658"/>
                  </a:lnTo>
                  <a:lnTo>
                    <a:pt x="197" y="660"/>
                  </a:lnTo>
                  <a:lnTo>
                    <a:pt x="196" y="663"/>
                  </a:lnTo>
                  <a:lnTo>
                    <a:pt x="194" y="665"/>
                  </a:lnTo>
                  <a:lnTo>
                    <a:pt x="194" y="679"/>
                  </a:lnTo>
                  <a:lnTo>
                    <a:pt x="200" y="683"/>
                  </a:lnTo>
                  <a:lnTo>
                    <a:pt x="204" y="685"/>
                  </a:lnTo>
                  <a:lnTo>
                    <a:pt x="211" y="686"/>
                  </a:lnTo>
                  <a:lnTo>
                    <a:pt x="214" y="687"/>
                  </a:lnTo>
                  <a:lnTo>
                    <a:pt x="219" y="687"/>
                  </a:lnTo>
                  <a:lnTo>
                    <a:pt x="227" y="690"/>
                  </a:lnTo>
                  <a:lnTo>
                    <a:pt x="231" y="694"/>
                  </a:lnTo>
                  <a:lnTo>
                    <a:pt x="231" y="696"/>
                  </a:lnTo>
                  <a:lnTo>
                    <a:pt x="229" y="703"/>
                  </a:lnTo>
                  <a:lnTo>
                    <a:pt x="229" y="708"/>
                  </a:lnTo>
                  <a:lnTo>
                    <a:pt x="234" y="712"/>
                  </a:lnTo>
                  <a:lnTo>
                    <a:pt x="237" y="724"/>
                  </a:lnTo>
                  <a:lnTo>
                    <a:pt x="248" y="725"/>
                  </a:lnTo>
                  <a:lnTo>
                    <a:pt x="250" y="723"/>
                  </a:lnTo>
                  <a:lnTo>
                    <a:pt x="251" y="723"/>
                  </a:lnTo>
                  <a:lnTo>
                    <a:pt x="253" y="721"/>
                  </a:lnTo>
                  <a:lnTo>
                    <a:pt x="255" y="722"/>
                  </a:lnTo>
                  <a:lnTo>
                    <a:pt x="259" y="722"/>
                  </a:lnTo>
                  <a:lnTo>
                    <a:pt x="266" y="720"/>
                  </a:lnTo>
                  <a:lnTo>
                    <a:pt x="273" y="715"/>
                  </a:lnTo>
                  <a:lnTo>
                    <a:pt x="280" y="715"/>
                  </a:lnTo>
                  <a:lnTo>
                    <a:pt x="282" y="719"/>
                  </a:lnTo>
                  <a:lnTo>
                    <a:pt x="286" y="728"/>
                  </a:lnTo>
                  <a:lnTo>
                    <a:pt x="288" y="730"/>
                  </a:lnTo>
                  <a:lnTo>
                    <a:pt x="292" y="733"/>
                  </a:lnTo>
                  <a:lnTo>
                    <a:pt x="296" y="732"/>
                  </a:lnTo>
                  <a:lnTo>
                    <a:pt x="297" y="728"/>
                  </a:lnTo>
                  <a:lnTo>
                    <a:pt x="300" y="724"/>
                  </a:lnTo>
                  <a:lnTo>
                    <a:pt x="306" y="721"/>
                  </a:lnTo>
                  <a:lnTo>
                    <a:pt x="309" y="721"/>
                  </a:lnTo>
                  <a:lnTo>
                    <a:pt x="311" y="719"/>
                  </a:lnTo>
                  <a:lnTo>
                    <a:pt x="312" y="712"/>
                  </a:lnTo>
                  <a:lnTo>
                    <a:pt x="323" y="697"/>
                  </a:lnTo>
                  <a:lnTo>
                    <a:pt x="323" y="692"/>
                  </a:lnTo>
                  <a:lnTo>
                    <a:pt x="321" y="685"/>
                  </a:lnTo>
                  <a:lnTo>
                    <a:pt x="319" y="675"/>
                  </a:lnTo>
                  <a:lnTo>
                    <a:pt x="326" y="676"/>
                  </a:lnTo>
                  <a:lnTo>
                    <a:pt x="329" y="676"/>
                  </a:lnTo>
                  <a:lnTo>
                    <a:pt x="338" y="682"/>
                  </a:lnTo>
                  <a:lnTo>
                    <a:pt x="341" y="683"/>
                  </a:lnTo>
                  <a:lnTo>
                    <a:pt x="351" y="687"/>
                  </a:lnTo>
                  <a:lnTo>
                    <a:pt x="357" y="692"/>
                  </a:lnTo>
                  <a:lnTo>
                    <a:pt x="365" y="695"/>
                  </a:lnTo>
                  <a:lnTo>
                    <a:pt x="368" y="695"/>
                  </a:lnTo>
                  <a:lnTo>
                    <a:pt x="379" y="700"/>
                  </a:lnTo>
                  <a:lnTo>
                    <a:pt x="382" y="703"/>
                  </a:lnTo>
                  <a:lnTo>
                    <a:pt x="387" y="714"/>
                  </a:lnTo>
                  <a:lnTo>
                    <a:pt x="387" y="716"/>
                  </a:lnTo>
                  <a:lnTo>
                    <a:pt x="388" y="718"/>
                  </a:lnTo>
                  <a:lnTo>
                    <a:pt x="388" y="723"/>
                  </a:lnTo>
                  <a:lnTo>
                    <a:pt x="388" y="733"/>
                  </a:lnTo>
                  <a:lnTo>
                    <a:pt x="391" y="735"/>
                  </a:lnTo>
                  <a:lnTo>
                    <a:pt x="394" y="739"/>
                  </a:lnTo>
                  <a:lnTo>
                    <a:pt x="405" y="743"/>
                  </a:lnTo>
                  <a:lnTo>
                    <a:pt x="406" y="747"/>
                  </a:lnTo>
                  <a:lnTo>
                    <a:pt x="406" y="751"/>
                  </a:lnTo>
                  <a:lnTo>
                    <a:pt x="405" y="753"/>
                  </a:lnTo>
                  <a:lnTo>
                    <a:pt x="405" y="756"/>
                  </a:lnTo>
                  <a:lnTo>
                    <a:pt x="408" y="757"/>
                  </a:lnTo>
                  <a:lnTo>
                    <a:pt x="412" y="763"/>
                  </a:lnTo>
                  <a:lnTo>
                    <a:pt x="417" y="764"/>
                  </a:lnTo>
                  <a:lnTo>
                    <a:pt x="426" y="762"/>
                  </a:lnTo>
                  <a:lnTo>
                    <a:pt x="437" y="766"/>
                  </a:lnTo>
                  <a:lnTo>
                    <a:pt x="449" y="763"/>
                  </a:lnTo>
                  <a:lnTo>
                    <a:pt x="456" y="763"/>
                  </a:lnTo>
                  <a:lnTo>
                    <a:pt x="464" y="772"/>
                  </a:lnTo>
                  <a:lnTo>
                    <a:pt x="471" y="785"/>
                  </a:lnTo>
                  <a:lnTo>
                    <a:pt x="475" y="796"/>
                  </a:lnTo>
                  <a:lnTo>
                    <a:pt x="474" y="810"/>
                  </a:lnTo>
                  <a:lnTo>
                    <a:pt x="469" y="820"/>
                  </a:lnTo>
                  <a:lnTo>
                    <a:pt x="457" y="831"/>
                  </a:lnTo>
                  <a:lnTo>
                    <a:pt x="457" y="834"/>
                  </a:lnTo>
                  <a:lnTo>
                    <a:pt x="464" y="863"/>
                  </a:lnTo>
                  <a:lnTo>
                    <a:pt x="471" y="875"/>
                  </a:lnTo>
                  <a:lnTo>
                    <a:pt x="481" y="878"/>
                  </a:lnTo>
                  <a:lnTo>
                    <a:pt x="490" y="878"/>
                  </a:lnTo>
                  <a:lnTo>
                    <a:pt x="499" y="881"/>
                  </a:lnTo>
                  <a:lnTo>
                    <a:pt x="512" y="879"/>
                  </a:lnTo>
                  <a:lnTo>
                    <a:pt x="527" y="868"/>
                  </a:lnTo>
                  <a:lnTo>
                    <a:pt x="532" y="860"/>
                  </a:lnTo>
                  <a:lnTo>
                    <a:pt x="547" y="858"/>
                  </a:lnTo>
                  <a:lnTo>
                    <a:pt x="570" y="845"/>
                  </a:lnTo>
                  <a:lnTo>
                    <a:pt x="572" y="840"/>
                  </a:lnTo>
                  <a:lnTo>
                    <a:pt x="573" y="843"/>
                  </a:lnTo>
                  <a:lnTo>
                    <a:pt x="579" y="843"/>
                  </a:lnTo>
                  <a:lnTo>
                    <a:pt x="586" y="848"/>
                  </a:lnTo>
                  <a:lnTo>
                    <a:pt x="594" y="852"/>
                  </a:lnTo>
                  <a:lnTo>
                    <a:pt x="592" y="860"/>
                  </a:lnTo>
                  <a:lnTo>
                    <a:pt x="589" y="860"/>
                  </a:lnTo>
                  <a:lnTo>
                    <a:pt x="584" y="863"/>
                  </a:lnTo>
                  <a:lnTo>
                    <a:pt x="581" y="863"/>
                  </a:lnTo>
                  <a:lnTo>
                    <a:pt x="580" y="866"/>
                  </a:lnTo>
                  <a:lnTo>
                    <a:pt x="578" y="866"/>
                  </a:lnTo>
                  <a:lnTo>
                    <a:pt x="576" y="867"/>
                  </a:lnTo>
                  <a:lnTo>
                    <a:pt x="579" y="869"/>
                  </a:lnTo>
                  <a:lnTo>
                    <a:pt x="580" y="874"/>
                  </a:lnTo>
                  <a:lnTo>
                    <a:pt x="586" y="878"/>
                  </a:lnTo>
                  <a:lnTo>
                    <a:pt x="593" y="892"/>
                  </a:lnTo>
                  <a:lnTo>
                    <a:pt x="604" y="905"/>
                  </a:lnTo>
                  <a:lnTo>
                    <a:pt x="629" y="917"/>
                  </a:lnTo>
                  <a:lnTo>
                    <a:pt x="630" y="918"/>
                  </a:lnTo>
                  <a:lnTo>
                    <a:pt x="633" y="918"/>
                  </a:lnTo>
                  <a:lnTo>
                    <a:pt x="637" y="917"/>
                  </a:lnTo>
                  <a:lnTo>
                    <a:pt x="638" y="937"/>
                  </a:lnTo>
                  <a:lnTo>
                    <a:pt x="654" y="939"/>
                  </a:lnTo>
                  <a:lnTo>
                    <a:pt x="666" y="938"/>
                  </a:lnTo>
                  <a:lnTo>
                    <a:pt x="678" y="936"/>
                  </a:lnTo>
                  <a:lnTo>
                    <a:pt x="693" y="939"/>
                  </a:lnTo>
                  <a:lnTo>
                    <a:pt x="702" y="937"/>
                  </a:lnTo>
                  <a:lnTo>
                    <a:pt x="733" y="939"/>
                  </a:lnTo>
                  <a:lnTo>
                    <a:pt x="782" y="942"/>
                  </a:lnTo>
                  <a:lnTo>
                    <a:pt x="810" y="940"/>
                  </a:lnTo>
                  <a:lnTo>
                    <a:pt x="821" y="942"/>
                  </a:lnTo>
                  <a:lnTo>
                    <a:pt x="827" y="936"/>
                  </a:lnTo>
                  <a:lnTo>
                    <a:pt x="841" y="925"/>
                  </a:lnTo>
                  <a:lnTo>
                    <a:pt x="848" y="924"/>
                  </a:lnTo>
                  <a:lnTo>
                    <a:pt x="846" y="923"/>
                  </a:lnTo>
                  <a:lnTo>
                    <a:pt x="854" y="917"/>
                  </a:lnTo>
                  <a:lnTo>
                    <a:pt x="859" y="916"/>
                  </a:lnTo>
                  <a:lnTo>
                    <a:pt x="859" y="908"/>
                  </a:lnTo>
                  <a:lnTo>
                    <a:pt x="854" y="907"/>
                  </a:lnTo>
                  <a:lnTo>
                    <a:pt x="850" y="900"/>
                  </a:lnTo>
                  <a:lnTo>
                    <a:pt x="847" y="869"/>
                  </a:lnTo>
                  <a:lnTo>
                    <a:pt x="841" y="867"/>
                  </a:lnTo>
                  <a:lnTo>
                    <a:pt x="838" y="863"/>
                  </a:lnTo>
                  <a:lnTo>
                    <a:pt x="835" y="853"/>
                  </a:lnTo>
                  <a:lnTo>
                    <a:pt x="833" y="852"/>
                  </a:lnTo>
                  <a:lnTo>
                    <a:pt x="828" y="845"/>
                  </a:lnTo>
                  <a:lnTo>
                    <a:pt x="823" y="843"/>
                  </a:lnTo>
                  <a:lnTo>
                    <a:pt x="821" y="839"/>
                  </a:lnTo>
                  <a:lnTo>
                    <a:pt x="816" y="841"/>
                  </a:lnTo>
                  <a:lnTo>
                    <a:pt x="809" y="836"/>
                  </a:lnTo>
                  <a:lnTo>
                    <a:pt x="803" y="827"/>
                  </a:lnTo>
                  <a:lnTo>
                    <a:pt x="797" y="824"/>
                  </a:lnTo>
                  <a:lnTo>
                    <a:pt x="791" y="810"/>
                  </a:lnTo>
                  <a:lnTo>
                    <a:pt x="788" y="809"/>
                  </a:lnTo>
                  <a:lnTo>
                    <a:pt x="782" y="814"/>
                  </a:lnTo>
                  <a:lnTo>
                    <a:pt x="782" y="811"/>
                  </a:lnTo>
                  <a:lnTo>
                    <a:pt x="778" y="810"/>
                  </a:lnTo>
                  <a:lnTo>
                    <a:pt x="777" y="808"/>
                  </a:lnTo>
                  <a:lnTo>
                    <a:pt x="775" y="789"/>
                  </a:lnTo>
                  <a:lnTo>
                    <a:pt x="779" y="782"/>
                  </a:lnTo>
                  <a:lnTo>
                    <a:pt x="778" y="781"/>
                  </a:lnTo>
                  <a:lnTo>
                    <a:pt x="774" y="777"/>
                  </a:lnTo>
                  <a:lnTo>
                    <a:pt x="774" y="770"/>
                  </a:lnTo>
                  <a:lnTo>
                    <a:pt x="770" y="763"/>
                  </a:lnTo>
                  <a:lnTo>
                    <a:pt x="770" y="760"/>
                  </a:lnTo>
                  <a:lnTo>
                    <a:pt x="773" y="739"/>
                  </a:lnTo>
                  <a:lnTo>
                    <a:pt x="767" y="744"/>
                  </a:lnTo>
                  <a:lnTo>
                    <a:pt x="764" y="744"/>
                  </a:lnTo>
                  <a:lnTo>
                    <a:pt x="756" y="748"/>
                  </a:lnTo>
                  <a:lnTo>
                    <a:pt x="743" y="749"/>
                  </a:lnTo>
                  <a:lnTo>
                    <a:pt x="732" y="750"/>
                  </a:lnTo>
                  <a:lnTo>
                    <a:pt x="729" y="751"/>
                  </a:lnTo>
                  <a:lnTo>
                    <a:pt x="716" y="751"/>
                  </a:lnTo>
                  <a:lnTo>
                    <a:pt x="715" y="752"/>
                  </a:lnTo>
                  <a:lnTo>
                    <a:pt x="716" y="753"/>
                  </a:lnTo>
                  <a:lnTo>
                    <a:pt x="714" y="758"/>
                  </a:lnTo>
                  <a:lnTo>
                    <a:pt x="710" y="757"/>
                  </a:lnTo>
                  <a:lnTo>
                    <a:pt x="710" y="753"/>
                  </a:lnTo>
                  <a:lnTo>
                    <a:pt x="710" y="751"/>
                  </a:lnTo>
                  <a:lnTo>
                    <a:pt x="696" y="751"/>
                  </a:lnTo>
                  <a:lnTo>
                    <a:pt x="691" y="748"/>
                  </a:lnTo>
                  <a:lnTo>
                    <a:pt x="682" y="741"/>
                  </a:lnTo>
                  <a:lnTo>
                    <a:pt x="666" y="727"/>
                  </a:lnTo>
                  <a:lnTo>
                    <a:pt x="665" y="724"/>
                  </a:lnTo>
                  <a:lnTo>
                    <a:pt x="660" y="719"/>
                  </a:lnTo>
                  <a:lnTo>
                    <a:pt x="653" y="712"/>
                  </a:lnTo>
                  <a:lnTo>
                    <a:pt x="643" y="697"/>
                  </a:lnTo>
                  <a:lnTo>
                    <a:pt x="637" y="692"/>
                  </a:lnTo>
                  <a:lnTo>
                    <a:pt x="629" y="689"/>
                  </a:lnTo>
                  <a:lnTo>
                    <a:pt x="620" y="687"/>
                  </a:lnTo>
                  <a:lnTo>
                    <a:pt x="619" y="689"/>
                  </a:lnTo>
                  <a:lnTo>
                    <a:pt x="619" y="686"/>
                  </a:lnTo>
                  <a:lnTo>
                    <a:pt x="608" y="683"/>
                  </a:lnTo>
                  <a:lnTo>
                    <a:pt x="604" y="676"/>
                  </a:lnTo>
                  <a:lnTo>
                    <a:pt x="601" y="672"/>
                  </a:lnTo>
                  <a:lnTo>
                    <a:pt x="599" y="670"/>
                  </a:lnTo>
                  <a:lnTo>
                    <a:pt x="599" y="667"/>
                  </a:lnTo>
                  <a:lnTo>
                    <a:pt x="598" y="665"/>
                  </a:lnTo>
                  <a:lnTo>
                    <a:pt x="595" y="665"/>
                  </a:lnTo>
                  <a:lnTo>
                    <a:pt x="593" y="665"/>
                  </a:lnTo>
                  <a:lnTo>
                    <a:pt x="584" y="657"/>
                  </a:lnTo>
                  <a:lnTo>
                    <a:pt x="579" y="657"/>
                  </a:lnTo>
                  <a:lnTo>
                    <a:pt x="574" y="657"/>
                  </a:lnTo>
                  <a:lnTo>
                    <a:pt x="568" y="657"/>
                  </a:lnTo>
                  <a:lnTo>
                    <a:pt x="562" y="655"/>
                  </a:lnTo>
                  <a:lnTo>
                    <a:pt x="560" y="655"/>
                  </a:lnTo>
                  <a:lnTo>
                    <a:pt x="555" y="658"/>
                  </a:lnTo>
                  <a:lnTo>
                    <a:pt x="555" y="655"/>
                  </a:lnTo>
                  <a:lnTo>
                    <a:pt x="548" y="657"/>
                  </a:lnTo>
                  <a:lnTo>
                    <a:pt x="545" y="657"/>
                  </a:lnTo>
                  <a:lnTo>
                    <a:pt x="539" y="657"/>
                  </a:lnTo>
                  <a:lnTo>
                    <a:pt x="521" y="655"/>
                  </a:lnTo>
                  <a:lnTo>
                    <a:pt x="501" y="651"/>
                  </a:lnTo>
                  <a:lnTo>
                    <a:pt x="478" y="641"/>
                  </a:lnTo>
                  <a:lnTo>
                    <a:pt x="475" y="639"/>
                  </a:lnTo>
                  <a:lnTo>
                    <a:pt x="461" y="636"/>
                  </a:lnTo>
                  <a:lnTo>
                    <a:pt x="457" y="633"/>
                  </a:lnTo>
                  <a:lnTo>
                    <a:pt x="455" y="623"/>
                  </a:lnTo>
                  <a:lnTo>
                    <a:pt x="443" y="619"/>
                  </a:lnTo>
                  <a:lnTo>
                    <a:pt x="440" y="616"/>
                  </a:lnTo>
                  <a:lnTo>
                    <a:pt x="434" y="610"/>
                  </a:lnTo>
                  <a:lnTo>
                    <a:pt x="432" y="605"/>
                  </a:lnTo>
                  <a:lnTo>
                    <a:pt x="433" y="601"/>
                  </a:lnTo>
                  <a:lnTo>
                    <a:pt x="434" y="596"/>
                  </a:lnTo>
                  <a:lnTo>
                    <a:pt x="428" y="589"/>
                  </a:lnTo>
                  <a:lnTo>
                    <a:pt x="427" y="585"/>
                  </a:lnTo>
                  <a:lnTo>
                    <a:pt x="424" y="581"/>
                  </a:lnTo>
                  <a:lnTo>
                    <a:pt x="418" y="579"/>
                  </a:lnTo>
                  <a:lnTo>
                    <a:pt x="415" y="573"/>
                  </a:lnTo>
                  <a:lnTo>
                    <a:pt x="408" y="566"/>
                  </a:lnTo>
                  <a:lnTo>
                    <a:pt x="394" y="557"/>
                  </a:lnTo>
                  <a:lnTo>
                    <a:pt x="380" y="544"/>
                  </a:lnTo>
                  <a:lnTo>
                    <a:pt x="375" y="530"/>
                  </a:lnTo>
                  <a:lnTo>
                    <a:pt x="377" y="523"/>
                  </a:lnTo>
                  <a:lnTo>
                    <a:pt x="379" y="505"/>
                  </a:lnTo>
                  <a:lnTo>
                    <a:pt x="374" y="494"/>
                  </a:lnTo>
                  <a:lnTo>
                    <a:pt x="373" y="484"/>
                  </a:lnTo>
                  <a:lnTo>
                    <a:pt x="369" y="479"/>
                  </a:lnTo>
                  <a:lnTo>
                    <a:pt x="365" y="475"/>
                  </a:lnTo>
                  <a:lnTo>
                    <a:pt x="366" y="473"/>
                  </a:lnTo>
                  <a:lnTo>
                    <a:pt x="360" y="467"/>
                  </a:lnTo>
                  <a:lnTo>
                    <a:pt x="352" y="450"/>
                  </a:lnTo>
                  <a:lnTo>
                    <a:pt x="352" y="447"/>
                  </a:lnTo>
                  <a:lnTo>
                    <a:pt x="346" y="444"/>
                  </a:lnTo>
                  <a:lnTo>
                    <a:pt x="342" y="433"/>
                  </a:lnTo>
                  <a:lnTo>
                    <a:pt x="296" y="362"/>
                  </a:lnTo>
                  <a:lnTo>
                    <a:pt x="292" y="361"/>
                  </a:lnTo>
                  <a:lnTo>
                    <a:pt x="286" y="358"/>
                  </a:lnTo>
                  <a:lnTo>
                    <a:pt x="256" y="327"/>
                  </a:lnTo>
                  <a:lnTo>
                    <a:pt x="254" y="327"/>
                  </a:lnTo>
                  <a:lnTo>
                    <a:pt x="253" y="315"/>
                  </a:lnTo>
                  <a:lnTo>
                    <a:pt x="251" y="314"/>
                  </a:lnTo>
                  <a:lnTo>
                    <a:pt x="246" y="312"/>
                  </a:lnTo>
                  <a:lnTo>
                    <a:pt x="250" y="310"/>
                  </a:lnTo>
                  <a:lnTo>
                    <a:pt x="244" y="301"/>
                  </a:lnTo>
                  <a:lnTo>
                    <a:pt x="223" y="240"/>
                  </a:lnTo>
                  <a:lnTo>
                    <a:pt x="219" y="206"/>
                  </a:lnTo>
                  <a:lnTo>
                    <a:pt x="223" y="195"/>
                  </a:lnTo>
                  <a:lnTo>
                    <a:pt x="221" y="192"/>
                  </a:lnTo>
                  <a:lnTo>
                    <a:pt x="229" y="168"/>
                  </a:lnTo>
                  <a:lnTo>
                    <a:pt x="231" y="155"/>
                  </a:lnTo>
                  <a:lnTo>
                    <a:pt x="229" y="152"/>
                  </a:lnTo>
                  <a:lnTo>
                    <a:pt x="227" y="150"/>
                  </a:lnTo>
                  <a:lnTo>
                    <a:pt x="214" y="141"/>
                  </a:lnTo>
                  <a:lnTo>
                    <a:pt x="200" y="131"/>
                  </a:lnTo>
                  <a:lnTo>
                    <a:pt x="192" y="123"/>
                  </a:lnTo>
                  <a:lnTo>
                    <a:pt x="177" y="103"/>
                  </a:lnTo>
                  <a:lnTo>
                    <a:pt x="138" y="39"/>
                  </a:lnTo>
                  <a:lnTo>
                    <a:pt x="129" y="42"/>
                  </a:lnTo>
                  <a:lnTo>
                    <a:pt x="121" y="35"/>
                  </a:lnTo>
                  <a:lnTo>
                    <a:pt x="107" y="24"/>
                  </a:lnTo>
                  <a:lnTo>
                    <a:pt x="100" y="16"/>
                  </a:lnTo>
                  <a:lnTo>
                    <a:pt x="96" y="14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69" y="5"/>
                  </a:lnTo>
                  <a:lnTo>
                    <a:pt x="66" y="10"/>
                  </a:lnTo>
                  <a:lnTo>
                    <a:pt x="60" y="10"/>
                  </a:lnTo>
                  <a:lnTo>
                    <a:pt x="55" y="7"/>
                  </a:lnTo>
                  <a:lnTo>
                    <a:pt x="46" y="8"/>
                  </a:lnTo>
                  <a:lnTo>
                    <a:pt x="40" y="10"/>
                  </a:lnTo>
                  <a:lnTo>
                    <a:pt x="41" y="7"/>
                  </a:lnTo>
                  <a:lnTo>
                    <a:pt x="36" y="10"/>
                  </a:lnTo>
                  <a:lnTo>
                    <a:pt x="37" y="7"/>
                  </a:lnTo>
                  <a:lnTo>
                    <a:pt x="26" y="7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11" y="26"/>
                  </a:lnTo>
                  <a:lnTo>
                    <a:pt x="27" y="36"/>
                  </a:lnTo>
                  <a:lnTo>
                    <a:pt x="28" y="44"/>
                  </a:lnTo>
                  <a:lnTo>
                    <a:pt x="16" y="54"/>
                  </a:lnTo>
                  <a:lnTo>
                    <a:pt x="18" y="65"/>
                  </a:lnTo>
                  <a:lnTo>
                    <a:pt x="11" y="81"/>
                  </a:lnTo>
                  <a:lnTo>
                    <a:pt x="0" y="83"/>
                  </a:lnTo>
                </a:path>
              </a:pathLst>
            </a:custGeom>
            <a:solidFill>
              <a:srgbClr val="ED7D31"/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Freeform 37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2747048" y="4867281"/>
              <a:ext cx="287146" cy="183860"/>
            </a:xfrm>
            <a:custGeom>
              <a:avLst/>
              <a:gdLst>
                <a:gd name="T0" fmla="*/ 2147483647 w 219"/>
                <a:gd name="T1" fmla="*/ 2147483647 h 157"/>
                <a:gd name="T2" fmla="*/ 2147483647 w 219"/>
                <a:gd name="T3" fmla="*/ 2147483647 h 157"/>
                <a:gd name="T4" fmla="*/ 2147483647 w 219"/>
                <a:gd name="T5" fmla="*/ 2147483647 h 157"/>
                <a:gd name="T6" fmla="*/ 2147483647 w 219"/>
                <a:gd name="T7" fmla="*/ 2147483647 h 157"/>
                <a:gd name="T8" fmla="*/ 2147483647 w 219"/>
                <a:gd name="T9" fmla="*/ 2147483647 h 157"/>
                <a:gd name="T10" fmla="*/ 2147483647 w 219"/>
                <a:gd name="T11" fmla="*/ 2147483647 h 157"/>
                <a:gd name="T12" fmla="*/ 2147483647 w 219"/>
                <a:gd name="T13" fmla="*/ 2147483647 h 157"/>
                <a:gd name="T14" fmla="*/ 2147483647 w 219"/>
                <a:gd name="T15" fmla="*/ 2147483647 h 157"/>
                <a:gd name="T16" fmla="*/ 2147483647 w 219"/>
                <a:gd name="T17" fmla="*/ 2147483647 h 157"/>
                <a:gd name="T18" fmla="*/ 2147483647 w 219"/>
                <a:gd name="T19" fmla="*/ 2147483647 h 157"/>
                <a:gd name="T20" fmla="*/ 2147483647 w 219"/>
                <a:gd name="T21" fmla="*/ 2147483647 h 157"/>
                <a:gd name="T22" fmla="*/ 2147483647 w 219"/>
                <a:gd name="T23" fmla="*/ 2147483647 h 157"/>
                <a:gd name="T24" fmla="*/ 2147483647 w 219"/>
                <a:gd name="T25" fmla="*/ 2147483647 h 157"/>
                <a:gd name="T26" fmla="*/ 2147483647 w 219"/>
                <a:gd name="T27" fmla="*/ 2147483647 h 157"/>
                <a:gd name="T28" fmla="*/ 2147483647 w 219"/>
                <a:gd name="T29" fmla="*/ 2147483647 h 157"/>
                <a:gd name="T30" fmla="*/ 2147483647 w 219"/>
                <a:gd name="T31" fmla="*/ 2147483647 h 157"/>
                <a:gd name="T32" fmla="*/ 2147483647 w 219"/>
                <a:gd name="T33" fmla="*/ 2147483647 h 157"/>
                <a:gd name="T34" fmla="*/ 2147483647 w 219"/>
                <a:gd name="T35" fmla="*/ 2147483647 h 157"/>
                <a:gd name="T36" fmla="*/ 2147483647 w 219"/>
                <a:gd name="T37" fmla="*/ 2147483647 h 157"/>
                <a:gd name="T38" fmla="*/ 2147483647 w 219"/>
                <a:gd name="T39" fmla="*/ 2147483647 h 157"/>
                <a:gd name="T40" fmla="*/ 2147483647 w 219"/>
                <a:gd name="T41" fmla="*/ 2147483647 h 157"/>
                <a:gd name="T42" fmla="*/ 2147483647 w 219"/>
                <a:gd name="T43" fmla="*/ 2147483647 h 157"/>
                <a:gd name="T44" fmla="*/ 2147483647 w 219"/>
                <a:gd name="T45" fmla="*/ 2147483647 h 157"/>
                <a:gd name="T46" fmla="*/ 2147483647 w 219"/>
                <a:gd name="T47" fmla="*/ 2147483647 h 157"/>
                <a:gd name="T48" fmla="*/ 2147483647 w 219"/>
                <a:gd name="T49" fmla="*/ 2147483647 h 157"/>
                <a:gd name="T50" fmla="*/ 2147483647 w 219"/>
                <a:gd name="T51" fmla="*/ 2147483647 h 157"/>
                <a:gd name="T52" fmla="*/ 2147483647 w 219"/>
                <a:gd name="T53" fmla="*/ 2147483647 h 157"/>
                <a:gd name="T54" fmla="*/ 2147483647 w 219"/>
                <a:gd name="T55" fmla="*/ 2147483647 h 157"/>
                <a:gd name="T56" fmla="*/ 2147483647 w 219"/>
                <a:gd name="T57" fmla="*/ 2147483647 h 157"/>
                <a:gd name="T58" fmla="*/ 2147483647 w 219"/>
                <a:gd name="T59" fmla="*/ 2147483647 h 157"/>
                <a:gd name="T60" fmla="*/ 2147483647 w 219"/>
                <a:gd name="T61" fmla="*/ 2147483647 h 157"/>
                <a:gd name="T62" fmla="*/ 2147483647 w 219"/>
                <a:gd name="T63" fmla="*/ 2147483647 h 157"/>
                <a:gd name="T64" fmla="*/ 2147483647 w 219"/>
                <a:gd name="T65" fmla="*/ 2147483647 h 157"/>
                <a:gd name="T66" fmla="*/ 2147483647 w 219"/>
                <a:gd name="T67" fmla="*/ 2147483647 h 157"/>
                <a:gd name="T68" fmla="*/ 2147483647 w 219"/>
                <a:gd name="T69" fmla="*/ 2147483647 h 157"/>
                <a:gd name="T70" fmla="*/ 2147483647 w 219"/>
                <a:gd name="T71" fmla="*/ 0 h 157"/>
                <a:gd name="T72" fmla="*/ 2147483647 w 219"/>
                <a:gd name="T73" fmla="*/ 0 h 157"/>
                <a:gd name="T74" fmla="*/ 2147483647 w 219"/>
                <a:gd name="T75" fmla="*/ 0 h 157"/>
                <a:gd name="T76" fmla="*/ 2147483647 w 219"/>
                <a:gd name="T77" fmla="*/ 2147483647 h 157"/>
                <a:gd name="T78" fmla="*/ 2147483647 w 219"/>
                <a:gd name="T79" fmla="*/ 2147483647 h 157"/>
                <a:gd name="T80" fmla="*/ 2147483647 w 219"/>
                <a:gd name="T81" fmla="*/ 2147483647 h 157"/>
                <a:gd name="T82" fmla="*/ 2147483647 w 219"/>
                <a:gd name="T83" fmla="*/ 2147483647 h 157"/>
                <a:gd name="T84" fmla="*/ 2147483647 w 219"/>
                <a:gd name="T85" fmla="*/ 2147483647 h 157"/>
                <a:gd name="T86" fmla="*/ 2147483647 w 219"/>
                <a:gd name="T87" fmla="*/ 2147483647 h 157"/>
                <a:gd name="T88" fmla="*/ 2147483647 w 219"/>
                <a:gd name="T89" fmla="*/ 2147483647 h 157"/>
                <a:gd name="T90" fmla="*/ 2147483647 w 219"/>
                <a:gd name="T91" fmla="*/ 2147483647 h 157"/>
                <a:gd name="T92" fmla="*/ 2147483647 w 219"/>
                <a:gd name="T93" fmla="*/ 2147483647 h 157"/>
                <a:gd name="T94" fmla="*/ 2147483647 w 219"/>
                <a:gd name="T95" fmla="*/ 2147483647 h 157"/>
                <a:gd name="T96" fmla="*/ 2147483647 w 219"/>
                <a:gd name="T97" fmla="*/ 2147483647 h 157"/>
                <a:gd name="T98" fmla="*/ 2147483647 w 219"/>
                <a:gd name="T99" fmla="*/ 2147483647 h 157"/>
                <a:gd name="T100" fmla="*/ 2147483647 w 219"/>
                <a:gd name="T101" fmla="*/ 2147483647 h 157"/>
                <a:gd name="T102" fmla="*/ 2147483647 w 219"/>
                <a:gd name="T103" fmla="*/ 2147483647 h 157"/>
                <a:gd name="T104" fmla="*/ 2147483647 w 219"/>
                <a:gd name="T105" fmla="*/ 2147483647 h 157"/>
                <a:gd name="T106" fmla="*/ 2147483647 w 219"/>
                <a:gd name="T107" fmla="*/ 2147483647 h 157"/>
                <a:gd name="T108" fmla="*/ 2147483647 w 219"/>
                <a:gd name="T109" fmla="*/ 2147483647 h 157"/>
                <a:gd name="T110" fmla="*/ 2147483647 w 219"/>
                <a:gd name="T111" fmla="*/ 2147483647 h 157"/>
                <a:gd name="T112" fmla="*/ 2147483647 w 219"/>
                <a:gd name="T113" fmla="*/ 2147483647 h 157"/>
                <a:gd name="T114" fmla="*/ 2147483647 w 219"/>
                <a:gd name="T115" fmla="*/ 2147483647 h 157"/>
                <a:gd name="T116" fmla="*/ 0 w 219"/>
                <a:gd name="T117" fmla="*/ 2147483647 h 1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9"/>
                <a:gd name="T178" fmla="*/ 0 h 157"/>
                <a:gd name="T179" fmla="*/ 219 w 219"/>
                <a:gd name="T180" fmla="*/ 157 h 1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9" h="157">
                  <a:moveTo>
                    <a:pt x="0" y="62"/>
                  </a:moveTo>
                  <a:lnTo>
                    <a:pt x="11" y="66"/>
                  </a:lnTo>
                  <a:lnTo>
                    <a:pt x="13" y="67"/>
                  </a:lnTo>
                  <a:lnTo>
                    <a:pt x="15" y="66"/>
                  </a:lnTo>
                  <a:lnTo>
                    <a:pt x="16" y="68"/>
                  </a:lnTo>
                  <a:lnTo>
                    <a:pt x="18" y="71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0" y="71"/>
                  </a:lnTo>
                  <a:lnTo>
                    <a:pt x="22" y="70"/>
                  </a:lnTo>
                  <a:lnTo>
                    <a:pt x="23" y="70"/>
                  </a:lnTo>
                  <a:lnTo>
                    <a:pt x="25" y="72"/>
                  </a:lnTo>
                  <a:lnTo>
                    <a:pt x="26" y="71"/>
                  </a:lnTo>
                  <a:lnTo>
                    <a:pt x="25" y="68"/>
                  </a:lnTo>
                  <a:lnTo>
                    <a:pt x="27" y="67"/>
                  </a:lnTo>
                  <a:lnTo>
                    <a:pt x="31" y="67"/>
                  </a:lnTo>
                  <a:lnTo>
                    <a:pt x="33" y="68"/>
                  </a:lnTo>
                  <a:lnTo>
                    <a:pt x="33" y="72"/>
                  </a:lnTo>
                  <a:lnTo>
                    <a:pt x="33" y="73"/>
                  </a:lnTo>
                  <a:lnTo>
                    <a:pt x="35" y="71"/>
                  </a:lnTo>
                  <a:lnTo>
                    <a:pt x="37" y="71"/>
                  </a:lnTo>
                  <a:lnTo>
                    <a:pt x="40" y="73"/>
                  </a:lnTo>
                  <a:lnTo>
                    <a:pt x="41" y="77"/>
                  </a:lnTo>
                  <a:lnTo>
                    <a:pt x="41" y="78"/>
                  </a:lnTo>
                  <a:lnTo>
                    <a:pt x="37" y="81"/>
                  </a:lnTo>
                  <a:lnTo>
                    <a:pt x="36" y="83"/>
                  </a:lnTo>
                  <a:lnTo>
                    <a:pt x="37" y="85"/>
                  </a:lnTo>
                  <a:lnTo>
                    <a:pt x="41" y="86"/>
                  </a:lnTo>
                  <a:lnTo>
                    <a:pt x="55" y="93"/>
                  </a:lnTo>
                  <a:lnTo>
                    <a:pt x="76" y="100"/>
                  </a:lnTo>
                  <a:lnTo>
                    <a:pt x="82" y="104"/>
                  </a:lnTo>
                  <a:lnTo>
                    <a:pt x="92" y="109"/>
                  </a:lnTo>
                  <a:lnTo>
                    <a:pt x="102" y="114"/>
                  </a:lnTo>
                  <a:lnTo>
                    <a:pt x="105" y="118"/>
                  </a:lnTo>
                  <a:lnTo>
                    <a:pt x="129" y="138"/>
                  </a:lnTo>
                  <a:lnTo>
                    <a:pt x="136" y="145"/>
                  </a:lnTo>
                  <a:lnTo>
                    <a:pt x="139" y="148"/>
                  </a:lnTo>
                  <a:lnTo>
                    <a:pt x="140" y="150"/>
                  </a:lnTo>
                  <a:lnTo>
                    <a:pt x="147" y="156"/>
                  </a:lnTo>
                  <a:lnTo>
                    <a:pt x="163" y="142"/>
                  </a:lnTo>
                  <a:lnTo>
                    <a:pt x="176" y="129"/>
                  </a:lnTo>
                  <a:lnTo>
                    <a:pt x="180" y="124"/>
                  </a:lnTo>
                  <a:lnTo>
                    <a:pt x="183" y="118"/>
                  </a:lnTo>
                  <a:lnTo>
                    <a:pt x="193" y="111"/>
                  </a:lnTo>
                  <a:lnTo>
                    <a:pt x="196" y="109"/>
                  </a:lnTo>
                  <a:lnTo>
                    <a:pt x="196" y="106"/>
                  </a:lnTo>
                  <a:lnTo>
                    <a:pt x="196" y="102"/>
                  </a:lnTo>
                  <a:lnTo>
                    <a:pt x="195" y="100"/>
                  </a:lnTo>
                  <a:lnTo>
                    <a:pt x="197" y="96"/>
                  </a:lnTo>
                  <a:lnTo>
                    <a:pt x="200" y="99"/>
                  </a:lnTo>
                  <a:lnTo>
                    <a:pt x="201" y="97"/>
                  </a:lnTo>
                  <a:lnTo>
                    <a:pt x="205" y="100"/>
                  </a:lnTo>
                  <a:lnTo>
                    <a:pt x="206" y="101"/>
                  </a:lnTo>
                  <a:lnTo>
                    <a:pt x="209" y="99"/>
                  </a:lnTo>
                  <a:lnTo>
                    <a:pt x="211" y="93"/>
                  </a:lnTo>
                  <a:lnTo>
                    <a:pt x="211" y="91"/>
                  </a:lnTo>
                  <a:lnTo>
                    <a:pt x="215" y="90"/>
                  </a:lnTo>
                  <a:lnTo>
                    <a:pt x="218" y="88"/>
                  </a:lnTo>
                  <a:lnTo>
                    <a:pt x="218" y="84"/>
                  </a:lnTo>
                  <a:lnTo>
                    <a:pt x="211" y="77"/>
                  </a:lnTo>
                  <a:lnTo>
                    <a:pt x="211" y="70"/>
                  </a:lnTo>
                  <a:lnTo>
                    <a:pt x="213" y="65"/>
                  </a:lnTo>
                  <a:lnTo>
                    <a:pt x="214" y="61"/>
                  </a:lnTo>
                  <a:lnTo>
                    <a:pt x="214" y="55"/>
                  </a:lnTo>
                  <a:lnTo>
                    <a:pt x="213" y="52"/>
                  </a:lnTo>
                  <a:lnTo>
                    <a:pt x="214" y="43"/>
                  </a:lnTo>
                  <a:lnTo>
                    <a:pt x="215" y="36"/>
                  </a:lnTo>
                  <a:lnTo>
                    <a:pt x="218" y="32"/>
                  </a:lnTo>
                  <a:lnTo>
                    <a:pt x="197" y="10"/>
                  </a:lnTo>
                  <a:lnTo>
                    <a:pt x="195" y="10"/>
                  </a:lnTo>
                  <a:lnTo>
                    <a:pt x="193" y="3"/>
                  </a:lnTo>
                  <a:lnTo>
                    <a:pt x="193" y="0"/>
                  </a:lnTo>
                  <a:lnTo>
                    <a:pt x="192" y="0"/>
                  </a:lnTo>
                  <a:lnTo>
                    <a:pt x="190" y="0"/>
                  </a:lnTo>
                  <a:lnTo>
                    <a:pt x="187" y="0"/>
                  </a:lnTo>
                  <a:lnTo>
                    <a:pt x="186" y="0"/>
                  </a:lnTo>
                  <a:lnTo>
                    <a:pt x="177" y="6"/>
                  </a:lnTo>
                  <a:lnTo>
                    <a:pt x="176" y="10"/>
                  </a:lnTo>
                  <a:lnTo>
                    <a:pt x="171" y="13"/>
                  </a:lnTo>
                  <a:lnTo>
                    <a:pt x="169" y="13"/>
                  </a:lnTo>
                  <a:lnTo>
                    <a:pt x="166" y="15"/>
                  </a:lnTo>
                  <a:lnTo>
                    <a:pt x="158" y="16"/>
                  </a:lnTo>
                  <a:lnTo>
                    <a:pt x="158" y="19"/>
                  </a:lnTo>
                  <a:lnTo>
                    <a:pt x="154" y="16"/>
                  </a:lnTo>
                  <a:lnTo>
                    <a:pt x="135" y="14"/>
                  </a:lnTo>
                  <a:lnTo>
                    <a:pt x="121" y="10"/>
                  </a:lnTo>
                  <a:lnTo>
                    <a:pt x="118" y="10"/>
                  </a:lnTo>
                  <a:lnTo>
                    <a:pt x="113" y="10"/>
                  </a:lnTo>
                  <a:lnTo>
                    <a:pt x="111" y="13"/>
                  </a:lnTo>
                  <a:lnTo>
                    <a:pt x="108" y="21"/>
                  </a:lnTo>
                  <a:lnTo>
                    <a:pt x="96" y="29"/>
                  </a:lnTo>
                  <a:lnTo>
                    <a:pt x="89" y="35"/>
                  </a:lnTo>
                  <a:lnTo>
                    <a:pt x="86" y="36"/>
                  </a:lnTo>
                  <a:lnTo>
                    <a:pt x="84" y="38"/>
                  </a:lnTo>
                  <a:lnTo>
                    <a:pt x="82" y="38"/>
                  </a:lnTo>
                  <a:lnTo>
                    <a:pt x="80" y="38"/>
                  </a:lnTo>
                  <a:lnTo>
                    <a:pt x="77" y="40"/>
                  </a:lnTo>
                  <a:lnTo>
                    <a:pt x="71" y="40"/>
                  </a:lnTo>
                  <a:lnTo>
                    <a:pt x="68" y="43"/>
                  </a:lnTo>
                  <a:lnTo>
                    <a:pt x="67" y="42"/>
                  </a:lnTo>
                  <a:lnTo>
                    <a:pt x="63" y="43"/>
                  </a:lnTo>
                  <a:lnTo>
                    <a:pt x="62" y="42"/>
                  </a:lnTo>
                  <a:lnTo>
                    <a:pt x="62" y="39"/>
                  </a:lnTo>
                  <a:lnTo>
                    <a:pt x="56" y="35"/>
                  </a:lnTo>
                  <a:lnTo>
                    <a:pt x="54" y="43"/>
                  </a:lnTo>
                  <a:lnTo>
                    <a:pt x="53" y="44"/>
                  </a:lnTo>
                  <a:lnTo>
                    <a:pt x="53" y="46"/>
                  </a:lnTo>
                  <a:lnTo>
                    <a:pt x="51" y="48"/>
                  </a:lnTo>
                  <a:lnTo>
                    <a:pt x="49" y="48"/>
                  </a:lnTo>
                  <a:lnTo>
                    <a:pt x="46" y="46"/>
                  </a:lnTo>
                  <a:lnTo>
                    <a:pt x="39" y="44"/>
                  </a:lnTo>
                  <a:lnTo>
                    <a:pt x="35" y="44"/>
                  </a:lnTo>
                  <a:lnTo>
                    <a:pt x="30" y="43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0" y="43"/>
                  </a:lnTo>
                  <a:lnTo>
                    <a:pt x="16" y="52"/>
                  </a:lnTo>
                  <a:lnTo>
                    <a:pt x="0" y="62"/>
                  </a:lnTo>
                </a:path>
              </a:pathLst>
            </a:custGeom>
            <a:solidFill>
              <a:srgbClr val="ED7D31"/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Freeform 39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2497827" y="4194774"/>
              <a:ext cx="1002298" cy="787267"/>
            </a:xfrm>
            <a:custGeom>
              <a:avLst/>
              <a:gdLst>
                <a:gd name="T0" fmla="*/ 2147483647 w 759"/>
                <a:gd name="T1" fmla="*/ 2147483647 h 674"/>
                <a:gd name="T2" fmla="*/ 2147483647 w 759"/>
                <a:gd name="T3" fmla="*/ 2147483647 h 674"/>
                <a:gd name="T4" fmla="*/ 2147483647 w 759"/>
                <a:gd name="T5" fmla="*/ 2147483647 h 674"/>
                <a:gd name="T6" fmla="*/ 2147483647 w 759"/>
                <a:gd name="T7" fmla="*/ 2147483647 h 674"/>
                <a:gd name="T8" fmla="*/ 2147483647 w 759"/>
                <a:gd name="T9" fmla="*/ 2147483647 h 674"/>
                <a:gd name="T10" fmla="*/ 2147483647 w 759"/>
                <a:gd name="T11" fmla="*/ 2147483647 h 674"/>
                <a:gd name="T12" fmla="*/ 2147483647 w 759"/>
                <a:gd name="T13" fmla="*/ 2147483647 h 674"/>
                <a:gd name="T14" fmla="*/ 2147483647 w 759"/>
                <a:gd name="T15" fmla="*/ 2147483647 h 674"/>
                <a:gd name="T16" fmla="*/ 2147483647 w 759"/>
                <a:gd name="T17" fmla="*/ 2147483647 h 674"/>
                <a:gd name="T18" fmla="*/ 2147483647 w 759"/>
                <a:gd name="T19" fmla="*/ 2147483647 h 674"/>
                <a:gd name="T20" fmla="*/ 2147483647 w 759"/>
                <a:gd name="T21" fmla="*/ 2147483647 h 674"/>
                <a:gd name="T22" fmla="*/ 2147483647 w 759"/>
                <a:gd name="T23" fmla="*/ 2147483647 h 674"/>
                <a:gd name="T24" fmla="*/ 2147483647 w 759"/>
                <a:gd name="T25" fmla="*/ 2147483647 h 674"/>
                <a:gd name="T26" fmla="*/ 2147483647 w 759"/>
                <a:gd name="T27" fmla="*/ 2147483647 h 674"/>
                <a:gd name="T28" fmla="*/ 2147483647 w 759"/>
                <a:gd name="T29" fmla="*/ 2147483647 h 674"/>
                <a:gd name="T30" fmla="*/ 2147483647 w 759"/>
                <a:gd name="T31" fmla="*/ 2147483647 h 674"/>
                <a:gd name="T32" fmla="*/ 2147483647 w 759"/>
                <a:gd name="T33" fmla="*/ 2147483647 h 674"/>
                <a:gd name="T34" fmla="*/ 2147483647 w 759"/>
                <a:gd name="T35" fmla="*/ 2147483647 h 674"/>
                <a:gd name="T36" fmla="*/ 2147483647 w 759"/>
                <a:gd name="T37" fmla="*/ 2147483647 h 674"/>
                <a:gd name="T38" fmla="*/ 2147483647 w 759"/>
                <a:gd name="T39" fmla="*/ 2147483647 h 674"/>
                <a:gd name="T40" fmla="*/ 2147483647 w 759"/>
                <a:gd name="T41" fmla="*/ 2147483647 h 674"/>
                <a:gd name="T42" fmla="*/ 2147483647 w 759"/>
                <a:gd name="T43" fmla="*/ 2147483647 h 674"/>
                <a:gd name="T44" fmla="*/ 2147483647 w 759"/>
                <a:gd name="T45" fmla="*/ 2147483647 h 674"/>
                <a:gd name="T46" fmla="*/ 2147483647 w 759"/>
                <a:gd name="T47" fmla="*/ 2147483647 h 674"/>
                <a:gd name="T48" fmla="*/ 2147483647 w 759"/>
                <a:gd name="T49" fmla="*/ 2147483647 h 674"/>
                <a:gd name="T50" fmla="*/ 2147483647 w 759"/>
                <a:gd name="T51" fmla="*/ 2147483647 h 674"/>
                <a:gd name="T52" fmla="*/ 2147483647 w 759"/>
                <a:gd name="T53" fmla="*/ 2147483647 h 674"/>
                <a:gd name="T54" fmla="*/ 2147483647 w 759"/>
                <a:gd name="T55" fmla="*/ 2147483647 h 674"/>
                <a:gd name="T56" fmla="*/ 2147483647 w 759"/>
                <a:gd name="T57" fmla="*/ 2147483647 h 674"/>
                <a:gd name="T58" fmla="*/ 2147483647 w 759"/>
                <a:gd name="T59" fmla="*/ 2147483647 h 674"/>
                <a:gd name="T60" fmla="*/ 2147483647 w 759"/>
                <a:gd name="T61" fmla="*/ 2147483647 h 674"/>
                <a:gd name="T62" fmla="*/ 2147483647 w 759"/>
                <a:gd name="T63" fmla="*/ 2147483647 h 674"/>
                <a:gd name="T64" fmla="*/ 2147483647 w 759"/>
                <a:gd name="T65" fmla="*/ 2147483647 h 674"/>
                <a:gd name="T66" fmla="*/ 2147483647 w 759"/>
                <a:gd name="T67" fmla="*/ 2147483647 h 674"/>
                <a:gd name="T68" fmla="*/ 2147483647 w 759"/>
                <a:gd name="T69" fmla="*/ 2147483647 h 674"/>
                <a:gd name="T70" fmla="*/ 2147483647 w 759"/>
                <a:gd name="T71" fmla="*/ 2147483647 h 674"/>
                <a:gd name="T72" fmla="*/ 2147483647 w 759"/>
                <a:gd name="T73" fmla="*/ 2147483647 h 674"/>
                <a:gd name="T74" fmla="*/ 2147483647 w 759"/>
                <a:gd name="T75" fmla="*/ 2147483647 h 674"/>
                <a:gd name="T76" fmla="*/ 2147483647 w 759"/>
                <a:gd name="T77" fmla="*/ 2147483647 h 674"/>
                <a:gd name="T78" fmla="*/ 2147483647 w 759"/>
                <a:gd name="T79" fmla="*/ 2147483647 h 674"/>
                <a:gd name="T80" fmla="*/ 2147483647 w 759"/>
                <a:gd name="T81" fmla="*/ 2147483647 h 674"/>
                <a:gd name="T82" fmla="*/ 2147483647 w 759"/>
                <a:gd name="T83" fmla="*/ 2147483647 h 674"/>
                <a:gd name="T84" fmla="*/ 2147483647 w 759"/>
                <a:gd name="T85" fmla="*/ 2147483647 h 674"/>
                <a:gd name="T86" fmla="*/ 2147483647 w 759"/>
                <a:gd name="T87" fmla="*/ 2147483647 h 674"/>
                <a:gd name="T88" fmla="*/ 2147483647 w 759"/>
                <a:gd name="T89" fmla="*/ 2147483647 h 674"/>
                <a:gd name="T90" fmla="*/ 2147483647 w 759"/>
                <a:gd name="T91" fmla="*/ 2147483647 h 674"/>
                <a:gd name="T92" fmla="*/ 2147483647 w 759"/>
                <a:gd name="T93" fmla="*/ 2147483647 h 674"/>
                <a:gd name="T94" fmla="*/ 2147483647 w 759"/>
                <a:gd name="T95" fmla="*/ 2147483647 h 674"/>
                <a:gd name="T96" fmla="*/ 2147483647 w 759"/>
                <a:gd name="T97" fmla="*/ 2147483647 h 674"/>
                <a:gd name="T98" fmla="*/ 2147483647 w 759"/>
                <a:gd name="T99" fmla="*/ 2147483647 h 674"/>
                <a:gd name="T100" fmla="*/ 2147483647 w 759"/>
                <a:gd name="T101" fmla="*/ 2147483647 h 674"/>
                <a:gd name="T102" fmla="*/ 2147483647 w 759"/>
                <a:gd name="T103" fmla="*/ 2147483647 h 674"/>
                <a:gd name="T104" fmla="*/ 2147483647 w 759"/>
                <a:gd name="T105" fmla="*/ 2147483647 h 674"/>
                <a:gd name="T106" fmla="*/ 2147483647 w 759"/>
                <a:gd name="T107" fmla="*/ 2147483647 h 674"/>
                <a:gd name="T108" fmla="*/ 2147483647 w 759"/>
                <a:gd name="T109" fmla="*/ 2147483647 h 674"/>
                <a:gd name="T110" fmla="*/ 2147483647 w 759"/>
                <a:gd name="T111" fmla="*/ 2147483647 h 674"/>
                <a:gd name="T112" fmla="*/ 2147483647 w 759"/>
                <a:gd name="T113" fmla="*/ 2147483647 h 674"/>
                <a:gd name="T114" fmla="*/ 2147483647 w 759"/>
                <a:gd name="T115" fmla="*/ 2147483647 h 674"/>
                <a:gd name="T116" fmla="*/ 2147483647 w 759"/>
                <a:gd name="T117" fmla="*/ 2147483647 h 674"/>
                <a:gd name="T118" fmla="*/ 2147483647 w 759"/>
                <a:gd name="T119" fmla="*/ 2147483647 h 6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9"/>
                <a:gd name="T181" fmla="*/ 0 h 674"/>
                <a:gd name="T182" fmla="*/ 759 w 759"/>
                <a:gd name="T183" fmla="*/ 674 h 6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9" h="674">
                  <a:moveTo>
                    <a:pt x="0" y="403"/>
                  </a:moveTo>
                  <a:lnTo>
                    <a:pt x="3" y="416"/>
                  </a:lnTo>
                  <a:lnTo>
                    <a:pt x="8" y="422"/>
                  </a:lnTo>
                  <a:lnTo>
                    <a:pt x="16" y="430"/>
                  </a:lnTo>
                  <a:lnTo>
                    <a:pt x="17" y="435"/>
                  </a:lnTo>
                  <a:lnTo>
                    <a:pt x="18" y="434"/>
                  </a:lnTo>
                  <a:lnTo>
                    <a:pt x="20" y="436"/>
                  </a:lnTo>
                  <a:lnTo>
                    <a:pt x="20" y="461"/>
                  </a:lnTo>
                  <a:lnTo>
                    <a:pt x="27" y="478"/>
                  </a:lnTo>
                  <a:lnTo>
                    <a:pt x="38" y="494"/>
                  </a:lnTo>
                  <a:lnTo>
                    <a:pt x="49" y="509"/>
                  </a:lnTo>
                  <a:lnTo>
                    <a:pt x="54" y="517"/>
                  </a:lnTo>
                  <a:lnTo>
                    <a:pt x="56" y="522"/>
                  </a:lnTo>
                  <a:lnTo>
                    <a:pt x="60" y="523"/>
                  </a:lnTo>
                  <a:lnTo>
                    <a:pt x="66" y="534"/>
                  </a:lnTo>
                  <a:lnTo>
                    <a:pt x="68" y="538"/>
                  </a:lnTo>
                  <a:lnTo>
                    <a:pt x="69" y="538"/>
                  </a:lnTo>
                  <a:lnTo>
                    <a:pt x="78" y="549"/>
                  </a:lnTo>
                  <a:lnTo>
                    <a:pt x="78" y="550"/>
                  </a:lnTo>
                  <a:lnTo>
                    <a:pt x="79" y="550"/>
                  </a:lnTo>
                  <a:lnTo>
                    <a:pt x="83" y="550"/>
                  </a:lnTo>
                  <a:lnTo>
                    <a:pt x="85" y="552"/>
                  </a:lnTo>
                  <a:lnTo>
                    <a:pt x="88" y="553"/>
                  </a:lnTo>
                  <a:lnTo>
                    <a:pt x="86" y="554"/>
                  </a:lnTo>
                  <a:lnTo>
                    <a:pt x="88" y="555"/>
                  </a:lnTo>
                  <a:lnTo>
                    <a:pt x="86" y="556"/>
                  </a:lnTo>
                  <a:lnTo>
                    <a:pt x="90" y="558"/>
                  </a:lnTo>
                  <a:lnTo>
                    <a:pt x="91" y="556"/>
                  </a:lnTo>
                  <a:lnTo>
                    <a:pt x="93" y="556"/>
                  </a:lnTo>
                  <a:lnTo>
                    <a:pt x="94" y="557"/>
                  </a:lnTo>
                  <a:lnTo>
                    <a:pt x="97" y="561"/>
                  </a:lnTo>
                  <a:lnTo>
                    <a:pt x="98" y="567"/>
                  </a:lnTo>
                  <a:lnTo>
                    <a:pt x="97" y="570"/>
                  </a:lnTo>
                  <a:lnTo>
                    <a:pt x="98" y="572"/>
                  </a:lnTo>
                  <a:lnTo>
                    <a:pt x="100" y="572"/>
                  </a:lnTo>
                  <a:lnTo>
                    <a:pt x="100" y="574"/>
                  </a:lnTo>
                  <a:lnTo>
                    <a:pt x="100" y="575"/>
                  </a:lnTo>
                  <a:lnTo>
                    <a:pt x="101" y="576"/>
                  </a:lnTo>
                  <a:lnTo>
                    <a:pt x="98" y="579"/>
                  </a:lnTo>
                  <a:lnTo>
                    <a:pt x="100" y="579"/>
                  </a:lnTo>
                  <a:lnTo>
                    <a:pt x="103" y="581"/>
                  </a:lnTo>
                  <a:lnTo>
                    <a:pt x="104" y="580"/>
                  </a:lnTo>
                  <a:lnTo>
                    <a:pt x="106" y="584"/>
                  </a:lnTo>
                  <a:lnTo>
                    <a:pt x="106" y="583"/>
                  </a:lnTo>
                  <a:lnTo>
                    <a:pt x="108" y="586"/>
                  </a:lnTo>
                  <a:lnTo>
                    <a:pt x="107" y="587"/>
                  </a:lnTo>
                  <a:lnTo>
                    <a:pt x="109" y="588"/>
                  </a:lnTo>
                  <a:lnTo>
                    <a:pt x="109" y="590"/>
                  </a:lnTo>
                  <a:lnTo>
                    <a:pt x="107" y="594"/>
                  </a:lnTo>
                  <a:lnTo>
                    <a:pt x="118" y="603"/>
                  </a:lnTo>
                  <a:lnTo>
                    <a:pt x="119" y="604"/>
                  </a:lnTo>
                  <a:lnTo>
                    <a:pt x="122" y="607"/>
                  </a:lnTo>
                  <a:lnTo>
                    <a:pt x="124" y="608"/>
                  </a:lnTo>
                  <a:lnTo>
                    <a:pt x="127" y="610"/>
                  </a:lnTo>
                  <a:lnTo>
                    <a:pt x="127" y="609"/>
                  </a:lnTo>
                  <a:lnTo>
                    <a:pt x="130" y="612"/>
                  </a:lnTo>
                  <a:lnTo>
                    <a:pt x="133" y="614"/>
                  </a:lnTo>
                  <a:lnTo>
                    <a:pt x="133" y="613"/>
                  </a:lnTo>
                  <a:lnTo>
                    <a:pt x="134" y="612"/>
                  </a:lnTo>
                  <a:lnTo>
                    <a:pt x="140" y="613"/>
                  </a:lnTo>
                  <a:lnTo>
                    <a:pt x="140" y="612"/>
                  </a:lnTo>
                  <a:lnTo>
                    <a:pt x="138" y="610"/>
                  </a:lnTo>
                  <a:lnTo>
                    <a:pt x="141" y="609"/>
                  </a:lnTo>
                  <a:lnTo>
                    <a:pt x="146" y="610"/>
                  </a:lnTo>
                  <a:lnTo>
                    <a:pt x="147" y="612"/>
                  </a:lnTo>
                  <a:lnTo>
                    <a:pt x="147" y="614"/>
                  </a:lnTo>
                  <a:lnTo>
                    <a:pt x="146" y="618"/>
                  </a:lnTo>
                  <a:lnTo>
                    <a:pt x="144" y="618"/>
                  </a:lnTo>
                  <a:lnTo>
                    <a:pt x="144" y="623"/>
                  </a:lnTo>
                  <a:lnTo>
                    <a:pt x="147" y="624"/>
                  </a:lnTo>
                  <a:lnTo>
                    <a:pt x="147" y="623"/>
                  </a:lnTo>
                  <a:lnTo>
                    <a:pt x="151" y="623"/>
                  </a:lnTo>
                  <a:lnTo>
                    <a:pt x="153" y="623"/>
                  </a:lnTo>
                  <a:lnTo>
                    <a:pt x="154" y="623"/>
                  </a:lnTo>
                  <a:lnTo>
                    <a:pt x="156" y="623"/>
                  </a:lnTo>
                  <a:lnTo>
                    <a:pt x="156" y="622"/>
                  </a:lnTo>
                  <a:lnTo>
                    <a:pt x="158" y="623"/>
                  </a:lnTo>
                  <a:lnTo>
                    <a:pt x="156" y="624"/>
                  </a:lnTo>
                  <a:lnTo>
                    <a:pt x="158" y="625"/>
                  </a:lnTo>
                  <a:lnTo>
                    <a:pt x="161" y="625"/>
                  </a:lnTo>
                  <a:lnTo>
                    <a:pt x="163" y="625"/>
                  </a:lnTo>
                  <a:lnTo>
                    <a:pt x="163" y="624"/>
                  </a:lnTo>
                  <a:lnTo>
                    <a:pt x="167" y="627"/>
                  </a:lnTo>
                  <a:lnTo>
                    <a:pt x="164" y="631"/>
                  </a:lnTo>
                  <a:lnTo>
                    <a:pt x="165" y="632"/>
                  </a:lnTo>
                  <a:lnTo>
                    <a:pt x="166" y="632"/>
                  </a:lnTo>
                  <a:lnTo>
                    <a:pt x="168" y="632"/>
                  </a:lnTo>
                  <a:lnTo>
                    <a:pt x="172" y="635"/>
                  </a:lnTo>
                  <a:lnTo>
                    <a:pt x="179" y="637"/>
                  </a:lnTo>
                  <a:lnTo>
                    <a:pt x="181" y="637"/>
                  </a:lnTo>
                  <a:lnTo>
                    <a:pt x="186" y="638"/>
                  </a:lnTo>
                  <a:lnTo>
                    <a:pt x="203" y="628"/>
                  </a:lnTo>
                  <a:lnTo>
                    <a:pt x="208" y="619"/>
                  </a:lnTo>
                  <a:lnTo>
                    <a:pt x="210" y="617"/>
                  </a:lnTo>
                  <a:lnTo>
                    <a:pt x="213" y="617"/>
                  </a:lnTo>
                  <a:lnTo>
                    <a:pt x="217" y="619"/>
                  </a:lnTo>
                  <a:lnTo>
                    <a:pt x="223" y="622"/>
                  </a:lnTo>
                  <a:lnTo>
                    <a:pt x="227" y="622"/>
                  </a:lnTo>
                  <a:lnTo>
                    <a:pt x="234" y="623"/>
                  </a:lnTo>
                  <a:lnTo>
                    <a:pt x="237" y="625"/>
                  </a:lnTo>
                  <a:lnTo>
                    <a:pt x="239" y="625"/>
                  </a:lnTo>
                  <a:lnTo>
                    <a:pt x="241" y="623"/>
                  </a:lnTo>
                  <a:lnTo>
                    <a:pt x="241" y="622"/>
                  </a:lnTo>
                  <a:lnTo>
                    <a:pt x="242" y="619"/>
                  </a:lnTo>
                  <a:lnTo>
                    <a:pt x="244" y="612"/>
                  </a:lnTo>
                  <a:lnTo>
                    <a:pt x="249" y="616"/>
                  </a:lnTo>
                  <a:lnTo>
                    <a:pt x="249" y="618"/>
                  </a:lnTo>
                  <a:lnTo>
                    <a:pt x="251" y="619"/>
                  </a:lnTo>
                  <a:lnTo>
                    <a:pt x="254" y="618"/>
                  </a:lnTo>
                  <a:lnTo>
                    <a:pt x="256" y="619"/>
                  </a:lnTo>
                  <a:lnTo>
                    <a:pt x="259" y="617"/>
                  </a:lnTo>
                  <a:lnTo>
                    <a:pt x="264" y="617"/>
                  </a:lnTo>
                  <a:lnTo>
                    <a:pt x="267" y="615"/>
                  </a:lnTo>
                  <a:lnTo>
                    <a:pt x="269" y="614"/>
                  </a:lnTo>
                  <a:lnTo>
                    <a:pt x="271" y="614"/>
                  </a:lnTo>
                  <a:lnTo>
                    <a:pt x="274" y="613"/>
                  </a:lnTo>
                  <a:lnTo>
                    <a:pt x="275" y="612"/>
                  </a:lnTo>
                  <a:lnTo>
                    <a:pt x="284" y="606"/>
                  </a:lnTo>
                  <a:lnTo>
                    <a:pt x="295" y="598"/>
                  </a:lnTo>
                  <a:lnTo>
                    <a:pt x="299" y="589"/>
                  </a:lnTo>
                  <a:lnTo>
                    <a:pt x="300" y="587"/>
                  </a:lnTo>
                  <a:lnTo>
                    <a:pt x="305" y="586"/>
                  </a:lnTo>
                  <a:lnTo>
                    <a:pt x="309" y="586"/>
                  </a:lnTo>
                  <a:lnTo>
                    <a:pt x="323" y="590"/>
                  </a:lnTo>
                  <a:lnTo>
                    <a:pt x="341" y="593"/>
                  </a:lnTo>
                  <a:lnTo>
                    <a:pt x="345" y="595"/>
                  </a:lnTo>
                  <a:lnTo>
                    <a:pt x="346" y="593"/>
                  </a:lnTo>
                  <a:lnTo>
                    <a:pt x="353" y="591"/>
                  </a:lnTo>
                  <a:lnTo>
                    <a:pt x="357" y="589"/>
                  </a:lnTo>
                  <a:lnTo>
                    <a:pt x="358" y="589"/>
                  </a:lnTo>
                  <a:lnTo>
                    <a:pt x="362" y="587"/>
                  </a:lnTo>
                  <a:lnTo>
                    <a:pt x="363" y="583"/>
                  </a:lnTo>
                  <a:lnTo>
                    <a:pt x="374" y="577"/>
                  </a:lnTo>
                  <a:lnTo>
                    <a:pt x="375" y="576"/>
                  </a:lnTo>
                  <a:lnTo>
                    <a:pt x="377" y="576"/>
                  </a:lnTo>
                  <a:lnTo>
                    <a:pt x="380" y="576"/>
                  </a:lnTo>
                  <a:lnTo>
                    <a:pt x="381" y="577"/>
                  </a:lnTo>
                  <a:lnTo>
                    <a:pt x="381" y="579"/>
                  </a:lnTo>
                  <a:lnTo>
                    <a:pt x="382" y="586"/>
                  </a:lnTo>
                  <a:lnTo>
                    <a:pt x="385" y="587"/>
                  </a:lnTo>
                  <a:lnTo>
                    <a:pt x="404" y="608"/>
                  </a:lnTo>
                  <a:lnTo>
                    <a:pt x="402" y="613"/>
                  </a:lnTo>
                  <a:lnTo>
                    <a:pt x="401" y="619"/>
                  </a:lnTo>
                  <a:lnTo>
                    <a:pt x="400" y="628"/>
                  </a:lnTo>
                  <a:lnTo>
                    <a:pt x="401" y="632"/>
                  </a:lnTo>
                  <a:lnTo>
                    <a:pt x="401" y="637"/>
                  </a:lnTo>
                  <a:lnTo>
                    <a:pt x="400" y="642"/>
                  </a:lnTo>
                  <a:lnTo>
                    <a:pt x="399" y="647"/>
                  </a:lnTo>
                  <a:lnTo>
                    <a:pt x="399" y="654"/>
                  </a:lnTo>
                  <a:lnTo>
                    <a:pt x="404" y="660"/>
                  </a:lnTo>
                  <a:lnTo>
                    <a:pt x="404" y="665"/>
                  </a:lnTo>
                  <a:lnTo>
                    <a:pt x="419" y="670"/>
                  </a:lnTo>
                  <a:lnTo>
                    <a:pt x="425" y="670"/>
                  </a:lnTo>
                  <a:lnTo>
                    <a:pt x="433" y="664"/>
                  </a:lnTo>
                  <a:lnTo>
                    <a:pt x="439" y="657"/>
                  </a:lnTo>
                  <a:lnTo>
                    <a:pt x="440" y="658"/>
                  </a:lnTo>
                  <a:lnTo>
                    <a:pt x="448" y="673"/>
                  </a:lnTo>
                  <a:lnTo>
                    <a:pt x="457" y="673"/>
                  </a:lnTo>
                  <a:lnTo>
                    <a:pt x="463" y="667"/>
                  </a:lnTo>
                  <a:lnTo>
                    <a:pt x="465" y="666"/>
                  </a:lnTo>
                  <a:lnTo>
                    <a:pt x="467" y="663"/>
                  </a:lnTo>
                  <a:lnTo>
                    <a:pt x="470" y="664"/>
                  </a:lnTo>
                  <a:lnTo>
                    <a:pt x="486" y="656"/>
                  </a:lnTo>
                  <a:lnTo>
                    <a:pt x="490" y="653"/>
                  </a:lnTo>
                  <a:lnTo>
                    <a:pt x="499" y="648"/>
                  </a:lnTo>
                  <a:lnTo>
                    <a:pt x="502" y="642"/>
                  </a:lnTo>
                  <a:lnTo>
                    <a:pt x="509" y="637"/>
                  </a:lnTo>
                  <a:lnTo>
                    <a:pt x="520" y="627"/>
                  </a:lnTo>
                  <a:lnTo>
                    <a:pt x="531" y="623"/>
                  </a:lnTo>
                  <a:lnTo>
                    <a:pt x="532" y="622"/>
                  </a:lnTo>
                  <a:lnTo>
                    <a:pt x="540" y="619"/>
                  </a:lnTo>
                  <a:lnTo>
                    <a:pt x="544" y="623"/>
                  </a:lnTo>
                  <a:lnTo>
                    <a:pt x="548" y="623"/>
                  </a:lnTo>
                  <a:lnTo>
                    <a:pt x="550" y="625"/>
                  </a:lnTo>
                  <a:lnTo>
                    <a:pt x="556" y="622"/>
                  </a:lnTo>
                  <a:lnTo>
                    <a:pt x="556" y="616"/>
                  </a:lnTo>
                  <a:lnTo>
                    <a:pt x="556" y="613"/>
                  </a:lnTo>
                  <a:lnTo>
                    <a:pt x="560" y="607"/>
                  </a:lnTo>
                  <a:lnTo>
                    <a:pt x="562" y="606"/>
                  </a:lnTo>
                  <a:lnTo>
                    <a:pt x="564" y="602"/>
                  </a:lnTo>
                  <a:lnTo>
                    <a:pt x="566" y="600"/>
                  </a:lnTo>
                  <a:lnTo>
                    <a:pt x="569" y="598"/>
                  </a:lnTo>
                  <a:lnTo>
                    <a:pt x="570" y="596"/>
                  </a:lnTo>
                  <a:lnTo>
                    <a:pt x="573" y="591"/>
                  </a:lnTo>
                  <a:lnTo>
                    <a:pt x="573" y="585"/>
                  </a:lnTo>
                  <a:lnTo>
                    <a:pt x="574" y="583"/>
                  </a:lnTo>
                  <a:lnTo>
                    <a:pt x="574" y="580"/>
                  </a:lnTo>
                  <a:lnTo>
                    <a:pt x="570" y="575"/>
                  </a:lnTo>
                  <a:lnTo>
                    <a:pt x="565" y="575"/>
                  </a:lnTo>
                  <a:lnTo>
                    <a:pt x="561" y="577"/>
                  </a:lnTo>
                  <a:lnTo>
                    <a:pt x="555" y="580"/>
                  </a:lnTo>
                  <a:lnTo>
                    <a:pt x="554" y="577"/>
                  </a:lnTo>
                  <a:lnTo>
                    <a:pt x="544" y="581"/>
                  </a:lnTo>
                  <a:lnTo>
                    <a:pt x="543" y="579"/>
                  </a:lnTo>
                  <a:lnTo>
                    <a:pt x="546" y="576"/>
                  </a:lnTo>
                  <a:lnTo>
                    <a:pt x="546" y="574"/>
                  </a:lnTo>
                  <a:lnTo>
                    <a:pt x="545" y="565"/>
                  </a:lnTo>
                  <a:lnTo>
                    <a:pt x="546" y="557"/>
                  </a:lnTo>
                  <a:lnTo>
                    <a:pt x="538" y="551"/>
                  </a:lnTo>
                  <a:lnTo>
                    <a:pt x="535" y="550"/>
                  </a:lnTo>
                  <a:lnTo>
                    <a:pt x="533" y="542"/>
                  </a:lnTo>
                  <a:lnTo>
                    <a:pt x="525" y="539"/>
                  </a:lnTo>
                  <a:lnTo>
                    <a:pt x="523" y="531"/>
                  </a:lnTo>
                  <a:lnTo>
                    <a:pt x="529" y="526"/>
                  </a:lnTo>
                  <a:lnTo>
                    <a:pt x="535" y="525"/>
                  </a:lnTo>
                  <a:lnTo>
                    <a:pt x="540" y="517"/>
                  </a:lnTo>
                  <a:lnTo>
                    <a:pt x="538" y="508"/>
                  </a:lnTo>
                  <a:lnTo>
                    <a:pt x="534" y="504"/>
                  </a:lnTo>
                  <a:lnTo>
                    <a:pt x="526" y="499"/>
                  </a:lnTo>
                  <a:lnTo>
                    <a:pt x="519" y="497"/>
                  </a:lnTo>
                  <a:lnTo>
                    <a:pt x="511" y="488"/>
                  </a:lnTo>
                  <a:lnTo>
                    <a:pt x="505" y="497"/>
                  </a:lnTo>
                  <a:lnTo>
                    <a:pt x="498" y="491"/>
                  </a:lnTo>
                  <a:lnTo>
                    <a:pt x="493" y="493"/>
                  </a:lnTo>
                  <a:lnTo>
                    <a:pt x="489" y="497"/>
                  </a:lnTo>
                  <a:lnTo>
                    <a:pt x="483" y="493"/>
                  </a:lnTo>
                  <a:lnTo>
                    <a:pt x="488" y="484"/>
                  </a:lnTo>
                  <a:lnTo>
                    <a:pt x="486" y="475"/>
                  </a:lnTo>
                  <a:lnTo>
                    <a:pt x="489" y="467"/>
                  </a:lnTo>
                  <a:lnTo>
                    <a:pt x="490" y="456"/>
                  </a:lnTo>
                  <a:lnTo>
                    <a:pt x="494" y="454"/>
                  </a:lnTo>
                  <a:lnTo>
                    <a:pt x="497" y="456"/>
                  </a:lnTo>
                  <a:lnTo>
                    <a:pt x="505" y="456"/>
                  </a:lnTo>
                  <a:lnTo>
                    <a:pt x="507" y="458"/>
                  </a:lnTo>
                  <a:lnTo>
                    <a:pt x="511" y="459"/>
                  </a:lnTo>
                  <a:lnTo>
                    <a:pt x="511" y="455"/>
                  </a:lnTo>
                  <a:lnTo>
                    <a:pt x="507" y="455"/>
                  </a:lnTo>
                  <a:lnTo>
                    <a:pt x="505" y="454"/>
                  </a:lnTo>
                  <a:lnTo>
                    <a:pt x="505" y="450"/>
                  </a:lnTo>
                  <a:lnTo>
                    <a:pt x="512" y="452"/>
                  </a:lnTo>
                  <a:lnTo>
                    <a:pt x="519" y="454"/>
                  </a:lnTo>
                  <a:lnTo>
                    <a:pt x="520" y="457"/>
                  </a:lnTo>
                  <a:lnTo>
                    <a:pt x="523" y="463"/>
                  </a:lnTo>
                  <a:lnTo>
                    <a:pt x="525" y="464"/>
                  </a:lnTo>
                  <a:lnTo>
                    <a:pt x="528" y="464"/>
                  </a:lnTo>
                  <a:lnTo>
                    <a:pt x="528" y="459"/>
                  </a:lnTo>
                  <a:lnTo>
                    <a:pt x="530" y="459"/>
                  </a:lnTo>
                  <a:lnTo>
                    <a:pt x="536" y="458"/>
                  </a:lnTo>
                  <a:lnTo>
                    <a:pt x="545" y="454"/>
                  </a:lnTo>
                  <a:lnTo>
                    <a:pt x="548" y="449"/>
                  </a:lnTo>
                  <a:lnTo>
                    <a:pt x="554" y="447"/>
                  </a:lnTo>
                  <a:lnTo>
                    <a:pt x="555" y="445"/>
                  </a:lnTo>
                  <a:lnTo>
                    <a:pt x="557" y="445"/>
                  </a:lnTo>
                  <a:lnTo>
                    <a:pt x="560" y="444"/>
                  </a:lnTo>
                  <a:lnTo>
                    <a:pt x="560" y="438"/>
                  </a:lnTo>
                  <a:lnTo>
                    <a:pt x="573" y="438"/>
                  </a:lnTo>
                  <a:lnTo>
                    <a:pt x="574" y="437"/>
                  </a:lnTo>
                  <a:lnTo>
                    <a:pt x="578" y="438"/>
                  </a:lnTo>
                  <a:lnTo>
                    <a:pt x="592" y="434"/>
                  </a:lnTo>
                  <a:lnTo>
                    <a:pt x="602" y="436"/>
                  </a:lnTo>
                  <a:lnTo>
                    <a:pt x="607" y="432"/>
                  </a:lnTo>
                  <a:lnTo>
                    <a:pt x="614" y="432"/>
                  </a:lnTo>
                  <a:lnTo>
                    <a:pt x="622" y="435"/>
                  </a:lnTo>
                  <a:lnTo>
                    <a:pt x="630" y="431"/>
                  </a:lnTo>
                  <a:lnTo>
                    <a:pt x="652" y="422"/>
                  </a:lnTo>
                  <a:lnTo>
                    <a:pt x="657" y="421"/>
                  </a:lnTo>
                  <a:lnTo>
                    <a:pt x="674" y="398"/>
                  </a:lnTo>
                  <a:lnTo>
                    <a:pt x="679" y="391"/>
                  </a:lnTo>
                  <a:lnTo>
                    <a:pt x="678" y="375"/>
                  </a:lnTo>
                  <a:lnTo>
                    <a:pt x="673" y="375"/>
                  </a:lnTo>
                  <a:lnTo>
                    <a:pt x="664" y="368"/>
                  </a:lnTo>
                  <a:lnTo>
                    <a:pt x="656" y="354"/>
                  </a:lnTo>
                  <a:lnTo>
                    <a:pt x="660" y="348"/>
                  </a:lnTo>
                  <a:lnTo>
                    <a:pt x="664" y="340"/>
                  </a:lnTo>
                  <a:lnTo>
                    <a:pt x="681" y="319"/>
                  </a:lnTo>
                  <a:lnTo>
                    <a:pt x="681" y="312"/>
                  </a:lnTo>
                  <a:lnTo>
                    <a:pt x="686" y="310"/>
                  </a:lnTo>
                  <a:lnTo>
                    <a:pt x="695" y="300"/>
                  </a:lnTo>
                  <a:lnTo>
                    <a:pt x="702" y="289"/>
                  </a:lnTo>
                  <a:lnTo>
                    <a:pt x="704" y="284"/>
                  </a:lnTo>
                  <a:lnTo>
                    <a:pt x="709" y="280"/>
                  </a:lnTo>
                  <a:lnTo>
                    <a:pt x="708" y="270"/>
                  </a:lnTo>
                  <a:lnTo>
                    <a:pt x="713" y="265"/>
                  </a:lnTo>
                  <a:lnTo>
                    <a:pt x="721" y="269"/>
                  </a:lnTo>
                  <a:lnTo>
                    <a:pt x="723" y="264"/>
                  </a:lnTo>
                  <a:lnTo>
                    <a:pt x="731" y="264"/>
                  </a:lnTo>
                  <a:lnTo>
                    <a:pt x="746" y="244"/>
                  </a:lnTo>
                  <a:lnTo>
                    <a:pt x="735" y="231"/>
                  </a:lnTo>
                  <a:lnTo>
                    <a:pt x="727" y="220"/>
                  </a:lnTo>
                  <a:lnTo>
                    <a:pt x="731" y="213"/>
                  </a:lnTo>
                  <a:lnTo>
                    <a:pt x="735" y="206"/>
                  </a:lnTo>
                  <a:lnTo>
                    <a:pt x="740" y="200"/>
                  </a:lnTo>
                  <a:lnTo>
                    <a:pt x="746" y="193"/>
                  </a:lnTo>
                  <a:lnTo>
                    <a:pt x="747" y="192"/>
                  </a:lnTo>
                  <a:lnTo>
                    <a:pt x="737" y="184"/>
                  </a:lnTo>
                  <a:lnTo>
                    <a:pt x="737" y="182"/>
                  </a:lnTo>
                  <a:lnTo>
                    <a:pt x="756" y="169"/>
                  </a:lnTo>
                  <a:lnTo>
                    <a:pt x="758" y="162"/>
                  </a:lnTo>
                  <a:lnTo>
                    <a:pt x="746" y="162"/>
                  </a:lnTo>
                  <a:lnTo>
                    <a:pt x="737" y="160"/>
                  </a:lnTo>
                  <a:lnTo>
                    <a:pt x="731" y="148"/>
                  </a:lnTo>
                  <a:lnTo>
                    <a:pt x="717" y="143"/>
                  </a:lnTo>
                  <a:lnTo>
                    <a:pt x="708" y="136"/>
                  </a:lnTo>
                  <a:lnTo>
                    <a:pt x="704" y="135"/>
                  </a:lnTo>
                  <a:lnTo>
                    <a:pt x="698" y="137"/>
                  </a:lnTo>
                  <a:lnTo>
                    <a:pt x="690" y="142"/>
                  </a:lnTo>
                  <a:lnTo>
                    <a:pt x="687" y="141"/>
                  </a:lnTo>
                  <a:lnTo>
                    <a:pt x="682" y="145"/>
                  </a:lnTo>
                  <a:lnTo>
                    <a:pt x="682" y="153"/>
                  </a:lnTo>
                  <a:lnTo>
                    <a:pt x="669" y="162"/>
                  </a:lnTo>
                  <a:lnTo>
                    <a:pt x="651" y="168"/>
                  </a:lnTo>
                  <a:lnTo>
                    <a:pt x="651" y="174"/>
                  </a:lnTo>
                  <a:lnTo>
                    <a:pt x="648" y="178"/>
                  </a:lnTo>
                  <a:lnTo>
                    <a:pt x="620" y="203"/>
                  </a:lnTo>
                  <a:lnTo>
                    <a:pt x="595" y="200"/>
                  </a:lnTo>
                  <a:lnTo>
                    <a:pt x="587" y="197"/>
                  </a:lnTo>
                  <a:lnTo>
                    <a:pt x="560" y="188"/>
                  </a:lnTo>
                  <a:lnTo>
                    <a:pt x="550" y="184"/>
                  </a:lnTo>
                  <a:lnTo>
                    <a:pt x="537" y="183"/>
                  </a:lnTo>
                  <a:lnTo>
                    <a:pt x="530" y="188"/>
                  </a:lnTo>
                  <a:lnTo>
                    <a:pt x="525" y="202"/>
                  </a:lnTo>
                  <a:lnTo>
                    <a:pt x="525" y="210"/>
                  </a:lnTo>
                  <a:lnTo>
                    <a:pt x="529" y="216"/>
                  </a:lnTo>
                  <a:lnTo>
                    <a:pt x="537" y="226"/>
                  </a:lnTo>
                  <a:lnTo>
                    <a:pt x="543" y="227"/>
                  </a:lnTo>
                  <a:lnTo>
                    <a:pt x="547" y="232"/>
                  </a:lnTo>
                  <a:lnTo>
                    <a:pt x="546" y="246"/>
                  </a:lnTo>
                  <a:lnTo>
                    <a:pt x="544" y="259"/>
                  </a:lnTo>
                  <a:lnTo>
                    <a:pt x="542" y="260"/>
                  </a:lnTo>
                  <a:lnTo>
                    <a:pt x="541" y="251"/>
                  </a:lnTo>
                  <a:lnTo>
                    <a:pt x="537" y="246"/>
                  </a:lnTo>
                  <a:lnTo>
                    <a:pt x="533" y="249"/>
                  </a:lnTo>
                  <a:lnTo>
                    <a:pt x="531" y="260"/>
                  </a:lnTo>
                  <a:lnTo>
                    <a:pt x="513" y="263"/>
                  </a:lnTo>
                  <a:lnTo>
                    <a:pt x="511" y="270"/>
                  </a:lnTo>
                  <a:lnTo>
                    <a:pt x="501" y="272"/>
                  </a:lnTo>
                  <a:lnTo>
                    <a:pt x="486" y="271"/>
                  </a:lnTo>
                  <a:lnTo>
                    <a:pt x="476" y="267"/>
                  </a:lnTo>
                  <a:lnTo>
                    <a:pt x="470" y="275"/>
                  </a:lnTo>
                  <a:lnTo>
                    <a:pt x="473" y="293"/>
                  </a:lnTo>
                  <a:lnTo>
                    <a:pt x="473" y="303"/>
                  </a:lnTo>
                  <a:lnTo>
                    <a:pt x="462" y="303"/>
                  </a:lnTo>
                  <a:lnTo>
                    <a:pt x="445" y="298"/>
                  </a:lnTo>
                  <a:lnTo>
                    <a:pt x="438" y="301"/>
                  </a:lnTo>
                  <a:lnTo>
                    <a:pt x="418" y="302"/>
                  </a:lnTo>
                  <a:lnTo>
                    <a:pt x="412" y="291"/>
                  </a:lnTo>
                  <a:lnTo>
                    <a:pt x="372" y="287"/>
                  </a:lnTo>
                  <a:lnTo>
                    <a:pt x="370" y="283"/>
                  </a:lnTo>
                  <a:lnTo>
                    <a:pt x="368" y="274"/>
                  </a:lnTo>
                  <a:lnTo>
                    <a:pt x="344" y="277"/>
                  </a:lnTo>
                  <a:lnTo>
                    <a:pt x="331" y="273"/>
                  </a:lnTo>
                  <a:lnTo>
                    <a:pt x="334" y="268"/>
                  </a:lnTo>
                  <a:lnTo>
                    <a:pt x="339" y="249"/>
                  </a:lnTo>
                  <a:lnTo>
                    <a:pt x="344" y="240"/>
                  </a:lnTo>
                  <a:lnTo>
                    <a:pt x="344" y="232"/>
                  </a:lnTo>
                  <a:lnTo>
                    <a:pt x="352" y="226"/>
                  </a:lnTo>
                  <a:lnTo>
                    <a:pt x="356" y="229"/>
                  </a:lnTo>
                  <a:lnTo>
                    <a:pt x="357" y="220"/>
                  </a:lnTo>
                  <a:lnTo>
                    <a:pt x="362" y="226"/>
                  </a:lnTo>
                  <a:lnTo>
                    <a:pt x="372" y="216"/>
                  </a:lnTo>
                  <a:lnTo>
                    <a:pt x="367" y="213"/>
                  </a:lnTo>
                  <a:lnTo>
                    <a:pt x="363" y="211"/>
                  </a:lnTo>
                  <a:lnTo>
                    <a:pt x="367" y="208"/>
                  </a:lnTo>
                  <a:lnTo>
                    <a:pt x="367" y="199"/>
                  </a:lnTo>
                  <a:lnTo>
                    <a:pt x="363" y="192"/>
                  </a:lnTo>
                  <a:lnTo>
                    <a:pt x="367" y="190"/>
                  </a:lnTo>
                  <a:lnTo>
                    <a:pt x="368" y="192"/>
                  </a:lnTo>
                  <a:lnTo>
                    <a:pt x="372" y="193"/>
                  </a:lnTo>
                  <a:lnTo>
                    <a:pt x="374" y="188"/>
                  </a:lnTo>
                  <a:lnTo>
                    <a:pt x="371" y="174"/>
                  </a:lnTo>
                  <a:lnTo>
                    <a:pt x="375" y="169"/>
                  </a:lnTo>
                  <a:lnTo>
                    <a:pt x="380" y="174"/>
                  </a:lnTo>
                  <a:lnTo>
                    <a:pt x="386" y="173"/>
                  </a:lnTo>
                  <a:lnTo>
                    <a:pt x="395" y="174"/>
                  </a:lnTo>
                  <a:lnTo>
                    <a:pt x="409" y="156"/>
                  </a:lnTo>
                  <a:lnTo>
                    <a:pt x="424" y="149"/>
                  </a:lnTo>
                  <a:lnTo>
                    <a:pt x="425" y="150"/>
                  </a:lnTo>
                  <a:lnTo>
                    <a:pt x="430" y="150"/>
                  </a:lnTo>
                  <a:lnTo>
                    <a:pt x="433" y="148"/>
                  </a:lnTo>
                  <a:lnTo>
                    <a:pt x="439" y="140"/>
                  </a:lnTo>
                  <a:lnTo>
                    <a:pt x="438" y="131"/>
                  </a:lnTo>
                  <a:lnTo>
                    <a:pt x="439" y="126"/>
                  </a:lnTo>
                  <a:lnTo>
                    <a:pt x="444" y="108"/>
                  </a:lnTo>
                  <a:lnTo>
                    <a:pt x="454" y="92"/>
                  </a:lnTo>
                  <a:lnTo>
                    <a:pt x="457" y="83"/>
                  </a:lnTo>
                  <a:lnTo>
                    <a:pt x="456" y="72"/>
                  </a:lnTo>
                  <a:lnTo>
                    <a:pt x="447" y="66"/>
                  </a:lnTo>
                  <a:lnTo>
                    <a:pt x="443" y="66"/>
                  </a:lnTo>
                  <a:lnTo>
                    <a:pt x="433" y="62"/>
                  </a:lnTo>
                  <a:lnTo>
                    <a:pt x="414" y="62"/>
                  </a:lnTo>
                  <a:lnTo>
                    <a:pt x="409" y="64"/>
                  </a:lnTo>
                  <a:lnTo>
                    <a:pt x="397" y="75"/>
                  </a:lnTo>
                  <a:lnTo>
                    <a:pt x="397" y="87"/>
                  </a:lnTo>
                  <a:lnTo>
                    <a:pt x="399" y="95"/>
                  </a:lnTo>
                  <a:lnTo>
                    <a:pt x="399" y="100"/>
                  </a:lnTo>
                  <a:lnTo>
                    <a:pt x="394" y="111"/>
                  </a:lnTo>
                  <a:lnTo>
                    <a:pt x="389" y="116"/>
                  </a:lnTo>
                  <a:lnTo>
                    <a:pt x="388" y="117"/>
                  </a:lnTo>
                  <a:lnTo>
                    <a:pt x="382" y="120"/>
                  </a:lnTo>
                  <a:lnTo>
                    <a:pt x="362" y="116"/>
                  </a:lnTo>
                  <a:lnTo>
                    <a:pt x="362" y="92"/>
                  </a:lnTo>
                  <a:lnTo>
                    <a:pt x="372" y="65"/>
                  </a:lnTo>
                  <a:lnTo>
                    <a:pt x="377" y="45"/>
                  </a:lnTo>
                  <a:lnTo>
                    <a:pt x="371" y="42"/>
                  </a:lnTo>
                  <a:lnTo>
                    <a:pt x="372" y="39"/>
                  </a:lnTo>
                  <a:lnTo>
                    <a:pt x="357" y="36"/>
                  </a:lnTo>
                  <a:lnTo>
                    <a:pt x="352" y="34"/>
                  </a:lnTo>
                  <a:lnTo>
                    <a:pt x="348" y="35"/>
                  </a:lnTo>
                  <a:lnTo>
                    <a:pt x="344" y="60"/>
                  </a:lnTo>
                  <a:lnTo>
                    <a:pt x="341" y="73"/>
                  </a:lnTo>
                  <a:lnTo>
                    <a:pt x="341" y="77"/>
                  </a:lnTo>
                  <a:lnTo>
                    <a:pt x="337" y="95"/>
                  </a:lnTo>
                  <a:lnTo>
                    <a:pt x="329" y="99"/>
                  </a:lnTo>
                  <a:lnTo>
                    <a:pt x="330" y="62"/>
                  </a:lnTo>
                  <a:lnTo>
                    <a:pt x="328" y="54"/>
                  </a:lnTo>
                  <a:lnTo>
                    <a:pt x="329" y="52"/>
                  </a:lnTo>
                  <a:lnTo>
                    <a:pt x="333" y="52"/>
                  </a:lnTo>
                  <a:lnTo>
                    <a:pt x="330" y="37"/>
                  </a:lnTo>
                  <a:lnTo>
                    <a:pt x="345" y="30"/>
                  </a:lnTo>
                  <a:lnTo>
                    <a:pt x="346" y="10"/>
                  </a:lnTo>
                  <a:lnTo>
                    <a:pt x="305" y="0"/>
                  </a:lnTo>
                  <a:lnTo>
                    <a:pt x="303" y="1"/>
                  </a:lnTo>
                  <a:lnTo>
                    <a:pt x="304" y="40"/>
                  </a:lnTo>
                  <a:lnTo>
                    <a:pt x="319" y="47"/>
                  </a:lnTo>
                  <a:lnTo>
                    <a:pt x="319" y="60"/>
                  </a:lnTo>
                  <a:lnTo>
                    <a:pt x="311" y="58"/>
                  </a:lnTo>
                  <a:lnTo>
                    <a:pt x="266" y="58"/>
                  </a:lnTo>
                  <a:lnTo>
                    <a:pt x="248" y="91"/>
                  </a:lnTo>
                  <a:lnTo>
                    <a:pt x="239" y="120"/>
                  </a:lnTo>
                  <a:lnTo>
                    <a:pt x="254" y="150"/>
                  </a:lnTo>
                  <a:lnTo>
                    <a:pt x="270" y="162"/>
                  </a:lnTo>
                  <a:lnTo>
                    <a:pt x="277" y="201"/>
                  </a:lnTo>
                  <a:lnTo>
                    <a:pt x="269" y="212"/>
                  </a:lnTo>
                  <a:lnTo>
                    <a:pt x="312" y="244"/>
                  </a:lnTo>
                  <a:lnTo>
                    <a:pt x="307" y="264"/>
                  </a:lnTo>
                  <a:lnTo>
                    <a:pt x="292" y="273"/>
                  </a:lnTo>
                  <a:lnTo>
                    <a:pt x="268" y="274"/>
                  </a:lnTo>
                  <a:lnTo>
                    <a:pt x="263" y="279"/>
                  </a:lnTo>
                  <a:lnTo>
                    <a:pt x="263" y="287"/>
                  </a:lnTo>
                  <a:lnTo>
                    <a:pt x="268" y="291"/>
                  </a:lnTo>
                  <a:lnTo>
                    <a:pt x="264" y="302"/>
                  </a:lnTo>
                  <a:lnTo>
                    <a:pt x="266" y="312"/>
                  </a:lnTo>
                  <a:lnTo>
                    <a:pt x="260" y="336"/>
                  </a:lnTo>
                  <a:lnTo>
                    <a:pt x="255" y="348"/>
                  </a:lnTo>
                  <a:lnTo>
                    <a:pt x="256" y="364"/>
                  </a:lnTo>
                  <a:lnTo>
                    <a:pt x="254" y="364"/>
                  </a:lnTo>
                  <a:lnTo>
                    <a:pt x="240" y="352"/>
                  </a:lnTo>
                  <a:lnTo>
                    <a:pt x="235" y="342"/>
                  </a:lnTo>
                  <a:lnTo>
                    <a:pt x="227" y="340"/>
                  </a:lnTo>
                  <a:lnTo>
                    <a:pt x="203" y="318"/>
                  </a:lnTo>
                  <a:lnTo>
                    <a:pt x="195" y="319"/>
                  </a:lnTo>
                  <a:lnTo>
                    <a:pt x="181" y="311"/>
                  </a:lnTo>
                  <a:lnTo>
                    <a:pt x="173" y="303"/>
                  </a:lnTo>
                  <a:lnTo>
                    <a:pt x="164" y="301"/>
                  </a:lnTo>
                  <a:lnTo>
                    <a:pt x="154" y="301"/>
                  </a:lnTo>
                  <a:lnTo>
                    <a:pt x="142" y="312"/>
                  </a:lnTo>
                  <a:lnTo>
                    <a:pt x="130" y="317"/>
                  </a:lnTo>
                  <a:lnTo>
                    <a:pt x="120" y="317"/>
                  </a:lnTo>
                  <a:lnTo>
                    <a:pt x="113" y="315"/>
                  </a:lnTo>
                  <a:lnTo>
                    <a:pt x="110" y="317"/>
                  </a:lnTo>
                  <a:lnTo>
                    <a:pt x="106" y="317"/>
                  </a:lnTo>
                  <a:lnTo>
                    <a:pt x="100" y="323"/>
                  </a:lnTo>
                  <a:lnTo>
                    <a:pt x="91" y="336"/>
                  </a:lnTo>
                  <a:lnTo>
                    <a:pt x="84" y="346"/>
                  </a:lnTo>
                  <a:lnTo>
                    <a:pt x="80" y="356"/>
                  </a:lnTo>
                  <a:lnTo>
                    <a:pt x="77" y="358"/>
                  </a:lnTo>
                  <a:lnTo>
                    <a:pt x="75" y="359"/>
                  </a:lnTo>
                  <a:lnTo>
                    <a:pt x="78" y="361"/>
                  </a:lnTo>
                  <a:lnTo>
                    <a:pt x="79" y="364"/>
                  </a:lnTo>
                  <a:lnTo>
                    <a:pt x="75" y="377"/>
                  </a:lnTo>
                  <a:lnTo>
                    <a:pt x="68" y="379"/>
                  </a:lnTo>
                  <a:lnTo>
                    <a:pt x="65" y="381"/>
                  </a:lnTo>
                  <a:lnTo>
                    <a:pt x="60" y="384"/>
                  </a:lnTo>
                  <a:lnTo>
                    <a:pt x="52" y="386"/>
                  </a:lnTo>
                  <a:lnTo>
                    <a:pt x="49" y="386"/>
                  </a:lnTo>
                  <a:lnTo>
                    <a:pt x="48" y="387"/>
                  </a:lnTo>
                  <a:lnTo>
                    <a:pt x="46" y="387"/>
                  </a:lnTo>
                  <a:lnTo>
                    <a:pt x="44" y="388"/>
                  </a:lnTo>
                  <a:lnTo>
                    <a:pt x="41" y="388"/>
                  </a:lnTo>
                  <a:lnTo>
                    <a:pt x="41" y="389"/>
                  </a:lnTo>
                  <a:lnTo>
                    <a:pt x="37" y="387"/>
                  </a:lnTo>
                  <a:lnTo>
                    <a:pt x="33" y="389"/>
                  </a:lnTo>
                  <a:lnTo>
                    <a:pt x="28" y="388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0" y="390"/>
                  </a:lnTo>
                  <a:lnTo>
                    <a:pt x="19" y="390"/>
                  </a:lnTo>
                  <a:lnTo>
                    <a:pt x="18" y="391"/>
                  </a:lnTo>
                  <a:lnTo>
                    <a:pt x="12" y="393"/>
                  </a:lnTo>
                  <a:lnTo>
                    <a:pt x="11" y="392"/>
                  </a:lnTo>
                  <a:lnTo>
                    <a:pt x="8" y="396"/>
                  </a:lnTo>
                  <a:lnTo>
                    <a:pt x="7" y="397"/>
                  </a:lnTo>
                  <a:lnTo>
                    <a:pt x="5" y="400"/>
                  </a:lnTo>
                  <a:lnTo>
                    <a:pt x="3" y="399"/>
                  </a:lnTo>
                  <a:lnTo>
                    <a:pt x="3" y="403"/>
                  </a:lnTo>
                  <a:lnTo>
                    <a:pt x="0" y="403"/>
                  </a:lnTo>
                </a:path>
              </a:pathLst>
            </a:custGeom>
            <a:solidFill>
              <a:srgbClr val="ED7D31"/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Freeform 40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2482819" y="4096416"/>
              <a:ext cx="456352" cy="552954"/>
            </a:xfrm>
            <a:custGeom>
              <a:avLst/>
              <a:gdLst>
                <a:gd name="T0" fmla="*/ 2147483647 w 310"/>
                <a:gd name="T1" fmla="*/ 2147483647 h 421"/>
                <a:gd name="T2" fmla="*/ 2147483647 w 310"/>
                <a:gd name="T3" fmla="*/ 2147483647 h 421"/>
                <a:gd name="T4" fmla="*/ 2147483647 w 310"/>
                <a:gd name="T5" fmla="*/ 2147483647 h 421"/>
                <a:gd name="T6" fmla="*/ 2147483647 w 310"/>
                <a:gd name="T7" fmla="*/ 2147483647 h 421"/>
                <a:gd name="T8" fmla="*/ 2147483647 w 310"/>
                <a:gd name="T9" fmla="*/ 2147483647 h 421"/>
                <a:gd name="T10" fmla="*/ 2147483647 w 310"/>
                <a:gd name="T11" fmla="*/ 2147483647 h 421"/>
                <a:gd name="T12" fmla="*/ 2147483647 w 310"/>
                <a:gd name="T13" fmla="*/ 2147483647 h 421"/>
                <a:gd name="T14" fmla="*/ 2147483647 w 310"/>
                <a:gd name="T15" fmla="*/ 2147483647 h 421"/>
                <a:gd name="T16" fmla="*/ 2147483647 w 310"/>
                <a:gd name="T17" fmla="*/ 2147483647 h 421"/>
                <a:gd name="T18" fmla="*/ 2147483647 w 310"/>
                <a:gd name="T19" fmla="*/ 2147483647 h 421"/>
                <a:gd name="T20" fmla="*/ 2147483647 w 310"/>
                <a:gd name="T21" fmla="*/ 2147483647 h 421"/>
                <a:gd name="T22" fmla="*/ 2147483647 w 310"/>
                <a:gd name="T23" fmla="*/ 2147483647 h 421"/>
                <a:gd name="T24" fmla="*/ 2147483647 w 310"/>
                <a:gd name="T25" fmla="*/ 2147483647 h 421"/>
                <a:gd name="T26" fmla="*/ 2147483647 w 310"/>
                <a:gd name="T27" fmla="*/ 2147483647 h 421"/>
                <a:gd name="T28" fmla="*/ 2147483647 w 310"/>
                <a:gd name="T29" fmla="*/ 2147483647 h 421"/>
                <a:gd name="T30" fmla="*/ 2147483647 w 310"/>
                <a:gd name="T31" fmla="*/ 2147483647 h 421"/>
                <a:gd name="T32" fmla="*/ 2147483647 w 310"/>
                <a:gd name="T33" fmla="*/ 2147483647 h 421"/>
                <a:gd name="T34" fmla="*/ 2147483647 w 310"/>
                <a:gd name="T35" fmla="*/ 2147483647 h 421"/>
                <a:gd name="T36" fmla="*/ 2147483647 w 310"/>
                <a:gd name="T37" fmla="*/ 2147483647 h 421"/>
                <a:gd name="T38" fmla="*/ 2147483647 w 310"/>
                <a:gd name="T39" fmla="*/ 2147483647 h 421"/>
                <a:gd name="T40" fmla="*/ 2147483647 w 310"/>
                <a:gd name="T41" fmla="*/ 2147483647 h 421"/>
                <a:gd name="T42" fmla="*/ 2147483647 w 310"/>
                <a:gd name="T43" fmla="*/ 2147483647 h 421"/>
                <a:gd name="T44" fmla="*/ 2147483647 w 310"/>
                <a:gd name="T45" fmla="*/ 2147483647 h 421"/>
                <a:gd name="T46" fmla="*/ 2147483647 w 310"/>
                <a:gd name="T47" fmla="*/ 2147483647 h 421"/>
                <a:gd name="T48" fmla="*/ 2147483647 w 310"/>
                <a:gd name="T49" fmla="*/ 2147483647 h 421"/>
                <a:gd name="T50" fmla="*/ 2147483647 w 310"/>
                <a:gd name="T51" fmla="*/ 2147483647 h 421"/>
                <a:gd name="T52" fmla="*/ 2147483647 w 310"/>
                <a:gd name="T53" fmla="*/ 2147483647 h 421"/>
                <a:gd name="T54" fmla="*/ 2147483647 w 310"/>
                <a:gd name="T55" fmla="*/ 2147483647 h 421"/>
                <a:gd name="T56" fmla="*/ 2147483647 w 310"/>
                <a:gd name="T57" fmla="*/ 2147483647 h 421"/>
                <a:gd name="T58" fmla="*/ 2147483647 w 310"/>
                <a:gd name="T59" fmla="*/ 2147483647 h 421"/>
                <a:gd name="T60" fmla="*/ 2147483647 w 310"/>
                <a:gd name="T61" fmla="*/ 2147483647 h 421"/>
                <a:gd name="T62" fmla="*/ 2147483647 w 310"/>
                <a:gd name="T63" fmla="*/ 2147483647 h 421"/>
                <a:gd name="T64" fmla="*/ 2147483647 w 310"/>
                <a:gd name="T65" fmla="*/ 2147483647 h 421"/>
                <a:gd name="T66" fmla="*/ 2147483647 w 310"/>
                <a:gd name="T67" fmla="*/ 2147483647 h 421"/>
                <a:gd name="T68" fmla="*/ 2147483647 w 310"/>
                <a:gd name="T69" fmla="*/ 2147483647 h 421"/>
                <a:gd name="T70" fmla="*/ 2147483647 w 310"/>
                <a:gd name="T71" fmla="*/ 2147483647 h 421"/>
                <a:gd name="T72" fmla="*/ 2147483647 w 310"/>
                <a:gd name="T73" fmla="*/ 2147483647 h 421"/>
                <a:gd name="T74" fmla="*/ 2147483647 w 310"/>
                <a:gd name="T75" fmla="*/ 2147483647 h 421"/>
                <a:gd name="T76" fmla="*/ 2147483647 w 310"/>
                <a:gd name="T77" fmla="*/ 2147483647 h 421"/>
                <a:gd name="T78" fmla="*/ 2147483647 w 310"/>
                <a:gd name="T79" fmla="*/ 2147483647 h 421"/>
                <a:gd name="T80" fmla="*/ 2147483647 w 310"/>
                <a:gd name="T81" fmla="*/ 2147483647 h 421"/>
                <a:gd name="T82" fmla="*/ 2147483647 w 310"/>
                <a:gd name="T83" fmla="*/ 2147483647 h 421"/>
                <a:gd name="T84" fmla="*/ 2147483647 w 310"/>
                <a:gd name="T85" fmla="*/ 2147483647 h 421"/>
                <a:gd name="T86" fmla="*/ 2147483647 w 310"/>
                <a:gd name="T87" fmla="*/ 2147483647 h 421"/>
                <a:gd name="T88" fmla="*/ 2147483647 w 310"/>
                <a:gd name="T89" fmla="*/ 2147483647 h 421"/>
                <a:gd name="T90" fmla="*/ 2147483647 w 310"/>
                <a:gd name="T91" fmla="*/ 2147483647 h 421"/>
                <a:gd name="T92" fmla="*/ 2147483647 w 310"/>
                <a:gd name="T93" fmla="*/ 2147483647 h 421"/>
                <a:gd name="T94" fmla="*/ 0 w 310"/>
                <a:gd name="T95" fmla="*/ 2147483647 h 4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0"/>
                <a:gd name="T145" fmla="*/ 0 h 421"/>
                <a:gd name="T146" fmla="*/ 310 w 310"/>
                <a:gd name="T147" fmla="*/ 421 h 4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0" h="421">
                  <a:moveTo>
                    <a:pt x="0" y="72"/>
                  </a:moveTo>
                  <a:lnTo>
                    <a:pt x="3" y="81"/>
                  </a:lnTo>
                  <a:lnTo>
                    <a:pt x="11" y="102"/>
                  </a:lnTo>
                  <a:lnTo>
                    <a:pt x="16" y="132"/>
                  </a:lnTo>
                  <a:lnTo>
                    <a:pt x="15" y="135"/>
                  </a:lnTo>
                  <a:lnTo>
                    <a:pt x="16" y="143"/>
                  </a:lnTo>
                  <a:lnTo>
                    <a:pt x="15" y="150"/>
                  </a:lnTo>
                  <a:lnTo>
                    <a:pt x="15" y="153"/>
                  </a:lnTo>
                  <a:lnTo>
                    <a:pt x="11" y="167"/>
                  </a:lnTo>
                  <a:lnTo>
                    <a:pt x="15" y="172"/>
                  </a:lnTo>
                  <a:lnTo>
                    <a:pt x="16" y="174"/>
                  </a:lnTo>
                  <a:lnTo>
                    <a:pt x="16" y="177"/>
                  </a:lnTo>
                  <a:lnTo>
                    <a:pt x="20" y="182"/>
                  </a:lnTo>
                  <a:lnTo>
                    <a:pt x="23" y="189"/>
                  </a:lnTo>
                  <a:lnTo>
                    <a:pt x="24" y="191"/>
                  </a:lnTo>
                  <a:lnTo>
                    <a:pt x="30" y="201"/>
                  </a:lnTo>
                  <a:lnTo>
                    <a:pt x="30" y="202"/>
                  </a:lnTo>
                  <a:lnTo>
                    <a:pt x="32" y="201"/>
                  </a:lnTo>
                  <a:lnTo>
                    <a:pt x="33" y="202"/>
                  </a:lnTo>
                  <a:lnTo>
                    <a:pt x="33" y="203"/>
                  </a:lnTo>
                  <a:lnTo>
                    <a:pt x="32" y="203"/>
                  </a:lnTo>
                  <a:lnTo>
                    <a:pt x="36" y="209"/>
                  </a:lnTo>
                  <a:lnTo>
                    <a:pt x="36" y="211"/>
                  </a:lnTo>
                  <a:lnTo>
                    <a:pt x="37" y="211"/>
                  </a:lnTo>
                  <a:lnTo>
                    <a:pt x="38" y="216"/>
                  </a:lnTo>
                  <a:lnTo>
                    <a:pt x="39" y="216"/>
                  </a:lnTo>
                  <a:lnTo>
                    <a:pt x="45" y="230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6" y="240"/>
                  </a:lnTo>
                  <a:lnTo>
                    <a:pt x="46" y="241"/>
                  </a:lnTo>
                  <a:lnTo>
                    <a:pt x="51" y="245"/>
                  </a:lnTo>
                  <a:lnTo>
                    <a:pt x="55" y="247"/>
                  </a:lnTo>
                  <a:lnTo>
                    <a:pt x="65" y="253"/>
                  </a:lnTo>
                  <a:lnTo>
                    <a:pt x="69" y="257"/>
                  </a:lnTo>
                  <a:lnTo>
                    <a:pt x="71" y="256"/>
                  </a:lnTo>
                  <a:lnTo>
                    <a:pt x="71" y="257"/>
                  </a:lnTo>
                  <a:lnTo>
                    <a:pt x="74" y="260"/>
                  </a:lnTo>
                  <a:lnTo>
                    <a:pt x="77" y="261"/>
                  </a:lnTo>
                  <a:lnTo>
                    <a:pt x="79" y="261"/>
                  </a:lnTo>
                  <a:lnTo>
                    <a:pt x="78" y="259"/>
                  </a:lnTo>
                  <a:lnTo>
                    <a:pt x="79" y="259"/>
                  </a:lnTo>
                  <a:lnTo>
                    <a:pt x="82" y="260"/>
                  </a:lnTo>
                  <a:lnTo>
                    <a:pt x="86" y="267"/>
                  </a:lnTo>
                  <a:lnTo>
                    <a:pt x="86" y="269"/>
                  </a:lnTo>
                  <a:lnTo>
                    <a:pt x="90" y="271"/>
                  </a:lnTo>
                  <a:lnTo>
                    <a:pt x="87" y="273"/>
                  </a:lnTo>
                  <a:lnTo>
                    <a:pt x="85" y="277"/>
                  </a:lnTo>
                  <a:lnTo>
                    <a:pt x="85" y="279"/>
                  </a:lnTo>
                  <a:lnTo>
                    <a:pt x="83" y="279"/>
                  </a:lnTo>
                  <a:lnTo>
                    <a:pt x="79" y="288"/>
                  </a:lnTo>
                  <a:lnTo>
                    <a:pt x="79" y="292"/>
                  </a:lnTo>
                  <a:lnTo>
                    <a:pt x="77" y="293"/>
                  </a:lnTo>
                  <a:lnTo>
                    <a:pt x="81" y="299"/>
                  </a:lnTo>
                  <a:lnTo>
                    <a:pt x="82" y="307"/>
                  </a:lnTo>
                  <a:lnTo>
                    <a:pt x="81" y="312"/>
                  </a:lnTo>
                  <a:lnTo>
                    <a:pt x="82" y="315"/>
                  </a:lnTo>
                  <a:lnTo>
                    <a:pt x="82" y="316"/>
                  </a:lnTo>
                  <a:lnTo>
                    <a:pt x="82" y="317"/>
                  </a:lnTo>
                  <a:lnTo>
                    <a:pt x="79" y="321"/>
                  </a:lnTo>
                  <a:lnTo>
                    <a:pt x="79" y="324"/>
                  </a:lnTo>
                  <a:lnTo>
                    <a:pt x="81" y="324"/>
                  </a:lnTo>
                  <a:lnTo>
                    <a:pt x="81" y="327"/>
                  </a:lnTo>
                  <a:lnTo>
                    <a:pt x="78" y="328"/>
                  </a:lnTo>
                  <a:lnTo>
                    <a:pt x="78" y="330"/>
                  </a:lnTo>
                  <a:lnTo>
                    <a:pt x="78" y="331"/>
                  </a:lnTo>
                  <a:lnTo>
                    <a:pt x="79" y="336"/>
                  </a:lnTo>
                  <a:lnTo>
                    <a:pt x="78" y="344"/>
                  </a:lnTo>
                  <a:lnTo>
                    <a:pt x="72" y="348"/>
                  </a:lnTo>
                  <a:lnTo>
                    <a:pt x="71" y="347"/>
                  </a:lnTo>
                  <a:lnTo>
                    <a:pt x="69" y="348"/>
                  </a:lnTo>
                  <a:lnTo>
                    <a:pt x="68" y="347"/>
                  </a:lnTo>
                  <a:lnTo>
                    <a:pt x="66" y="346"/>
                  </a:lnTo>
                  <a:lnTo>
                    <a:pt x="64" y="350"/>
                  </a:lnTo>
                  <a:lnTo>
                    <a:pt x="63" y="352"/>
                  </a:lnTo>
                  <a:lnTo>
                    <a:pt x="61" y="354"/>
                  </a:lnTo>
                  <a:lnTo>
                    <a:pt x="60" y="356"/>
                  </a:lnTo>
                  <a:lnTo>
                    <a:pt x="59" y="359"/>
                  </a:lnTo>
                  <a:lnTo>
                    <a:pt x="52" y="364"/>
                  </a:lnTo>
                  <a:lnTo>
                    <a:pt x="51" y="364"/>
                  </a:lnTo>
                  <a:lnTo>
                    <a:pt x="43" y="373"/>
                  </a:lnTo>
                  <a:lnTo>
                    <a:pt x="42" y="373"/>
                  </a:lnTo>
                  <a:lnTo>
                    <a:pt x="39" y="376"/>
                  </a:lnTo>
                  <a:lnTo>
                    <a:pt x="39" y="377"/>
                  </a:lnTo>
                  <a:lnTo>
                    <a:pt x="33" y="387"/>
                  </a:lnTo>
                  <a:lnTo>
                    <a:pt x="30" y="388"/>
                  </a:lnTo>
                  <a:lnTo>
                    <a:pt x="30" y="385"/>
                  </a:lnTo>
                  <a:lnTo>
                    <a:pt x="25" y="388"/>
                  </a:lnTo>
                  <a:lnTo>
                    <a:pt x="24" y="389"/>
                  </a:lnTo>
                  <a:lnTo>
                    <a:pt x="25" y="392"/>
                  </a:lnTo>
                  <a:lnTo>
                    <a:pt x="27" y="391"/>
                  </a:lnTo>
                  <a:lnTo>
                    <a:pt x="30" y="389"/>
                  </a:lnTo>
                  <a:lnTo>
                    <a:pt x="36" y="395"/>
                  </a:lnTo>
                  <a:lnTo>
                    <a:pt x="37" y="395"/>
                  </a:lnTo>
                  <a:lnTo>
                    <a:pt x="39" y="395"/>
                  </a:lnTo>
                  <a:lnTo>
                    <a:pt x="40" y="395"/>
                  </a:lnTo>
                  <a:lnTo>
                    <a:pt x="47" y="397"/>
                  </a:lnTo>
                  <a:lnTo>
                    <a:pt x="49" y="397"/>
                  </a:lnTo>
                  <a:lnTo>
                    <a:pt x="55" y="395"/>
                  </a:lnTo>
                  <a:lnTo>
                    <a:pt x="59" y="395"/>
                  </a:lnTo>
                  <a:lnTo>
                    <a:pt x="62" y="400"/>
                  </a:lnTo>
                  <a:lnTo>
                    <a:pt x="66" y="410"/>
                  </a:lnTo>
                  <a:lnTo>
                    <a:pt x="67" y="408"/>
                  </a:lnTo>
                  <a:lnTo>
                    <a:pt x="67" y="411"/>
                  </a:lnTo>
                  <a:lnTo>
                    <a:pt x="71" y="414"/>
                  </a:lnTo>
                  <a:lnTo>
                    <a:pt x="72" y="412"/>
                  </a:lnTo>
                  <a:lnTo>
                    <a:pt x="77" y="411"/>
                  </a:lnTo>
                  <a:lnTo>
                    <a:pt x="81" y="401"/>
                  </a:lnTo>
                  <a:lnTo>
                    <a:pt x="86" y="392"/>
                  </a:lnTo>
                  <a:lnTo>
                    <a:pt x="96" y="378"/>
                  </a:lnTo>
                  <a:lnTo>
                    <a:pt x="103" y="372"/>
                  </a:lnTo>
                  <a:lnTo>
                    <a:pt x="107" y="372"/>
                  </a:lnTo>
                  <a:lnTo>
                    <a:pt x="110" y="370"/>
                  </a:lnTo>
                  <a:lnTo>
                    <a:pt x="116" y="372"/>
                  </a:lnTo>
                  <a:lnTo>
                    <a:pt x="119" y="372"/>
                  </a:lnTo>
                  <a:lnTo>
                    <a:pt x="126" y="372"/>
                  </a:lnTo>
                  <a:lnTo>
                    <a:pt x="139" y="367"/>
                  </a:lnTo>
                  <a:lnTo>
                    <a:pt x="150" y="356"/>
                  </a:lnTo>
                  <a:lnTo>
                    <a:pt x="159" y="356"/>
                  </a:lnTo>
                  <a:lnTo>
                    <a:pt x="170" y="358"/>
                  </a:lnTo>
                  <a:lnTo>
                    <a:pt x="178" y="366"/>
                  </a:lnTo>
                  <a:lnTo>
                    <a:pt x="192" y="373"/>
                  </a:lnTo>
                  <a:lnTo>
                    <a:pt x="200" y="373"/>
                  </a:lnTo>
                  <a:lnTo>
                    <a:pt x="224" y="395"/>
                  </a:lnTo>
                  <a:lnTo>
                    <a:pt x="230" y="397"/>
                  </a:lnTo>
                  <a:lnTo>
                    <a:pt x="236" y="407"/>
                  </a:lnTo>
                  <a:lnTo>
                    <a:pt x="251" y="420"/>
                  </a:lnTo>
                  <a:lnTo>
                    <a:pt x="253" y="420"/>
                  </a:lnTo>
                  <a:lnTo>
                    <a:pt x="252" y="402"/>
                  </a:lnTo>
                  <a:lnTo>
                    <a:pt x="257" y="391"/>
                  </a:lnTo>
                  <a:lnTo>
                    <a:pt x="262" y="368"/>
                  </a:lnTo>
                  <a:lnTo>
                    <a:pt x="260" y="357"/>
                  </a:lnTo>
                  <a:lnTo>
                    <a:pt x="265" y="346"/>
                  </a:lnTo>
                  <a:lnTo>
                    <a:pt x="259" y="341"/>
                  </a:lnTo>
                  <a:lnTo>
                    <a:pt x="259" y="334"/>
                  </a:lnTo>
                  <a:lnTo>
                    <a:pt x="265" y="329"/>
                  </a:lnTo>
                  <a:lnTo>
                    <a:pt x="288" y="328"/>
                  </a:lnTo>
                  <a:lnTo>
                    <a:pt x="302" y="319"/>
                  </a:lnTo>
                  <a:lnTo>
                    <a:pt x="309" y="298"/>
                  </a:lnTo>
                  <a:lnTo>
                    <a:pt x="266" y="267"/>
                  </a:lnTo>
                  <a:lnTo>
                    <a:pt x="273" y="256"/>
                  </a:lnTo>
                  <a:lnTo>
                    <a:pt x="267" y="216"/>
                  </a:lnTo>
                  <a:lnTo>
                    <a:pt x="251" y="205"/>
                  </a:lnTo>
                  <a:lnTo>
                    <a:pt x="236" y="174"/>
                  </a:lnTo>
                  <a:lnTo>
                    <a:pt x="244" y="145"/>
                  </a:lnTo>
                  <a:lnTo>
                    <a:pt x="236" y="103"/>
                  </a:lnTo>
                  <a:lnTo>
                    <a:pt x="230" y="105"/>
                  </a:lnTo>
                  <a:lnTo>
                    <a:pt x="229" y="104"/>
                  </a:lnTo>
                  <a:lnTo>
                    <a:pt x="226" y="105"/>
                  </a:lnTo>
                  <a:lnTo>
                    <a:pt x="213" y="105"/>
                  </a:lnTo>
                  <a:lnTo>
                    <a:pt x="201" y="102"/>
                  </a:lnTo>
                  <a:lnTo>
                    <a:pt x="194" y="98"/>
                  </a:lnTo>
                  <a:lnTo>
                    <a:pt x="188" y="91"/>
                  </a:lnTo>
                  <a:lnTo>
                    <a:pt x="184" y="72"/>
                  </a:lnTo>
                  <a:lnTo>
                    <a:pt x="177" y="63"/>
                  </a:lnTo>
                  <a:lnTo>
                    <a:pt x="167" y="61"/>
                  </a:lnTo>
                  <a:lnTo>
                    <a:pt x="153" y="63"/>
                  </a:lnTo>
                  <a:lnTo>
                    <a:pt x="140" y="71"/>
                  </a:lnTo>
                  <a:lnTo>
                    <a:pt x="135" y="74"/>
                  </a:lnTo>
                  <a:lnTo>
                    <a:pt x="129" y="75"/>
                  </a:lnTo>
                  <a:lnTo>
                    <a:pt x="118" y="74"/>
                  </a:lnTo>
                  <a:lnTo>
                    <a:pt x="113" y="72"/>
                  </a:lnTo>
                  <a:lnTo>
                    <a:pt x="113" y="66"/>
                  </a:lnTo>
                  <a:lnTo>
                    <a:pt x="118" y="61"/>
                  </a:lnTo>
                  <a:lnTo>
                    <a:pt x="126" y="52"/>
                  </a:lnTo>
                  <a:lnTo>
                    <a:pt x="113" y="24"/>
                  </a:lnTo>
                  <a:lnTo>
                    <a:pt x="111" y="22"/>
                  </a:lnTo>
                  <a:lnTo>
                    <a:pt x="112" y="14"/>
                  </a:lnTo>
                  <a:lnTo>
                    <a:pt x="55" y="5"/>
                  </a:lnTo>
                  <a:lnTo>
                    <a:pt x="53" y="2"/>
                  </a:lnTo>
                  <a:lnTo>
                    <a:pt x="45" y="0"/>
                  </a:lnTo>
                  <a:lnTo>
                    <a:pt x="35" y="3"/>
                  </a:lnTo>
                  <a:lnTo>
                    <a:pt x="30" y="7"/>
                  </a:lnTo>
                  <a:lnTo>
                    <a:pt x="30" y="12"/>
                  </a:lnTo>
                  <a:lnTo>
                    <a:pt x="33" y="18"/>
                  </a:lnTo>
                  <a:lnTo>
                    <a:pt x="35" y="20"/>
                  </a:lnTo>
                  <a:lnTo>
                    <a:pt x="30" y="58"/>
                  </a:lnTo>
                  <a:lnTo>
                    <a:pt x="32" y="62"/>
                  </a:lnTo>
                  <a:lnTo>
                    <a:pt x="32" y="65"/>
                  </a:lnTo>
                  <a:lnTo>
                    <a:pt x="36" y="73"/>
                  </a:lnTo>
                  <a:lnTo>
                    <a:pt x="38" y="81"/>
                  </a:lnTo>
                  <a:lnTo>
                    <a:pt x="35" y="82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8" y="82"/>
                  </a:lnTo>
                  <a:lnTo>
                    <a:pt x="18" y="77"/>
                  </a:lnTo>
                  <a:lnTo>
                    <a:pt x="13" y="75"/>
                  </a:lnTo>
                  <a:lnTo>
                    <a:pt x="10" y="74"/>
                  </a:lnTo>
                  <a:lnTo>
                    <a:pt x="5" y="72"/>
                  </a:lnTo>
                  <a:lnTo>
                    <a:pt x="3" y="69"/>
                  </a:lnTo>
                  <a:lnTo>
                    <a:pt x="0" y="71"/>
                  </a:lnTo>
                  <a:lnTo>
                    <a:pt x="0" y="7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ysClr val="window" lastClr="FFFFFF">
                  <a:alpha val="56000"/>
                </a:sys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4072" tIns="7036" rIns="14072" bIns="7036"/>
            <a:lstStyle/>
            <a:p>
              <a:pPr marL="0" marR="0" lvl="0" indent="0" algn="ctr" defTabSz="22626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4" name="Estrella de 5 puntas 723"/>
            <p:cNvSpPr/>
            <p:nvPr/>
          </p:nvSpPr>
          <p:spPr>
            <a:xfrm>
              <a:off x="3427436" y="4494625"/>
              <a:ext cx="223820" cy="21397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725" name="Estrella de 5 puntas 724"/>
            <p:cNvSpPr/>
            <p:nvPr/>
          </p:nvSpPr>
          <p:spPr>
            <a:xfrm>
              <a:off x="6173801" y="4383415"/>
              <a:ext cx="223820" cy="21397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726" name="Estrella de 5 puntas 725"/>
            <p:cNvSpPr/>
            <p:nvPr/>
          </p:nvSpPr>
          <p:spPr>
            <a:xfrm>
              <a:off x="5221609" y="4975471"/>
              <a:ext cx="223820" cy="21397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727" name="Estrella de 5 puntas 726"/>
            <p:cNvSpPr/>
            <p:nvPr/>
          </p:nvSpPr>
          <p:spPr>
            <a:xfrm>
              <a:off x="5254159" y="5538911"/>
              <a:ext cx="223820" cy="21397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728" name="Estrella de 5 puntas 727"/>
            <p:cNvSpPr/>
            <p:nvPr/>
          </p:nvSpPr>
          <p:spPr>
            <a:xfrm>
              <a:off x="4525952" y="4794174"/>
              <a:ext cx="223820" cy="21397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729" name="Estrella de 5 puntas 728"/>
            <p:cNvSpPr/>
            <p:nvPr/>
          </p:nvSpPr>
          <p:spPr>
            <a:xfrm>
              <a:off x="3885288" y="4915693"/>
              <a:ext cx="223820" cy="21397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730" name="Estrella de 5 puntas 729"/>
            <p:cNvSpPr/>
            <p:nvPr/>
          </p:nvSpPr>
          <p:spPr>
            <a:xfrm>
              <a:off x="401313" y="2142742"/>
              <a:ext cx="223820" cy="21397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731" name="Estrella de 5 puntas 730"/>
            <p:cNvSpPr/>
            <p:nvPr/>
          </p:nvSpPr>
          <p:spPr>
            <a:xfrm>
              <a:off x="1393739" y="2540672"/>
              <a:ext cx="223820" cy="21397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732" name="Estrella de 5 puntas 731"/>
            <p:cNvSpPr/>
            <p:nvPr/>
          </p:nvSpPr>
          <p:spPr>
            <a:xfrm>
              <a:off x="2313777" y="2592071"/>
              <a:ext cx="223820" cy="21397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733" name="Estrella de 5 puntas 732"/>
            <p:cNvSpPr/>
            <p:nvPr/>
          </p:nvSpPr>
          <p:spPr>
            <a:xfrm>
              <a:off x="3570390" y="3405155"/>
              <a:ext cx="223820" cy="21397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735" name="Estrella de 5 puntas 734"/>
            <p:cNvSpPr/>
            <p:nvPr/>
          </p:nvSpPr>
          <p:spPr>
            <a:xfrm>
              <a:off x="4176199" y="3571916"/>
              <a:ext cx="223820" cy="21397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736" name="Estrella de 5 puntas 735"/>
            <p:cNvSpPr/>
            <p:nvPr/>
          </p:nvSpPr>
          <p:spPr>
            <a:xfrm>
              <a:off x="2482149" y="4695628"/>
              <a:ext cx="223820" cy="21397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737" name="Estrella de 5 puntas 736"/>
            <p:cNvSpPr/>
            <p:nvPr/>
          </p:nvSpPr>
          <p:spPr>
            <a:xfrm>
              <a:off x="2730850" y="4945780"/>
              <a:ext cx="223820" cy="21397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738" name="Estrella de 5 puntas 737"/>
            <p:cNvSpPr/>
            <p:nvPr/>
          </p:nvSpPr>
          <p:spPr>
            <a:xfrm>
              <a:off x="3136798" y="4165025"/>
              <a:ext cx="223820" cy="21397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cxnSp>
          <p:nvCxnSpPr>
            <p:cNvPr id="740" name="Conector angular 739"/>
            <p:cNvCxnSpPr>
              <a:stCxn id="732" idx="0"/>
            </p:cNvCxnSpPr>
            <p:nvPr/>
          </p:nvCxnSpPr>
          <p:spPr>
            <a:xfrm rot="5400000" flipH="1" flipV="1">
              <a:off x="2488748" y="2046626"/>
              <a:ext cx="482384" cy="60850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Conector angular 740"/>
            <p:cNvCxnSpPr/>
            <p:nvPr/>
          </p:nvCxnSpPr>
          <p:spPr>
            <a:xfrm rot="5400000" flipH="1" flipV="1">
              <a:off x="1393723" y="2327968"/>
              <a:ext cx="387842" cy="21438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Conector angular 742"/>
            <p:cNvCxnSpPr>
              <a:stCxn id="736" idx="1"/>
            </p:cNvCxnSpPr>
            <p:nvPr/>
          </p:nvCxnSpPr>
          <p:spPr>
            <a:xfrm rot="10800000">
              <a:off x="1809086" y="4728304"/>
              <a:ext cx="673063" cy="4905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Conector angular 744"/>
            <p:cNvCxnSpPr>
              <a:stCxn id="737" idx="1"/>
            </p:cNvCxnSpPr>
            <p:nvPr/>
          </p:nvCxnSpPr>
          <p:spPr>
            <a:xfrm rot="10800000" flipV="1">
              <a:off x="1964201" y="5027510"/>
              <a:ext cx="766649" cy="23303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Conector angular 745"/>
            <p:cNvCxnSpPr/>
            <p:nvPr/>
          </p:nvCxnSpPr>
          <p:spPr>
            <a:xfrm rot="16200000" flipH="1">
              <a:off x="3955343" y="5133137"/>
              <a:ext cx="324832" cy="26153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Conector angular 748"/>
            <p:cNvCxnSpPr/>
            <p:nvPr/>
          </p:nvCxnSpPr>
          <p:spPr>
            <a:xfrm rot="5400000" flipH="1" flipV="1">
              <a:off x="4580925" y="4445115"/>
              <a:ext cx="451003" cy="339034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Conector angular 750"/>
            <p:cNvCxnSpPr>
              <a:stCxn id="726" idx="4"/>
            </p:cNvCxnSpPr>
            <p:nvPr/>
          </p:nvCxnSpPr>
          <p:spPr>
            <a:xfrm>
              <a:off x="5445428" y="5057202"/>
              <a:ext cx="1505177" cy="15311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Conector angular 751"/>
            <p:cNvCxnSpPr>
              <a:endCxn id="772" idx="1"/>
            </p:cNvCxnSpPr>
            <p:nvPr/>
          </p:nvCxnSpPr>
          <p:spPr>
            <a:xfrm>
              <a:off x="6338895" y="4455441"/>
              <a:ext cx="624452" cy="2432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Conector angular 752"/>
            <p:cNvCxnSpPr>
              <a:stCxn id="727" idx="4"/>
            </p:cNvCxnSpPr>
            <p:nvPr/>
          </p:nvCxnSpPr>
          <p:spPr>
            <a:xfrm>
              <a:off x="5477979" y="5620642"/>
              <a:ext cx="695822" cy="20561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Conector angular 755"/>
            <p:cNvCxnSpPr/>
            <p:nvPr/>
          </p:nvCxnSpPr>
          <p:spPr>
            <a:xfrm flipV="1">
              <a:off x="4334339" y="3498261"/>
              <a:ext cx="922486" cy="21949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Conector angular 756"/>
            <p:cNvCxnSpPr>
              <a:endCxn id="769" idx="1"/>
            </p:cNvCxnSpPr>
            <p:nvPr/>
          </p:nvCxnSpPr>
          <p:spPr>
            <a:xfrm rot="5400000" flipH="1" flipV="1">
              <a:off x="3552436" y="2962841"/>
              <a:ext cx="696975" cy="41926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Conector angular 758"/>
            <p:cNvCxnSpPr/>
            <p:nvPr/>
          </p:nvCxnSpPr>
          <p:spPr>
            <a:xfrm rot="5400000">
              <a:off x="34273" y="2622909"/>
              <a:ext cx="812478" cy="7839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Conector angular 760"/>
            <p:cNvCxnSpPr/>
            <p:nvPr/>
          </p:nvCxnSpPr>
          <p:spPr>
            <a:xfrm rot="10800000" flipV="1">
              <a:off x="3401011" y="5118019"/>
              <a:ext cx="360774" cy="30830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Conector angular 763"/>
            <p:cNvCxnSpPr>
              <a:stCxn id="738" idx="1"/>
            </p:cNvCxnSpPr>
            <p:nvPr/>
          </p:nvCxnSpPr>
          <p:spPr>
            <a:xfrm rot="10800000">
              <a:off x="1767005" y="3986276"/>
              <a:ext cx="1369794" cy="26048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6" name="CuadroTexto 765"/>
            <p:cNvSpPr txBox="1"/>
            <p:nvPr/>
          </p:nvSpPr>
          <p:spPr>
            <a:xfrm>
              <a:off x="266287" y="3077306"/>
              <a:ext cx="145662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/>
                <a:t>Baja California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000" dirty="0"/>
                <a:t>1 proyecto</a:t>
              </a:r>
            </a:p>
          </p:txBody>
        </p:sp>
        <p:sp>
          <p:nvSpPr>
            <p:cNvPr id="767" name="CuadroTexto 766"/>
            <p:cNvSpPr txBox="1"/>
            <p:nvPr/>
          </p:nvSpPr>
          <p:spPr>
            <a:xfrm>
              <a:off x="859334" y="1706445"/>
              <a:ext cx="145662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/>
                <a:t>Sonora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000" dirty="0"/>
                <a:t>1 proyecto</a:t>
              </a:r>
            </a:p>
          </p:txBody>
        </p:sp>
        <p:sp>
          <p:nvSpPr>
            <p:cNvPr id="768" name="CuadroTexto 767"/>
            <p:cNvSpPr txBox="1"/>
            <p:nvPr/>
          </p:nvSpPr>
          <p:spPr>
            <a:xfrm>
              <a:off x="3031145" y="1786391"/>
              <a:ext cx="145662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/>
                <a:t>Chihuahua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000" dirty="0"/>
                <a:t>1 proyecto</a:t>
              </a:r>
            </a:p>
          </p:txBody>
        </p:sp>
        <p:sp>
          <p:nvSpPr>
            <p:cNvPr id="769" name="CuadroTexto 768"/>
            <p:cNvSpPr txBox="1"/>
            <p:nvPr/>
          </p:nvSpPr>
          <p:spPr>
            <a:xfrm>
              <a:off x="4110557" y="2616237"/>
              <a:ext cx="175322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/>
                <a:t>Nuevo León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000" dirty="0"/>
                <a:t>1 proyecto</a:t>
              </a:r>
            </a:p>
          </p:txBody>
        </p:sp>
        <p:sp>
          <p:nvSpPr>
            <p:cNvPr id="770" name="CuadroTexto 769"/>
            <p:cNvSpPr txBox="1"/>
            <p:nvPr/>
          </p:nvSpPr>
          <p:spPr>
            <a:xfrm>
              <a:off x="4955689" y="4220568"/>
              <a:ext cx="145662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/>
                <a:t>Veracruz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000" dirty="0"/>
                <a:t>4 proyectos</a:t>
              </a:r>
            </a:p>
          </p:txBody>
        </p:sp>
        <p:sp>
          <p:nvSpPr>
            <p:cNvPr id="771" name="CuadroTexto 770"/>
            <p:cNvSpPr txBox="1"/>
            <p:nvPr/>
          </p:nvSpPr>
          <p:spPr>
            <a:xfrm>
              <a:off x="2595139" y="4292097"/>
              <a:ext cx="110057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/>
                <a:t>Guanajuato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000" dirty="0"/>
                <a:t>1 proyecto</a:t>
              </a:r>
            </a:p>
          </p:txBody>
        </p:sp>
        <p:sp>
          <p:nvSpPr>
            <p:cNvPr id="772" name="CuadroTexto 771"/>
            <p:cNvSpPr txBox="1"/>
            <p:nvPr/>
          </p:nvSpPr>
          <p:spPr>
            <a:xfrm>
              <a:off x="6963347" y="4272014"/>
              <a:ext cx="145662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/>
                <a:t>Yucatán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000" dirty="0"/>
                <a:t>1 proyecto</a:t>
              </a:r>
            </a:p>
          </p:txBody>
        </p:sp>
        <p:sp>
          <p:nvSpPr>
            <p:cNvPr id="774" name="CuadroTexto 773"/>
            <p:cNvSpPr txBox="1"/>
            <p:nvPr/>
          </p:nvSpPr>
          <p:spPr>
            <a:xfrm>
              <a:off x="6222295" y="5403086"/>
              <a:ext cx="145662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/>
                <a:t>Chiapas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000" dirty="0"/>
                <a:t>1 proyecto</a:t>
              </a:r>
            </a:p>
          </p:txBody>
        </p:sp>
        <p:sp>
          <p:nvSpPr>
            <p:cNvPr id="775" name="CuadroTexto 774"/>
            <p:cNvSpPr txBox="1"/>
            <p:nvPr/>
          </p:nvSpPr>
          <p:spPr>
            <a:xfrm>
              <a:off x="435135" y="3743049"/>
              <a:ext cx="145662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/>
                <a:t>Aguascalientes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000" dirty="0"/>
                <a:t>1 proyecto</a:t>
              </a:r>
            </a:p>
          </p:txBody>
        </p:sp>
        <p:sp>
          <p:nvSpPr>
            <p:cNvPr id="776" name="CuadroTexto 775"/>
            <p:cNvSpPr txBox="1"/>
            <p:nvPr/>
          </p:nvSpPr>
          <p:spPr>
            <a:xfrm>
              <a:off x="426807" y="4414877"/>
              <a:ext cx="1456621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/>
                <a:t>Jalisco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050" dirty="0"/>
                <a:t>1 proyecto</a:t>
              </a:r>
            </a:p>
          </p:txBody>
        </p:sp>
        <p:sp>
          <p:nvSpPr>
            <p:cNvPr id="777" name="CuadroTexto 776"/>
            <p:cNvSpPr txBox="1"/>
            <p:nvPr/>
          </p:nvSpPr>
          <p:spPr>
            <a:xfrm>
              <a:off x="587684" y="5002807"/>
              <a:ext cx="1456621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/>
                <a:t>Colima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050" dirty="0"/>
                <a:t>3 proyectos</a:t>
              </a:r>
            </a:p>
          </p:txBody>
        </p:sp>
        <p:sp>
          <p:nvSpPr>
            <p:cNvPr id="778" name="CuadroTexto 777"/>
            <p:cNvSpPr txBox="1"/>
            <p:nvPr/>
          </p:nvSpPr>
          <p:spPr>
            <a:xfrm>
              <a:off x="2232193" y="5355124"/>
              <a:ext cx="163363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/>
                <a:t>Estado de México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000" dirty="0"/>
                <a:t>4 proyectos</a:t>
              </a:r>
            </a:p>
          </p:txBody>
        </p:sp>
        <p:sp>
          <p:nvSpPr>
            <p:cNvPr id="779" name="CuadroTexto 778"/>
            <p:cNvSpPr txBox="1"/>
            <p:nvPr/>
          </p:nvSpPr>
          <p:spPr>
            <a:xfrm>
              <a:off x="3922157" y="5402921"/>
              <a:ext cx="1456621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/>
                <a:t>Ciudad de México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050" dirty="0"/>
                <a:t>1 proyecto</a:t>
              </a:r>
            </a:p>
          </p:txBody>
        </p:sp>
        <p:sp>
          <p:nvSpPr>
            <p:cNvPr id="794" name="Estrella de 5 puntas 793"/>
            <p:cNvSpPr/>
            <p:nvPr/>
          </p:nvSpPr>
          <p:spPr>
            <a:xfrm>
              <a:off x="3644209" y="4959829"/>
              <a:ext cx="223820" cy="21397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806" name="Estrella de 5 puntas 805"/>
            <p:cNvSpPr/>
            <p:nvPr/>
          </p:nvSpPr>
          <p:spPr>
            <a:xfrm>
              <a:off x="3882693" y="4494625"/>
              <a:ext cx="223820" cy="21397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cxnSp>
          <p:nvCxnSpPr>
            <p:cNvPr id="807" name="Conector angular 806"/>
            <p:cNvCxnSpPr/>
            <p:nvPr/>
          </p:nvCxnSpPr>
          <p:spPr>
            <a:xfrm rot="5400000" flipH="1" flipV="1">
              <a:off x="3944035" y="4343954"/>
              <a:ext cx="271390" cy="12595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9" name="CuadroTexto 808"/>
            <p:cNvSpPr txBox="1"/>
            <p:nvPr/>
          </p:nvSpPr>
          <p:spPr>
            <a:xfrm>
              <a:off x="3947361" y="3809880"/>
              <a:ext cx="143581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/>
                <a:t>Hidalgo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000" dirty="0"/>
                <a:t>1 proyecto</a:t>
              </a:r>
            </a:p>
          </p:txBody>
        </p:sp>
        <p:sp>
          <p:nvSpPr>
            <p:cNvPr id="816" name="CuadroTexto 815"/>
            <p:cNvSpPr txBox="1"/>
            <p:nvPr/>
          </p:nvSpPr>
          <p:spPr>
            <a:xfrm>
              <a:off x="7065811" y="4900323"/>
              <a:ext cx="145662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/>
                <a:t>Tabasco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000" dirty="0"/>
                <a:t>1 proyecto</a:t>
              </a:r>
            </a:p>
          </p:txBody>
        </p:sp>
        <p:sp>
          <p:nvSpPr>
            <p:cNvPr id="822" name="Estrella de 5 puntas 821"/>
            <p:cNvSpPr/>
            <p:nvPr/>
          </p:nvSpPr>
          <p:spPr>
            <a:xfrm>
              <a:off x="3441441" y="3961372"/>
              <a:ext cx="282263" cy="23673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cxnSp>
          <p:nvCxnSpPr>
            <p:cNvPr id="824" name="Conector angular 823"/>
            <p:cNvCxnSpPr/>
            <p:nvPr/>
          </p:nvCxnSpPr>
          <p:spPr>
            <a:xfrm rot="10800000">
              <a:off x="2929900" y="3657570"/>
              <a:ext cx="520787" cy="41661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6" name="CuadroTexto 825"/>
            <p:cNvSpPr txBox="1"/>
            <p:nvPr/>
          </p:nvSpPr>
          <p:spPr>
            <a:xfrm>
              <a:off x="1703393" y="3341647"/>
              <a:ext cx="1456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/>
                <a:t>San Luis Potosí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200" dirty="0"/>
                <a:t>1 proyecto</a:t>
              </a:r>
            </a:p>
          </p:txBody>
        </p:sp>
        <p:sp>
          <p:nvSpPr>
            <p:cNvPr id="828" name="CuadroTexto 827"/>
            <p:cNvSpPr txBox="1"/>
            <p:nvPr/>
          </p:nvSpPr>
          <p:spPr>
            <a:xfrm>
              <a:off x="5221609" y="3201691"/>
              <a:ext cx="174173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/>
                <a:t>Tamaulipas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1000" dirty="0"/>
                <a:t>4 proyectos</a:t>
              </a:r>
            </a:p>
          </p:txBody>
        </p:sp>
        <p:sp>
          <p:nvSpPr>
            <p:cNvPr id="829" name="Estrella de 5 puntas 828"/>
            <p:cNvSpPr/>
            <p:nvPr/>
          </p:nvSpPr>
          <p:spPr>
            <a:xfrm>
              <a:off x="4740600" y="4849531"/>
              <a:ext cx="223820" cy="21397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830" name="Estrella de 5 puntas 829"/>
            <p:cNvSpPr/>
            <p:nvPr/>
          </p:nvSpPr>
          <p:spPr>
            <a:xfrm>
              <a:off x="3531353" y="4368801"/>
              <a:ext cx="223820" cy="21397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833" name="Estrella de 5 puntas 832"/>
            <p:cNvSpPr/>
            <p:nvPr/>
          </p:nvSpPr>
          <p:spPr>
            <a:xfrm>
              <a:off x="6291340" y="4187873"/>
              <a:ext cx="223820" cy="213975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</p:grpSp>
      <p:sp>
        <p:nvSpPr>
          <p:cNvPr id="5" name="Rectángulo 4"/>
          <p:cNvSpPr/>
          <p:nvPr/>
        </p:nvSpPr>
        <p:spPr>
          <a:xfrm>
            <a:off x="5378778" y="1346972"/>
            <a:ext cx="6948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</a:rPr>
              <a:t> </a:t>
            </a:r>
            <a:r>
              <a:rPr lang="es-MX" sz="2800" b="1" dirty="0">
                <a:solidFill>
                  <a:srgbClr val="FF0000"/>
                </a:solidFill>
              </a:rPr>
              <a:t>30</a:t>
            </a:r>
            <a:r>
              <a:rPr lang="es-MX" sz="2400" b="1" dirty="0">
                <a:solidFill>
                  <a:srgbClr val="FF0000"/>
                </a:solidFill>
              </a:rPr>
              <a:t> </a:t>
            </a:r>
            <a:r>
              <a:rPr lang="es-MX" sz="2800" dirty="0"/>
              <a:t>tienen permiso otorgado por la CRE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883608" y="3170286"/>
            <a:ext cx="1969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</a:rPr>
              <a:t>3</a:t>
            </a:r>
            <a:r>
              <a:rPr lang="es-MX" sz="2000" dirty="0"/>
              <a:t> operando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902925" y="3591122"/>
            <a:ext cx="2806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</a:rPr>
              <a:t>1</a:t>
            </a:r>
            <a:r>
              <a:rPr lang="es-MX" sz="2000" dirty="0"/>
              <a:t> por iniciar operaciones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8944531" y="4877497"/>
            <a:ext cx="3247470" cy="1058500"/>
            <a:chOff x="8944531" y="4877497"/>
            <a:chExt cx="3247470" cy="1058500"/>
          </a:xfrm>
        </p:grpSpPr>
        <p:sp>
          <p:nvSpPr>
            <p:cNvPr id="95" name="Estrella de 5 puntas 94"/>
            <p:cNvSpPr/>
            <p:nvPr/>
          </p:nvSpPr>
          <p:spPr>
            <a:xfrm>
              <a:off x="8979301" y="5667537"/>
              <a:ext cx="266309" cy="252850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96" name="Estrella de 5 puntas 95"/>
            <p:cNvSpPr/>
            <p:nvPr/>
          </p:nvSpPr>
          <p:spPr>
            <a:xfrm>
              <a:off x="8979301" y="5288512"/>
              <a:ext cx="266309" cy="25285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97" name="Estrella de 5 puntas 96"/>
            <p:cNvSpPr/>
            <p:nvPr/>
          </p:nvSpPr>
          <p:spPr>
            <a:xfrm>
              <a:off x="8944531" y="4877497"/>
              <a:ext cx="335847" cy="27974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dirty="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9280379" y="4882910"/>
              <a:ext cx="2911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Proyectos con permiso de la CRE</a:t>
              </a:r>
            </a:p>
          </p:txBody>
        </p:sp>
        <p:sp>
          <p:nvSpPr>
            <p:cNvPr id="99" name="CuadroTexto 98"/>
            <p:cNvSpPr txBox="1"/>
            <p:nvPr/>
          </p:nvSpPr>
          <p:spPr>
            <a:xfrm>
              <a:off x="9280378" y="5279752"/>
              <a:ext cx="2911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Terminales en operación </a:t>
              </a:r>
            </a:p>
          </p:txBody>
        </p:sp>
        <p:sp>
          <p:nvSpPr>
            <p:cNvPr id="100" name="CuadroTexto 99"/>
            <p:cNvSpPr txBox="1"/>
            <p:nvPr/>
          </p:nvSpPr>
          <p:spPr>
            <a:xfrm>
              <a:off x="9280378" y="5658998"/>
              <a:ext cx="2911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Terminales por iniciar operaciones</a:t>
              </a:r>
            </a:p>
          </p:txBody>
        </p:sp>
      </p:grpSp>
      <p:sp>
        <p:nvSpPr>
          <p:cNvPr id="4" name="Rectángulo 3"/>
          <p:cNvSpPr/>
          <p:nvPr/>
        </p:nvSpPr>
        <p:spPr>
          <a:xfrm>
            <a:off x="6013300" y="2062957"/>
            <a:ext cx="5760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</a:rPr>
              <a:t>22.4 </a:t>
            </a:r>
            <a:r>
              <a:rPr lang="es-MX" sz="2800" dirty="0"/>
              <a:t>millones de barriles de capacidad</a:t>
            </a:r>
          </a:p>
        </p:txBody>
      </p:sp>
      <p:sp>
        <p:nvSpPr>
          <p:cNvPr id="102" name="Rectángulo 101"/>
          <p:cNvSpPr/>
          <p:nvPr/>
        </p:nvSpPr>
        <p:spPr>
          <a:xfrm>
            <a:off x="6850421" y="2767954"/>
            <a:ext cx="5195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</a:rPr>
              <a:t>1,922 </a:t>
            </a:r>
            <a:r>
              <a:rPr lang="es-MX" sz="2000" dirty="0"/>
              <a:t>millones de dólares de inversión estimada</a:t>
            </a:r>
          </a:p>
        </p:txBody>
      </p:sp>
      <p:sp>
        <p:nvSpPr>
          <p:cNvPr id="103" name="Estrella de 5 puntas 102"/>
          <p:cNvSpPr/>
          <p:nvPr/>
        </p:nvSpPr>
        <p:spPr>
          <a:xfrm>
            <a:off x="5604746" y="4856543"/>
            <a:ext cx="223820" cy="2139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72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2" name="314 Tabla">
            <a:extLst>
              <a:ext uri="{FF2B5EF4-FFF2-40B4-BE49-F238E27FC236}">
                <a16:creationId xmlns:a16="http://schemas.microsoft.com/office/drawing/2014/main" id="{9D03D376-0CA8-4887-BBF7-08139BA906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51989" y="1435668"/>
          <a:ext cx="3440683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400">
                <a:tc>
                  <a:txBody>
                    <a:bodyPr/>
                    <a:lstStyle/>
                    <a:p>
                      <a:endParaRPr lang="es-MX" sz="900" b="0" dirty="0">
                        <a:latin typeface="Soberana Sans Light" pitchFamily="50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100" b="1" dirty="0">
                          <a:latin typeface="+mn-lt"/>
                          <a:cs typeface="Arial" panose="020B0604020202020204" pitchFamily="34" charset="0"/>
                        </a:rPr>
                        <a:t>Terminales de regasificación de GNL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endParaRPr lang="es-MX" sz="900" b="0" dirty="0">
                        <a:solidFill>
                          <a:schemeClr val="tx1"/>
                        </a:solidFill>
                        <a:latin typeface="Soberana Sans Light" pitchFamily="50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100" b="1" dirty="0">
                          <a:latin typeface="+mn-lt"/>
                          <a:cs typeface="Arial" panose="020B0604020202020204" pitchFamily="34" charset="0"/>
                        </a:rPr>
                        <a:t>Gasoductos en operación a 2012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endParaRPr lang="es-MX" sz="900" b="0" dirty="0">
                        <a:solidFill>
                          <a:schemeClr val="tx1"/>
                        </a:solidFill>
                        <a:latin typeface="Soberana Sans Light" pitchFamily="50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100" b="1" dirty="0">
                          <a:latin typeface="+mn-lt"/>
                          <a:cs typeface="Arial" panose="020B0604020202020204" pitchFamily="34" charset="0"/>
                        </a:rPr>
                        <a:t>Gasoductos concluidos en 2013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endParaRPr lang="es-MX" sz="900" b="0" dirty="0">
                        <a:solidFill>
                          <a:schemeClr val="tx1"/>
                        </a:solidFill>
                        <a:latin typeface="Soberana Sans Light" pitchFamily="50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+mn-lt"/>
                          <a:cs typeface="Arial" panose="020B0604020202020204" pitchFamily="34" charset="0"/>
                        </a:rPr>
                        <a:t>Gasoductos concluidos en 2014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endParaRPr lang="es-MX" sz="900" b="0" dirty="0">
                        <a:solidFill>
                          <a:schemeClr val="tx1"/>
                        </a:solidFill>
                        <a:latin typeface="Soberana Sans Light" pitchFamily="50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+mn-lt"/>
                          <a:cs typeface="Arial" panose="020B0604020202020204" pitchFamily="34" charset="0"/>
                        </a:rPr>
                        <a:t>Gasoductos concluidos en 2015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endParaRPr lang="es-MX" sz="900" b="0" dirty="0">
                        <a:solidFill>
                          <a:schemeClr val="tx1"/>
                        </a:solidFill>
                        <a:latin typeface="Soberana Sans Light" pitchFamily="50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+mn-lt"/>
                          <a:cs typeface="Arial" panose="020B0604020202020204" pitchFamily="34" charset="0"/>
                        </a:rPr>
                        <a:t>Gasoductos concluidos en 2016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endParaRPr lang="es-MX" sz="900" b="0" dirty="0">
                        <a:solidFill>
                          <a:schemeClr val="tx1"/>
                        </a:solidFill>
                        <a:latin typeface="Soberana Sans Light" pitchFamily="50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Gasoductos concluidos en 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endParaRPr lang="es-MX" sz="900" b="0" dirty="0">
                        <a:solidFill>
                          <a:schemeClr val="tx1"/>
                        </a:solidFill>
                        <a:latin typeface="Soberana Sans Light" pitchFamily="50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Gasoductos</a:t>
                      </a:r>
                      <a:r>
                        <a:rPr lang="es-MX" sz="11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concluidos en 2018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248438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endParaRPr lang="es-MX" sz="900" b="0" dirty="0">
                        <a:solidFill>
                          <a:schemeClr val="tx1"/>
                        </a:solidFill>
                        <a:latin typeface="Soberana Sans Light" pitchFamily="50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+mn-lt"/>
                          <a:cs typeface="Arial" panose="020B0604020202020204" pitchFamily="34" charset="0"/>
                        </a:rPr>
                        <a:t>Gasoductos</a:t>
                      </a:r>
                      <a:r>
                        <a:rPr lang="es-MX" sz="1100" b="1" baseline="0" dirty="0">
                          <a:latin typeface="+mn-lt"/>
                          <a:cs typeface="Arial" panose="020B0604020202020204" pitchFamily="34" charset="0"/>
                        </a:rPr>
                        <a:t> en construcción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endParaRPr lang="es-MX" sz="900" b="0" dirty="0">
                        <a:solidFill>
                          <a:schemeClr val="tx1"/>
                        </a:solidFill>
                        <a:latin typeface="Soberana Sans Light" pitchFamily="50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+mn-lt"/>
                          <a:cs typeface="Arial" panose="020B0604020202020204" pitchFamily="34" charset="0"/>
                        </a:rPr>
                        <a:t>Gasoductos en proyecto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8" name="TextBox 12"/>
          <p:cNvSpPr txBox="1"/>
          <p:nvPr/>
        </p:nvSpPr>
        <p:spPr>
          <a:xfrm>
            <a:off x="543434" y="4526901"/>
            <a:ext cx="241368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srgbClr val="F96A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66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F96A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s-MX" sz="1100" b="0" i="0" u="none" strike="noStrike" kern="1200" cap="none" spc="0" normalizeH="0" baseline="30000" noProof="0" dirty="0">
              <a:ln>
                <a:noFill/>
              </a:ln>
              <a:solidFill>
                <a:srgbClr val="F96A1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39820" y="173422"/>
            <a:ext cx="10950473" cy="110358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2500" b="1" dirty="0"/>
              <a:t>Los nuevos gasoductos traerán el gas más barato del mundo</a:t>
            </a:r>
          </a:p>
        </p:txBody>
      </p:sp>
      <p:sp>
        <p:nvSpPr>
          <p:cNvPr id="1725" name="AutoShape 14" descr="Resultado de imagen para torre eolica mexico"/>
          <p:cNvSpPr>
            <a:spLocks noChangeAspect="1" noChangeArrowheads="1"/>
          </p:cNvSpPr>
          <p:nvPr/>
        </p:nvSpPr>
        <p:spPr bwMode="auto">
          <a:xfrm>
            <a:off x="5825287" y="414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TextBox 12"/>
          <p:cNvSpPr txBox="1"/>
          <p:nvPr/>
        </p:nvSpPr>
        <p:spPr>
          <a:xfrm>
            <a:off x="1552554" y="3889874"/>
            <a:ext cx="168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Entidades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beneficiadas</a:t>
            </a:r>
            <a:endParaRPr kumimoji="0" lang="es-MX" sz="16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TextBox 12"/>
          <p:cNvSpPr txBox="1"/>
          <p:nvPr/>
        </p:nvSpPr>
        <p:spPr>
          <a:xfrm>
            <a:off x="543434" y="3705570"/>
            <a:ext cx="107894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srgbClr val="F96A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</a:t>
            </a:r>
            <a:endParaRPr kumimoji="0" lang="es-MX" sz="2000" b="0" i="0" u="none" strike="noStrike" kern="1200" cap="none" spc="0" normalizeH="0" baseline="30000" noProof="0" dirty="0">
              <a:ln>
                <a:noFill/>
              </a:ln>
              <a:solidFill>
                <a:srgbClr val="F96A1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TextBox 12"/>
          <p:cNvSpPr txBox="1"/>
          <p:nvPr/>
        </p:nvSpPr>
        <p:spPr>
          <a:xfrm>
            <a:off x="1768204" y="4722057"/>
            <a:ext cx="182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crecimiento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en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6 años</a:t>
            </a:r>
          </a:p>
        </p:txBody>
      </p:sp>
      <p:sp>
        <p:nvSpPr>
          <p:cNvPr id="289" name="TextBox 12"/>
          <p:cNvSpPr txBox="1"/>
          <p:nvPr/>
        </p:nvSpPr>
        <p:spPr>
          <a:xfrm>
            <a:off x="2179043" y="5680066"/>
            <a:ext cx="2850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Kilómetros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adicionales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TextBox 12"/>
          <p:cNvSpPr txBox="1"/>
          <p:nvPr/>
        </p:nvSpPr>
        <p:spPr>
          <a:xfrm>
            <a:off x="543434" y="5434650"/>
            <a:ext cx="167547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1" i="0" u="none" strike="noStrike" kern="1200" cap="none" spc="0" normalizeH="0" baseline="0" noProof="0" dirty="0">
                <a:ln>
                  <a:noFill/>
                </a:ln>
                <a:solidFill>
                  <a:srgbClr val="F96A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7,521</a:t>
            </a:r>
            <a:endParaRPr kumimoji="0" lang="es-MX" sz="1600" b="0" i="0" u="none" strike="noStrike" kern="1200" cap="none" spc="0" normalizeH="0" baseline="30000" noProof="0" dirty="0">
              <a:ln>
                <a:noFill/>
              </a:ln>
              <a:solidFill>
                <a:srgbClr val="F96A1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Rectángulo 1"/>
          <p:cNvSpPr/>
          <p:nvPr/>
        </p:nvSpPr>
        <p:spPr>
          <a:xfrm>
            <a:off x="10054049" y="1682989"/>
            <a:ext cx="1514519" cy="281626"/>
          </a:xfrm>
          <a:prstGeom prst="rect">
            <a:avLst/>
          </a:prstGeom>
          <a:noFill/>
          <a:ln w="12700" cap="flat" cmpd="sng" algn="ctr">
            <a:noFill/>
            <a:prstDash val="sysDash"/>
          </a:ln>
          <a:effectLst/>
        </p:spPr>
        <p:txBody>
          <a:bodyPr lIns="91230" tIns="45615" rIns="91230" bIns="45615" rtlCol="0" anchor="ctr"/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11,347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km</a:t>
            </a:r>
          </a:p>
        </p:txBody>
      </p:sp>
      <p:sp>
        <p:nvSpPr>
          <p:cNvPr id="292" name="1 Cerrar llave"/>
          <p:cNvSpPr/>
          <p:nvPr/>
        </p:nvSpPr>
        <p:spPr>
          <a:xfrm>
            <a:off x="9888375" y="2006482"/>
            <a:ext cx="165410" cy="1486127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Rectángulo 1"/>
          <p:cNvSpPr/>
          <p:nvPr/>
        </p:nvSpPr>
        <p:spPr>
          <a:xfrm>
            <a:off x="10123559" y="2576100"/>
            <a:ext cx="1514519" cy="281626"/>
          </a:xfrm>
          <a:prstGeom prst="rect">
            <a:avLst/>
          </a:prstGeom>
          <a:noFill/>
          <a:ln w="12700" cap="flat" cmpd="sng" algn="ctr">
            <a:noFill/>
            <a:prstDash val="sysDash"/>
          </a:ln>
          <a:effectLst/>
        </p:spPr>
        <p:txBody>
          <a:bodyPr lIns="91230" tIns="45615" rIns="91230" bIns="45615" rtlCol="0" anchor="ctr"/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200" b="1" kern="0" dirty="0">
                <a:latin typeface="Calibri"/>
                <a:cs typeface="Arial" panose="020B0604020202020204" pitchFamily="34" charset="0"/>
              </a:rPr>
              <a:t>4,639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km</a:t>
            </a:r>
          </a:p>
        </p:txBody>
      </p:sp>
      <p:sp>
        <p:nvSpPr>
          <p:cNvPr id="294" name="Rectángulo 1"/>
          <p:cNvSpPr/>
          <p:nvPr/>
        </p:nvSpPr>
        <p:spPr>
          <a:xfrm>
            <a:off x="10099844" y="3499867"/>
            <a:ext cx="1514519" cy="281626"/>
          </a:xfrm>
          <a:prstGeom prst="rect">
            <a:avLst/>
          </a:prstGeom>
          <a:noFill/>
          <a:ln w="12700" cap="flat" cmpd="sng" algn="ctr">
            <a:noFill/>
            <a:prstDash val="sysDash"/>
          </a:ln>
          <a:effectLst/>
        </p:spPr>
        <p:txBody>
          <a:bodyPr lIns="91230" tIns="45615" rIns="91230" bIns="45615" rtlCol="0" anchor="ctr"/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2,882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km</a:t>
            </a:r>
          </a:p>
        </p:txBody>
      </p:sp>
      <p:sp>
        <p:nvSpPr>
          <p:cNvPr id="296" name="TextBox 12"/>
          <p:cNvSpPr txBox="1"/>
          <p:nvPr/>
        </p:nvSpPr>
        <p:spPr>
          <a:xfrm>
            <a:off x="8685308" y="5048315"/>
            <a:ext cx="22122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Kilómetros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totales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 fines de  2018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TextBox 12"/>
          <p:cNvSpPr txBox="1"/>
          <p:nvPr/>
        </p:nvSpPr>
        <p:spPr>
          <a:xfrm>
            <a:off x="8792635" y="4368954"/>
            <a:ext cx="19910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1" i="0" u="none" strike="noStrike" kern="1200" cap="none" spc="0" normalizeH="0" baseline="0" noProof="0" dirty="0">
                <a:ln>
                  <a:noFill/>
                </a:ln>
                <a:solidFill>
                  <a:srgbClr val="F96A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18,868</a:t>
            </a:r>
            <a:endParaRPr kumimoji="0" lang="es-MX" sz="1800" b="0" i="0" u="none" strike="noStrike" kern="1200" cap="none" spc="0" normalizeH="0" baseline="30000" noProof="0" dirty="0">
              <a:ln>
                <a:noFill/>
              </a:ln>
              <a:solidFill>
                <a:srgbClr val="F96A1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31" name="Picture 2">
            <a:extLst>
              <a:ext uri="{FF2B5EF4-FFF2-40B4-BE49-F238E27FC236}">
                <a16:creationId xmlns:a16="http://schemas.microsoft.com/office/drawing/2014/main" id="{1E510542-89E8-4041-AAB0-A162AAE04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6" r="315"/>
          <a:stretch/>
        </p:blipFill>
        <p:spPr bwMode="auto">
          <a:xfrm>
            <a:off x="961968" y="1343548"/>
            <a:ext cx="6320485" cy="199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3" name="388 Disco magnético">
            <a:extLst>
              <a:ext uri="{FF2B5EF4-FFF2-40B4-BE49-F238E27FC236}">
                <a16:creationId xmlns:a16="http://schemas.microsoft.com/office/drawing/2014/main" id="{382A4209-7379-4BB6-B09A-2F519074D190}"/>
              </a:ext>
            </a:extLst>
          </p:cNvPr>
          <p:cNvSpPr/>
          <p:nvPr/>
        </p:nvSpPr>
        <p:spPr>
          <a:xfrm>
            <a:off x="7605780" y="1522417"/>
            <a:ext cx="129710" cy="147335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700" dirty="0">
              <a:solidFill>
                <a:prstClr val="white"/>
              </a:solidFill>
              <a:latin typeface="Soberana Sans Light" pitchFamily="50" charset="0"/>
              <a:cs typeface="Arial" pitchFamily="34" charset="0"/>
            </a:endParaRPr>
          </a:p>
        </p:txBody>
      </p:sp>
      <p:cxnSp>
        <p:nvCxnSpPr>
          <p:cNvPr id="734" name="431 Conector recto">
            <a:extLst>
              <a:ext uri="{FF2B5EF4-FFF2-40B4-BE49-F238E27FC236}">
                <a16:creationId xmlns:a16="http://schemas.microsoft.com/office/drawing/2014/main" id="{23F70B5C-0A0F-4F91-B458-F981E29E1861}"/>
              </a:ext>
            </a:extLst>
          </p:cNvPr>
          <p:cNvCxnSpPr>
            <a:cxnSpLocks/>
          </p:cNvCxnSpPr>
          <p:nvPr/>
        </p:nvCxnSpPr>
        <p:spPr>
          <a:xfrm>
            <a:off x="7511898" y="1828891"/>
            <a:ext cx="302357" cy="1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</p:cxnSp>
      <p:cxnSp>
        <p:nvCxnSpPr>
          <p:cNvPr id="735" name="432 Conector recto">
            <a:extLst>
              <a:ext uri="{FF2B5EF4-FFF2-40B4-BE49-F238E27FC236}">
                <a16:creationId xmlns:a16="http://schemas.microsoft.com/office/drawing/2014/main" id="{B09F38F0-38D1-487C-A946-3C093FEFA3D4}"/>
              </a:ext>
            </a:extLst>
          </p:cNvPr>
          <p:cNvCxnSpPr>
            <a:cxnSpLocks/>
          </p:cNvCxnSpPr>
          <p:nvPr/>
        </p:nvCxnSpPr>
        <p:spPr>
          <a:xfrm>
            <a:off x="7511898" y="2091095"/>
            <a:ext cx="302357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36" name="433 Conector recto">
            <a:extLst>
              <a:ext uri="{FF2B5EF4-FFF2-40B4-BE49-F238E27FC236}">
                <a16:creationId xmlns:a16="http://schemas.microsoft.com/office/drawing/2014/main" id="{48FF0F4B-17A8-4F21-A0CC-8F8926363D08}"/>
              </a:ext>
            </a:extLst>
          </p:cNvPr>
          <p:cNvCxnSpPr>
            <a:cxnSpLocks/>
          </p:cNvCxnSpPr>
          <p:nvPr/>
        </p:nvCxnSpPr>
        <p:spPr>
          <a:xfrm>
            <a:off x="7511898" y="2344641"/>
            <a:ext cx="302357" cy="1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737" name="434 Conector recto">
            <a:extLst>
              <a:ext uri="{FF2B5EF4-FFF2-40B4-BE49-F238E27FC236}">
                <a16:creationId xmlns:a16="http://schemas.microsoft.com/office/drawing/2014/main" id="{7A573B45-2910-4461-A3CB-6065CD75F948}"/>
              </a:ext>
            </a:extLst>
          </p:cNvPr>
          <p:cNvCxnSpPr>
            <a:cxnSpLocks/>
          </p:cNvCxnSpPr>
          <p:nvPr/>
        </p:nvCxnSpPr>
        <p:spPr>
          <a:xfrm>
            <a:off x="7511898" y="2616370"/>
            <a:ext cx="302357" cy="1"/>
          </a:xfrm>
          <a:prstGeom prst="line">
            <a:avLst/>
          </a:prstGeom>
          <a:noFill/>
          <a:ln w="38100">
            <a:solidFill>
              <a:srgbClr val="F96A1B"/>
            </a:solidFill>
            <a:round/>
            <a:headEnd type="none" w="sm" len="sm"/>
            <a:tailEnd type="none" w="sm" len="sm"/>
          </a:ln>
        </p:spPr>
      </p:cxnSp>
      <p:cxnSp>
        <p:nvCxnSpPr>
          <p:cNvPr id="738" name="435 Conector recto">
            <a:extLst>
              <a:ext uri="{FF2B5EF4-FFF2-40B4-BE49-F238E27FC236}">
                <a16:creationId xmlns:a16="http://schemas.microsoft.com/office/drawing/2014/main" id="{440FA1DA-4C13-4B72-8A2A-5ABA477253A4}"/>
              </a:ext>
            </a:extLst>
          </p:cNvPr>
          <p:cNvCxnSpPr>
            <a:cxnSpLocks/>
          </p:cNvCxnSpPr>
          <p:nvPr/>
        </p:nvCxnSpPr>
        <p:spPr>
          <a:xfrm>
            <a:off x="7511898" y="2876398"/>
            <a:ext cx="302357" cy="1"/>
          </a:xfrm>
          <a:prstGeom prst="line">
            <a:avLst/>
          </a:prstGeom>
          <a:noFill/>
          <a:ln w="38100">
            <a:solidFill>
              <a:srgbClr val="08A1D9"/>
            </a:solidFill>
            <a:round/>
            <a:headEnd type="none" w="sm" len="sm"/>
            <a:tailEnd type="none" w="sm" len="sm"/>
          </a:ln>
        </p:spPr>
      </p:cxnSp>
      <p:cxnSp>
        <p:nvCxnSpPr>
          <p:cNvPr id="829" name="435 Conector recto">
            <a:extLst>
              <a:ext uri="{FF2B5EF4-FFF2-40B4-BE49-F238E27FC236}">
                <a16:creationId xmlns:a16="http://schemas.microsoft.com/office/drawing/2014/main" id="{3FC933E6-8EB1-4AB4-A145-486C3ED78345}"/>
              </a:ext>
            </a:extLst>
          </p:cNvPr>
          <p:cNvCxnSpPr>
            <a:cxnSpLocks/>
          </p:cNvCxnSpPr>
          <p:nvPr/>
        </p:nvCxnSpPr>
        <p:spPr>
          <a:xfrm>
            <a:off x="7511898" y="3138639"/>
            <a:ext cx="302357" cy="1"/>
          </a:xfrm>
          <a:prstGeom prst="line">
            <a:avLst/>
          </a:prstGeom>
          <a:noFill/>
          <a:ln w="38100">
            <a:solidFill>
              <a:srgbClr val="B2C78C"/>
            </a:solidFill>
            <a:round/>
            <a:headEnd type="none" w="sm" len="sm"/>
            <a:tailEnd type="none" w="sm" len="sm"/>
          </a:ln>
        </p:spPr>
      </p:cxnSp>
      <p:grpSp>
        <p:nvGrpSpPr>
          <p:cNvPr id="830" name="8 Grupo">
            <a:extLst>
              <a:ext uri="{FF2B5EF4-FFF2-40B4-BE49-F238E27FC236}">
                <a16:creationId xmlns:a16="http://schemas.microsoft.com/office/drawing/2014/main" id="{157D54B6-1870-4C93-B76F-46A9A1F746D3}"/>
              </a:ext>
            </a:extLst>
          </p:cNvPr>
          <p:cNvGrpSpPr/>
          <p:nvPr/>
        </p:nvGrpSpPr>
        <p:grpSpPr>
          <a:xfrm>
            <a:off x="3913613" y="1543231"/>
            <a:ext cx="2816399" cy="1752027"/>
            <a:chOff x="4828009" y="1533183"/>
            <a:chExt cx="2816399" cy="1752027"/>
          </a:xfrm>
        </p:grpSpPr>
        <p:grpSp>
          <p:nvGrpSpPr>
            <p:cNvPr id="831" name="1117 Grupo">
              <a:extLst>
                <a:ext uri="{FF2B5EF4-FFF2-40B4-BE49-F238E27FC236}">
                  <a16:creationId xmlns:a16="http://schemas.microsoft.com/office/drawing/2014/main" id="{D2E733B1-9C6B-4A82-B3D3-9F82CF39F5B2}"/>
                </a:ext>
              </a:extLst>
            </p:cNvPr>
            <p:cNvGrpSpPr/>
            <p:nvPr/>
          </p:nvGrpSpPr>
          <p:grpSpPr>
            <a:xfrm>
              <a:off x="4828009" y="1533183"/>
              <a:ext cx="1170455" cy="631540"/>
              <a:chOff x="1445307" y="-1814453"/>
              <a:chExt cx="1170455" cy="631540"/>
            </a:xfrm>
          </p:grpSpPr>
          <p:sp>
            <p:nvSpPr>
              <p:cNvPr id="838" name="1118 CuadroTexto">
                <a:extLst>
                  <a:ext uri="{FF2B5EF4-FFF2-40B4-BE49-F238E27FC236}">
                    <a16:creationId xmlns:a16="http://schemas.microsoft.com/office/drawing/2014/main" id="{8419E066-6001-4A51-B2AE-985BA4F638CD}"/>
                  </a:ext>
                </a:extLst>
              </p:cNvPr>
              <p:cNvSpPr txBox="1"/>
              <p:nvPr/>
            </p:nvSpPr>
            <p:spPr>
              <a:xfrm>
                <a:off x="2127161" y="-1814453"/>
                <a:ext cx="4886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latin typeface="+mj-lt"/>
                    <a:cs typeface="Arial" panose="020B0604020202020204" pitchFamily="34" charset="0"/>
                  </a:rPr>
                  <a:t>Waha</a:t>
                </a:r>
              </a:p>
            </p:txBody>
          </p:sp>
          <p:sp>
            <p:nvSpPr>
              <p:cNvPr id="839" name="1119 Forma libre">
                <a:hlinkClick r:id="" action="ppaction://noaction"/>
                <a:extLst>
                  <a:ext uri="{FF2B5EF4-FFF2-40B4-BE49-F238E27FC236}">
                    <a16:creationId xmlns:a16="http://schemas.microsoft.com/office/drawing/2014/main" id="{68E99E27-1BAC-4514-AB8B-979C5A753588}"/>
                  </a:ext>
                </a:extLst>
              </p:cNvPr>
              <p:cNvSpPr/>
              <p:nvPr/>
            </p:nvSpPr>
            <p:spPr>
              <a:xfrm>
                <a:off x="1863684" y="-1713676"/>
                <a:ext cx="334925" cy="530763"/>
              </a:xfrm>
              <a:custGeom>
                <a:avLst/>
                <a:gdLst>
                  <a:gd name="connsiteX0" fmla="*/ 496638 w 496638"/>
                  <a:gd name="connsiteY0" fmla="*/ 0 h 781050"/>
                  <a:gd name="connsiteX1" fmla="*/ 477588 w 496638"/>
                  <a:gd name="connsiteY1" fmla="*/ 47625 h 781050"/>
                  <a:gd name="connsiteX2" fmla="*/ 468063 w 496638"/>
                  <a:gd name="connsiteY2" fmla="*/ 76200 h 781050"/>
                  <a:gd name="connsiteX3" fmla="*/ 477588 w 496638"/>
                  <a:gd name="connsiteY3" fmla="*/ 104775 h 781050"/>
                  <a:gd name="connsiteX4" fmla="*/ 468063 w 496638"/>
                  <a:gd name="connsiteY4" fmla="*/ 142875 h 781050"/>
                  <a:gd name="connsiteX5" fmla="*/ 410913 w 496638"/>
                  <a:gd name="connsiteY5" fmla="*/ 171450 h 781050"/>
                  <a:gd name="connsiteX6" fmla="*/ 353763 w 496638"/>
                  <a:gd name="connsiteY6" fmla="*/ 209550 h 781050"/>
                  <a:gd name="connsiteX7" fmla="*/ 344238 w 496638"/>
                  <a:gd name="connsiteY7" fmla="*/ 247650 h 781050"/>
                  <a:gd name="connsiteX8" fmla="*/ 334713 w 496638"/>
                  <a:gd name="connsiteY8" fmla="*/ 276225 h 781050"/>
                  <a:gd name="connsiteX9" fmla="*/ 296613 w 496638"/>
                  <a:gd name="connsiteY9" fmla="*/ 285750 h 781050"/>
                  <a:gd name="connsiteX10" fmla="*/ 268038 w 496638"/>
                  <a:gd name="connsiteY10" fmla="*/ 295275 h 781050"/>
                  <a:gd name="connsiteX11" fmla="*/ 248988 w 496638"/>
                  <a:gd name="connsiteY11" fmla="*/ 323850 h 781050"/>
                  <a:gd name="connsiteX12" fmla="*/ 210888 w 496638"/>
                  <a:gd name="connsiteY12" fmla="*/ 409575 h 781050"/>
                  <a:gd name="connsiteX13" fmla="*/ 144213 w 496638"/>
                  <a:gd name="connsiteY13" fmla="*/ 495300 h 781050"/>
                  <a:gd name="connsiteX14" fmla="*/ 106113 w 496638"/>
                  <a:gd name="connsiteY14" fmla="*/ 542925 h 781050"/>
                  <a:gd name="connsiteX15" fmla="*/ 87063 w 496638"/>
                  <a:gd name="connsiteY15" fmla="*/ 571500 h 781050"/>
                  <a:gd name="connsiteX16" fmla="*/ 68013 w 496638"/>
                  <a:gd name="connsiteY16" fmla="*/ 638175 h 781050"/>
                  <a:gd name="connsiteX17" fmla="*/ 48963 w 496638"/>
                  <a:gd name="connsiteY17" fmla="*/ 695325 h 781050"/>
                  <a:gd name="connsiteX18" fmla="*/ 1338 w 496638"/>
                  <a:gd name="connsiteY18" fmla="*/ 752475 h 781050"/>
                  <a:gd name="connsiteX19" fmla="*/ 1338 w 496638"/>
                  <a:gd name="connsiteY19" fmla="*/ 78105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96638" h="781050">
                    <a:moveTo>
                      <a:pt x="496638" y="0"/>
                    </a:moveTo>
                    <a:cubicBezTo>
                      <a:pt x="490288" y="15875"/>
                      <a:pt x="483591" y="31616"/>
                      <a:pt x="477588" y="47625"/>
                    </a:cubicBezTo>
                    <a:cubicBezTo>
                      <a:pt x="474063" y="57026"/>
                      <a:pt x="468063" y="66160"/>
                      <a:pt x="468063" y="76200"/>
                    </a:cubicBezTo>
                    <a:cubicBezTo>
                      <a:pt x="468063" y="86240"/>
                      <a:pt x="474413" y="95250"/>
                      <a:pt x="477588" y="104775"/>
                    </a:cubicBezTo>
                    <a:cubicBezTo>
                      <a:pt x="474413" y="117475"/>
                      <a:pt x="475325" y="131983"/>
                      <a:pt x="468063" y="142875"/>
                    </a:cubicBezTo>
                    <a:cubicBezTo>
                      <a:pt x="453139" y="165261"/>
                      <a:pt x="431049" y="160264"/>
                      <a:pt x="410913" y="171450"/>
                    </a:cubicBezTo>
                    <a:cubicBezTo>
                      <a:pt x="390899" y="182569"/>
                      <a:pt x="353763" y="209550"/>
                      <a:pt x="353763" y="209550"/>
                    </a:cubicBezTo>
                    <a:cubicBezTo>
                      <a:pt x="350588" y="222250"/>
                      <a:pt x="347834" y="235063"/>
                      <a:pt x="344238" y="247650"/>
                    </a:cubicBezTo>
                    <a:cubicBezTo>
                      <a:pt x="341480" y="257304"/>
                      <a:pt x="342553" y="269953"/>
                      <a:pt x="334713" y="276225"/>
                    </a:cubicBezTo>
                    <a:cubicBezTo>
                      <a:pt x="324491" y="284403"/>
                      <a:pt x="309200" y="282154"/>
                      <a:pt x="296613" y="285750"/>
                    </a:cubicBezTo>
                    <a:cubicBezTo>
                      <a:pt x="286959" y="288508"/>
                      <a:pt x="277563" y="292100"/>
                      <a:pt x="268038" y="295275"/>
                    </a:cubicBezTo>
                    <a:cubicBezTo>
                      <a:pt x="261688" y="304800"/>
                      <a:pt x="253637" y="313389"/>
                      <a:pt x="248988" y="323850"/>
                    </a:cubicBezTo>
                    <a:cubicBezTo>
                      <a:pt x="225255" y="377250"/>
                      <a:pt x="241683" y="372621"/>
                      <a:pt x="210888" y="409575"/>
                    </a:cubicBezTo>
                    <a:cubicBezTo>
                      <a:pt x="183493" y="442449"/>
                      <a:pt x="160262" y="447152"/>
                      <a:pt x="144213" y="495300"/>
                    </a:cubicBezTo>
                    <a:cubicBezTo>
                      <a:pt x="131068" y="534735"/>
                      <a:pt x="143042" y="518306"/>
                      <a:pt x="106113" y="542925"/>
                    </a:cubicBezTo>
                    <a:cubicBezTo>
                      <a:pt x="99763" y="552450"/>
                      <a:pt x="92183" y="561261"/>
                      <a:pt x="87063" y="571500"/>
                    </a:cubicBezTo>
                    <a:cubicBezTo>
                      <a:pt x="79060" y="587505"/>
                      <a:pt x="72591" y="622916"/>
                      <a:pt x="68013" y="638175"/>
                    </a:cubicBezTo>
                    <a:cubicBezTo>
                      <a:pt x="62243" y="657409"/>
                      <a:pt x="63162" y="681126"/>
                      <a:pt x="48963" y="695325"/>
                    </a:cubicBezTo>
                    <a:cubicBezTo>
                      <a:pt x="35700" y="708588"/>
                      <a:pt x="7969" y="732583"/>
                      <a:pt x="1338" y="752475"/>
                    </a:cubicBezTo>
                    <a:cubicBezTo>
                      <a:pt x="-1674" y="761511"/>
                      <a:pt x="1338" y="771525"/>
                      <a:pt x="1338" y="781050"/>
                    </a:cubicBezTo>
                  </a:path>
                </a:pathLst>
              </a:custGeom>
              <a:noFill/>
              <a:ln w="1905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40" name="1120 Forma libre">
                <a:hlinkClick r:id="" action="ppaction://noaction"/>
                <a:extLst>
                  <a:ext uri="{FF2B5EF4-FFF2-40B4-BE49-F238E27FC236}">
                    <a16:creationId xmlns:a16="http://schemas.microsoft.com/office/drawing/2014/main" id="{A9337783-8666-482F-B113-8F1D94D4B892}"/>
                  </a:ext>
                </a:extLst>
              </p:cNvPr>
              <p:cNvSpPr/>
              <p:nvPr/>
            </p:nvSpPr>
            <p:spPr>
              <a:xfrm>
                <a:off x="1558154" y="-1731801"/>
                <a:ext cx="640455" cy="248038"/>
              </a:xfrm>
              <a:custGeom>
                <a:avLst/>
                <a:gdLst>
                  <a:gd name="connsiteX0" fmla="*/ 998220 w 998220"/>
                  <a:gd name="connsiteY0" fmla="*/ 0 h 358140"/>
                  <a:gd name="connsiteX1" fmla="*/ 960120 w 998220"/>
                  <a:gd name="connsiteY1" fmla="*/ 15240 h 358140"/>
                  <a:gd name="connsiteX2" fmla="*/ 899160 w 998220"/>
                  <a:gd name="connsiteY2" fmla="*/ 30480 h 358140"/>
                  <a:gd name="connsiteX3" fmla="*/ 876300 w 998220"/>
                  <a:gd name="connsiteY3" fmla="*/ 45720 h 358140"/>
                  <a:gd name="connsiteX4" fmla="*/ 853440 w 998220"/>
                  <a:gd name="connsiteY4" fmla="*/ 68580 h 358140"/>
                  <a:gd name="connsiteX5" fmla="*/ 807720 w 998220"/>
                  <a:gd name="connsiteY5" fmla="*/ 83820 h 358140"/>
                  <a:gd name="connsiteX6" fmla="*/ 716280 w 998220"/>
                  <a:gd name="connsiteY6" fmla="*/ 76200 h 358140"/>
                  <a:gd name="connsiteX7" fmla="*/ 693420 w 998220"/>
                  <a:gd name="connsiteY7" fmla="*/ 60960 h 358140"/>
                  <a:gd name="connsiteX8" fmla="*/ 556260 w 998220"/>
                  <a:gd name="connsiteY8" fmla="*/ 68580 h 358140"/>
                  <a:gd name="connsiteX9" fmla="*/ 495300 w 998220"/>
                  <a:gd name="connsiteY9" fmla="*/ 83820 h 358140"/>
                  <a:gd name="connsiteX10" fmla="*/ 441960 w 998220"/>
                  <a:gd name="connsiteY10" fmla="*/ 106680 h 358140"/>
                  <a:gd name="connsiteX11" fmla="*/ 373380 w 998220"/>
                  <a:gd name="connsiteY11" fmla="*/ 144780 h 358140"/>
                  <a:gd name="connsiteX12" fmla="*/ 350520 w 998220"/>
                  <a:gd name="connsiteY12" fmla="*/ 190500 h 358140"/>
                  <a:gd name="connsiteX13" fmla="*/ 320040 w 998220"/>
                  <a:gd name="connsiteY13" fmla="*/ 236220 h 358140"/>
                  <a:gd name="connsiteX14" fmla="*/ 266700 w 998220"/>
                  <a:gd name="connsiteY14" fmla="*/ 259080 h 358140"/>
                  <a:gd name="connsiteX15" fmla="*/ 243840 w 998220"/>
                  <a:gd name="connsiteY15" fmla="*/ 266700 h 358140"/>
                  <a:gd name="connsiteX16" fmla="*/ 213360 w 998220"/>
                  <a:gd name="connsiteY16" fmla="*/ 274320 h 358140"/>
                  <a:gd name="connsiteX17" fmla="*/ 167640 w 998220"/>
                  <a:gd name="connsiteY17" fmla="*/ 289560 h 358140"/>
                  <a:gd name="connsiteX18" fmla="*/ 99060 w 998220"/>
                  <a:gd name="connsiteY18" fmla="*/ 312420 h 358140"/>
                  <a:gd name="connsiteX19" fmla="*/ 53340 w 998220"/>
                  <a:gd name="connsiteY19" fmla="*/ 327660 h 358140"/>
                  <a:gd name="connsiteX20" fmla="*/ 30480 w 998220"/>
                  <a:gd name="connsiteY20" fmla="*/ 335280 h 358140"/>
                  <a:gd name="connsiteX21" fmla="*/ 0 w 998220"/>
                  <a:gd name="connsiteY21" fmla="*/ 358140 h 35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98220" h="358140">
                    <a:moveTo>
                      <a:pt x="998220" y="0"/>
                    </a:moveTo>
                    <a:cubicBezTo>
                      <a:pt x="985520" y="5080"/>
                      <a:pt x="973193" y="11217"/>
                      <a:pt x="960120" y="15240"/>
                    </a:cubicBezTo>
                    <a:cubicBezTo>
                      <a:pt x="940101" y="21400"/>
                      <a:pt x="899160" y="30480"/>
                      <a:pt x="899160" y="30480"/>
                    </a:cubicBezTo>
                    <a:cubicBezTo>
                      <a:pt x="891540" y="35560"/>
                      <a:pt x="883335" y="39857"/>
                      <a:pt x="876300" y="45720"/>
                    </a:cubicBezTo>
                    <a:cubicBezTo>
                      <a:pt x="868021" y="52619"/>
                      <a:pt x="862860" y="63347"/>
                      <a:pt x="853440" y="68580"/>
                    </a:cubicBezTo>
                    <a:cubicBezTo>
                      <a:pt x="839397" y="76382"/>
                      <a:pt x="807720" y="83820"/>
                      <a:pt x="807720" y="83820"/>
                    </a:cubicBezTo>
                    <a:cubicBezTo>
                      <a:pt x="777240" y="81280"/>
                      <a:pt x="746272" y="82198"/>
                      <a:pt x="716280" y="76200"/>
                    </a:cubicBezTo>
                    <a:cubicBezTo>
                      <a:pt x="707300" y="74404"/>
                      <a:pt x="702568" y="61396"/>
                      <a:pt x="693420" y="60960"/>
                    </a:cubicBezTo>
                    <a:lnTo>
                      <a:pt x="556260" y="68580"/>
                    </a:lnTo>
                    <a:cubicBezTo>
                      <a:pt x="541769" y="71478"/>
                      <a:pt x="510921" y="76010"/>
                      <a:pt x="495300" y="83820"/>
                    </a:cubicBezTo>
                    <a:cubicBezTo>
                      <a:pt x="442677" y="110132"/>
                      <a:pt x="505395" y="90821"/>
                      <a:pt x="441960" y="106680"/>
                    </a:cubicBezTo>
                    <a:cubicBezTo>
                      <a:pt x="389557" y="141615"/>
                      <a:pt x="413616" y="131368"/>
                      <a:pt x="373380" y="144780"/>
                    </a:cubicBezTo>
                    <a:cubicBezTo>
                      <a:pt x="354227" y="202239"/>
                      <a:pt x="380063" y="131414"/>
                      <a:pt x="350520" y="190500"/>
                    </a:cubicBezTo>
                    <a:cubicBezTo>
                      <a:pt x="333079" y="225383"/>
                      <a:pt x="357184" y="205266"/>
                      <a:pt x="320040" y="236220"/>
                    </a:cubicBezTo>
                    <a:cubicBezTo>
                      <a:pt x="295831" y="256394"/>
                      <a:pt x="297643" y="250239"/>
                      <a:pt x="266700" y="259080"/>
                    </a:cubicBezTo>
                    <a:cubicBezTo>
                      <a:pt x="258977" y="261287"/>
                      <a:pt x="251563" y="264493"/>
                      <a:pt x="243840" y="266700"/>
                    </a:cubicBezTo>
                    <a:cubicBezTo>
                      <a:pt x="233770" y="269577"/>
                      <a:pt x="223391" y="271311"/>
                      <a:pt x="213360" y="274320"/>
                    </a:cubicBezTo>
                    <a:cubicBezTo>
                      <a:pt x="197973" y="278936"/>
                      <a:pt x="182880" y="284480"/>
                      <a:pt x="167640" y="289560"/>
                    </a:cubicBezTo>
                    <a:lnTo>
                      <a:pt x="99060" y="312420"/>
                    </a:lnTo>
                    <a:lnTo>
                      <a:pt x="53340" y="327660"/>
                    </a:lnTo>
                    <a:cubicBezTo>
                      <a:pt x="45720" y="330200"/>
                      <a:pt x="37163" y="330825"/>
                      <a:pt x="30480" y="335280"/>
                    </a:cubicBezTo>
                    <a:cubicBezTo>
                      <a:pt x="4631" y="352513"/>
                      <a:pt x="14096" y="344044"/>
                      <a:pt x="0" y="358140"/>
                    </a:cubicBezTo>
                  </a:path>
                </a:pathLst>
              </a:custGeom>
              <a:noFill/>
              <a:ln w="1905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41" name="1122 CuadroTexto">
                <a:extLst>
                  <a:ext uri="{FF2B5EF4-FFF2-40B4-BE49-F238E27FC236}">
                    <a16:creationId xmlns:a16="http://schemas.microsoft.com/office/drawing/2014/main" id="{3037A3C0-849D-4642-BDBA-7AF4772F0B90}"/>
                  </a:ext>
                </a:extLst>
              </p:cNvPr>
              <p:cNvSpPr txBox="1"/>
              <p:nvPr/>
            </p:nvSpPr>
            <p:spPr>
              <a:xfrm>
                <a:off x="1882865" y="-1425359"/>
                <a:ext cx="488601" cy="200055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latin typeface="+mj-lt"/>
                    <a:cs typeface="Arial" panose="020B0604020202020204" pitchFamily="34" charset="0"/>
                  </a:rPr>
                  <a:t>Presidio</a:t>
                </a:r>
              </a:p>
            </p:txBody>
          </p:sp>
          <p:sp>
            <p:nvSpPr>
              <p:cNvPr id="842" name="1132 CuadroTexto">
                <a:extLst>
                  <a:ext uri="{FF2B5EF4-FFF2-40B4-BE49-F238E27FC236}">
                    <a16:creationId xmlns:a16="http://schemas.microsoft.com/office/drawing/2014/main" id="{B11E0A13-4046-4A22-8CA8-C4E29545D471}"/>
                  </a:ext>
                </a:extLst>
              </p:cNvPr>
              <p:cNvSpPr txBox="1"/>
              <p:nvPr/>
            </p:nvSpPr>
            <p:spPr>
              <a:xfrm>
                <a:off x="1445307" y="-1771585"/>
                <a:ext cx="62072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latin typeface="+mj-lt"/>
                    <a:cs typeface="Arial" panose="020B0604020202020204" pitchFamily="34" charset="0"/>
                  </a:rPr>
                  <a:t>San </a:t>
                </a:r>
                <a:r>
                  <a:rPr lang="es-MX" sz="700" b="1" dirty="0" err="1">
                    <a:latin typeface="+mj-lt"/>
                    <a:cs typeface="Arial" panose="020B0604020202020204" pitchFamily="34" charset="0"/>
                  </a:rPr>
                  <a:t>Elizario</a:t>
                </a:r>
                <a:endParaRPr lang="es-MX" sz="700" b="1" dirty="0">
                  <a:latin typeface="+mj-lt"/>
                  <a:cs typeface="Arial" panose="020B0604020202020204" pitchFamily="34" charset="0"/>
                </a:endParaRPr>
              </a:p>
            </p:txBody>
          </p:sp>
          <p:grpSp>
            <p:nvGrpSpPr>
              <p:cNvPr id="843" name="1137 Grupo">
                <a:extLst>
                  <a:ext uri="{FF2B5EF4-FFF2-40B4-BE49-F238E27FC236}">
                    <a16:creationId xmlns:a16="http://schemas.microsoft.com/office/drawing/2014/main" id="{501377CA-CE11-4CBE-BDC2-B61B9E7D9FC1}"/>
                  </a:ext>
                </a:extLst>
              </p:cNvPr>
              <p:cNvGrpSpPr/>
              <p:nvPr/>
            </p:nvGrpSpPr>
            <p:grpSpPr>
              <a:xfrm>
                <a:off x="1568535" y="-1735076"/>
                <a:ext cx="650546" cy="523496"/>
                <a:chOff x="1568535" y="-1735076"/>
                <a:chExt cx="650546" cy="523496"/>
              </a:xfrm>
            </p:grpSpPr>
            <p:sp>
              <p:nvSpPr>
                <p:cNvPr id="844" name="1138 Rectángulo">
                  <a:extLst>
                    <a:ext uri="{FF2B5EF4-FFF2-40B4-BE49-F238E27FC236}">
                      <a16:creationId xmlns:a16="http://schemas.microsoft.com/office/drawing/2014/main" id="{5169A8B8-4925-48B1-984D-8C531D146A58}"/>
                    </a:ext>
                  </a:extLst>
                </p:cNvPr>
                <p:cNvSpPr/>
                <p:nvPr/>
              </p:nvSpPr>
              <p:spPr>
                <a:xfrm>
                  <a:off x="2178136" y="-1735076"/>
                  <a:ext cx="40945" cy="412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1139 Rectángulo">
                  <a:extLst>
                    <a:ext uri="{FF2B5EF4-FFF2-40B4-BE49-F238E27FC236}">
                      <a16:creationId xmlns:a16="http://schemas.microsoft.com/office/drawing/2014/main" id="{D7C99B0B-0D4D-4446-8B6E-1EE004E606FE}"/>
                    </a:ext>
                  </a:extLst>
                </p:cNvPr>
                <p:cNvSpPr/>
                <p:nvPr/>
              </p:nvSpPr>
              <p:spPr>
                <a:xfrm>
                  <a:off x="1568535" y="-1550536"/>
                  <a:ext cx="40945" cy="412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1140 Rectángulo">
                  <a:extLst>
                    <a:ext uri="{FF2B5EF4-FFF2-40B4-BE49-F238E27FC236}">
                      <a16:creationId xmlns:a16="http://schemas.microsoft.com/office/drawing/2014/main" id="{2B206D2B-3CA6-48E2-BF53-FF88C9428987}"/>
                    </a:ext>
                  </a:extLst>
                </p:cNvPr>
                <p:cNvSpPr/>
                <p:nvPr/>
              </p:nvSpPr>
              <p:spPr>
                <a:xfrm>
                  <a:off x="1876364" y="-1252879"/>
                  <a:ext cx="40945" cy="4129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832" name="1141 Grupo">
              <a:extLst>
                <a:ext uri="{FF2B5EF4-FFF2-40B4-BE49-F238E27FC236}">
                  <a16:creationId xmlns:a16="http://schemas.microsoft.com/office/drawing/2014/main" id="{138D4D43-F757-4AE7-A637-0F23D54D77A4}"/>
                </a:ext>
              </a:extLst>
            </p:cNvPr>
            <p:cNvGrpSpPr/>
            <p:nvPr/>
          </p:nvGrpSpPr>
          <p:grpSpPr>
            <a:xfrm>
              <a:off x="6857394" y="2652964"/>
              <a:ext cx="787014" cy="632246"/>
              <a:chOff x="3431962" y="-728856"/>
              <a:chExt cx="787014" cy="632246"/>
            </a:xfrm>
          </p:grpSpPr>
          <p:sp>
            <p:nvSpPr>
              <p:cNvPr id="833" name="1142 Forma libre">
                <a:extLst>
                  <a:ext uri="{FF2B5EF4-FFF2-40B4-BE49-F238E27FC236}">
                    <a16:creationId xmlns:a16="http://schemas.microsoft.com/office/drawing/2014/main" id="{533AB32B-A59A-4251-9841-2141DC5FFCC2}"/>
                  </a:ext>
                </a:extLst>
              </p:cNvPr>
              <p:cNvSpPr/>
              <p:nvPr/>
            </p:nvSpPr>
            <p:spPr>
              <a:xfrm>
                <a:off x="3436144" y="-578644"/>
                <a:ext cx="138112" cy="476250"/>
              </a:xfrm>
              <a:custGeom>
                <a:avLst/>
                <a:gdLst>
                  <a:gd name="connsiteX0" fmla="*/ 104775 w 138112"/>
                  <a:gd name="connsiteY0" fmla="*/ 476250 h 476250"/>
                  <a:gd name="connsiteX1" fmla="*/ 109537 w 138112"/>
                  <a:gd name="connsiteY1" fmla="*/ 464344 h 476250"/>
                  <a:gd name="connsiteX2" fmla="*/ 114300 w 138112"/>
                  <a:gd name="connsiteY2" fmla="*/ 454819 h 476250"/>
                  <a:gd name="connsiteX3" fmla="*/ 119062 w 138112"/>
                  <a:gd name="connsiteY3" fmla="*/ 435769 h 476250"/>
                  <a:gd name="connsiteX4" fmla="*/ 119062 w 138112"/>
                  <a:gd name="connsiteY4" fmla="*/ 326231 h 476250"/>
                  <a:gd name="connsiteX5" fmla="*/ 121444 w 138112"/>
                  <a:gd name="connsiteY5" fmla="*/ 319088 h 476250"/>
                  <a:gd name="connsiteX6" fmla="*/ 128587 w 138112"/>
                  <a:gd name="connsiteY6" fmla="*/ 292894 h 476250"/>
                  <a:gd name="connsiteX7" fmla="*/ 130969 w 138112"/>
                  <a:gd name="connsiteY7" fmla="*/ 285750 h 476250"/>
                  <a:gd name="connsiteX8" fmla="*/ 133350 w 138112"/>
                  <a:gd name="connsiteY8" fmla="*/ 264319 h 476250"/>
                  <a:gd name="connsiteX9" fmla="*/ 138112 w 138112"/>
                  <a:gd name="connsiteY9" fmla="*/ 83344 h 476250"/>
                  <a:gd name="connsiteX10" fmla="*/ 133350 w 138112"/>
                  <a:gd name="connsiteY10" fmla="*/ 40481 h 476250"/>
                  <a:gd name="connsiteX11" fmla="*/ 128587 w 138112"/>
                  <a:gd name="connsiteY11" fmla="*/ 33338 h 476250"/>
                  <a:gd name="connsiteX12" fmla="*/ 119062 w 138112"/>
                  <a:gd name="connsiteY12" fmla="*/ 30956 h 476250"/>
                  <a:gd name="connsiteX13" fmla="*/ 111919 w 138112"/>
                  <a:gd name="connsiteY13" fmla="*/ 28575 h 476250"/>
                  <a:gd name="connsiteX14" fmla="*/ 95250 w 138112"/>
                  <a:gd name="connsiteY14" fmla="*/ 26194 h 476250"/>
                  <a:gd name="connsiteX15" fmla="*/ 38100 w 138112"/>
                  <a:gd name="connsiteY15" fmla="*/ 23813 h 476250"/>
                  <a:gd name="connsiteX16" fmla="*/ 21431 w 138112"/>
                  <a:gd name="connsiteY16" fmla="*/ 19050 h 476250"/>
                  <a:gd name="connsiteX17" fmla="*/ 11906 w 138112"/>
                  <a:gd name="connsiteY17" fmla="*/ 16669 h 476250"/>
                  <a:gd name="connsiteX18" fmla="*/ 0 w 138112"/>
                  <a:gd name="connsiteY18" fmla="*/ 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8112" h="476250">
                    <a:moveTo>
                      <a:pt x="104775" y="476250"/>
                    </a:moveTo>
                    <a:cubicBezTo>
                      <a:pt x="106362" y="472281"/>
                      <a:pt x="107801" y="468250"/>
                      <a:pt x="109537" y="464344"/>
                    </a:cubicBezTo>
                    <a:cubicBezTo>
                      <a:pt x="110979" y="461100"/>
                      <a:pt x="112902" y="458082"/>
                      <a:pt x="114300" y="454819"/>
                    </a:cubicBezTo>
                    <a:cubicBezTo>
                      <a:pt x="117045" y="448414"/>
                      <a:pt x="117665" y="442754"/>
                      <a:pt x="119062" y="435769"/>
                    </a:cubicBezTo>
                    <a:cubicBezTo>
                      <a:pt x="116418" y="382875"/>
                      <a:pt x="115073" y="384072"/>
                      <a:pt x="119062" y="326231"/>
                    </a:cubicBezTo>
                    <a:cubicBezTo>
                      <a:pt x="119235" y="323727"/>
                      <a:pt x="120835" y="321523"/>
                      <a:pt x="121444" y="319088"/>
                    </a:cubicBezTo>
                    <a:cubicBezTo>
                      <a:pt x="128178" y="292154"/>
                      <a:pt x="118367" y="323552"/>
                      <a:pt x="128587" y="292894"/>
                    </a:cubicBezTo>
                    <a:lnTo>
                      <a:pt x="130969" y="285750"/>
                    </a:lnTo>
                    <a:cubicBezTo>
                      <a:pt x="131763" y="278606"/>
                      <a:pt x="133170" y="271504"/>
                      <a:pt x="133350" y="264319"/>
                    </a:cubicBezTo>
                    <a:cubicBezTo>
                      <a:pt x="137947" y="80405"/>
                      <a:pt x="124523" y="151293"/>
                      <a:pt x="138112" y="83344"/>
                    </a:cubicBezTo>
                    <a:cubicBezTo>
                      <a:pt x="137815" y="78895"/>
                      <a:pt x="139030" y="51841"/>
                      <a:pt x="133350" y="40481"/>
                    </a:cubicBezTo>
                    <a:cubicBezTo>
                      <a:pt x="132070" y="37921"/>
                      <a:pt x="130968" y="34925"/>
                      <a:pt x="128587" y="33338"/>
                    </a:cubicBezTo>
                    <a:cubicBezTo>
                      <a:pt x="125864" y="31523"/>
                      <a:pt x="122209" y="31855"/>
                      <a:pt x="119062" y="30956"/>
                    </a:cubicBezTo>
                    <a:cubicBezTo>
                      <a:pt x="116649" y="30266"/>
                      <a:pt x="114380" y="29067"/>
                      <a:pt x="111919" y="28575"/>
                    </a:cubicBezTo>
                    <a:cubicBezTo>
                      <a:pt x="106415" y="27474"/>
                      <a:pt x="100851" y="26555"/>
                      <a:pt x="95250" y="26194"/>
                    </a:cubicBezTo>
                    <a:cubicBezTo>
                      <a:pt x="76223" y="24967"/>
                      <a:pt x="57150" y="24607"/>
                      <a:pt x="38100" y="23813"/>
                    </a:cubicBezTo>
                    <a:cubicBezTo>
                      <a:pt x="8271" y="16353"/>
                      <a:pt x="45385" y="25893"/>
                      <a:pt x="21431" y="19050"/>
                    </a:cubicBezTo>
                    <a:cubicBezTo>
                      <a:pt x="18284" y="18151"/>
                      <a:pt x="15081" y="17463"/>
                      <a:pt x="11906" y="16669"/>
                    </a:cubicBezTo>
                    <a:cubicBezTo>
                      <a:pt x="1758" y="1447"/>
                      <a:pt x="6428" y="6428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4" name="1143 CuadroTexto">
                <a:extLst>
                  <a:ext uri="{FF2B5EF4-FFF2-40B4-BE49-F238E27FC236}">
                    <a16:creationId xmlns:a16="http://schemas.microsoft.com/office/drawing/2014/main" id="{7EA7A982-92F6-43DD-8472-503640661006}"/>
                  </a:ext>
                </a:extLst>
              </p:cNvPr>
              <p:cNvSpPr txBox="1"/>
              <p:nvPr/>
            </p:nvSpPr>
            <p:spPr>
              <a:xfrm>
                <a:off x="3440313" y="-728856"/>
                <a:ext cx="50991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latin typeface="+mj-lt"/>
                    <a:cs typeface="Arial" panose="020B0604020202020204" pitchFamily="34" charset="0"/>
                  </a:rPr>
                  <a:t>Nueces</a:t>
                </a:r>
              </a:p>
            </p:txBody>
          </p:sp>
          <p:sp>
            <p:nvSpPr>
              <p:cNvPr id="835" name="1144 Rectángulo">
                <a:extLst>
                  <a:ext uri="{FF2B5EF4-FFF2-40B4-BE49-F238E27FC236}">
                    <a16:creationId xmlns:a16="http://schemas.microsoft.com/office/drawing/2014/main" id="{3A3C1202-27DB-44B5-A6D0-0F4B6E2CF463}"/>
                  </a:ext>
                </a:extLst>
              </p:cNvPr>
              <p:cNvSpPr/>
              <p:nvPr/>
            </p:nvSpPr>
            <p:spPr>
              <a:xfrm>
                <a:off x="3431962" y="-581610"/>
                <a:ext cx="40945" cy="412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6" name="1145 Rectángulo">
                <a:extLst>
                  <a:ext uri="{FF2B5EF4-FFF2-40B4-BE49-F238E27FC236}">
                    <a16:creationId xmlns:a16="http://schemas.microsoft.com/office/drawing/2014/main" id="{17955044-F0A6-49FC-AC01-D9596F5B7075}"/>
                  </a:ext>
                </a:extLst>
              </p:cNvPr>
              <p:cNvSpPr/>
              <p:nvPr/>
            </p:nvSpPr>
            <p:spPr>
              <a:xfrm>
                <a:off x="3548934" y="-137909"/>
                <a:ext cx="40945" cy="412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7" name="1146 CuadroTexto">
                <a:extLst>
                  <a:ext uri="{FF2B5EF4-FFF2-40B4-BE49-F238E27FC236}">
                    <a16:creationId xmlns:a16="http://schemas.microsoft.com/office/drawing/2014/main" id="{89C31847-41B9-4299-B903-8E27B3775233}"/>
                  </a:ext>
                </a:extLst>
              </p:cNvPr>
              <p:cNvSpPr txBox="1"/>
              <p:nvPr/>
            </p:nvSpPr>
            <p:spPr>
              <a:xfrm>
                <a:off x="3603404" y="-302449"/>
                <a:ext cx="61557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latin typeface="+mj-lt"/>
                    <a:cs typeface="Arial" panose="020B0604020202020204" pitchFamily="34" charset="0"/>
                  </a:rPr>
                  <a:t>Brownsville</a:t>
                </a:r>
              </a:p>
            </p:txBody>
          </p:sp>
        </p:grpSp>
      </p:grpSp>
      <p:grpSp>
        <p:nvGrpSpPr>
          <p:cNvPr id="847" name="14 Grupo">
            <a:extLst>
              <a:ext uri="{FF2B5EF4-FFF2-40B4-BE49-F238E27FC236}">
                <a16:creationId xmlns:a16="http://schemas.microsoft.com/office/drawing/2014/main" id="{D1889C5B-0742-40FB-904C-1D79A096E80C}"/>
              </a:ext>
            </a:extLst>
          </p:cNvPr>
          <p:cNvGrpSpPr/>
          <p:nvPr/>
        </p:nvGrpSpPr>
        <p:grpSpPr>
          <a:xfrm>
            <a:off x="1643295" y="1429439"/>
            <a:ext cx="7212126" cy="4746853"/>
            <a:chOff x="2557691" y="1419391"/>
            <a:chExt cx="7212126" cy="4746853"/>
          </a:xfrm>
        </p:grpSpPr>
        <p:grpSp>
          <p:nvGrpSpPr>
            <p:cNvPr id="848" name="1121 Grupo">
              <a:extLst>
                <a:ext uri="{FF2B5EF4-FFF2-40B4-BE49-F238E27FC236}">
                  <a16:creationId xmlns:a16="http://schemas.microsoft.com/office/drawing/2014/main" id="{CD7DA962-72CB-49B2-9C72-3E71F61E1615}"/>
                </a:ext>
              </a:extLst>
            </p:cNvPr>
            <p:cNvGrpSpPr/>
            <p:nvPr/>
          </p:nvGrpSpPr>
          <p:grpSpPr>
            <a:xfrm>
              <a:off x="2557691" y="1437890"/>
              <a:ext cx="7091312" cy="4679136"/>
              <a:chOff x="787746" y="1413304"/>
              <a:chExt cx="7882728" cy="5201345"/>
            </a:xfrm>
          </p:grpSpPr>
          <p:sp>
            <p:nvSpPr>
              <p:cNvPr id="1048" name="1326 Rectángulo">
                <a:extLst>
                  <a:ext uri="{FF2B5EF4-FFF2-40B4-BE49-F238E27FC236}">
                    <a16:creationId xmlns:a16="http://schemas.microsoft.com/office/drawing/2014/main" id="{275353A4-041C-4F20-896F-3CBB7A7FAE06}"/>
                  </a:ext>
                </a:extLst>
              </p:cNvPr>
              <p:cNvSpPr/>
              <p:nvPr/>
            </p:nvSpPr>
            <p:spPr>
              <a:xfrm rot="18903230">
                <a:off x="3148304" y="2784484"/>
                <a:ext cx="966535" cy="16379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grpSp>
            <p:nvGrpSpPr>
              <p:cNvPr id="1049" name="750 Grupo">
                <a:extLst>
                  <a:ext uri="{FF2B5EF4-FFF2-40B4-BE49-F238E27FC236}">
                    <a16:creationId xmlns:a16="http://schemas.microsoft.com/office/drawing/2014/main" id="{98E80B03-1735-405C-8A05-224EDC13AD1C}"/>
                  </a:ext>
                </a:extLst>
              </p:cNvPr>
              <p:cNvGrpSpPr/>
              <p:nvPr/>
            </p:nvGrpSpPr>
            <p:grpSpPr>
              <a:xfrm>
                <a:off x="787746" y="1413304"/>
                <a:ext cx="7882728" cy="5201345"/>
                <a:chOff x="755576" y="964800"/>
                <a:chExt cx="7882728" cy="5201345"/>
              </a:xfrm>
              <a:solidFill>
                <a:schemeClr val="bg1"/>
              </a:solidFill>
            </p:grpSpPr>
            <p:sp>
              <p:nvSpPr>
                <p:cNvPr id="1050" name="Freeform 2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DE95776D-1BE6-4DC0-A535-BA4A01C8065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73932" y="1930485"/>
                  <a:ext cx="1054345" cy="1490052"/>
                </a:xfrm>
                <a:custGeom>
                  <a:avLst/>
                  <a:gdLst>
                    <a:gd name="T0" fmla="*/ 2147483647 w 667"/>
                    <a:gd name="T1" fmla="*/ 2147483647 h 965"/>
                    <a:gd name="T2" fmla="*/ 2147483647 w 667"/>
                    <a:gd name="T3" fmla="*/ 2147483647 h 965"/>
                    <a:gd name="T4" fmla="*/ 2147483647 w 667"/>
                    <a:gd name="T5" fmla="*/ 2147483647 h 965"/>
                    <a:gd name="T6" fmla="*/ 2147483647 w 667"/>
                    <a:gd name="T7" fmla="*/ 2147483647 h 965"/>
                    <a:gd name="T8" fmla="*/ 2147483647 w 667"/>
                    <a:gd name="T9" fmla="*/ 2147483647 h 965"/>
                    <a:gd name="T10" fmla="*/ 2147483647 w 667"/>
                    <a:gd name="T11" fmla="*/ 2147483647 h 965"/>
                    <a:gd name="T12" fmla="*/ 2147483647 w 667"/>
                    <a:gd name="T13" fmla="*/ 2147483647 h 965"/>
                    <a:gd name="T14" fmla="*/ 2147483647 w 667"/>
                    <a:gd name="T15" fmla="*/ 2147483647 h 965"/>
                    <a:gd name="T16" fmla="*/ 2147483647 w 667"/>
                    <a:gd name="T17" fmla="*/ 2147483647 h 965"/>
                    <a:gd name="T18" fmla="*/ 2147483647 w 667"/>
                    <a:gd name="T19" fmla="*/ 2147483647 h 965"/>
                    <a:gd name="T20" fmla="*/ 2147483647 w 667"/>
                    <a:gd name="T21" fmla="*/ 2147483647 h 965"/>
                    <a:gd name="T22" fmla="*/ 2147483647 w 667"/>
                    <a:gd name="T23" fmla="*/ 2147483647 h 965"/>
                    <a:gd name="T24" fmla="*/ 2147483647 w 667"/>
                    <a:gd name="T25" fmla="*/ 2147483647 h 965"/>
                    <a:gd name="T26" fmla="*/ 2147483647 w 667"/>
                    <a:gd name="T27" fmla="*/ 2147483647 h 965"/>
                    <a:gd name="T28" fmla="*/ 2147483647 w 667"/>
                    <a:gd name="T29" fmla="*/ 2147483647 h 965"/>
                    <a:gd name="T30" fmla="*/ 2147483647 w 667"/>
                    <a:gd name="T31" fmla="*/ 2147483647 h 965"/>
                    <a:gd name="T32" fmla="*/ 2147483647 w 667"/>
                    <a:gd name="T33" fmla="*/ 2147483647 h 965"/>
                    <a:gd name="T34" fmla="*/ 2147483647 w 667"/>
                    <a:gd name="T35" fmla="*/ 2147483647 h 965"/>
                    <a:gd name="T36" fmla="*/ 2147483647 w 667"/>
                    <a:gd name="T37" fmla="*/ 2147483647 h 965"/>
                    <a:gd name="T38" fmla="*/ 2147483647 w 667"/>
                    <a:gd name="T39" fmla="*/ 2147483647 h 965"/>
                    <a:gd name="T40" fmla="*/ 2147483647 w 667"/>
                    <a:gd name="T41" fmla="*/ 2147483647 h 965"/>
                    <a:gd name="T42" fmla="*/ 2147483647 w 667"/>
                    <a:gd name="T43" fmla="*/ 2147483647 h 965"/>
                    <a:gd name="T44" fmla="*/ 2147483647 w 667"/>
                    <a:gd name="T45" fmla="*/ 2147483647 h 965"/>
                    <a:gd name="T46" fmla="*/ 2147483647 w 667"/>
                    <a:gd name="T47" fmla="*/ 2147483647 h 965"/>
                    <a:gd name="T48" fmla="*/ 2147483647 w 667"/>
                    <a:gd name="T49" fmla="*/ 2147483647 h 965"/>
                    <a:gd name="T50" fmla="*/ 2147483647 w 667"/>
                    <a:gd name="T51" fmla="*/ 2147483647 h 965"/>
                    <a:gd name="T52" fmla="*/ 2147483647 w 667"/>
                    <a:gd name="T53" fmla="*/ 2147483647 h 965"/>
                    <a:gd name="T54" fmla="*/ 2147483647 w 667"/>
                    <a:gd name="T55" fmla="*/ 2147483647 h 965"/>
                    <a:gd name="T56" fmla="*/ 2147483647 w 667"/>
                    <a:gd name="T57" fmla="*/ 2147483647 h 965"/>
                    <a:gd name="T58" fmla="*/ 2147483647 w 667"/>
                    <a:gd name="T59" fmla="*/ 2147483647 h 965"/>
                    <a:gd name="T60" fmla="*/ 2147483647 w 667"/>
                    <a:gd name="T61" fmla="*/ 2147483647 h 965"/>
                    <a:gd name="T62" fmla="*/ 2147483647 w 667"/>
                    <a:gd name="T63" fmla="*/ 2147483647 h 965"/>
                    <a:gd name="T64" fmla="*/ 2147483647 w 667"/>
                    <a:gd name="T65" fmla="*/ 2147483647 h 965"/>
                    <a:gd name="T66" fmla="*/ 2147483647 w 667"/>
                    <a:gd name="T67" fmla="*/ 2147483647 h 965"/>
                    <a:gd name="T68" fmla="*/ 2147483647 w 667"/>
                    <a:gd name="T69" fmla="*/ 2147483647 h 965"/>
                    <a:gd name="T70" fmla="*/ 2147483647 w 667"/>
                    <a:gd name="T71" fmla="*/ 2147483647 h 965"/>
                    <a:gd name="T72" fmla="*/ 2147483647 w 667"/>
                    <a:gd name="T73" fmla="*/ 2147483647 h 965"/>
                    <a:gd name="T74" fmla="*/ 2147483647 w 667"/>
                    <a:gd name="T75" fmla="*/ 2147483647 h 965"/>
                    <a:gd name="T76" fmla="*/ 2147483647 w 667"/>
                    <a:gd name="T77" fmla="*/ 2147483647 h 965"/>
                    <a:gd name="T78" fmla="*/ 2147483647 w 667"/>
                    <a:gd name="T79" fmla="*/ 2147483647 h 965"/>
                    <a:gd name="T80" fmla="*/ 2147483647 w 667"/>
                    <a:gd name="T81" fmla="*/ 2147483647 h 965"/>
                    <a:gd name="T82" fmla="*/ 2147483647 w 667"/>
                    <a:gd name="T83" fmla="*/ 2147483647 h 965"/>
                    <a:gd name="T84" fmla="*/ 2147483647 w 667"/>
                    <a:gd name="T85" fmla="*/ 0 h 965"/>
                    <a:gd name="T86" fmla="*/ 2147483647 w 667"/>
                    <a:gd name="T87" fmla="*/ 2147483647 h 965"/>
                    <a:gd name="T88" fmla="*/ 2147483647 w 667"/>
                    <a:gd name="T89" fmla="*/ 2147483647 h 965"/>
                    <a:gd name="T90" fmla="*/ 2147483647 w 667"/>
                    <a:gd name="T91" fmla="*/ 2147483647 h 965"/>
                    <a:gd name="T92" fmla="*/ 2147483647 w 667"/>
                    <a:gd name="T93" fmla="*/ 2147483647 h 965"/>
                    <a:gd name="T94" fmla="*/ 2147483647 w 667"/>
                    <a:gd name="T95" fmla="*/ 2147483647 h 965"/>
                    <a:gd name="T96" fmla="*/ 2147483647 w 667"/>
                    <a:gd name="T97" fmla="*/ 2147483647 h 96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67"/>
                    <a:gd name="T148" fmla="*/ 0 h 965"/>
                    <a:gd name="T149" fmla="*/ 667 w 667"/>
                    <a:gd name="T150" fmla="*/ 965 h 96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67" h="965">
                      <a:moveTo>
                        <a:pt x="666" y="367"/>
                      </a:moveTo>
                      <a:lnTo>
                        <a:pt x="650" y="382"/>
                      </a:lnTo>
                      <a:lnTo>
                        <a:pt x="644" y="396"/>
                      </a:lnTo>
                      <a:lnTo>
                        <a:pt x="627" y="386"/>
                      </a:lnTo>
                      <a:lnTo>
                        <a:pt x="615" y="374"/>
                      </a:lnTo>
                      <a:lnTo>
                        <a:pt x="590" y="384"/>
                      </a:lnTo>
                      <a:lnTo>
                        <a:pt x="581" y="420"/>
                      </a:lnTo>
                      <a:lnTo>
                        <a:pt x="576" y="440"/>
                      </a:lnTo>
                      <a:lnTo>
                        <a:pt x="552" y="449"/>
                      </a:lnTo>
                      <a:lnTo>
                        <a:pt x="530" y="453"/>
                      </a:lnTo>
                      <a:lnTo>
                        <a:pt x="525" y="456"/>
                      </a:lnTo>
                      <a:lnTo>
                        <a:pt x="515" y="470"/>
                      </a:lnTo>
                      <a:lnTo>
                        <a:pt x="501" y="476"/>
                      </a:lnTo>
                      <a:lnTo>
                        <a:pt x="500" y="482"/>
                      </a:lnTo>
                      <a:lnTo>
                        <a:pt x="502" y="508"/>
                      </a:lnTo>
                      <a:lnTo>
                        <a:pt x="510" y="507"/>
                      </a:lnTo>
                      <a:lnTo>
                        <a:pt x="515" y="509"/>
                      </a:lnTo>
                      <a:lnTo>
                        <a:pt x="523" y="506"/>
                      </a:lnTo>
                      <a:lnTo>
                        <a:pt x="522" y="495"/>
                      </a:lnTo>
                      <a:lnTo>
                        <a:pt x="524" y="493"/>
                      </a:lnTo>
                      <a:lnTo>
                        <a:pt x="539" y="502"/>
                      </a:lnTo>
                      <a:lnTo>
                        <a:pt x="544" y="500"/>
                      </a:lnTo>
                      <a:lnTo>
                        <a:pt x="551" y="506"/>
                      </a:lnTo>
                      <a:lnTo>
                        <a:pt x="553" y="555"/>
                      </a:lnTo>
                      <a:lnTo>
                        <a:pt x="546" y="559"/>
                      </a:lnTo>
                      <a:lnTo>
                        <a:pt x="539" y="581"/>
                      </a:lnTo>
                      <a:lnTo>
                        <a:pt x="530" y="585"/>
                      </a:lnTo>
                      <a:lnTo>
                        <a:pt x="515" y="576"/>
                      </a:lnTo>
                      <a:lnTo>
                        <a:pt x="507" y="577"/>
                      </a:lnTo>
                      <a:lnTo>
                        <a:pt x="504" y="581"/>
                      </a:lnTo>
                      <a:lnTo>
                        <a:pt x="496" y="587"/>
                      </a:lnTo>
                      <a:lnTo>
                        <a:pt x="484" y="594"/>
                      </a:lnTo>
                      <a:lnTo>
                        <a:pt x="458" y="622"/>
                      </a:lnTo>
                      <a:lnTo>
                        <a:pt x="445" y="631"/>
                      </a:lnTo>
                      <a:lnTo>
                        <a:pt x="453" y="650"/>
                      </a:lnTo>
                      <a:lnTo>
                        <a:pt x="462" y="660"/>
                      </a:lnTo>
                      <a:lnTo>
                        <a:pt x="464" y="670"/>
                      </a:lnTo>
                      <a:lnTo>
                        <a:pt x="484" y="675"/>
                      </a:lnTo>
                      <a:lnTo>
                        <a:pt x="491" y="697"/>
                      </a:lnTo>
                      <a:lnTo>
                        <a:pt x="489" y="705"/>
                      </a:lnTo>
                      <a:lnTo>
                        <a:pt x="500" y="711"/>
                      </a:lnTo>
                      <a:lnTo>
                        <a:pt x="493" y="735"/>
                      </a:lnTo>
                      <a:lnTo>
                        <a:pt x="495" y="739"/>
                      </a:lnTo>
                      <a:lnTo>
                        <a:pt x="502" y="744"/>
                      </a:lnTo>
                      <a:lnTo>
                        <a:pt x="504" y="747"/>
                      </a:lnTo>
                      <a:lnTo>
                        <a:pt x="522" y="765"/>
                      </a:lnTo>
                      <a:lnTo>
                        <a:pt x="537" y="774"/>
                      </a:lnTo>
                      <a:lnTo>
                        <a:pt x="540" y="772"/>
                      </a:lnTo>
                      <a:lnTo>
                        <a:pt x="546" y="774"/>
                      </a:lnTo>
                      <a:lnTo>
                        <a:pt x="553" y="782"/>
                      </a:lnTo>
                      <a:lnTo>
                        <a:pt x="554" y="787"/>
                      </a:lnTo>
                      <a:lnTo>
                        <a:pt x="542" y="785"/>
                      </a:lnTo>
                      <a:lnTo>
                        <a:pt x="539" y="794"/>
                      </a:lnTo>
                      <a:lnTo>
                        <a:pt x="544" y="797"/>
                      </a:lnTo>
                      <a:lnTo>
                        <a:pt x="568" y="808"/>
                      </a:lnTo>
                      <a:lnTo>
                        <a:pt x="567" y="817"/>
                      </a:lnTo>
                      <a:lnTo>
                        <a:pt x="591" y="822"/>
                      </a:lnTo>
                      <a:lnTo>
                        <a:pt x="597" y="820"/>
                      </a:lnTo>
                      <a:lnTo>
                        <a:pt x="606" y="826"/>
                      </a:lnTo>
                      <a:lnTo>
                        <a:pt x="605" y="832"/>
                      </a:lnTo>
                      <a:lnTo>
                        <a:pt x="600" y="841"/>
                      </a:lnTo>
                      <a:lnTo>
                        <a:pt x="585" y="843"/>
                      </a:lnTo>
                      <a:lnTo>
                        <a:pt x="577" y="843"/>
                      </a:lnTo>
                      <a:lnTo>
                        <a:pt x="576" y="844"/>
                      </a:lnTo>
                      <a:lnTo>
                        <a:pt x="551" y="841"/>
                      </a:lnTo>
                      <a:lnTo>
                        <a:pt x="539" y="833"/>
                      </a:lnTo>
                      <a:lnTo>
                        <a:pt x="515" y="844"/>
                      </a:lnTo>
                      <a:lnTo>
                        <a:pt x="505" y="852"/>
                      </a:lnTo>
                      <a:lnTo>
                        <a:pt x="504" y="865"/>
                      </a:lnTo>
                      <a:lnTo>
                        <a:pt x="505" y="880"/>
                      </a:lnTo>
                      <a:lnTo>
                        <a:pt x="517" y="885"/>
                      </a:lnTo>
                      <a:lnTo>
                        <a:pt x="515" y="897"/>
                      </a:lnTo>
                      <a:lnTo>
                        <a:pt x="511" y="902"/>
                      </a:lnTo>
                      <a:lnTo>
                        <a:pt x="509" y="908"/>
                      </a:lnTo>
                      <a:lnTo>
                        <a:pt x="507" y="913"/>
                      </a:lnTo>
                      <a:lnTo>
                        <a:pt x="514" y="930"/>
                      </a:lnTo>
                      <a:lnTo>
                        <a:pt x="513" y="936"/>
                      </a:lnTo>
                      <a:lnTo>
                        <a:pt x="514" y="942"/>
                      </a:lnTo>
                      <a:lnTo>
                        <a:pt x="515" y="948"/>
                      </a:lnTo>
                      <a:lnTo>
                        <a:pt x="513" y="960"/>
                      </a:lnTo>
                      <a:lnTo>
                        <a:pt x="507" y="964"/>
                      </a:lnTo>
                      <a:lnTo>
                        <a:pt x="505" y="961"/>
                      </a:lnTo>
                      <a:lnTo>
                        <a:pt x="504" y="958"/>
                      </a:lnTo>
                      <a:lnTo>
                        <a:pt x="500" y="955"/>
                      </a:lnTo>
                      <a:lnTo>
                        <a:pt x="497" y="952"/>
                      </a:lnTo>
                      <a:lnTo>
                        <a:pt x="490" y="955"/>
                      </a:lnTo>
                      <a:lnTo>
                        <a:pt x="486" y="960"/>
                      </a:lnTo>
                      <a:lnTo>
                        <a:pt x="476" y="959"/>
                      </a:lnTo>
                      <a:lnTo>
                        <a:pt x="462" y="949"/>
                      </a:lnTo>
                      <a:lnTo>
                        <a:pt x="445" y="926"/>
                      </a:lnTo>
                      <a:lnTo>
                        <a:pt x="433" y="911"/>
                      </a:lnTo>
                      <a:lnTo>
                        <a:pt x="430" y="911"/>
                      </a:lnTo>
                      <a:lnTo>
                        <a:pt x="427" y="912"/>
                      </a:lnTo>
                      <a:lnTo>
                        <a:pt x="409" y="914"/>
                      </a:lnTo>
                      <a:lnTo>
                        <a:pt x="403" y="915"/>
                      </a:lnTo>
                      <a:lnTo>
                        <a:pt x="397" y="920"/>
                      </a:lnTo>
                      <a:lnTo>
                        <a:pt x="391" y="917"/>
                      </a:lnTo>
                      <a:lnTo>
                        <a:pt x="386" y="917"/>
                      </a:lnTo>
                      <a:lnTo>
                        <a:pt x="381" y="913"/>
                      </a:lnTo>
                      <a:lnTo>
                        <a:pt x="381" y="908"/>
                      </a:lnTo>
                      <a:lnTo>
                        <a:pt x="381" y="902"/>
                      </a:lnTo>
                      <a:lnTo>
                        <a:pt x="380" y="898"/>
                      </a:lnTo>
                      <a:lnTo>
                        <a:pt x="379" y="894"/>
                      </a:lnTo>
                      <a:lnTo>
                        <a:pt x="378" y="893"/>
                      </a:lnTo>
                      <a:lnTo>
                        <a:pt x="371" y="896"/>
                      </a:lnTo>
                      <a:lnTo>
                        <a:pt x="366" y="898"/>
                      </a:lnTo>
                      <a:lnTo>
                        <a:pt x="365" y="898"/>
                      </a:lnTo>
                      <a:lnTo>
                        <a:pt x="362" y="896"/>
                      </a:lnTo>
                      <a:lnTo>
                        <a:pt x="358" y="889"/>
                      </a:lnTo>
                      <a:lnTo>
                        <a:pt x="357" y="884"/>
                      </a:lnTo>
                      <a:lnTo>
                        <a:pt x="349" y="879"/>
                      </a:lnTo>
                      <a:lnTo>
                        <a:pt x="337" y="879"/>
                      </a:lnTo>
                      <a:lnTo>
                        <a:pt x="321" y="870"/>
                      </a:lnTo>
                      <a:lnTo>
                        <a:pt x="312" y="871"/>
                      </a:lnTo>
                      <a:lnTo>
                        <a:pt x="306" y="869"/>
                      </a:lnTo>
                      <a:lnTo>
                        <a:pt x="295" y="867"/>
                      </a:lnTo>
                      <a:lnTo>
                        <a:pt x="284" y="863"/>
                      </a:lnTo>
                      <a:lnTo>
                        <a:pt x="258" y="859"/>
                      </a:lnTo>
                      <a:lnTo>
                        <a:pt x="213" y="865"/>
                      </a:lnTo>
                      <a:lnTo>
                        <a:pt x="204" y="867"/>
                      </a:lnTo>
                      <a:lnTo>
                        <a:pt x="197" y="870"/>
                      </a:lnTo>
                      <a:lnTo>
                        <a:pt x="190" y="887"/>
                      </a:lnTo>
                      <a:lnTo>
                        <a:pt x="190" y="891"/>
                      </a:lnTo>
                      <a:lnTo>
                        <a:pt x="185" y="904"/>
                      </a:lnTo>
                      <a:lnTo>
                        <a:pt x="177" y="920"/>
                      </a:lnTo>
                      <a:lnTo>
                        <a:pt x="169" y="933"/>
                      </a:lnTo>
                      <a:lnTo>
                        <a:pt x="164" y="926"/>
                      </a:lnTo>
                      <a:lnTo>
                        <a:pt x="155" y="925"/>
                      </a:lnTo>
                      <a:lnTo>
                        <a:pt x="146" y="917"/>
                      </a:lnTo>
                      <a:lnTo>
                        <a:pt x="132" y="921"/>
                      </a:lnTo>
                      <a:lnTo>
                        <a:pt x="111" y="921"/>
                      </a:lnTo>
                      <a:lnTo>
                        <a:pt x="108" y="922"/>
                      </a:lnTo>
                      <a:lnTo>
                        <a:pt x="106" y="917"/>
                      </a:lnTo>
                      <a:lnTo>
                        <a:pt x="94" y="908"/>
                      </a:lnTo>
                      <a:lnTo>
                        <a:pt x="88" y="889"/>
                      </a:lnTo>
                      <a:lnTo>
                        <a:pt x="83" y="882"/>
                      </a:lnTo>
                      <a:lnTo>
                        <a:pt x="78" y="872"/>
                      </a:lnTo>
                      <a:lnTo>
                        <a:pt x="69" y="866"/>
                      </a:lnTo>
                      <a:lnTo>
                        <a:pt x="63" y="855"/>
                      </a:lnTo>
                      <a:lnTo>
                        <a:pt x="56" y="850"/>
                      </a:lnTo>
                      <a:lnTo>
                        <a:pt x="54" y="844"/>
                      </a:lnTo>
                      <a:lnTo>
                        <a:pt x="54" y="839"/>
                      </a:lnTo>
                      <a:lnTo>
                        <a:pt x="56" y="832"/>
                      </a:lnTo>
                      <a:lnTo>
                        <a:pt x="63" y="826"/>
                      </a:lnTo>
                      <a:lnTo>
                        <a:pt x="73" y="826"/>
                      </a:lnTo>
                      <a:lnTo>
                        <a:pt x="75" y="825"/>
                      </a:lnTo>
                      <a:lnTo>
                        <a:pt x="75" y="819"/>
                      </a:lnTo>
                      <a:lnTo>
                        <a:pt x="65" y="802"/>
                      </a:lnTo>
                      <a:lnTo>
                        <a:pt x="63" y="800"/>
                      </a:lnTo>
                      <a:lnTo>
                        <a:pt x="61" y="797"/>
                      </a:lnTo>
                      <a:lnTo>
                        <a:pt x="61" y="792"/>
                      </a:lnTo>
                      <a:lnTo>
                        <a:pt x="75" y="764"/>
                      </a:lnTo>
                      <a:lnTo>
                        <a:pt x="81" y="754"/>
                      </a:lnTo>
                      <a:lnTo>
                        <a:pt x="87" y="744"/>
                      </a:lnTo>
                      <a:lnTo>
                        <a:pt x="83" y="733"/>
                      </a:lnTo>
                      <a:lnTo>
                        <a:pt x="83" y="720"/>
                      </a:lnTo>
                      <a:lnTo>
                        <a:pt x="82" y="694"/>
                      </a:lnTo>
                      <a:lnTo>
                        <a:pt x="94" y="665"/>
                      </a:lnTo>
                      <a:lnTo>
                        <a:pt x="94" y="650"/>
                      </a:lnTo>
                      <a:lnTo>
                        <a:pt x="69" y="615"/>
                      </a:lnTo>
                      <a:lnTo>
                        <a:pt x="61" y="602"/>
                      </a:lnTo>
                      <a:lnTo>
                        <a:pt x="46" y="589"/>
                      </a:lnTo>
                      <a:lnTo>
                        <a:pt x="42" y="566"/>
                      </a:lnTo>
                      <a:lnTo>
                        <a:pt x="7" y="421"/>
                      </a:lnTo>
                      <a:lnTo>
                        <a:pt x="0" y="381"/>
                      </a:lnTo>
                      <a:lnTo>
                        <a:pt x="135" y="161"/>
                      </a:lnTo>
                      <a:lnTo>
                        <a:pt x="146" y="144"/>
                      </a:lnTo>
                      <a:lnTo>
                        <a:pt x="178" y="111"/>
                      </a:lnTo>
                      <a:lnTo>
                        <a:pt x="199" y="49"/>
                      </a:lnTo>
                      <a:lnTo>
                        <a:pt x="226" y="23"/>
                      </a:lnTo>
                      <a:lnTo>
                        <a:pt x="237" y="23"/>
                      </a:lnTo>
                      <a:lnTo>
                        <a:pt x="271" y="0"/>
                      </a:lnTo>
                      <a:lnTo>
                        <a:pt x="315" y="17"/>
                      </a:lnTo>
                      <a:lnTo>
                        <a:pt x="316" y="14"/>
                      </a:lnTo>
                      <a:lnTo>
                        <a:pt x="325" y="15"/>
                      </a:lnTo>
                      <a:lnTo>
                        <a:pt x="326" y="12"/>
                      </a:lnTo>
                      <a:lnTo>
                        <a:pt x="362" y="18"/>
                      </a:lnTo>
                      <a:lnTo>
                        <a:pt x="397" y="20"/>
                      </a:lnTo>
                      <a:lnTo>
                        <a:pt x="397" y="23"/>
                      </a:lnTo>
                      <a:lnTo>
                        <a:pt x="414" y="24"/>
                      </a:lnTo>
                      <a:lnTo>
                        <a:pt x="433" y="48"/>
                      </a:lnTo>
                      <a:lnTo>
                        <a:pt x="439" y="47"/>
                      </a:lnTo>
                      <a:lnTo>
                        <a:pt x="443" y="66"/>
                      </a:lnTo>
                      <a:lnTo>
                        <a:pt x="455" y="68"/>
                      </a:lnTo>
                      <a:lnTo>
                        <a:pt x="460" y="74"/>
                      </a:lnTo>
                      <a:lnTo>
                        <a:pt x="473" y="77"/>
                      </a:lnTo>
                      <a:lnTo>
                        <a:pt x="481" y="93"/>
                      </a:lnTo>
                      <a:lnTo>
                        <a:pt x="515" y="117"/>
                      </a:lnTo>
                      <a:lnTo>
                        <a:pt x="519" y="130"/>
                      </a:lnTo>
                      <a:lnTo>
                        <a:pt x="537" y="144"/>
                      </a:lnTo>
                      <a:lnTo>
                        <a:pt x="546" y="180"/>
                      </a:lnTo>
                      <a:lnTo>
                        <a:pt x="590" y="250"/>
                      </a:lnTo>
                      <a:lnTo>
                        <a:pt x="586" y="253"/>
                      </a:lnTo>
                      <a:lnTo>
                        <a:pt x="601" y="296"/>
                      </a:lnTo>
                      <a:lnTo>
                        <a:pt x="610" y="305"/>
                      </a:lnTo>
                      <a:lnTo>
                        <a:pt x="644" y="339"/>
                      </a:lnTo>
                      <a:lnTo>
                        <a:pt x="666" y="367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1" name="Freeform 23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8541FD23-EBB0-4146-9F78-4291A5DC08A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78455" y="2498823"/>
                  <a:ext cx="715914" cy="1307664"/>
                </a:xfrm>
                <a:custGeom>
                  <a:avLst/>
                  <a:gdLst>
                    <a:gd name="T0" fmla="*/ 2147483647 w 455"/>
                    <a:gd name="T1" fmla="*/ 2147483647 h 846"/>
                    <a:gd name="T2" fmla="*/ 2147483647 w 455"/>
                    <a:gd name="T3" fmla="*/ 2147483647 h 846"/>
                    <a:gd name="T4" fmla="*/ 2147483647 w 455"/>
                    <a:gd name="T5" fmla="*/ 2147483647 h 846"/>
                    <a:gd name="T6" fmla="*/ 2147483647 w 455"/>
                    <a:gd name="T7" fmla="*/ 2147483647 h 846"/>
                    <a:gd name="T8" fmla="*/ 2147483647 w 455"/>
                    <a:gd name="T9" fmla="*/ 2147483647 h 846"/>
                    <a:gd name="T10" fmla="*/ 2147483647 w 455"/>
                    <a:gd name="T11" fmla="*/ 2147483647 h 846"/>
                    <a:gd name="T12" fmla="*/ 2147483647 w 455"/>
                    <a:gd name="T13" fmla="*/ 2147483647 h 846"/>
                    <a:gd name="T14" fmla="*/ 2147483647 w 455"/>
                    <a:gd name="T15" fmla="*/ 2147483647 h 846"/>
                    <a:gd name="T16" fmla="*/ 2147483647 w 455"/>
                    <a:gd name="T17" fmla="*/ 2147483647 h 846"/>
                    <a:gd name="T18" fmla="*/ 2147483647 w 455"/>
                    <a:gd name="T19" fmla="*/ 2147483647 h 846"/>
                    <a:gd name="T20" fmla="*/ 2147483647 w 455"/>
                    <a:gd name="T21" fmla="*/ 2147483647 h 846"/>
                    <a:gd name="T22" fmla="*/ 2147483647 w 455"/>
                    <a:gd name="T23" fmla="*/ 2147483647 h 846"/>
                    <a:gd name="T24" fmla="*/ 2147483647 w 455"/>
                    <a:gd name="T25" fmla="*/ 2147483647 h 846"/>
                    <a:gd name="T26" fmla="*/ 2147483647 w 455"/>
                    <a:gd name="T27" fmla="*/ 2147483647 h 846"/>
                    <a:gd name="T28" fmla="*/ 2147483647 w 455"/>
                    <a:gd name="T29" fmla="*/ 2147483647 h 846"/>
                    <a:gd name="T30" fmla="*/ 2147483647 w 455"/>
                    <a:gd name="T31" fmla="*/ 2147483647 h 846"/>
                    <a:gd name="T32" fmla="*/ 2147483647 w 455"/>
                    <a:gd name="T33" fmla="*/ 2147483647 h 846"/>
                    <a:gd name="T34" fmla="*/ 2147483647 w 455"/>
                    <a:gd name="T35" fmla="*/ 2147483647 h 846"/>
                    <a:gd name="T36" fmla="*/ 2147483647 w 455"/>
                    <a:gd name="T37" fmla="*/ 2147483647 h 846"/>
                    <a:gd name="T38" fmla="*/ 2147483647 w 455"/>
                    <a:gd name="T39" fmla="*/ 2147483647 h 846"/>
                    <a:gd name="T40" fmla="*/ 2147483647 w 455"/>
                    <a:gd name="T41" fmla="*/ 2147483647 h 846"/>
                    <a:gd name="T42" fmla="*/ 2147483647 w 455"/>
                    <a:gd name="T43" fmla="*/ 2147483647 h 846"/>
                    <a:gd name="T44" fmla="*/ 2147483647 w 455"/>
                    <a:gd name="T45" fmla="*/ 2147483647 h 846"/>
                    <a:gd name="T46" fmla="*/ 2147483647 w 455"/>
                    <a:gd name="T47" fmla="*/ 2147483647 h 846"/>
                    <a:gd name="T48" fmla="*/ 2147483647 w 455"/>
                    <a:gd name="T49" fmla="*/ 2147483647 h 846"/>
                    <a:gd name="T50" fmla="*/ 2147483647 w 455"/>
                    <a:gd name="T51" fmla="*/ 2147483647 h 846"/>
                    <a:gd name="T52" fmla="*/ 2147483647 w 455"/>
                    <a:gd name="T53" fmla="*/ 2147483647 h 846"/>
                    <a:gd name="T54" fmla="*/ 2147483647 w 455"/>
                    <a:gd name="T55" fmla="*/ 2147483647 h 846"/>
                    <a:gd name="T56" fmla="*/ 2147483647 w 455"/>
                    <a:gd name="T57" fmla="*/ 2147483647 h 846"/>
                    <a:gd name="T58" fmla="*/ 2147483647 w 455"/>
                    <a:gd name="T59" fmla="*/ 2147483647 h 846"/>
                    <a:gd name="T60" fmla="*/ 2147483647 w 455"/>
                    <a:gd name="T61" fmla="*/ 2147483647 h 846"/>
                    <a:gd name="T62" fmla="*/ 2147483647 w 455"/>
                    <a:gd name="T63" fmla="*/ 2147483647 h 846"/>
                    <a:gd name="T64" fmla="*/ 2147483647 w 455"/>
                    <a:gd name="T65" fmla="*/ 2147483647 h 846"/>
                    <a:gd name="T66" fmla="*/ 2147483647 w 455"/>
                    <a:gd name="T67" fmla="*/ 2147483647 h 846"/>
                    <a:gd name="T68" fmla="*/ 2147483647 w 455"/>
                    <a:gd name="T69" fmla="*/ 2147483647 h 846"/>
                    <a:gd name="T70" fmla="*/ 2147483647 w 455"/>
                    <a:gd name="T71" fmla="*/ 2147483647 h 846"/>
                    <a:gd name="T72" fmla="*/ 2147483647 w 455"/>
                    <a:gd name="T73" fmla="*/ 2147483647 h 846"/>
                    <a:gd name="T74" fmla="*/ 2147483647 w 455"/>
                    <a:gd name="T75" fmla="*/ 2147483647 h 846"/>
                    <a:gd name="T76" fmla="*/ 2147483647 w 455"/>
                    <a:gd name="T77" fmla="*/ 2147483647 h 846"/>
                    <a:gd name="T78" fmla="*/ 2147483647 w 455"/>
                    <a:gd name="T79" fmla="*/ 2147483647 h 846"/>
                    <a:gd name="T80" fmla="*/ 2147483647 w 455"/>
                    <a:gd name="T81" fmla="*/ 2147483647 h 846"/>
                    <a:gd name="T82" fmla="*/ 2147483647 w 455"/>
                    <a:gd name="T83" fmla="*/ 2147483647 h 846"/>
                    <a:gd name="T84" fmla="*/ 2147483647 w 455"/>
                    <a:gd name="T85" fmla="*/ 2147483647 h 846"/>
                    <a:gd name="T86" fmla="*/ 2147483647 w 455"/>
                    <a:gd name="T87" fmla="*/ 2147483647 h 846"/>
                    <a:gd name="T88" fmla="*/ 2147483647 w 455"/>
                    <a:gd name="T89" fmla="*/ 2147483647 h 846"/>
                    <a:gd name="T90" fmla="*/ 2147483647 w 455"/>
                    <a:gd name="T91" fmla="*/ 2147483647 h 846"/>
                    <a:gd name="T92" fmla="*/ 2147483647 w 455"/>
                    <a:gd name="T93" fmla="*/ 2147483647 h 846"/>
                    <a:gd name="T94" fmla="*/ 2147483647 w 455"/>
                    <a:gd name="T95" fmla="*/ 2147483647 h 846"/>
                    <a:gd name="T96" fmla="*/ 2147483647 w 455"/>
                    <a:gd name="T97" fmla="*/ 2147483647 h 846"/>
                    <a:gd name="T98" fmla="*/ 2147483647 w 455"/>
                    <a:gd name="T99" fmla="*/ 2147483647 h 846"/>
                    <a:gd name="T100" fmla="*/ 2147483647 w 455"/>
                    <a:gd name="T101" fmla="*/ 2147483647 h 846"/>
                    <a:gd name="T102" fmla="*/ 0 w 455"/>
                    <a:gd name="T103" fmla="*/ 2147483647 h 84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55"/>
                    <a:gd name="T157" fmla="*/ 0 h 846"/>
                    <a:gd name="T158" fmla="*/ 455 w 455"/>
                    <a:gd name="T159" fmla="*/ 846 h 84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55" h="846">
                      <a:moveTo>
                        <a:pt x="0" y="264"/>
                      </a:moveTo>
                      <a:lnTo>
                        <a:pt x="12" y="254"/>
                      </a:lnTo>
                      <a:lnTo>
                        <a:pt x="38" y="226"/>
                      </a:lnTo>
                      <a:lnTo>
                        <a:pt x="50" y="220"/>
                      </a:lnTo>
                      <a:lnTo>
                        <a:pt x="57" y="213"/>
                      </a:lnTo>
                      <a:lnTo>
                        <a:pt x="61" y="209"/>
                      </a:lnTo>
                      <a:lnTo>
                        <a:pt x="69" y="207"/>
                      </a:lnTo>
                      <a:lnTo>
                        <a:pt x="84" y="217"/>
                      </a:lnTo>
                      <a:lnTo>
                        <a:pt x="93" y="213"/>
                      </a:lnTo>
                      <a:lnTo>
                        <a:pt x="99" y="192"/>
                      </a:lnTo>
                      <a:lnTo>
                        <a:pt x="107" y="188"/>
                      </a:lnTo>
                      <a:lnTo>
                        <a:pt x="104" y="139"/>
                      </a:lnTo>
                      <a:lnTo>
                        <a:pt x="98" y="132"/>
                      </a:lnTo>
                      <a:lnTo>
                        <a:pt x="93" y="134"/>
                      </a:lnTo>
                      <a:lnTo>
                        <a:pt x="78" y="125"/>
                      </a:lnTo>
                      <a:lnTo>
                        <a:pt x="74" y="126"/>
                      </a:lnTo>
                      <a:lnTo>
                        <a:pt x="76" y="138"/>
                      </a:lnTo>
                      <a:lnTo>
                        <a:pt x="69" y="142"/>
                      </a:lnTo>
                      <a:lnTo>
                        <a:pt x="64" y="140"/>
                      </a:lnTo>
                      <a:lnTo>
                        <a:pt x="56" y="141"/>
                      </a:lnTo>
                      <a:lnTo>
                        <a:pt x="54" y="114"/>
                      </a:lnTo>
                      <a:lnTo>
                        <a:pt x="55" y="107"/>
                      </a:lnTo>
                      <a:lnTo>
                        <a:pt x="69" y="102"/>
                      </a:lnTo>
                      <a:lnTo>
                        <a:pt x="79" y="88"/>
                      </a:lnTo>
                      <a:lnTo>
                        <a:pt x="84" y="84"/>
                      </a:lnTo>
                      <a:lnTo>
                        <a:pt x="106" y="81"/>
                      </a:lnTo>
                      <a:lnTo>
                        <a:pt x="130" y="73"/>
                      </a:lnTo>
                      <a:lnTo>
                        <a:pt x="133" y="52"/>
                      </a:lnTo>
                      <a:lnTo>
                        <a:pt x="143" y="16"/>
                      </a:lnTo>
                      <a:lnTo>
                        <a:pt x="168" y="6"/>
                      </a:lnTo>
                      <a:lnTo>
                        <a:pt x="180" y="18"/>
                      </a:lnTo>
                      <a:lnTo>
                        <a:pt x="197" y="27"/>
                      </a:lnTo>
                      <a:lnTo>
                        <a:pt x="204" y="14"/>
                      </a:lnTo>
                      <a:lnTo>
                        <a:pt x="218" y="0"/>
                      </a:lnTo>
                      <a:lnTo>
                        <a:pt x="234" y="22"/>
                      </a:lnTo>
                      <a:lnTo>
                        <a:pt x="212" y="49"/>
                      </a:lnTo>
                      <a:lnTo>
                        <a:pt x="218" y="64"/>
                      </a:lnTo>
                      <a:lnTo>
                        <a:pt x="232" y="72"/>
                      </a:lnTo>
                      <a:lnTo>
                        <a:pt x="236" y="101"/>
                      </a:lnTo>
                      <a:lnTo>
                        <a:pt x="245" y="124"/>
                      </a:lnTo>
                      <a:lnTo>
                        <a:pt x="248" y="128"/>
                      </a:lnTo>
                      <a:lnTo>
                        <a:pt x="248" y="130"/>
                      </a:lnTo>
                      <a:lnTo>
                        <a:pt x="249" y="132"/>
                      </a:lnTo>
                      <a:lnTo>
                        <a:pt x="248" y="145"/>
                      </a:lnTo>
                      <a:lnTo>
                        <a:pt x="239" y="152"/>
                      </a:lnTo>
                      <a:lnTo>
                        <a:pt x="237" y="161"/>
                      </a:lnTo>
                      <a:lnTo>
                        <a:pt x="253" y="168"/>
                      </a:lnTo>
                      <a:lnTo>
                        <a:pt x="256" y="172"/>
                      </a:lnTo>
                      <a:lnTo>
                        <a:pt x="260" y="174"/>
                      </a:lnTo>
                      <a:lnTo>
                        <a:pt x="259" y="178"/>
                      </a:lnTo>
                      <a:lnTo>
                        <a:pt x="252" y="187"/>
                      </a:lnTo>
                      <a:lnTo>
                        <a:pt x="250" y="207"/>
                      </a:lnTo>
                      <a:lnTo>
                        <a:pt x="254" y="210"/>
                      </a:lnTo>
                      <a:lnTo>
                        <a:pt x="266" y="210"/>
                      </a:lnTo>
                      <a:lnTo>
                        <a:pt x="291" y="217"/>
                      </a:lnTo>
                      <a:lnTo>
                        <a:pt x="286" y="233"/>
                      </a:lnTo>
                      <a:lnTo>
                        <a:pt x="295" y="238"/>
                      </a:lnTo>
                      <a:lnTo>
                        <a:pt x="293" y="257"/>
                      </a:lnTo>
                      <a:lnTo>
                        <a:pt x="296" y="272"/>
                      </a:lnTo>
                      <a:lnTo>
                        <a:pt x="304" y="273"/>
                      </a:lnTo>
                      <a:lnTo>
                        <a:pt x="308" y="277"/>
                      </a:lnTo>
                      <a:lnTo>
                        <a:pt x="312" y="279"/>
                      </a:lnTo>
                      <a:lnTo>
                        <a:pt x="324" y="293"/>
                      </a:lnTo>
                      <a:lnTo>
                        <a:pt x="328" y="296"/>
                      </a:lnTo>
                      <a:lnTo>
                        <a:pt x="335" y="318"/>
                      </a:lnTo>
                      <a:lnTo>
                        <a:pt x="350" y="317"/>
                      </a:lnTo>
                      <a:lnTo>
                        <a:pt x="362" y="317"/>
                      </a:lnTo>
                      <a:lnTo>
                        <a:pt x="373" y="332"/>
                      </a:lnTo>
                      <a:lnTo>
                        <a:pt x="376" y="335"/>
                      </a:lnTo>
                      <a:lnTo>
                        <a:pt x="382" y="329"/>
                      </a:lnTo>
                      <a:lnTo>
                        <a:pt x="384" y="326"/>
                      </a:lnTo>
                      <a:lnTo>
                        <a:pt x="392" y="323"/>
                      </a:lnTo>
                      <a:lnTo>
                        <a:pt x="397" y="323"/>
                      </a:lnTo>
                      <a:lnTo>
                        <a:pt x="413" y="324"/>
                      </a:lnTo>
                      <a:lnTo>
                        <a:pt x="424" y="328"/>
                      </a:lnTo>
                      <a:lnTo>
                        <a:pt x="425" y="340"/>
                      </a:lnTo>
                      <a:lnTo>
                        <a:pt x="426" y="397"/>
                      </a:lnTo>
                      <a:lnTo>
                        <a:pt x="428" y="407"/>
                      </a:lnTo>
                      <a:lnTo>
                        <a:pt x="429" y="422"/>
                      </a:lnTo>
                      <a:lnTo>
                        <a:pt x="454" y="424"/>
                      </a:lnTo>
                      <a:lnTo>
                        <a:pt x="454" y="435"/>
                      </a:lnTo>
                      <a:lnTo>
                        <a:pt x="415" y="465"/>
                      </a:lnTo>
                      <a:lnTo>
                        <a:pt x="373" y="499"/>
                      </a:lnTo>
                      <a:lnTo>
                        <a:pt x="370" y="499"/>
                      </a:lnTo>
                      <a:lnTo>
                        <a:pt x="359" y="506"/>
                      </a:lnTo>
                      <a:lnTo>
                        <a:pt x="353" y="503"/>
                      </a:lnTo>
                      <a:lnTo>
                        <a:pt x="344" y="503"/>
                      </a:lnTo>
                      <a:lnTo>
                        <a:pt x="340" y="503"/>
                      </a:lnTo>
                      <a:lnTo>
                        <a:pt x="339" y="510"/>
                      </a:lnTo>
                      <a:lnTo>
                        <a:pt x="331" y="516"/>
                      </a:lnTo>
                      <a:lnTo>
                        <a:pt x="331" y="524"/>
                      </a:lnTo>
                      <a:lnTo>
                        <a:pt x="331" y="531"/>
                      </a:lnTo>
                      <a:lnTo>
                        <a:pt x="330" y="536"/>
                      </a:lnTo>
                      <a:lnTo>
                        <a:pt x="330" y="546"/>
                      </a:lnTo>
                      <a:lnTo>
                        <a:pt x="331" y="548"/>
                      </a:lnTo>
                      <a:lnTo>
                        <a:pt x="330" y="550"/>
                      </a:lnTo>
                      <a:lnTo>
                        <a:pt x="319" y="550"/>
                      </a:lnTo>
                      <a:lnTo>
                        <a:pt x="308" y="554"/>
                      </a:lnTo>
                      <a:lnTo>
                        <a:pt x="301" y="559"/>
                      </a:lnTo>
                      <a:lnTo>
                        <a:pt x="292" y="568"/>
                      </a:lnTo>
                      <a:lnTo>
                        <a:pt x="283" y="569"/>
                      </a:lnTo>
                      <a:lnTo>
                        <a:pt x="280" y="573"/>
                      </a:lnTo>
                      <a:lnTo>
                        <a:pt x="278" y="579"/>
                      </a:lnTo>
                      <a:lnTo>
                        <a:pt x="273" y="584"/>
                      </a:lnTo>
                      <a:lnTo>
                        <a:pt x="267" y="585"/>
                      </a:lnTo>
                      <a:lnTo>
                        <a:pt x="267" y="584"/>
                      </a:lnTo>
                      <a:lnTo>
                        <a:pt x="259" y="584"/>
                      </a:lnTo>
                      <a:lnTo>
                        <a:pt x="246" y="590"/>
                      </a:lnTo>
                      <a:lnTo>
                        <a:pt x="244" y="599"/>
                      </a:lnTo>
                      <a:lnTo>
                        <a:pt x="246" y="602"/>
                      </a:lnTo>
                      <a:lnTo>
                        <a:pt x="259" y="604"/>
                      </a:lnTo>
                      <a:lnTo>
                        <a:pt x="263" y="619"/>
                      </a:lnTo>
                      <a:lnTo>
                        <a:pt x="268" y="630"/>
                      </a:lnTo>
                      <a:lnTo>
                        <a:pt x="264" y="638"/>
                      </a:lnTo>
                      <a:lnTo>
                        <a:pt x="258" y="654"/>
                      </a:lnTo>
                      <a:lnTo>
                        <a:pt x="259" y="672"/>
                      </a:lnTo>
                      <a:lnTo>
                        <a:pt x="262" y="687"/>
                      </a:lnTo>
                      <a:lnTo>
                        <a:pt x="266" y="689"/>
                      </a:lnTo>
                      <a:lnTo>
                        <a:pt x="267" y="690"/>
                      </a:lnTo>
                      <a:lnTo>
                        <a:pt x="278" y="699"/>
                      </a:lnTo>
                      <a:lnTo>
                        <a:pt x="284" y="706"/>
                      </a:lnTo>
                      <a:lnTo>
                        <a:pt x="288" y="706"/>
                      </a:lnTo>
                      <a:lnTo>
                        <a:pt x="290" y="709"/>
                      </a:lnTo>
                      <a:lnTo>
                        <a:pt x="286" y="712"/>
                      </a:lnTo>
                      <a:lnTo>
                        <a:pt x="283" y="732"/>
                      </a:lnTo>
                      <a:lnTo>
                        <a:pt x="264" y="734"/>
                      </a:lnTo>
                      <a:lnTo>
                        <a:pt x="258" y="744"/>
                      </a:lnTo>
                      <a:lnTo>
                        <a:pt x="252" y="745"/>
                      </a:lnTo>
                      <a:lnTo>
                        <a:pt x="239" y="740"/>
                      </a:lnTo>
                      <a:lnTo>
                        <a:pt x="236" y="741"/>
                      </a:lnTo>
                      <a:lnTo>
                        <a:pt x="233" y="741"/>
                      </a:lnTo>
                      <a:lnTo>
                        <a:pt x="225" y="742"/>
                      </a:lnTo>
                      <a:lnTo>
                        <a:pt x="224" y="741"/>
                      </a:lnTo>
                      <a:lnTo>
                        <a:pt x="219" y="744"/>
                      </a:lnTo>
                      <a:lnTo>
                        <a:pt x="216" y="746"/>
                      </a:lnTo>
                      <a:lnTo>
                        <a:pt x="208" y="766"/>
                      </a:lnTo>
                      <a:lnTo>
                        <a:pt x="208" y="809"/>
                      </a:lnTo>
                      <a:lnTo>
                        <a:pt x="204" y="813"/>
                      </a:lnTo>
                      <a:lnTo>
                        <a:pt x="201" y="813"/>
                      </a:lnTo>
                      <a:lnTo>
                        <a:pt x="186" y="808"/>
                      </a:lnTo>
                      <a:lnTo>
                        <a:pt x="180" y="811"/>
                      </a:lnTo>
                      <a:lnTo>
                        <a:pt x="176" y="817"/>
                      </a:lnTo>
                      <a:lnTo>
                        <a:pt x="180" y="820"/>
                      </a:lnTo>
                      <a:lnTo>
                        <a:pt x="184" y="831"/>
                      </a:lnTo>
                      <a:lnTo>
                        <a:pt x="176" y="841"/>
                      </a:lnTo>
                      <a:lnTo>
                        <a:pt x="175" y="837"/>
                      </a:lnTo>
                      <a:lnTo>
                        <a:pt x="146" y="836"/>
                      </a:lnTo>
                      <a:lnTo>
                        <a:pt x="145" y="845"/>
                      </a:lnTo>
                      <a:lnTo>
                        <a:pt x="117" y="844"/>
                      </a:lnTo>
                      <a:lnTo>
                        <a:pt x="112" y="833"/>
                      </a:lnTo>
                      <a:lnTo>
                        <a:pt x="113" y="745"/>
                      </a:lnTo>
                      <a:lnTo>
                        <a:pt x="111" y="733"/>
                      </a:lnTo>
                      <a:lnTo>
                        <a:pt x="103" y="716"/>
                      </a:lnTo>
                      <a:lnTo>
                        <a:pt x="94" y="703"/>
                      </a:lnTo>
                      <a:lnTo>
                        <a:pt x="89" y="693"/>
                      </a:lnTo>
                      <a:lnTo>
                        <a:pt x="89" y="670"/>
                      </a:lnTo>
                      <a:lnTo>
                        <a:pt x="92" y="657"/>
                      </a:lnTo>
                      <a:lnTo>
                        <a:pt x="89" y="641"/>
                      </a:lnTo>
                      <a:lnTo>
                        <a:pt x="87" y="634"/>
                      </a:lnTo>
                      <a:lnTo>
                        <a:pt x="70" y="606"/>
                      </a:lnTo>
                      <a:lnTo>
                        <a:pt x="61" y="596"/>
                      </a:lnTo>
                      <a:lnTo>
                        <a:pt x="66" y="593"/>
                      </a:lnTo>
                      <a:lnTo>
                        <a:pt x="69" y="580"/>
                      </a:lnTo>
                      <a:lnTo>
                        <a:pt x="67" y="575"/>
                      </a:lnTo>
                      <a:lnTo>
                        <a:pt x="66" y="568"/>
                      </a:lnTo>
                      <a:lnTo>
                        <a:pt x="67" y="563"/>
                      </a:lnTo>
                      <a:lnTo>
                        <a:pt x="61" y="546"/>
                      </a:lnTo>
                      <a:lnTo>
                        <a:pt x="62" y="541"/>
                      </a:lnTo>
                      <a:lnTo>
                        <a:pt x="65" y="535"/>
                      </a:lnTo>
                      <a:lnTo>
                        <a:pt x="69" y="529"/>
                      </a:lnTo>
                      <a:lnTo>
                        <a:pt x="70" y="518"/>
                      </a:lnTo>
                      <a:lnTo>
                        <a:pt x="59" y="513"/>
                      </a:lnTo>
                      <a:lnTo>
                        <a:pt x="58" y="497"/>
                      </a:lnTo>
                      <a:lnTo>
                        <a:pt x="59" y="485"/>
                      </a:lnTo>
                      <a:lnTo>
                        <a:pt x="69" y="477"/>
                      </a:lnTo>
                      <a:lnTo>
                        <a:pt x="93" y="466"/>
                      </a:lnTo>
                      <a:lnTo>
                        <a:pt x="104" y="473"/>
                      </a:lnTo>
                      <a:lnTo>
                        <a:pt x="129" y="477"/>
                      </a:lnTo>
                      <a:lnTo>
                        <a:pt x="131" y="475"/>
                      </a:lnTo>
                      <a:lnTo>
                        <a:pt x="138" y="476"/>
                      </a:lnTo>
                      <a:lnTo>
                        <a:pt x="153" y="473"/>
                      </a:lnTo>
                      <a:lnTo>
                        <a:pt x="158" y="465"/>
                      </a:lnTo>
                      <a:lnTo>
                        <a:pt x="160" y="459"/>
                      </a:lnTo>
                      <a:lnTo>
                        <a:pt x="149" y="453"/>
                      </a:lnTo>
                      <a:lnTo>
                        <a:pt x="144" y="455"/>
                      </a:lnTo>
                      <a:lnTo>
                        <a:pt x="119" y="449"/>
                      </a:lnTo>
                      <a:lnTo>
                        <a:pt x="122" y="441"/>
                      </a:lnTo>
                      <a:lnTo>
                        <a:pt x="98" y="430"/>
                      </a:lnTo>
                      <a:lnTo>
                        <a:pt x="93" y="426"/>
                      </a:lnTo>
                      <a:lnTo>
                        <a:pt x="96" y="418"/>
                      </a:lnTo>
                      <a:lnTo>
                        <a:pt x="108" y="419"/>
                      </a:lnTo>
                      <a:lnTo>
                        <a:pt x="107" y="415"/>
                      </a:lnTo>
                      <a:lnTo>
                        <a:pt x="99" y="407"/>
                      </a:lnTo>
                      <a:lnTo>
                        <a:pt x="94" y="405"/>
                      </a:lnTo>
                      <a:lnTo>
                        <a:pt x="89" y="407"/>
                      </a:lnTo>
                      <a:lnTo>
                        <a:pt x="74" y="397"/>
                      </a:lnTo>
                      <a:lnTo>
                        <a:pt x="58" y="379"/>
                      </a:lnTo>
                      <a:lnTo>
                        <a:pt x="56" y="376"/>
                      </a:lnTo>
                      <a:lnTo>
                        <a:pt x="49" y="371"/>
                      </a:lnTo>
                      <a:lnTo>
                        <a:pt x="47" y="368"/>
                      </a:lnTo>
                      <a:lnTo>
                        <a:pt x="54" y="343"/>
                      </a:lnTo>
                      <a:lnTo>
                        <a:pt x="43" y="338"/>
                      </a:lnTo>
                      <a:lnTo>
                        <a:pt x="46" y="329"/>
                      </a:lnTo>
                      <a:lnTo>
                        <a:pt x="38" y="308"/>
                      </a:lnTo>
                      <a:lnTo>
                        <a:pt x="18" y="302"/>
                      </a:lnTo>
                      <a:lnTo>
                        <a:pt x="17" y="293"/>
                      </a:lnTo>
                      <a:lnTo>
                        <a:pt x="7" y="281"/>
                      </a:lnTo>
                      <a:lnTo>
                        <a:pt x="0" y="264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2" name="Freeform 24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FDE1100A-2B79-4A1B-82A4-15C34917E1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83955" y="3409139"/>
                  <a:ext cx="1075497" cy="946143"/>
                </a:xfrm>
                <a:custGeom>
                  <a:avLst/>
                  <a:gdLst>
                    <a:gd name="T0" fmla="*/ 2147483647 w 679"/>
                    <a:gd name="T1" fmla="*/ 2147483647 h 614"/>
                    <a:gd name="T2" fmla="*/ 2147483647 w 679"/>
                    <a:gd name="T3" fmla="*/ 2147483647 h 614"/>
                    <a:gd name="T4" fmla="*/ 2147483647 w 679"/>
                    <a:gd name="T5" fmla="*/ 2147483647 h 614"/>
                    <a:gd name="T6" fmla="*/ 2147483647 w 679"/>
                    <a:gd name="T7" fmla="*/ 2147483647 h 614"/>
                    <a:gd name="T8" fmla="*/ 2147483647 w 679"/>
                    <a:gd name="T9" fmla="*/ 2147483647 h 614"/>
                    <a:gd name="T10" fmla="*/ 2147483647 w 679"/>
                    <a:gd name="T11" fmla="*/ 2147483647 h 614"/>
                    <a:gd name="T12" fmla="*/ 2147483647 w 679"/>
                    <a:gd name="T13" fmla="*/ 2147483647 h 614"/>
                    <a:gd name="T14" fmla="*/ 2147483647 w 679"/>
                    <a:gd name="T15" fmla="*/ 2147483647 h 614"/>
                    <a:gd name="T16" fmla="*/ 2147483647 w 679"/>
                    <a:gd name="T17" fmla="*/ 2147483647 h 614"/>
                    <a:gd name="T18" fmla="*/ 2147483647 w 679"/>
                    <a:gd name="T19" fmla="*/ 2147483647 h 614"/>
                    <a:gd name="T20" fmla="*/ 2147483647 w 679"/>
                    <a:gd name="T21" fmla="*/ 2147483647 h 614"/>
                    <a:gd name="T22" fmla="*/ 2147483647 w 679"/>
                    <a:gd name="T23" fmla="*/ 2147483647 h 614"/>
                    <a:gd name="T24" fmla="*/ 2147483647 w 679"/>
                    <a:gd name="T25" fmla="*/ 2147483647 h 614"/>
                    <a:gd name="T26" fmla="*/ 2147483647 w 679"/>
                    <a:gd name="T27" fmla="*/ 2147483647 h 614"/>
                    <a:gd name="T28" fmla="*/ 2147483647 w 679"/>
                    <a:gd name="T29" fmla="*/ 2147483647 h 614"/>
                    <a:gd name="T30" fmla="*/ 2147483647 w 679"/>
                    <a:gd name="T31" fmla="*/ 2147483647 h 614"/>
                    <a:gd name="T32" fmla="*/ 2147483647 w 679"/>
                    <a:gd name="T33" fmla="*/ 2147483647 h 614"/>
                    <a:gd name="T34" fmla="*/ 2147483647 w 679"/>
                    <a:gd name="T35" fmla="*/ 2147483647 h 614"/>
                    <a:gd name="T36" fmla="*/ 2147483647 w 679"/>
                    <a:gd name="T37" fmla="*/ 2147483647 h 614"/>
                    <a:gd name="T38" fmla="*/ 2147483647 w 679"/>
                    <a:gd name="T39" fmla="*/ 2147483647 h 614"/>
                    <a:gd name="T40" fmla="*/ 2147483647 w 679"/>
                    <a:gd name="T41" fmla="*/ 2147483647 h 614"/>
                    <a:gd name="T42" fmla="*/ 2147483647 w 679"/>
                    <a:gd name="T43" fmla="*/ 2147483647 h 614"/>
                    <a:gd name="T44" fmla="*/ 2147483647 w 679"/>
                    <a:gd name="T45" fmla="*/ 2147483647 h 614"/>
                    <a:gd name="T46" fmla="*/ 2147483647 w 679"/>
                    <a:gd name="T47" fmla="*/ 2147483647 h 614"/>
                    <a:gd name="T48" fmla="*/ 2147483647 w 679"/>
                    <a:gd name="T49" fmla="*/ 2147483647 h 614"/>
                    <a:gd name="T50" fmla="*/ 2147483647 w 679"/>
                    <a:gd name="T51" fmla="*/ 2147483647 h 614"/>
                    <a:gd name="T52" fmla="*/ 2147483647 w 679"/>
                    <a:gd name="T53" fmla="*/ 2147483647 h 614"/>
                    <a:gd name="T54" fmla="*/ 2147483647 w 679"/>
                    <a:gd name="T55" fmla="*/ 2147483647 h 614"/>
                    <a:gd name="T56" fmla="*/ 2147483647 w 679"/>
                    <a:gd name="T57" fmla="*/ 2147483647 h 614"/>
                    <a:gd name="T58" fmla="*/ 2147483647 w 679"/>
                    <a:gd name="T59" fmla="*/ 2147483647 h 614"/>
                    <a:gd name="T60" fmla="*/ 2147483647 w 679"/>
                    <a:gd name="T61" fmla="*/ 2147483647 h 614"/>
                    <a:gd name="T62" fmla="*/ 2147483647 w 679"/>
                    <a:gd name="T63" fmla="*/ 2147483647 h 614"/>
                    <a:gd name="T64" fmla="*/ 2147483647 w 679"/>
                    <a:gd name="T65" fmla="*/ 2147483647 h 614"/>
                    <a:gd name="T66" fmla="*/ 2147483647 w 679"/>
                    <a:gd name="T67" fmla="*/ 2147483647 h 614"/>
                    <a:gd name="T68" fmla="*/ 2147483647 w 679"/>
                    <a:gd name="T69" fmla="*/ 2147483647 h 614"/>
                    <a:gd name="T70" fmla="*/ 2147483647 w 679"/>
                    <a:gd name="T71" fmla="*/ 2147483647 h 614"/>
                    <a:gd name="T72" fmla="*/ 2147483647 w 679"/>
                    <a:gd name="T73" fmla="*/ 2147483647 h 614"/>
                    <a:gd name="T74" fmla="*/ 2147483647 w 679"/>
                    <a:gd name="T75" fmla="*/ 2147483647 h 614"/>
                    <a:gd name="T76" fmla="*/ 2147483647 w 679"/>
                    <a:gd name="T77" fmla="*/ 2147483647 h 614"/>
                    <a:gd name="T78" fmla="*/ 2147483647 w 679"/>
                    <a:gd name="T79" fmla="*/ 2147483647 h 614"/>
                    <a:gd name="T80" fmla="*/ 2147483647 w 679"/>
                    <a:gd name="T81" fmla="*/ 2147483647 h 614"/>
                    <a:gd name="T82" fmla="*/ 2147483647 w 679"/>
                    <a:gd name="T83" fmla="*/ 2147483647 h 614"/>
                    <a:gd name="T84" fmla="*/ 2147483647 w 679"/>
                    <a:gd name="T85" fmla="*/ 2147483647 h 614"/>
                    <a:gd name="T86" fmla="*/ 2147483647 w 679"/>
                    <a:gd name="T87" fmla="*/ 2147483647 h 614"/>
                    <a:gd name="T88" fmla="*/ 2147483647 w 679"/>
                    <a:gd name="T89" fmla="*/ 2147483647 h 614"/>
                    <a:gd name="T90" fmla="*/ 2147483647 w 679"/>
                    <a:gd name="T91" fmla="*/ 2147483647 h 614"/>
                    <a:gd name="T92" fmla="*/ 2147483647 w 679"/>
                    <a:gd name="T93" fmla="*/ 2147483647 h 614"/>
                    <a:gd name="T94" fmla="*/ 2147483647 w 679"/>
                    <a:gd name="T95" fmla="*/ 2147483647 h 614"/>
                    <a:gd name="T96" fmla="*/ 2147483647 w 679"/>
                    <a:gd name="T97" fmla="*/ 2147483647 h 614"/>
                    <a:gd name="T98" fmla="*/ 2147483647 w 679"/>
                    <a:gd name="T99" fmla="*/ 2147483647 h 614"/>
                    <a:gd name="T100" fmla="*/ 2147483647 w 679"/>
                    <a:gd name="T101" fmla="*/ 2147483647 h 614"/>
                    <a:gd name="T102" fmla="*/ 2147483647 w 679"/>
                    <a:gd name="T103" fmla="*/ 0 h 614"/>
                    <a:gd name="T104" fmla="*/ 2147483647 w 679"/>
                    <a:gd name="T105" fmla="*/ 2147483647 h 614"/>
                    <a:gd name="T106" fmla="*/ 2147483647 w 679"/>
                    <a:gd name="T107" fmla="*/ 2147483647 h 614"/>
                    <a:gd name="T108" fmla="*/ 2147483647 w 679"/>
                    <a:gd name="T109" fmla="*/ 2147483647 h 614"/>
                    <a:gd name="T110" fmla="*/ 2147483647 w 679"/>
                    <a:gd name="T111" fmla="*/ 2147483647 h 614"/>
                    <a:gd name="T112" fmla="*/ 2147483647 w 679"/>
                    <a:gd name="T113" fmla="*/ 2147483647 h 614"/>
                    <a:gd name="T114" fmla="*/ 2147483647 w 679"/>
                    <a:gd name="T115" fmla="*/ 2147483647 h 614"/>
                    <a:gd name="T116" fmla="*/ 0 w 679"/>
                    <a:gd name="T117" fmla="*/ 2147483647 h 61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79"/>
                    <a:gd name="T178" fmla="*/ 0 h 614"/>
                    <a:gd name="T179" fmla="*/ 679 w 679"/>
                    <a:gd name="T180" fmla="*/ 614 h 61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79" h="614">
                      <a:moveTo>
                        <a:pt x="0" y="248"/>
                      </a:moveTo>
                      <a:lnTo>
                        <a:pt x="1" y="253"/>
                      </a:lnTo>
                      <a:lnTo>
                        <a:pt x="9" y="256"/>
                      </a:lnTo>
                      <a:lnTo>
                        <a:pt x="16" y="259"/>
                      </a:lnTo>
                      <a:lnTo>
                        <a:pt x="18" y="265"/>
                      </a:lnTo>
                      <a:lnTo>
                        <a:pt x="19" y="301"/>
                      </a:lnTo>
                      <a:lnTo>
                        <a:pt x="22" y="307"/>
                      </a:lnTo>
                      <a:lnTo>
                        <a:pt x="24" y="315"/>
                      </a:lnTo>
                      <a:lnTo>
                        <a:pt x="38" y="330"/>
                      </a:lnTo>
                      <a:lnTo>
                        <a:pt x="42" y="330"/>
                      </a:lnTo>
                      <a:lnTo>
                        <a:pt x="43" y="332"/>
                      </a:lnTo>
                      <a:lnTo>
                        <a:pt x="50" y="337"/>
                      </a:lnTo>
                      <a:lnTo>
                        <a:pt x="57" y="336"/>
                      </a:lnTo>
                      <a:lnTo>
                        <a:pt x="63" y="343"/>
                      </a:lnTo>
                      <a:lnTo>
                        <a:pt x="74" y="346"/>
                      </a:lnTo>
                      <a:lnTo>
                        <a:pt x="92" y="363"/>
                      </a:lnTo>
                      <a:lnTo>
                        <a:pt x="97" y="376"/>
                      </a:lnTo>
                      <a:lnTo>
                        <a:pt x="102" y="382"/>
                      </a:lnTo>
                      <a:lnTo>
                        <a:pt x="108" y="379"/>
                      </a:lnTo>
                      <a:lnTo>
                        <a:pt x="108" y="368"/>
                      </a:lnTo>
                      <a:lnTo>
                        <a:pt x="110" y="367"/>
                      </a:lnTo>
                      <a:lnTo>
                        <a:pt x="122" y="374"/>
                      </a:lnTo>
                      <a:lnTo>
                        <a:pt x="129" y="372"/>
                      </a:lnTo>
                      <a:lnTo>
                        <a:pt x="134" y="367"/>
                      </a:lnTo>
                      <a:lnTo>
                        <a:pt x="149" y="355"/>
                      </a:lnTo>
                      <a:lnTo>
                        <a:pt x="155" y="346"/>
                      </a:lnTo>
                      <a:lnTo>
                        <a:pt x="158" y="329"/>
                      </a:lnTo>
                      <a:lnTo>
                        <a:pt x="164" y="330"/>
                      </a:lnTo>
                      <a:lnTo>
                        <a:pt x="171" y="340"/>
                      </a:lnTo>
                      <a:lnTo>
                        <a:pt x="178" y="343"/>
                      </a:lnTo>
                      <a:lnTo>
                        <a:pt x="183" y="343"/>
                      </a:lnTo>
                      <a:lnTo>
                        <a:pt x="185" y="348"/>
                      </a:lnTo>
                      <a:lnTo>
                        <a:pt x="185" y="356"/>
                      </a:lnTo>
                      <a:lnTo>
                        <a:pt x="187" y="365"/>
                      </a:lnTo>
                      <a:lnTo>
                        <a:pt x="185" y="377"/>
                      </a:lnTo>
                      <a:lnTo>
                        <a:pt x="177" y="385"/>
                      </a:lnTo>
                      <a:lnTo>
                        <a:pt x="172" y="388"/>
                      </a:lnTo>
                      <a:lnTo>
                        <a:pt x="172" y="395"/>
                      </a:lnTo>
                      <a:lnTo>
                        <a:pt x="180" y="405"/>
                      </a:lnTo>
                      <a:lnTo>
                        <a:pt x="185" y="411"/>
                      </a:lnTo>
                      <a:lnTo>
                        <a:pt x="187" y="413"/>
                      </a:lnTo>
                      <a:lnTo>
                        <a:pt x="189" y="415"/>
                      </a:lnTo>
                      <a:lnTo>
                        <a:pt x="188" y="434"/>
                      </a:lnTo>
                      <a:lnTo>
                        <a:pt x="186" y="441"/>
                      </a:lnTo>
                      <a:lnTo>
                        <a:pt x="185" y="463"/>
                      </a:lnTo>
                      <a:lnTo>
                        <a:pt x="173" y="484"/>
                      </a:lnTo>
                      <a:lnTo>
                        <a:pt x="171" y="490"/>
                      </a:lnTo>
                      <a:lnTo>
                        <a:pt x="164" y="497"/>
                      </a:lnTo>
                      <a:lnTo>
                        <a:pt x="164" y="505"/>
                      </a:lnTo>
                      <a:lnTo>
                        <a:pt x="167" y="509"/>
                      </a:lnTo>
                      <a:lnTo>
                        <a:pt x="174" y="509"/>
                      </a:lnTo>
                      <a:lnTo>
                        <a:pt x="180" y="510"/>
                      </a:lnTo>
                      <a:lnTo>
                        <a:pt x="186" y="514"/>
                      </a:lnTo>
                      <a:lnTo>
                        <a:pt x="190" y="523"/>
                      </a:lnTo>
                      <a:lnTo>
                        <a:pt x="208" y="524"/>
                      </a:lnTo>
                      <a:lnTo>
                        <a:pt x="223" y="527"/>
                      </a:lnTo>
                      <a:lnTo>
                        <a:pt x="231" y="524"/>
                      </a:lnTo>
                      <a:lnTo>
                        <a:pt x="244" y="543"/>
                      </a:lnTo>
                      <a:lnTo>
                        <a:pt x="256" y="550"/>
                      </a:lnTo>
                      <a:lnTo>
                        <a:pt x="260" y="550"/>
                      </a:lnTo>
                      <a:lnTo>
                        <a:pt x="272" y="560"/>
                      </a:lnTo>
                      <a:lnTo>
                        <a:pt x="277" y="565"/>
                      </a:lnTo>
                      <a:lnTo>
                        <a:pt x="283" y="568"/>
                      </a:lnTo>
                      <a:lnTo>
                        <a:pt x="292" y="571"/>
                      </a:lnTo>
                      <a:lnTo>
                        <a:pt x="302" y="568"/>
                      </a:lnTo>
                      <a:lnTo>
                        <a:pt x="307" y="562"/>
                      </a:lnTo>
                      <a:lnTo>
                        <a:pt x="307" y="552"/>
                      </a:lnTo>
                      <a:lnTo>
                        <a:pt x="315" y="547"/>
                      </a:lnTo>
                      <a:lnTo>
                        <a:pt x="332" y="540"/>
                      </a:lnTo>
                      <a:lnTo>
                        <a:pt x="340" y="543"/>
                      </a:lnTo>
                      <a:lnTo>
                        <a:pt x="346" y="543"/>
                      </a:lnTo>
                      <a:lnTo>
                        <a:pt x="354" y="543"/>
                      </a:lnTo>
                      <a:lnTo>
                        <a:pt x="359" y="543"/>
                      </a:lnTo>
                      <a:lnTo>
                        <a:pt x="364" y="550"/>
                      </a:lnTo>
                      <a:lnTo>
                        <a:pt x="370" y="553"/>
                      </a:lnTo>
                      <a:lnTo>
                        <a:pt x="396" y="571"/>
                      </a:lnTo>
                      <a:lnTo>
                        <a:pt x="402" y="571"/>
                      </a:lnTo>
                      <a:lnTo>
                        <a:pt x="416" y="574"/>
                      </a:lnTo>
                      <a:lnTo>
                        <a:pt x="423" y="574"/>
                      </a:lnTo>
                      <a:lnTo>
                        <a:pt x="428" y="576"/>
                      </a:lnTo>
                      <a:lnTo>
                        <a:pt x="432" y="571"/>
                      </a:lnTo>
                      <a:lnTo>
                        <a:pt x="433" y="566"/>
                      </a:lnTo>
                      <a:lnTo>
                        <a:pt x="436" y="559"/>
                      </a:lnTo>
                      <a:lnTo>
                        <a:pt x="440" y="557"/>
                      </a:lnTo>
                      <a:lnTo>
                        <a:pt x="451" y="562"/>
                      </a:lnTo>
                      <a:lnTo>
                        <a:pt x="461" y="569"/>
                      </a:lnTo>
                      <a:lnTo>
                        <a:pt x="475" y="576"/>
                      </a:lnTo>
                      <a:lnTo>
                        <a:pt x="480" y="575"/>
                      </a:lnTo>
                      <a:lnTo>
                        <a:pt x="483" y="572"/>
                      </a:lnTo>
                      <a:lnTo>
                        <a:pt x="485" y="572"/>
                      </a:lnTo>
                      <a:lnTo>
                        <a:pt x="490" y="575"/>
                      </a:lnTo>
                      <a:lnTo>
                        <a:pt x="492" y="578"/>
                      </a:lnTo>
                      <a:lnTo>
                        <a:pt x="496" y="578"/>
                      </a:lnTo>
                      <a:lnTo>
                        <a:pt x="499" y="575"/>
                      </a:lnTo>
                      <a:lnTo>
                        <a:pt x="500" y="562"/>
                      </a:lnTo>
                      <a:lnTo>
                        <a:pt x="499" y="559"/>
                      </a:lnTo>
                      <a:lnTo>
                        <a:pt x="500" y="555"/>
                      </a:lnTo>
                      <a:lnTo>
                        <a:pt x="509" y="543"/>
                      </a:lnTo>
                      <a:lnTo>
                        <a:pt x="514" y="540"/>
                      </a:lnTo>
                      <a:lnTo>
                        <a:pt x="523" y="540"/>
                      </a:lnTo>
                      <a:lnTo>
                        <a:pt x="523" y="545"/>
                      </a:lnTo>
                      <a:lnTo>
                        <a:pt x="525" y="546"/>
                      </a:lnTo>
                      <a:lnTo>
                        <a:pt x="533" y="540"/>
                      </a:lnTo>
                      <a:lnTo>
                        <a:pt x="536" y="556"/>
                      </a:lnTo>
                      <a:lnTo>
                        <a:pt x="538" y="558"/>
                      </a:lnTo>
                      <a:lnTo>
                        <a:pt x="548" y="580"/>
                      </a:lnTo>
                      <a:lnTo>
                        <a:pt x="567" y="613"/>
                      </a:lnTo>
                      <a:lnTo>
                        <a:pt x="570" y="597"/>
                      </a:lnTo>
                      <a:lnTo>
                        <a:pt x="572" y="594"/>
                      </a:lnTo>
                      <a:lnTo>
                        <a:pt x="579" y="593"/>
                      </a:lnTo>
                      <a:lnTo>
                        <a:pt x="581" y="590"/>
                      </a:lnTo>
                      <a:lnTo>
                        <a:pt x="590" y="593"/>
                      </a:lnTo>
                      <a:lnTo>
                        <a:pt x="595" y="600"/>
                      </a:lnTo>
                      <a:lnTo>
                        <a:pt x="599" y="605"/>
                      </a:lnTo>
                      <a:lnTo>
                        <a:pt x="603" y="606"/>
                      </a:lnTo>
                      <a:lnTo>
                        <a:pt x="610" y="606"/>
                      </a:lnTo>
                      <a:lnTo>
                        <a:pt x="615" y="607"/>
                      </a:lnTo>
                      <a:lnTo>
                        <a:pt x="620" y="608"/>
                      </a:lnTo>
                      <a:lnTo>
                        <a:pt x="623" y="607"/>
                      </a:lnTo>
                      <a:lnTo>
                        <a:pt x="627" y="607"/>
                      </a:lnTo>
                      <a:lnTo>
                        <a:pt x="630" y="608"/>
                      </a:lnTo>
                      <a:lnTo>
                        <a:pt x="635" y="609"/>
                      </a:lnTo>
                      <a:lnTo>
                        <a:pt x="643" y="611"/>
                      </a:lnTo>
                      <a:lnTo>
                        <a:pt x="646" y="611"/>
                      </a:lnTo>
                      <a:lnTo>
                        <a:pt x="651" y="608"/>
                      </a:lnTo>
                      <a:lnTo>
                        <a:pt x="652" y="604"/>
                      </a:lnTo>
                      <a:lnTo>
                        <a:pt x="651" y="590"/>
                      </a:lnTo>
                      <a:lnTo>
                        <a:pt x="647" y="582"/>
                      </a:lnTo>
                      <a:lnTo>
                        <a:pt x="651" y="579"/>
                      </a:lnTo>
                      <a:lnTo>
                        <a:pt x="661" y="576"/>
                      </a:lnTo>
                      <a:lnTo>
                        <a:pt x="662" y="574"/>
                      </a:lnTo>
                      <a:lnTo>
                        <a:pt x="667" y="571"/>
                      </a:lnTo>
                      <a:lnTo>
                        <a:pt x="669" y="568"/>
                      </a:lnTo>
                      <a:lnTo>
                        <a:pt x="667" y="563"/>
                      </a:lnTo>
                      <a:lnTo>
                        <a:pt x="660" y="558"/>
                      </a:lnTo>
                      <a:lnTo>
                        <a:pt x="657" y="553"/>
                      </a:lnTo>
                      <a:lnTo>
                        <a:pt x="657" y="548"/>
                      </a:lnTo>
                      <a:lnTo>
                        <a:pt x="654" y="545"/>
                      </a:lnTo>
                      <a:lnTo>
                        <a:pt x="660" y="534"/>
                      </a:lnTo>
                      <a:lnTo>
                        <a:pt x="669" y="524"/>
                      </a:lnTo>
                      <a:lnTo>
                        <a:pt x="676" y="519"/>
                      </a:lnTo>
                      <a:lnTo>
                        <a:pt x="678" y="514"/>
                      </a:lnTo>
                      <a:lnTo>
                        <a:pt x="678" y="507"/>
                      </a:lnTo>
                      <a:lnTo>
                        <a:pt x="673" y="503"/>
                      </a:lnTo>
                      <a:lnTo>
                        <a:pt x="671" y="499"/>
                      </a:lnTo>
                      <a:lnTo>
                        <a:pt x="671" y="490"/>
                      </a:lnTo>
                      <a:lnTo>
                        <a:pt x="674" y="487"/>
                      </a:lnTo>
                      <a:lnTo>
                        <a:pt x="673" y="485"/>
                      </a:lnTo>
                      <a:lnTo>
                        <a:pt x="667" y="481"/>
                      </a:lnTo>
                      <a:lnTo>
                        <a:pt x="641" y="477"/>
                      </a:lnTo>
                      <a:lnTo>
                        <a:pt x="653" y="475"/>
                      </a:lnTo>
                      <a:lnTo>
                        <a:pt x="660" y="459"/>
                      </a:lnTo>
                      <a:lnTo>
                        <a:pt x="657" y="448"/>
                      </a:lnTo>
                      <a:lnTo>
                        <a:pt x="671" y="438"/>
                      </a:lnTo>
                      <a:lnTo>
                        <a:pt x="670" y="430"/>
                      </a:lnTo>
                      <a:lnTo>
                        <a:pt x="653" y="420"/>
                      </a:lnTo>
                      <a:lnTo>
                        <a:pt x="665" y="403"/>
                      </a:lnTo>
                      <a:lnTo>
                        <a:pt x="602" y="408"/>
                      </a:lnTo>
                      <a:lnTo>
                        <a:pt x="603" y="404"/>
                      </a:lnTo>
                      <a:lnTo>
                        <a:pt x="579" y="409"/>
                      </a:lnTo>
                      <a:lnTo>
                        <a:pt x="555" y="403"/>
                      </a:lnTo>
                      <a:lnTo>
                        <a:pt x="544" y="405"/>
                      </a:lnTo>
                      <a:lnTo>
                        <a:pt x="533" y="403"/>
                      </a:lnTo>
                      <a:lnTo>
                        <a:pt x="523" y="401"/>
                      </a:lnTo>
                      <a:lnTo>
                        <a:pt x="512" y="398"/>
                      </a:lnTo>
                      <a:lnTo>
                        <a:pt x="508" y="390"/>
                      </a:lnTo>
                      <a:lnTo>
                        <a:pt x="504" y="376"/>
                      </a:lnTo>
                      <a:lnTo>
                        <a:pt x="496" y="360"/>
                      </a:lnTo>
                      <a:lnTo>
                        <a:pt x="478" y="347"/>
                      </a:lnTo>
                      <a:lnTo>
                        <a:pt x="466" y="346"/>
                      </a:lnTo>
                      <a:lnTo>
                        <a:pt x="466" y="349"/>
                      </a:lnTo>
                      <a:lnTo>
                        <a:pt x="470" y="359"/>
                      </a:lnTo>
                      <a:lnTo>
                        <a:pt x="468" y="365"/>
                      </a:lnTo>
                      <a:lnTo>
                        <a:pt x="409" y="341"/>
                      </a:lnTo>
                      <a:lnTo>
                        <a:pt x="386" y="334"/>
                      </a:lnTo>
                      <a:lnTo>
                        <a:pt x="384" y="331"/>
                      </a:lnTo>
                      <a:lnTo>
                        <a:pt x="379" y="323"/>
                      </a:lnTo>
                      <a:lnTo>
                        <a:pt x="385" y="304"/>
                      </a:lnTo>
                      <a:lnTo>
                        <a:pt x="394" y="303"/>
                      </a:lnTo>
                      <a:lnTo>
                        <a:pt x="396" y="300"/>
                      </a:lnTo>
                      <a:lnTo>
                        <a:pt x="399" y="282"/>
                      </a:lnTo>
                      <a:lnTo>
                        <a:pt x="386" y="271"/>
                      </a:lnTo>
                      <a:lnTo>
                        <a:pt x="385" y="266"/>
                      </a:lnTo>
                      <a:lnTo>
                        <a:pt x="381" y="261"/>
                      </a:lnTo>
                      <a:lnTo>
                        <a:pt x="369" y="263"/>
                      </a:lnTo>
                      <a:lnTo>
                        <a:pt x="366" y="262"/>
                      </a:lnTo>
                      <a:lnTo>
                        <a:pt x="364" y="257"/>
                      </a:lnTo>
                      <a:lnTo>
                        <a:pt x="364" y="251"/>
                      </a:lnTo>
                      <a:lnTo>
                        <a:pt x="362" y="248"/>
                      </a:lnTo>
                      <a:lnTo>
                        <a:pt x="334" y="246"/>
                      </a:lnTo>
                      <a:lnTo>
                        <a:pt x="333" y="256"/>
                      </a:lnTo>
                      <a:lnTo>
                        <a:pt x="305" y="255"/>
                      </a:lnTo>
                      <a:lnTo>
                        <a:pt x="299" y="244"/>
                      </a:lnTo>
                      <a:lnTo>
                        <a:pt x="302" y="212"/>
                      </a:lnTo>
                      <a:lnTo>
                        <a:pt x="301" y="155"/>
                      </a:lnTo>
                      <a:lnTo>
                        <a:pt x="298" y="144"/>
                      </a:lnTo>
                      <a:lnTo>
                        <a:pt x="290" y="127"/>
                      </a:lnTo>
                      <a:lnTo>
                        <a:pt x="281" y="114"/>
                      </a:lnTo>
                      <a:lnTo>
                        <a:pt x="276" y="103"/>
                      </a:lnTo>
                      <a:lnTo>
                        <a:pt x="277" y="80"/>
                      </a:lnTo>
                      <a:lnTo>
                        <a:pt x="278" y="69"/>
                      </a:lnTo>
                      <a:lnTo>
                        <a:pt x="277" y="51"/>
                      </a:lnTo>
                      <a:lnTo>
                        <a:pt x="274" y="45"/>
                      </a:lnTo>
                      <a:lnTo>
                        <a:pt x="258" y="17"/>
                      </a:lnTo>
                      <a:lnTo>
                        <a:pt x="248" y="7"/>
                      </a:lnTo>
                      <a:lnTo>
                        <a:pt x="247" y="4"/>
                      </a:lnTo>
                      <a:lnTo>
                        <a:pt x="245" y="1"/>
                      </a:lnTo>
                      <a:lnTo>
                        <a:pt x="241" y="0"/>
                      </a:lnTo>
                      <a:lnTo>
                        <a:pt x="241" y="7"/>
                      </a:lnTo>
                      <a:lnTo>
                        <a:pt x="244" y="10"/>
                      </a:lnTo>
                      <a:lnTo>
                        <a:pt x="247" y="14"/>
                      </a:lnTo>
                      <a:lnTo>
                        <a:pt x="244" y="18"/>
                      </a:lnTo>
                      <a:lnTo>
                        <a:pt x="236" y="21"/>
                      </a:lnTo>
                      <a:lnTo>
                        <a:pt x="222" y="30"/>
                      </a:lnTo>
                      <a:lnTo>
                        <a:pt x="217" y="35"/>
                      </a:lnTo>
                      <a:lnTo>
                        <a:pt x="213" y="51"/>
                      </a:lnTo>
                      <a:lnTo>
                        <a:pt x="213" y="60"/>
                      </a:lnTo>
                      <a:lnTo>
                        <a:pt x="205" y="70"/>
                      </a:lnTo>
                      <a:lnTo>
                        <a:pt x="186" y="68"/>
                      </a:lnTo>
                      <a:lnTo>
                        <a:pt x="183" y="71"/>
                      </a:lnTo>
                      <a:lnTo>
                        <a:pt x="182" y="74"/>
                      </a:lnTo>
                      <a:lnTo>
                        <a:pt x="183" y="84"/>
                      </a:lnTo>
                      <a:lnTo>
                        <a:pt x="188" y="108"/>
                      </a:lnTo>
                      <a:lnTo>
                        <a:pt x="188" y="111"/>
                      </a:lnTo>
                      <a:lnTo>
                        <a:pt x="154" y="144"/>
                      </a:lnTo>
                      <a:lnTo>
                        <a:pt x="145" y="155"/>
                      </a:lnTo>
                      <a:lnTo>
                        <a:pt x="106" y="202"/>
                      </a:lnTo>
                      <a:lnTo>
                        <a:pt x="100" y="206"/>
                      </a:lnTo>
                      <a:lnTo>
                        <a:pt x="78" y="212"/>
                      </a:lnTo>
                      <a:lnTo>
                        <a:pt x="60" y="217"/>
                      </a:lnTo>
                      <a:lnTo>
                        <a:pt x="45" y="219"/>
                      </a:lnTo>
                      <a:lnTo>
                        <a:pt x="30" y="223"/>
                      </a:lnTo>
                      <a:lnTo>
                        <a:pt x="20" y="229"/>
                      </a:lnTo>
                      <a:lnTo>
                        <a:pt x="18" y="233"/>
                      </a:lnTo>
                      <a:lnTo>
                        <a:pt x="10" y="237"/>
                      </a:lnTo>
                      <a:lnTo>
                        <a:pt x="0" y="245"/>
                      </a:lnTo>
                      <a:lnTo>
                        <a:pt x="0" y="248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3" name="Freeform 25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3174783C-6E54-4DEA-B5B0-A6E12A0423B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56686" y="2533021"/>
                  <a:ext cx="776115" cy="1550307"/>
                </a:xfrm>
                <a:custGeom>
                  <a:avLst/>
                  <a:gdLst>
                    <a:gd name="T0" fmla="*/ 2147483647 w 491"/>
                    <a:gd name="T1" fmla="*/ 2147483647 h 1004"/>
                    <a:gd name="T2" fmla="*/ 2147483647 w 491"/>
                    <a:gd name="T3" fmla="*/ 2147483647 h 1004"/>
                    <a:gd name="T4" fmla="*/ 2147483647 w 491"/>
                    <a:gd name="T5" fmla="*/ 2147483647 h 1004"/>
                    <a:gd name="T6" fmla="*/ 2147483647 w 491"/>
                    <a:gd name="T7" fmla="*/ 2147483647 h 1004"/>
                    <a:gd name="T8" fmla="*/ 2147483647 w 491"/>
                    <a:gd name="T9" fmla="*/ 2147483647 h 1004"/>
                    <a:gd name="T10" fmla="*/ 2147483647 w 491"/>
                    <a:gd name="T11" fmla="*/ 2147483647 h 1004"/>
                    <a:gd name="T12" fmla="*/ 2147483647 w 491"/>
                    <a:gd name="T13" fmla="*/ 2147483647 h 1004"/>
                    <a:gd name="T14" fmla="*/ 2147483647 w 491"/>
                    <a:gd name="T15" fmla="*/ 2147483647 h 1004"/>
                    <a:gd name="T16" fmla="*/ 2147483647 w 491"/>
                    <a:gd name="T17" fmla="*/ 2147483647 h 1004"/>
                    <a:gd name="T18" fmla="*/ 2147483647 w 491"/>
                    <a:gd name="T19" fmla="*/ 2147483647 h 1004"/>
                    <a:gd name="T20" fmla="*/ 2147483647 w 491"/>
                    <a:gd name="T21" fmla="*/ 2147483647 h 1004"/>
                    <a:gd name="T22" fmla="*/ 2147483647 w 491"/>
                    <a:gd name="T23" fmla="*/ 2147483647 h 1004"/>
                    <a:gd name="T24" fmla="*/ 2147483647 w 491"/>
                    <a:gd name="T25" fmla="*/ 2147483647 h 1004"/>
                    <a:gd name="T26" fmla="*/ 2147483647 w 491"/>
                    <a:gd name="T27" fmla="*/ 2147483647 h 1004"/>
                    <a:gd name="T28" fmla="*/ 2147483647 w 491"/>
                    <a:gd name="T29" fmla="*/ 2147483647 h 1004"/>
                    <a:gd name="T30" fmla="*/ 2147483647 w 491"/>
                    <a:gd name="T31" fmla="*/ 2147483647 h 1004"/>
                    <a:gd name="T32" fmla="*/ 2147483647 w 491"/>
                    <a:gd name="T33" fmla="*/ 2147483647 h 1004"/>
                    <a:gd name="T34" fmla="*/ 2147483647 w 491"/>
                    <a:gd name="T35" fmla="*/ 2147483647 h 1004"/>
                    <a:gd name="T36" fmla="*/ 2147483647 w 491"/>
                    <a:gd name="T37" fmla="*/ 2147483647 h 1004"/>
                    <a:gd name="T38" fmla="*/ 2147483647 w 491"/>
                    <a:gd name="T39" fmla="*/ 2147483647 h 1004"/>
                    <a:gd name="T40" fmla="*/ 2147483647 w 491"/>
                    <a:gd name="T41" fmla="*/ 2147483647 h 1004"/>
                    <a:gd name="T42" fmla="*/ 2147483647 w 491"/>
                    <a:gd name="T43" fmla="*/ 2147483647 h 1004"/>
                    <a:gd name="T44" fmla="*/ 2147483647 w 491"/>
                    <a:gd name="T45" fmla="*/ 2147483647 h 1004"/>
                    <a:gd name="T46" fmla="*/ 2147483647 w 491"/>
                    <a:gd name="T47" fmla="*/ 2147483647 h 1004"/>
                    <a:gd name="T48" fmla="*/ 2147483647 w 491"/>
                    <a:gd name="T49" fmla="*/ 2147483647 h 1004"/>
                    <a:gd name="T50" fmla="*/ 2147483647 w 491"/>
                    <a:gd name="T51" fmla="*/ 2147483647 h 1004"/>
                    <a:gd name="T52" fmla="*/ 2147483647 w 491"/>
                    <a:gd name="T53" fmla="*/ 2147483647 h 1004"/>
                    <a:gd name="T54" fmla="*/ 2147483647 w 491"/>
                    <a:gd name="T55" fmla="*/ 2147483647 h 1004"/>
                    <a:gd name="T56" fmla="*/ 2147483647 w 491"/>
                    <a:gd name="T57" fmla="*/ 2147483647 h 1004"/>
                    <a:gd name="T58" fmla="*/ 2147483647 w 491"/>
                    <a:gd name="T59" fmla="*/ 2147483647 h 1004"/>
                    <a:gd name="T60" fmla="*/ 2147483647 w 491"/>
                    <a:gd name="T61" fmla="*/ 2147483647 h 1004"/>
                    <a:gd name="T62" fmla="*/ 2147483647 w 491"/>
                    <a:gd name="T63" fmla="*/ 2147483647 h 1004"/>
                    <a:gd name="T64" fmla="*/ 2147483647 w 491"/>
                    <a:gd name="T65" fmla="*/ 2147483647 h 1004"/>
                    <a:gd name="T66" fmla="*/ 2147483647 w 491"/>
                    <a:gd name="T67" fmla="*/ 2147483647 h 1004"/>
                    <a:gd name="T68" fmla="*/ 2147483647 w 491"/>
                    <a:gd name="T69" fmla="*/ 2147483647 h 1004"/>
                    <a:gd name="T70" fmla="*/ 2147483647 w 491"/>
                    <a:gd name="T71" fmla="*/ 2147483647 h 1004"/>
                    <a:gd name="T72" fmla="*/ 2147483647 w 491"/>
                    <a:gd name="T73" fmla="*/ 2147483647 h 1004"/>
                    <a:gd name="T74" fmla="*/ 2147483647 w 491"/>
                    <a:gd name="T75" fmla="*/ 2147483647 h 1004"/>
                    <a:gd name="T76" fmla="*/ 2147483647 w 491"/>
                    <a:gd name="T77" fmla="*/ 2147483647 h 1004"/>
                    <a:gd name="T78" fmla="*/ 2147483647 w 491"/>
                    <a:gd name="T79" fmla="*/ 2147483647 h 1004"/>
                    <a:gd name="T80" fmla="*/ 2147483647 w 491"/>
                    <a:gd name="T81" fmla="*/ 2147483647 h 1004"/>
                    <a:gd name="T82" fmla="*/ 2147483647 w 491"/>
                    <a:gd name="T83" fmla="*/ 2147483647 h 1004"/>
                    <a:gd name="T84" fmla="*/ 2147483647 w 491"/>
                    <a:gd name="T85" fmla="*/ 2147483647 h 1004"/>
                    <a:gd name="T86" fmla="*/ 2147483647 w 491"/>
                    <a:gd name="T87" fmla="*/ 2147483647 h 1004"/>
                    <a:gd name="T88" fmla="*/ 2147483647 w 491"/>
                    <a:gd name="T89" fmla="*/ 2147483647 h 1004"/>
                    <a:gd name="T90" fmla="*/ 2147483647 w 491"/>
                    <a:gd name="T91" fmla="*/ 2147483647 h 1004"/>
                    <a:gd name="T92" fmla="*/ 2147483647 w 491"/>
                    <a:gd name="T93" fmla="*/ 2147483647 h 1004"/>
                    <a:gd name="T94" fmla="*/ 2147483647 w 491"/>
                    <a:gd name="T95" fmla="*/ 2147483647 h 1004"/>
                    <a:gd name="T96" fmla="*/ 2147483647 w 491"/>
                    <a:gd name="T97" fmla="*/ 2147483647 h 1004"/>
                    <a:gd name="T98" fmla="*/ 2147483647 w 491"/>
                    <a:gd name="T99" fmla="*/ 2147483647 h 1004"/>
                    <a:gd name="T100" fmla="*/ 2147483647 w 491"/>
                    <a:gd name="T101" fmla="*/ 2147483647 h 1004"/>
                    <a:gd name="T102" fmla="*/ 2147483647 w 491"/>
                    <a:gd name="T103" fmla="*/ 2147483647 h 1004"/>
                    <a:gd name="T104" fmla="*/ 2147483647 w 491"/>
                    <a:gd name="T105" fmla="*/ 2147483647 h 1004"/>
                    <a:gd name="T106" fmla="*/ 2147483647 w 491"/>
                    <a:gd name="T107" fmla="*/ 2147483647 h 1004"/>
                    <a:gd name="T108" fmla="*/ 2147483647 w 491"/>
                    <a:gd name="T109" fmla="*/ 2147483647 h 1004"/>
                    <a:gd name="T110" fmla="*/ 2147483647 w 491"/>
                    <a:gd name="T111" fmla="*/ 0 h 1004"/>
                    <a:gd name="T112" fmla="*/ 2147483647 w 491"/>
                    <a:gd name="T113" fmla="*/ 2147483647 h 1004"/>
                    <a:gd name="T114" fmla="*/ 2147483647 w 491"/>
                    <a:gd name="T115" fmla="*/ 2147483647 h 1004"/>
                    <a:gd name="T116" fmla="*/ 2147483647 w 491"/>
                    <a:gd name="T117" fmla="*/ 2147483647 h 1004"/>
                    <a:gd name="T118" fmla="*/ 2147483647 w 491"/>
                    <a:gd name="T119" fmla="*/ 2147483647 h 1004"/>
                    <a:gd name="T120" fmla="*/ 2147483647 w 491"/>
                    <a:gd name="T121" fmla="*/ 2147483647 h 100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91"/>
                    <a:gd name="T184" fmla="*/ 0 h 1004"/>
                    <a:gd name="T185" fmla="*/ 491 w 491"/>
                    <a:gd name="T186" fmla="*/ 1004 h 100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91" h="1004">
                      <a:moveTo>
                        <a:pt x="490" y="306"/>
                      </a:moveTo>
                      <a:lnTo>
                        <a:pt x="485" y="342"/>
                      </a:lnTo>
                      <a:lnTo>
                        <a:pt x="483" y="352"/>
                      </a:lnTo>
                      <a:lnTo>
                        <a:pt x="483" y="361"/>
                      </a:lnTo>
                      <a:lnTo>
                        <a:pt x="476" y="398"/>
                      </a:lnTo>
                      <a:lnTo>
                        <a:pt x="468" y="409"/>
                      </a:lnTo>
                      <a:lnTo>
                        <a:pt x="454" y="436"/>
                      </a:lnTo>
                      <a:lnTo>
                        <a:pt x="436" y="472"/>
                      </a:lnTo>
                      <a:lnTo>
                        <a:pt x="426" y="505"/>
                      </a:lnTo>
                      <a:lnTo>
                        <a:pt x="423" y="504"/>
                      </a:lnTo>
                      <a:lnTo>
                        <a:pt x="413" y="510"/>
                      </a:lnTo>
                      <a:lnTo>
                        <a:pt x="411" y="513"/>
                      </a:lnTo>
                      <a:lnTo>
                        <a:pt x="404" y="532"/>
                      </a:lnTo>
                      <a:lnTo>
                        <a:pt x="404" y="537"/>
                      </a:lnTo>
                      <a:lnTo>
                        <a:pt x="404" y="551"/>
                      </a:lnTo>
                      <a:lnTo>
                        <a:pt x="401" y="568"/>
                      </a:lnTo>
                      <a:lnTo>
                        <a:pt x="397" y="568"/>
                      </a:lnTo>
                      <a:lnTo>
                        <a:pt x="384" y="581"/>
                      </a:lnTo>
                      <a:lnTo>
                        <a:pt x="392" y="597"/>
                      </a:lnTo>
                      <a:lnTo>
                        <a:pt x="401" y="601"/>
                      </a:lnTo>
                      <a:lnTo>
                        <a:pt x="404" y="618"/>
                      </a:lnTo>
                      <a:lnTo>
                        <a:pt x="392" y="672"/>
                      </a:lnTo>
                      <a:lnTo>
                        <a:pt x="393" y="678"/>
                      </a:lnTo>
                      <a:lnTo>
                        <a:pt x="397" y="685"/>
                      </a:lnTo>
                      <a:lnTo>
                        <a:pt x="394" y="692"/>
                      </a:lnTo>
                      <a:lnTo>
                        <a:pt x="398" y="742"/>
                      </a:lnTo>
                      <a:lnTo>
                        <a:pt x="396" y="748"/>
                      </a:lnTo>
                      <a:lnTo>
                        <a:pt x="409" y="824"/>
                      </a:lnTo>
                      <a:lnTo>
                        <a:pt x="411" y="829"/>
                      </a:lnTo>
                      <a:lnTo>
                        <a:pt x="411" y="832"/>
                      </a:lnTo>
                      <a:lnTo>
                        <a:pt x="413" y="836"/>
                      </a:lnTo>
                      <a:lnTo>
                        <a:pt x="413" y="841"/>
                      </a:lnTo>
                      <a:lnTo>
                        <a:pt x="414" y="846"/>
                      </a:lnTo>
                      <a:lnTo>
                        <a:pt x="416" y="851"/>
                      </a:lnTo>
                      <a:lnTo>
                        <a:pt x="414" y="854"/>
                      </a:lnTo>
                      <a:lnTo>
                        <a:pt x="418" y="858"/>
                      </a:lnTo>
                      <a:lnTo>
                        <a:pt x="419" y="879"/>
                      </a:lnTo>
                      <a:lnTo>
                        <a:pt x="418" y="879"/>
                      </a:lnTo>
                      <a:lnTo>
                        <a:pt x="413" y="880"/>
                      </a:lnTo>
                      <a:lnTo>
                        <a:pt x="411" y="885"/>
                      </a:lnTo>
                      <a:lnTo>
                        <a:pt x="410" y="896"/>
                      </a:lnTo>
                      <a:lnTo>
                        <a:pt x="411" y="899"/>
                      </a:lnTo>
                      <a:lnTo>
                        <a:pt x="411" y="905"/>
                      </a:lnTo>
                      <a:lnTo>
                        <a:pt x="408" y="908"/>
                      </a:lnTo>
                      <a:lnTo>
                        <a:pt x="404" y="908"/>
                      </a:lnTo>
                      <a:lnTo>
                        <a:pt x="404" y="910"/>
                      </a:lnTo>
                      <a:lnTo>
                        <a:pt x="401" y="910"/>
                      </a:lnTo>
                      <a:lnTo>
                        <a:pt x="396" y="917"/>
                      </a:lnTo>
                      <a:lnTo>
                        <a:pt x="393" y="925"/>
                      </a:lnTo>
                      <a:lnTo>
                        <a:pt x="396" y="926"/>
                      </a:lnTo>
                      <a:lnTo>
                        <a:pt x="393" y="930"/>
                      </a:lnTo>
                      <a:lnTo>
                        <a:pt x="389" y="945"/>
                      </a:lnTo>
                      <a:lnTo>
                        <a:pt x="396" y="955"/>
                      </a:lnTo>
                      <a:lnTo>
                        <a:pt x="398" y="955"/>
                      </a:lnTo>
                      <a:lnTo>
                        <a:pt x="402" y="953"/>
                      </a:lnTo>
                      <a:lnTo>
                        <a:pt x="405" y="953"/>
                      </a:lnTo>
                      <a:lnTo>
                        <a:pt x="404" y="964"/>
                      </a:lnTo>
                      <a:lnTo>
                        <a:pt x="406" y="971"/>
                      </a:lnTo>
                      <a:lnTo>
                        <a:pt x="408" y="981"/>
                      </a:lnTo>
                      <a:lnTo>
                        <a:pt x="410" y="990"/>
                      </a:lnTo>
                      <a:lnTo>
                        <a:pt x="413" y="995"/>
                      </a:lnTo>
                      <a:lnTo>
                        <a:pt x="414" y="1000"/>
                      </a:lnTo>
                      <a:lnTo>
                        <a:pt x="406" y="1003"/>
                      </a:lnTo>
                      <a:lnTo>
                        <a:pt x="397" y="996"/>
                      </a:lnTo>
                      <a:lnTo>
                        <a:pt x="383" y="984"/>
                      </a:lnTo>
                      <a:lnTo>
                        <a:pt x="377" y="977"/>
                      </a:lnTo>
                      <a:lnTo>
                        <a:pt x="373" y="975"/>
                      </a:lnTo>
                      <a:lnTo>
                        <a:pt x="367" y="966"/>
                      </a:lnTo>
                      <a:lnTo>
                        <a:pt x="364" y="964"/>
                      </a:lnTo>
                      <a:lnTo>
                        <a:pt x="359" y="962"/>
                      </a:lnTo>
                      <a:lnTo>
                        <a:pt x="355" y="959"/>
                      </a:lnTo>
                      <a:lnTo>
                        <a:pt x="352" y="959"/>
                      </a:lnTo>
                      <a:lnTo>
                        <a:pt x="346" y="966"/>
                      </a:lnTo>
                      <a:lnTo>
                        <a:pt x="343" y="971"/>
                      </a:lnTo>
                      <a:lnTo>
                        <a:pt x="336" y="971"/>
                      </a:lnTo>
                      <a:lnTo>
                        <a:pt x="332" y="968"/>
                      </a:lnTo>
                      <a:lnTo>
                        <a:pt x="322" y="969"/>
                      </a:lnTo>
                      <a:lnTo>
                        <a:pt x="317" y="971"/>
                      </a:lnTo>
                      <a:lnTo>
                        <a:pt x="318" y="968"/>
                      </a:lnTo>
                      <a:lnTo>
                        <a:pt x="313" y="971"/>
                      </a:lnTo>
                      <a:lnTo>
                        <a:pt x="314" y="968"/>
                      </a:lnTo>
                      <a:lnTo>
                        <a:pt x="303" y="968"/>
                      </a:lnTo>
                      <a:lnTo>
                        <a:pt x="301" y="969"/>
                      </a:lnTo>
                      <a:lnTo>
                        <a:pt x="299" y="969"/>
                      </a:lnTo>
                      <a:lnTo>
                        <a:pt x="236" y="975"/>
                      </a:lnTo>
                      <a:lnTo>
                        <a:pt x="238" y="971"/>
                      </a:lnTo>
                      <a:lnTo>
                        <a:pt x="213" y="976"/>
                      </a:lnTo>
                      <a:lnTo>
                        <a:pt x="190" y="969"/>
                      </a:lnTo>
                      <a:lnTo>
                        <a:pt x="179" y="972"/>
                      </a:lnTo>
                      <a:lnTo>
                        <a:pt x="168" y="969"/>
                      </a:lnTo>
                      <a:lnTo>
                        <a:pt x="157" y="968"/>
                      </a:lnTo>
                      <a:lnTo>
                        <a:pt x="147" y="965"/>
                      </a:lnTo>
                      <a:lnTo>
                        <a:pt x="142" y="956"/>
                      </a:lnTo>
                      <a:lnTo>
                        <a:pt x="139" y="943"/>
                      </a:lnTo>
                      <a:lnTo>
                        <a:pt x="131" y="927"/>
                      </a:lnTo>
                      <a:lnTo>
                        <a:pt x="113" y="914"/>
                      </a:lnTo>
                      <a:lnTo>
                        <a:pt x="101" y="913"/>
                      </a:lnTo>
                      <a:lnTo>
                        <a:pt x="101" y="916"/>
                      </a:lnTo>
                      <a:lnTo>
                        <a:pt x="106" y="926"/>
                      </a:lnTo>
                      <a:lnTo>
                        <a:pt x="102" y="930"/>
                      </a:lnTo>
                      <a:lnTo>
                        <a:pt x="45" y="907"/>
                      </a:lnTo>
                      <a:lnTo>
                        <a:pt x="20" y="901"/>
                      </a:lnTo>
                      <a:lnTo>
                        <a:pt x="19" y="898"/>
                      </a:lnTo>
                      <a:lnTo>
                        <a:pt x="15" y="890"/>
                      </a:lnTo>
                      <a:lnTo>
                        <a:pt x="20" y="871"/>
                      </a:lnTo>
                      <a:lnTo>
                        <a:pt x="30" y="869"/>
                      </a:lnTo>
                      <a:lnTo>
                        <a:pt x="32" y="867"/>
                      </a:lnTo>
                      <a:lnTo>
                        <a:pt x="34" y="849"/>
                      </a:lnTo>
                      <a:lnTo>
                        <a:pt x="20" y="838"/>
                      </a:lnTo>
                      <a:lnTo>
                        <a:pt x="20" y="831"/>
                      </a:lnTo>
                      <a:lnTo>
                        <a:pt x="16" y="828"/>
                      </a:lnTo>
                      <a:lnTo>
                        <a:pt x="4" y="830"/>
                      </a:lnTo>
                      <a:lnTo>
                        <a:pt x="2" y="829"/>
                      </a:lnTo>
                      <a:lnTo>
                        <a:pt x="0" y="824"/>
                      </a:lnTo>
                      <a:lnTo>
                        <a:pt x="0" y="818"/>
                      </a:lnTo>
                      <a:lnTo>
                        <a:pt x="6" y="808"/>
                      </a:lnTo>
                      <a:lnTo>
                        <a:pt x="4" y="798"/>
                      </a:lnTo>
                      <a:lnTo>
                        <a:pt x="0" y="793"/>
                      </a:lnTo>
                      <a:lnTo>
                        <a:pt x="3" y="788"/>
                      </a:lnTo>
                      <a:lnTo>
                        <a:pt x="9" y="785"/>
                      </a:lnTo>
                      <a:lnTo>
                        <a:pt x="24" y="790"/>
                      </a:lnTo>
                      <a:lnTo>
                        <a:pt x="27" y="790"/>
                      </a:lnTo>
                      <a:lnTo>
                        <a:pt x="32" y="786"/>
                      </a:lnTo>
                      <a:lnTo>
                        <a:pt x="32" y="743"/>
                      </a:lnTo>
                      <a:lnTo>
                        <a:pt x="39" y="724"/>
                      </a:lnTo>
                      <a:lnTo>
                        <a:pt x="42" y="721"/>
                      </a:lnTo>
                      <a:lnTo>
                        <a:pt x="48" y="718"/>
                      </a:lnTo>
                      <a:lnTo>
                        <a:pt x="49" y="719"/>
                      </a:lnTo>
                      <a:lnTo>
                        <a:pt x="56" y="718"/>
                      </a:lnTo>
                      <a:lnTo>
                        <a:pt x="60" y="718"/>
                      </a:lnTo>
                      <a:lnTo>
                        <a:pt x="63" y="716"/>
                      </a:lnTo>
                      <a:lnTo>
                        <a:pt x="76" y="722"/>
                      </a:lnTo>
                      <a:lnTo>
                        <a:pt x="81" y="721"/>
                      </a:lnTo>
                      <a:lnTo>
                        <a:pt x="87" y="711"/>
                      </a:lnTo>
                      <a:lnTo>
                        <a:pt x="107" y="709"/>
                      </a:lnTo>
                      <a:lnTo>
                        <a:pt x="110" y="689"/>
                      </a:lnTo>
                      <a:lnTo>
                        <a:pt x="113" y="686"/>
                      </a:lnTo>
                      <a:lnTo>
                        <a:pt x="111" y="684"/>
                      </a:lnTo>
                      <a:lnTo>
                        <a:pt x="107" y="684"/>
                      </a:lnTo>
                      <a:lnTo>
                        <a:pt x="101" y="677"/>
                      </a:lnTo>
                      <a:lnTo>
                        <a:pt x="91" y="667"/>
                      </a:lnTo>
                      <a:lnTo>
                        <a:pt x="88" y="666"/>
                      </a:lnTo>
                      <a:lnTo>
                        <a:pt x="84" y="664"/>
                      </a:lnTo>
                      <a:lnTo>
                        <a:pt x="82" y="649"/>
                      </a:lnTo>
                      <a:lnTo>
                        <a:pt x="81" y="632"/>
                      </a:lnTo>
                      <a:lnTo>
                        <a:pt x="87" y="615"/>
                      </a:lnTo>
                      <a:lnTo>
                        <a:pt x="92" y="607"/>
                      </a:lnTo>
                      <a:lnTo>
                        <a:pt x="86" y="596"/>
                      </a:lnTo>
                      <a:lnTo>
                        <a:pt x="82" y="582"/>
                      </a:lnTo>
                      <a:lnTo>
                        <a:pt x="69" y="580"/>
                      </a:lnTo>
                      <a:lnTo>
                        <a:pt x="67" y="577"/>
                      </a:lnTo>
                      <a:lnTo>
                        <a:pt x="69" y="567"/>
                      </a:lnTo>
                      <a:lnTo>
                        <a:pt x="82" y="562"/>
                      </a:lnTo>
                      <a:lnTo>
                        <a:pt x="91" y="562"/>
                      </a:lnTo>
                      <a:lnTo>
                        <a:pt x="96" y="562"/>
                      </a:lnTo>
                      <a:lnTo>
                        <a:pt x="101" y="557"/>
                      </a:lnTo>
                      <a:lnTo>
                        <a:pt x="102" y="551"/>
                      </a:lnTo>
                      <a:lnTo>
                        <a:pt x="107" y="546"/>
                      </a:lnTo>
                      <a:lnTo>
                        <a:pt x="115" y="545"/>
                      </a:lnTo>
                      <a:lnTo>
                        <a:pt x="125" y="537"/>
                      </a:lnTo>
                      <a:lnTo>
                        <a:pt x="131" y="532"/>
                      </a:lnTo>
                      <a:lnTo>
                        <a:pt x="142" y="528"/>
                      </a:lnTo>
                      <a:lnTo>
                        <a:pt x="154" y="528"/>
                      </a:lnTo>
                      <a:lnTo>
                        <a:pt x="155" y="526"/>
                      </a:lnTo>
                      <a:lnTo>
                        <a:pt x="154" y="524"/>
                      </a:lnTo>
                      <a:lnTo>
                        <a:pt x="154" y="513"/>
                      </a:lnTo>
                      <a:lnTo>
                        <a:pt x="155" y="508"/>
                      </a:lnTo>
                      <a:lnTo>
                        <a:pt x="155" y="501"/>
                      </a:lnTo>
                      <a:lnTo>
                        <a:pt x="155" y="493"/>
                      </a:lnTo>
                      <a:lnTo>
                        <a:pt x="162" y="488"/>
                      </a:lnTo>
                      <a:lnTo>
                        <a:pt x="164" y="481"/>
                      </a:lnTo>
                      <a:lnTo>
                        <a:pt x="168" y="481"/>
                      </a:lnTo>
                      <a:lnTo>
                        <a:pt x="175" y="481"/>
                      </a:lnTo>
                      <a:lnTo>
                        <a:pt x="183" y="484"/>
                      </a:lnTo>
                      <a:lnTo>
                        <a:pt x="194" y="477"/>
                      </a:lnTo>
                      <a:lnTo>
                        <a:pt x="197" y="477"/>
                      </a:lnTo>
                      <a:lnTo>
                        <a:pt x="239" y="442"/>
                      </a:lnTo>
                      <a:lnTo>
                        <a:pt x="277" y="412"/>
                      </a:lnTo>
                      <a:lnTo>
                        <a:pt x="277" y="401"/>
                      </a:lnTo>
                      <a:lnTo>
                        <a:pt x="254" y="399"/>
                      </a:lnTo>
                      <a:lnTo>
                        <a:pt x="251" y="385"/>
                      </a:lnTo>
                      <a:lnTo>
                        <a:pt x="249" y="373"/>
                      </a:lnTo>
                      <a:lnTo>
                        <a:pt x="249" y="318"/>
                      </a:lnTo>
                      <a:lnTo>
                        <a:pt x="247" y="305"/>
                      </a:lnTo>
                      <a:lnTo>
                        <a:pt x="236" y="301"/>
                      </a:lnTo>
                      <a:lnTo>
                        <a:pt x="220" y="300"/>
                      </a:lnTo>
                      <a:lnTo>
                        <a:pt x="216" y="300"/>
                      </a:lnTo>
                      <a:lnTo>
                        <a:pt x="208" y="304"/>
                      </a:lnTo>
                      <a:lnTo>
                        <a:pt x="205" y="306"/>
                      </a:lnTo>
                      <a:lnTo>
                        <a:pt x="200" y="312"/>
                      </a:lnTo>
                      <a:lnTo>
                        <a:pt x="197" y="310"/>
                      </a:lnTo>
                      <a:lnTo>
                        <a:pt x="186" y="294"/>
                      </a:lnTo>
                      <a:lnTo>
                        <a:pt x="173" y="294"/>
                      </a:lnTo>
                      <a:lnTo>
                        <a:pt x="157" y="295"/>
                      </a:lnTo>
                      <a:lnTo>
                        <a:pt x="152" y="272"/>
                      </a:lnTo>
                      <a:lnTo>
                        <a:pt x="147" y="270"/>
                      </a:lnTo>
                      <a:lnTo>
                        <a:pt x="136" y="257"/>
                      </a:lnTo>
                      <a:lnTo>
                        <a:pt x="131" y="254"/>
                      </a:lnTo>
                      <a:lnTo>
                        <a:pt x="127" y="250"/>
                      </a:lnTo>
                      <a:lnTo>
                        <a:pt x="120" y="249"/>
                      </a:lnTo>
                      <a:lnTo>
                        <a:pt x="116" y="234"/>
                      </a:lnTo>
                      <a:lnTo>
                        <a:pt x="119" y="215"/>
                      </a:lnTo>
                      <a:lnTo>
                        <a:pt x="110" y="211"/>
                      </a:lnTo>
                      <a:lnTo>
                        <a:pt x="114" y="195"/>
                      </a:lnTo>
                      <a:lnTo>
                        <a:pt x="88" y="187"/>
                      </a:lnTo>
                      <a:lnTo>
                        <a:pt x="78" y="187"/>
                      </a:lnTo>
                      <a:lnTo>
                        <a:pt x="73" y="184"/>
                      </a:lnTo>
                      <a:lnTo>
                        <a:pt x="76" y="164"/>
                      </a:lnTo>
                      <a:lnTo>
                        <a:pt x="82" y="155"/>
                      </a:lnTo>
                      <a:lnTo>
                        <a:pt x="83" y="152"/>
                      </a:lnTo>
                      <a:lnTo>
                        <a:pt x="79" y="148"/>
                      </a:lnTo>
                      <a:lnTo>
                        <a:pt x="77" y="145"/>
                      </a:lnTo>
                      <a:lnTo>
                        <a:pt x="61" y="139"/>
                      </a:lnTo>
                      <a:lnTo>
                        <a:pt x="63" y="129"/>
                      </a:lnTo>
                      <a:lnTo>
                        <a:pt x="71" y="122"/>
                      </a:lnTo>
                      <a:lnTo>
                        <a:pt x="72" y="110"/>
                      </a:lnTo>
                      <a:lnTo>
                        <a:pt x="71" y="107"/>
                      </a:lnTo>
                      <a:lnTo>
                        <a:pt x="71" y="105"/>
                      </a:lnTo>
                      <a:lnTo>
                        <a:pt x="68" y="102"/>
                      </a:lnTo>
                      <a:lnTo>
                        <a:pt x="60" y="78"/>
                      </a:lnTo>
                      <a:lnTo>
                        <a:pt x="55" y="48"/>
                      </a:lnTo>
                      <a:lnTo>
                        <a:pt x="41" y="42"/>
                      </a:lnTo>
                      <a:lnTo>
                        <a:pt x="35" y="25"/>
                      </a:lnTo>
                      <a:lnTo>
                        <a:pt x="57" y="0"/>
                      </a:lnTo>
                      <a:lnTo>
                        <a:pt x="61" y="3"/>
                      </a:lnTo>
                      <a:lnTo>
                        <a:pt x="81" y="15"/>
                      </a:lnTo>
                      <a:lnTo>
                        <a:pt x="101" y="40"/>
                      </a:lnTo>
                      <a:lnTo>
                        <a:pt x="110" y="83"/>
                      </a:lnTo>
                      <a:lnTo>
                        <a:pt x="116" y="131"/>
                      </a:lnTo>
                      <a:lnTo>
                        <a:pt x="140" y="160"/>
                      </a:lnTo>
                      <a:lnTo>
                        <a:pt x="156" y="208"/>
                      </a:lnTo>
                      <a:lnTo>
                        <a:pt x="184" y="240"/>
                      </a:lnTo>
                      <a:lnTo>
                        <a:pt x="225" y="251"/>
                      </a:lnTo>
                      <a:lnTo>
                        <a:pt x="225" y="257"/>
                      </a:lnTo>
                      <a:lnTo>
                        <a:pt x="236" y="266"/>
                      </a:lnTo>
                      <a:lnTo>
                        <a:pt x="251" y="264"/>
                      </a:lnTo>
                      <a:lnTo>
                        <a:pt x="295" y="287"/>
                      </a:lnTo>
                      <a:lnTo>
                        <a:pt x="303" y="287"/>
                      </a:lnTo>
                      <a:lnTo>
                        <a:pt x="307" y="296"/>
                      </a:lnTo>
                      <a:lnTo>
                        <a:pt x="372" y="296"/>
                      </a:lnTo>
                      <a:lnTo>
                        <a:pt x="411" y="309"/>
                      </a:lnTo>
                      <a:lnTo>
                        <a:pt x="432" y="327"/>
                      </a:lnTo>
                      <a:lnTo>
                        <a:pt x="455" y="331"/>
                      </a:lnTo>
                      <a:lnTo>
                        <a:pt x="490" y="306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4" name="Freeform 26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BDC8D9B9-8DD3-4FA2-864F-85B32D7D782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61663" y="3256063"/>
                  <a:ext cx="917671" cy="1144817"/>
                </a:xfrm>
                <a:custGeom>
                  <a:avLst/>
                  <a:gdLst>
                    <a:gd name="T0" fmla="*/ 2147483647 w 579"/>
                    <a:gd name="T1" fmla="*/ 2147483647 h 738"/>
                    <a:gd name="T2" fmla="*/ 2147483647 w 579"/>
                    <a:gd name="T3" fmla="*/ 2147483647 h 738"/>
                    <a:gd name="T4" fmla="*/ 2147483647 w 579"/>
                    <a:gd name="T5" fmla="*/ 2147483647 h 738"/>
                    <a:gd name="T6" fmla="*/ 2147483647 w 579"/>
                    <a:gd name="T7" fmla="*/ 2147483647 h 738"/>
                    <a:gd name="T8" fmla="*/ 2147483647 w 579"/>
                    <a:gd name="T9" fmla="*/ 2147483647 h 738"/>
                    <a:gd name="T10" fmla="*/ 2147483647 w 579"/>
                    <a:gd name="T11" fmla="*/ 2147483647 h 738"/>
                    <a:gd name="T12" fmla="*/ 2147483647 w 579"/>
                    <a:gd name="T13" fmla="*/ 2147483647 h 738"/>
                    <a:gd name="T14" fmla="*/ 2147483647 w 579"/>
                    <a:gd name="T15" fmla="*/ 2147483647 h 738"/>
                    <a:gd name="T16" fmla="*/ 2147483647 w 579"/>
                    <a:gd name="T17" fmla="*/ 2147483647 h 738"/>
                    <a:gd name="T18" fmla="*/ 2147483647 w 579"/>
                    <a:gd name="T19" fmla="*/ 2147483647 h 738"/>
                    <a:gd name="T20" fmla="*/ 2147483647 w 579"/>
                    <a:gd name="T21" fmla="*/ 2147483647 h 738"/>
                    <a:gd name="T22" fmla="*/ 2147483647 w 579"/>
                    <a:gd name="T23" fmla="*/ 2147483647 h 738"/>
                    <a:gd name="T24" fmla="*/ 2147483647 w 579"/>
                    <a:gd name="T25" fmla="*/ 2147483647 h 738"/>
                    <a:gd name="T26" fmla="*/ 2147483647 w 579"/>
                    <a:gd name="T27" fmla="*/ 2147483647 h 738"/>
                    <a:gd name="T28" fmla="*/ 2147483647 w 579"/>
                    <a:gd name="T29" fmla="*/ 2147483647 h 738"/>
                    <a:gd name="T30" fmla="*/ 2147483647 w 579"/>
                    <a:gd name="T31" fmla="*/ 2147483647 h 738"/>
                    <a:gd name="T32" fmla="*/ 2147483647 w 579"/>
                    <a:gd name="T33" fmla="*/ 2147483647 h 738"/>
                    <a:gd name="T34" fmla="*/ 2147483647 w 579"/>
                    <a:gd name="T35" fmla="*/ 2147483647 h 738"/>
                    <a:gd name="T36" fmla="*/ 2147483647 w 579"/>
                    <a:gd name="T37" fmla="*/ 2147483647 h 738"/>
                    <a:gd name="T38" fmla="*/ 2147483647 w 579"/>
                    <a:gd name="T39" fmla="*/ 2147483647 h 738"/>
                    <a:gd name="T40" fmla="*/ 2147483647 w 579"/>
                    <a:gd name="T41" fmla="*/ 2147483647 h 738"/>
                    <a:gd name="T42" fmla="*/ 2147483647 w 579"/>
                    <a:gd name="T43" fmla="*/ 2147483647 h 738"/>
                    <a:gd name="T44" fmla="*/ 2147483647 w 579"/>
                    <a:gd name="T45" fmla="*/ 2147483647 h 738"/>
                    <a:gd name="T46" fmla="*/ 2147483647 w 579"/>
                    <a:gd name="T47" fmla="*/ 2147483647 h 738"/>
                    <a:gd name="T48" fmla="*/ 2147483647 w 579"/>
                    <a:gd name="T49" fmla="*/ 2147483647 h 738"/>
                    <a:gd name="T50" fmla="*/ 2147483647 w 579"/>
                    <a:gd name="T51" fmla="*/ 2147483647 h 738"/>
                    <a:gd name="T52" fmla="*/ 2147483647 w 579"/>
                    <a:gd name="T53" fmla="*/ 2147483647 h 738"/>
                    <a:gd name="T54" fmla="*/ 2147483647 w 579"/>
                    <a:gd name="T55" fmla="*/ 2147483647 h 738"/>
                    <a:gd name="T56" fmla="*/ 2147483647 w 579"/>
                    <a:gd name="T57" fmla="*/ 2147483647 h 738"/>
                    <a:gd name="T58" fmla="*/ 2147483647 w 579"/>
                    <a:gd name="T59" fmla="*/ 2147483647 h 738"/>
                    <a:gd name="T60" fmla="*/ 2147483647 w 579"/>
                    <a:gd name="T61" fmla="*/ 2147483647 h 738"/>
                    <a:gd name="T62" fmla="*/ 2147483647 w 579"/>
                    <a:gd name="T63" fmla="*/ 2147483647 h 738"/>
                    <a:gd name="T64" fmla="*/ 2147483647 w 579"/>
                    <a:gd name="T65" fmla="*/ 2147483647 h 738"/>
                    <a:gd name="T66" fmla="*/ 2147483647 w 579"/>
                    <a:gd name="T67" fmla="*/ 2147483647 h 738"/>
                    <a:gd name="T68" fmla="*/ 2147483647 w 579"/>
                    <a:gd name="T69" fmla="*/ 2147483647 h 738"/>
                    <a:gd name="T70" fmla="*/ 2147483647 w 579"/>
                    <a:gd name="T71" fmla="*/ 2147483647 h 738"/>
                    <a:gd name="T72" fmla="*/ 2147483647 w 579"/>
                    <a:gd name="T73" fmla="*/ 2147483647 h 738"/>
                    <a:gd name="T74" fmla="*/ 2147483647 w 579"/>
                    <a:gd name="T75" fmla="*/ 2147483647 h 738"/>
                    <a:gd name="T76" fmla="*/ 2147483647 w 579"/>
                    <a:gd name="T77" fmla="*/ 2147483647 h 738"/>
                    <a:gd name="T78" fmla="*/ 2147483647 w 579"/>
                    <a:gd name="T79" fmla="*/ 2147483647 h 738"/>
                    <a:gd name="T80" fmla="*/ 2147483647 w 579"/>
                    <a:gd name="T81" fmla="*/ 2147483647 h 738"/>
                    <a:gd name="T82" fmla="*/ 2147483647 w 579"/>
                    <a:gd name="T83" fmla="*/ 2147483647 h 738"/>
                    <a:gd name="T84" fmla="*/ 2147483647 w 579"/>
                    <a:gd name="T85" fmla="*/ 2147483647 h 738"/>
                    <a:gd name="T86" fmla="*/ 2147483647 w 579"/>
                    <a:gd name="T87" fmla="*/ 2147483647 h 738"/>
                    <a:gd name="T88" fmla="*/ 2147483647 w 579"/>
                    <a:gd name="T89" fmla="*/ 2147483647 h 738"/>
                    <a:gd name="T90" fmla="*/ 2147483647 w 579"/>
                    <a:gd name="T91" fmla="*/ 2147483647 h 738"/>
                    <a:gd name="T92" fmla="*/ 2147483647 w 579"/>
                    <a:gd name="T93" fmla="*/ 2147483647 h 738"/>
                    <a:gd name="T94" fmla="*/ 2147483647 w 579"/>
                    <a:gd name="T95" fmla="*/ 2147483647 h 738"/>
                    <a:gd name="T96" fmla="*/ 2147483647 w 579"/>
                    <a:gd name="T97" fmla="*/ 2147483647 h 738"/>
                    <a:gd name="T98" fmla="*/ 2147483647 w 579"/>
                    <a:gd name="T99" fmla="*/ 2147483647 h 738"/>
                    <a:gd name="T100" fmla="*/ 2147483647 w 579"/>
                    <a:gd name="T101" fmla="*/ 2147483647 h 738"/>
                    <a:gd name="T102" fmla="*/ 2147483647 w 579"/>
                    <a:gd name="T103" fmla="*/ 2147483647 h 738"/>
                    <a:gd name="T104" fmla="*/ 2147483647 w 579"/>
                    <a:gd name="T105" fmla="*/ 2147483647 h 738"/>
                    <a:gd name="T106" fmla="*/ 2147483647 w 579"/>
                    <a:gd name="T107" fmla="*/ 2147483647 h 738"/>
                    <a:gd name="T108" fmla="*/ 2147483647 w 579"/>
                    <a:gd name="T109" fmla="*/ 2147483647 h 738"/>
                    <a:gd name="T110" fmla="*/ 2147483647 w 579"/>
                    <a:gd name="T111" fmla="*/ 2147483647 h 738"/>
                    <a:gd name="T112" fmla="*/ 2147483647 w 579"/>
                    <a:gd name="T113" fmla="*/ 2147483647 h 738"/>
                    <a:gd name="T114" fmla="*/ 2147483647 w 579"/>
                    <a:gd name="T115" fmla="*/ 2147483647 h 738"/>
                    <a:gd name="T116" fmla="*/ 2147483647 w 579"/>
                    <a:gd name="T117" fmla="*/ 2147483647 h 738"/>
                    <a:gd name="T118" fmla="*/ 2147483647 w 579"/>
                    <a:gd name="T119" fmla="*/ 2147483647 h 738"/>
                    <a:gd name="T120" fmla="*/ 2147483647 w 579"/>
                    <a:gd name="T121" fmla="*/ 2147483647 h 7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79"/>
                    <a:gd name="T184" fmla="*/ 0 h 738"/>
                    <a:gd name="T185" fmla="*/ 579 w 579"/>
                    <a:gd name="T186" fmla="*/ 738 h 73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79" h="738">
                      <a:moveTo>
                        <a:pt x="0" y="453"/>
                      </a:moveTo>
                      <a:lnTo>
                        <a:pt x="1" y="468"/>
                      </a:lnTo>
                      <a:lnTo>
                        <a:pt x="3" y="491"/>
                      </a:lnTo>
                      <a:lnTo>
                        <a:pt x="48" y="491"/>
                      </a:lnTo>
                      <a:lnTo>
                        <a:pt x="56" y="492"/>
                      </a:lnTo>
                      <a:lnTo>
                        <a:pt x="56" y="479"/>
                      </a:lnTo>
                      <a:lnTo>
                        <a:pt x="41" y="472"/>
                      </a:lnTo>
                      <a:lnTo>
                        <a:pt x="40" y="434"/>
                      </a:lnTo>
                      <a:lnTo>
                        <a:pt x="42" y="431"/>
                      </a:lnTo>
                      <a:lnTo>
                        <a:pt x="83" y="442"/>
                      </a:lnTo>
                      <a:lnTo>
                        <a:pt x="83" y="463"/>
                      </a:lnTo>
                      <a:lnTo>
                        <a:pt x="68" y="469"/>
                      </a:lnTo>
                      <a:lnTo>
                        <a:pt x="71" y="485"/>
                      </a:lnTo>
                      <a:lnTo>
                        <a:pt x="67" y="485"/>
                      </a:lnTo>
                      <a:lnTo>
                        <a:pt x="65" y="487"/>
                      </a:lnTo>
                      <a:lnTo>
                        <a:pt x="68" y="494"/>
                      </a:lnTo>
                      <a:lnTo>
                        <a:pt x="67" y="532"/>
                      </a:lnTo>
                      <a:lnTo>
                        <a:pt x="73" y="527"/>
                      </a:lnTo>
                      <a:lnTo>
                        <a:pt x="79" y="510"/>
                      </a:lnTo>
                      <a:lnTo>
                        <a:pt x="79" y="506"/>
                      </a:lnTo>
                      <a:lnTo>
                        <a:pt x="82" y="492"/>
                      </a:lnTo>
                      <a:lnTo>
                        <a:pt x="86" y="467"/>
                      </a:lnTo>
                      <a:lnTo>
                        <a:pt x="89" y="466"/>
                      </a:lnTo>
                      <a:lnTo>
                        <a:pt x="94" y="468"/>
                      </a:lnTo>
                      <a:lnTo>
                        <a:pt x="109" y="471"/>
                      </a:lnTo>
                      <a:lnTo>
                        <a:pt x="108" y="474"/>
                      </a:lnTo>
                      <a:lnTo>
                        <a:pt x="114" y="477"/>
                      </a:lnTo>
                      <a:lnTo>
                        <a:pt x="109" y="497"/>
                      </a:lnTo>
                      <a:lnTo>
                        <a:pt x="99" y="524"/>
                      </a:lnTo>
                      <a:lnTo>
                        <a:pt x="100" y="548"/>
                      </a:lnTo>
                      <a:lnTo>
                        <a:pt x="119" y="552"/>
                      </a:lnTo>
                      <a:lnTo>
                        <a:pt x="125" y="549"/>
                      </a:lnTo>
                      <a:lnTo>
                        <a:pt x="126" y="548"/>
                      </a:lnTo>
                      <a:lnTo>
                        <a:pt x="130" y="543"/>
                      </a:lnTo>
                      <a:lnTo>
                        <a:pt x="136" y="533"/>
                      </a:lnTo>
                      <a:lnTo>
                        <a:pt x="136" y="527"/>
                      </a:lnTo>
                      <a:lnTo>
                        <a:pt x="135" y="519"/>
                      </a:lnTo>
                      <a:lnTo>
                        <a:pt x="135" y="508"/>
                      </a:lnTo>
                      <a:lnTo>
                        <a:pt x="145" y="496"/>
                      </a:lnTo>
                      <a:lnTo>
                        <a:pt x="151" y="494"/>
                      </a:lnTo>
                      <a:lnTo>
                        <a:pt x="171" y="494"/>
                      </a:lnTo>
                      <a:lnTo>
                        <a:pt x="180" y="498"/>
                      </a:lnTo>
                      <a:lnTo>
                        <a:pt x="184" y="498"/>
                      </a:lnTo>
                      <a:lnTo>
                        <a:pt x="193" y="505"/>
                      </a:lnTo>
                      <a:lnTo>
                        <a:pt x="194" y="515"/>
                      </a:lnTo>
                      <a:lnTo>
                        <a:pt x="191" y="524"/>
                      </a:lnTo>
                      <a:lnTo>
                        <a:pt x="181" y="541"/>
                      </a:lnTo>
                      <a:lnTo>
                        <a:pt x="176" y="559"/>
                      </a:lnTo>
                      <a:lnTo>
                        <a:pt x="174" y="564"/>
                      </a:lnTo>
                      <a:lnTo>
                        <a:pt x="175" y="572"/>
                      </a:lnTo>
                      <a:lnTo>
                        <a:pt x="171" y="581"/>
                      </a:lnTo>
                      <a:lnTo>
                        <a:pt x="168" y="583"/>
                      </a:lnTo>
                      <a:lnTo>
                        <a:pt x="162" y="583"/>
                      </a:lnTo>
                      <a:lnTo>
                        <a:pt x="161" y="582"/>
                      </a:lnTo>
                      <a:lnTo>
                        <a:pt x="145" y="589"/>
                      </a:lnTo>
                      <a:lnTo>
                        <a:pt x="131" y="607"/>
                      </a:lnTo>
                      <a:lnTo>
                        <a:pt x="123" y="606"/>
                      </a:lnTo>
                      <a:lnTo>
                        <a:pt x="116" y="607"/>
                      </a:lnTo>
                      <a:lnTo>
                        <a:pt x="112" y="602"/>
                      </a:lnTo>
                      <a:lnTo>
                        <a:pt x="108" y="607"/>
                      </a:lnTo>
                      <a:lnTo>
                        <a:pt x="111" y="620"/>
                      </a:lnTo>
                      <a:lnTo>
                        <a:pt x="110" y="626"/>
                      </a:lnTo>
                      <a:lnTo>
                        <a:pt x="106" y="625"/>
                      </a:lnTo>
                      <a:lnTo>
                        <a:pt x="104" y="622"/>
                      </a:lnTo>
                      <a:lnTo>
                        <a:pt x="101" y="624"/>
                      </a:lnTo>
                      <a:lnTo>
                        <a:pt x="105" y="632"/>
                      </a:lnTo>
                      <a:lnTo>
                        <a:pt x="104" y="640"/>
                      </a:lnTo>
                      <a:lnTo>
                        <a:pt x="101" y="643"/>
                      </a:lnTo>
                      <a:lnTo>
                        <a:pt x="104" y="645"/>
                      </a:lnTo>
                      <a:lnTo>
                        <a:pt x="109" y="649"/>
                      </a:lnTo>
                      <a:lnTo>
                        <a:pt x="100" y="659"/>
                      </a:lnTo>
                      <a:lnTo>
                        <a:pt x="95" y="653"/>
                      </a:lnTo>
                      <a:lnTo>
                        <a:pt x="93" y="662"/>
                      </a:lnTo>
                      <a:lnTo>
                        <a:pt x="89" y="660"/>
                      </a:lnTo>
                      <a:lnTo>
                        <a:pt x="82" y="664"/>
                      </a:lnTo>
                      <a:lnTo>
                        <a:pt x="82" y="672"/>
                      </a:lnTo>
                      <a:lnTo>
                        <a:pt x="77" y="682"/>
                      </a:lnTo>
                      <a:lnTo>
                        <a:pt x="72" y="701"/>
                      </a:lnTo>
                      <a:lnTo>
                        <a:pt x="68" y="706"/>
                      </a:lnTo>
                      <a:lnTo>
                        <a:pt x="82" y="710"/>
                      </a:lnTo>
                      <a:lnTo>
                        <a:pt x="106" y="708"/>
                      </a:lnTo>
                      <a:lnTo>
                        <a:pt x="107" y="715"/>
                      </a:lnTo>
                      <a:lnTo>
                        <a:pt x="109" y="719"/>
                      </a:lnTo>
                      <a:lnTo>
                        <a:pt x="150" y="724"/>
                      </a:lnTo>
                      <a:lnTo>
                        <a:pt x="155" y="735"/>
                      </a:lnTo>
                      <a:lnTo>
                        <a:pt x="174" y="734"/>
                      </a:lnTo>
                      <a:lnTo>
                        <a:pt x="183" y="731"/>
                      </a:lnTo>
                      <a:lnTo>
                        <a:pt x="199" y="737"/>
                      </a:lnTo>
                      <a:lnTo>
                        <a:pt x="211" y="737"/>
                      </a:lnTo>
                      <a:lnTo>
                        <a:pt x="211" y="727"/>
                      </a:lnTo>
                      <a:lnTo>
                        <a:pt x="206" y="709"/>
                      </a:lnTo>
                      <a:lnTo>
                        <a:pt x="213" y="700"/>
                      </a:lnTo>
                      <a:lnTo>
                        <a:pt x="224" y="705"/>
                      </a:lnTo>
                      <a:lnTo>
                        <a:pt x="239" y="705"/>
                      </a:lnTo>
                      <a:lnTo>
                        <a:pt x="247" y="703"/>
                      </a:lnTo>
                      <a:lnTo>
                        <a:pt x="250" y="696"/>
                      </a:lnTo>
                      <a:lnTo>
                        <a:pt x="269" y="692"/>
                      </a:lnTo>
                      <a:lnTo>
                        <a:pt x="270" y="682"/>
                      </a:lnTo>
                      <a:lnTo>
                        <a:pt x="274" y="680"/>
                      </a:lnTo>
                      <a:lnTo>
                        <a:pt x="278" y="684"/>
                      </a:lnTo>
                      <a:lnTo>
                        <a:pt x="278" y="692"/>
                      </a:lnTo>
                      <a:lnTo>
                        <a:pt x="280" y="691"/>
                      </a:lnTo>
                      <a:lnTo>
                        <a:pt x="284" y="680"/>
                      </a:lnTo>
                      <a:lnTo>
                        <a:pt x="284" y="664"/>
                      </a:lnTo>
                      <a:lnTo>
                        <a:pt x="279" y="661"/>
                      </a:lnTo>
                      <a:lnTo>
                        <a:pt x="274" y="659"/>
                      </a:lnTo>
                      <a:lnTo>
                        <a:pt x="265" y="649"/>
                      </a:lnTo>
                      <a:lnTo>
                        <a:pt x="261" y="642"/>
                      </a:lnTo>
                      <a:lnTo>
                        <a:pt x="253" y="639"/>
                      </a:lnTo>
                      <a:lnTo>
                        <a:pt x="236" y="624"/>
                      </a:lnTo>
                      <a:lnTo>
                        <a:pt x="231" y="614"/>
                      </a:lnTo>
                      <a:lnTo>
                        <a:pt x="231" y="589"/>
                      </a:lnTo>
                      <a:lnTo>
                        <a:pt x="233" y="577"/>
                      </a:lnTo>
                      <a:lnTo>
                        <a:pt x="240" y="565"/>
                      </a:lnTo>
                      <a:lnTo>
                        <a:pt x="252" y="556"/>
                      </a:lnTo>
                      <a:lnTo>
                        <a:pt x="271" y="546"/>
                      </a:lnTo>
                      <a:lnTo>
                        <a:pt x="278" y="540"/>
                      </a:lnTo>
                      <a:lnTo>
                        <a:pt x="284" y="535"/>
                      </a:lnTo>
                      <a:lnTo>
                        <a:pt x="293" y="522"/>
                      </a:lnTo>
                      <a:lnTo>
                        <a:pt x="299" y="525"/>
                      </a:lnTo>
                      <a:lnTo>
                        <a:pt x="302" y="524"/>
                      </a:lnTo>
                      <a:lnTo>
                        <a:pt x="310" y="519"/>
                      </a:lnTo>
                      <a:lnTo>
                        <a:pt x="319" y="514"/>
                      </a:lnTo>
                      <a:lnTo>
                        <a:pt x="324" y="511"/>
                      </a:lnTo>
                      <a:lnTo>
                        <a:pt x="333" y="511"/>
                      </a:lnTo>
                      <a:lnTo>
                        <a:pt x="335" y="507"/>
                      </a:lnTo>
                      <a:lnTo>
                        <a:pt x="341" y="504"/>
                      </a:lnTo>
                      <a:lnTo>
                        <a:pt x="347" y="493"/>
                      </a:lnTo>
                      <a:lnTo>
                        <a:pt x="350" y="491"/>
                      </a:lnTo>
                      <a:lnTo>
                        <a:pt x="354" y="491"/>
                      </a:lnTo>
                      <a:lnTo>
                        <a:pt x="364" y="505"/>
                      </a:lnTo>
                      <a:lnTo>
                        <a:pt x="380" y="511"/>
                      </a:lnTo>
                      <a:lnTo>
                        <a:pt x="380" y="516"/>
                      </a:lnTo>
                      <a:lnTo>
                        <a:pt x="383" y="522"/>
                      </a:lnTo>
                      <a:lnTo>
                        <a:pt x="389" y="529"/>
                      </a:lnTo>
                      <a:lnTo>
                        <a:pt x="397" y="539"/>
                      </a:lnTo>
                      <a:lnTo>
                        <a:pt x="401" y="545"/>
                      </a:lnTo>
                      <a:lnTo>
                        <a:pt x="397" y="554"/>
                      </a:lnTo>
                      <a:lnTo>
                        <a:pt x="401" y="561"/>
                      </a:lnTo>
                      <a:lnTo>
                        <a:pt x="409" y="563"/>
                      </a:lnTo>
                      <a:lnTo>
                        <a:pt x="417" y="570"/>
                      </a:lnTo>
                      <a:lnTo>
                        <a:pt x="423" y="573"/>
                      </a:lnTo>
                      <a:lnTo>
                        <a:pt x="427" y="574"/>
                      </a:lnTo>
                      <a:lnTo>
                        <a:pt x="436" y="570"/>
                      </a:lnTo>
                      <a:lnTo>
                        <a:pt x="441" y="567"/>
                      </a:lnTo>
                      <a:lnTo>
                        <a:pt x="446" y="568"/>
                      </a:lnTo>
                      <a:lnTo>
                        <a:pt x="454" y="575"/>
                      </a:lnTo>
                      <a:lnTo>
                        <a:pt x="467" y="581"/>
                      </a:lnTo>
                      <a:lnTo>
                        <a:pt x="475" y="592"/>
                      </a:lnTo>
                      <a:lnTo>
                        <a:pt x="482" y="594"/>
                      </a:lnTo>
                      <a:lnTo>
                        <a:pt x="494" y="594"/>
                      </a:lnTo>
                      <a:lnTo>
                        <a:pt x="501" y="587"/>
                      </a:lnTo>
                      <a:lnTo>
                        <a:pt x="504" y="581"/>
                      </a:lnTo>
                      <a:lnTo>
                        <a:pt x="515" y="561"/>
                      </a:lnTo>
                      <a:lnTo>
                        <a:pt x="516" y="539"/>
                      </a:lnTo>
                      <a:lnTo>
                        <a:pt x="519" y="532"/>
                      </a:lnTo>
                      <a:lnTo>
                        <a:pt x="520" y="513"/>
                      </a:lnTo>
                      <a:lnTo>
                        <a:pt x="517" y="510"/>
                      </a:lnTo>
                      <a:lnTo>
                        <a:pt x="515" y="508"/>
                      </a:lnTo>
                      <a:lnTo>
                        <a:pt x="509" y="503"/>
                      </a:lnTo>
                      <a:lnTo>
                        <a:pt x="502" y="493"/>
                      </a:lnTo>
                      <a:lnTo>
                        <a:pt x="502" y="485"/>
                      </a:lnTo>
                      <a:lnTo>
                        <a:pt x="507" y="482"/>
                      </a:lnTo>
                      <a:lnTo>
                        <a:pt x="515" y="474"/>
                      </a:lnTo>
                      <a:lnTo>
                        <a:pt x="517" y="462"/>
                      </a:lnTo>
                      <a:lnTo>
                        <a:pt x="515" y="453"/>
                      </a:lnTo>
                      <a:lnTo>
                        <a:pt x="515" y="445"/>
                      </a:lnTo>
                      <a:lnTo>
                        <a:pt x="513" y="440"/>
                      </a:lnTo>
                      <a:lnTo>
                        <a:pt x="508" y="440"/>
                      </a:lnTo>
                      <a:lnTo>
                        <a:pt x="501" y="437"/>
                      </a:lnTo>
                      <a:lnTo>
                        <a:pt x="494" y="427"/>
                      </a:lnTo>
                      <a:lnTo>
                        <a:pt x="488" y="426"/>
                      </a:lnTo>
                      <a:lnTo>
                        <a:pt x="485" y="443"/>
                      </a:lnTo>
                      <a:lnTo>
                        <a:pt x="478" y="452"/>
                      </a:lnTo>
                      <a:lnTo>
                        <a:pt x="464" y="465"/>
                      </a:lnTo>
                      <a:lnTo>
                        <a:pt x="460" y="469"/>
                      </a:lnTo>
                      <a:lnTo>
                        <a:pt x="452" y="471"/>
                      </a:lnTo>
                      <a:lnTo>
                        <a:pt x="440" y="465"/>
                      </a:lnTo>
                      <a:lnTo>
                        <a:pt x="437" y="466"/>
                      </a:lnTo>
                      <a:lnTo>
                        <a:pt x="437" y="476"/>
                      </a:lnTo>
                      <a:lnTo>
                        <a:pt x="433" y="479"/>
                      </a:lnTo>
                      <a:lnTo>
                        <a:pt x="427" y="473"/>
                      </a:lnTo>
                      <a:lnTo>
                        <a:pt x="422" y="460"/>
                      </a:lnTo>
                      <a:lnTo>
                        <a:pt x="404" y="443"/>
                      </a:lnTo>
                      <a:lnTo>
                        <a:pt x="393" y="440"/>
                      </a:lnTo>
                      <a:lnTo>
                        <a:pt x="388" y="433"/>
                      </a:lnTo>
                      <a:lnTo>
                        <a:pt x="380" y="434"/>
                      </a:lnTo>
                      <a:lnTo>
                        <a:pt x="374" y="429"/>
                      </a:lnTo>
                      <a:lnTo>
                        <a:pt x="373" y="427"/>
                      </a:lnTo>
                      <a:lnTo>
                        <a:pt x="368" y="427"/>
                      </a:lnTo>
                      <a:lnTo>
                        <a:pt x="354" y="412"/>
                      </a:lnTo>
                      <a:lnTo>
                        <a:pt x="351" y="404"/>
                      </a:lnTo>
                      <a:lnTo>
                        <a:pt x="349" y="398"/>
                      </a:lnTo>
                      <a:lnTo>
                        <a:pt x="347" y="362"/>
                      </a:lnTo>
                      <a:lnTo>
                        <a:pt x="346" y="356"/>
                      </a:lnTo>
                      <a:lnTo>
                        <a:pt x="338" y="353"/>
                      </a:lnTo>
                      <a:lnTo>
                        <a:pt x="331" y="350"/>
                      </a:lnTo>
                      <a:lnTo>
                        <a:pt x="329" y="344"/>
                      </a:lnTo>
                      <a:lnTo>
                        <a:pt x="330" y="343"/>
                      </a:lnTo>
                      <a:lnTo>
                        <a:pt x="341" y="334"/>
                      </a:lnTo>
                      <a:lnTo>
                        <a:pt x="347" y="330"/>
                      </a:lnTo>
                      <a:lnTo>
                        <a:pt x="350" y="325"/>
                      </a:lnTo>
                      <a:lnTo>
                        <a:pt x="360" y="320"/>
                      </a:lnTo>
                      <a:lnTo>
                        <a:pt x="375" y="316"/>
                      </a:lnTo>
                      <a:lnTo>
                        <a:pt x="390" y="314"/>
                      </a:lnTo>
                      <a:lnTo>
                        <a:pt x="408" y="309"/>
                      </a:lnTo>
                      <a:lnTo>
                        <a:pt x="431" y="302"/>
                      </a:lnTo>
                      <a:lnTo>
                        <a:pt x="436" y="299"/>
                      </a:lnTo>
                      <a:lnTo>
                        <a:pt x="476" y="252"/>
                      </a:lnTo>
                      <a:lnTo>
                        <a:pt x="484" y="241"/>
                      </a:lnTo>
                      <a:lnTo>
                        <a:pt x="519" y="208"/>
                      </a:lnTo>
                      <a:lnTo>
                        <a:pt x="519" y="205"/>
                      </a:lnTo>
                      <a:lnTo>
                        <a:pt x="513" y="181"/>
                      </a:lnTo>
                      <a:lnTo>
                        <a:pt x="512" y="171"/>
                      </a:lnTo>
                      <a:lnTo>
                        <a:pt x="513" y="168"/>
                      </a:lnTo>
                      <a:lnTo>
                        <a:pt x="516" y="164"/>
                      </a:lnTo>
                      <a:lnTo>
                        <a:pt x="536" y="167"/>
                      </a:lnTo>
                      <a:lnTo>
                        <a:pt x="543" y="157"/>
                      </a:lnTo>
                      <a:lnTo>
                        <a:pt x="543" y="148"/>
                      </a:lnTo>
                      <a:lnTo>
                        <a:pt x="547" y="132"/>
                      </a:lnTo>
                      <a:lnTo>
                        <a:pt x="552" y="126"/>
                      </a:lnTo>
                      <a:lnTo>
                        <a:pt x="566" y="117"/>
                      </a:lnTo>
                      <a:lnTo>
                        <a:pt x="574" y="115"/>
                      </a:lnTo>
                      <a:lnTo>
                        <a:pt x="578" y="111"/>
                      </a:lnTo>
                      <a:lnTo>
                        <a:pt x="574" y="106"/>
                      </a:lnTo>
                      <a:lnTo>
                        <a:pt x="571" y="104"/>
                      </a:lnTo>
                      <a:lnTo>
                        <a:pt x="571" y="97"/>
                      </a:lnTo>
                      <a:lnTo>
                        <a:pt x="571" y="96"/>
                      </a:lnTo>
                      <a:lnTo>
                        <a:pt x="569" y="93"/>
                      </a:lnTo>
                      <a:lnTo>
                        <a:pt x="561" y="96"/>
                      </a:lnTo>
                      <a:lnTo>
                        <a:pt x="557" y="100"/>
                      </a:lnTo>
                      <a:lnTo>
                        <a:pt x="547" y="99"/>
                      </a:lnTo>
                      <a:lnTo>
                        <a:pt x="534" y="90"/>
                      </a:lnTo>
                      <a:lnTo>
                        <a:pt x="516" y="66"/>
                      </a:lnTo>
                      <a:lnTo>
                        <a:pt x="505" y="51"/>
                      </a:lnTo>
                      <a:lnTo>
                        <a:pt x="502" y="51"/>
                      </a:lnTo>
                      <a:lnTo>
                        <a:pt x="498" y="52"/>
                      </a:lnTo>
                      <a:lnTo>
                        <a:pt x="480" y="54"/>
                      </a:lnTo>
                      <a:lnTo>
                        <a:pt x="475" y="55"/>
                      </a:lnTo>
                      <a:lnTo>
                        <a:pt x="468" y="61"/>
                      </a:lnTo>
                      <a:lnTo>
                        <a:pt x="462" y="58"/>
                      </a:lnTo>
                      <a:lnTo>
                        <a:pt x="457" y="58"/>
                      </a:lnTo>
                      <a:lnTo>
                        <a:pt x="453" y="53"/>
                      </a:lnTo>
                      <a:lnTo>
                        <a:pt x="452" y="49"/>
                      </a:lnTo>
                      <a:lnTo>
                        <a:pt x="453" y="43"/>
                      </a:lnTo>
                      <a:lnTo>
                        <a:pt x="451" y="39"/>
                      </a:lnTo>
                      <a:lnTo>
                        <a:pt x="450" y="35"/>
                      </a:lnTo>
                      <a:lnTo>
                        <a:pt x="449" y="34"/>
                      </a:lnTo>
                      <a:lnTo>
                        <a:pt x="443" y="36"/>
                      </a:lnTo>
                      <a:lnTo>
                        <a:pt x="437" y="39"/>
                      </a:lnTo>
                      <a:lnTo>
                        <a:pt x="436" y="39"/>
                      </a:lnTo>
                      <a:lnTo>
                        <a:pt x="433" y="36"/>
                      </a:lnTo>
                      <a:lnTo>
                        <a:pt x="431" y="29"/>
                      </a:lnTo>
                      <a:lnTo>
                        <a:pt x="428" y="24"/>
                      </a:lnTo>
                      <a:lnTo>
                        <a:pt x="421" y="20"/>
                      </a:lnTo>
                      <a:lnTo>
                        <a:pt x="408" y="20"/>
                      </a:lnTo>
                      <a:lnTo>
                        <a:pt x="392" y="11"/>
                      </a:lnTo>
                      <a:lnTo>
                        <a:pt x="383" y="11"/>
                      </a:lnTo>
                      <a:lnTo>
                        <a:pt x="377" y="10"/>
                      </a:lnTo>
                      <a:lnTo>
                        <a:pt x="367" y="7"/>
                      </a:lnTo>
                      <a:lnTo>
                        <a:pt x="356" y="3"/>
                      </a:lnTo>
                      <a:lnTo>
                        <a:pt x="330" y="0"/>
                      </a:lnTo>
                      <a:lnTo>
                        <a:pt x="285" y="5"/>
                      </a:lnTo>
                      <a:lnTo>
                        <a:pt x="275" y="7"/>
                      </a:lnTo>
                      <a:lnTo>
                        <a:pt x="269" y="11"/>
                      </a:lnTo>
                      <a:lnTo>
                        <a:pt x="275" y="21"/>
                      </a:lnTo>
                      <a:lnTo>
                        <a:pt x="285" y="43"/>
                      </a:lnTo>
                      <a:lnTo>
                        <a:pt x="295" y="53"/>
                      </a:lnTo>
                      <a:lnTo>
                        <a:pt x="306" y="77"/>
                      </a:lnTo>
                      <a:lnTo>
                        <a:pt x="310" y="111"/>
                      </a:lnTo>
                      <a:lnTo>
                        <a:pt x="308" y="135"/>
                      </a:lnTo>
                      <a:lnTo>
                        <a:pt x="303" y="140"/>
                      </a:lnTo>
                      <a:lnTo>
                        <a:pt x="293" y="138"/>
                      </a:lnTo>
                      <a:lnTo>
                        <a:pt x="279" y="141"/>
                      </a:lnTo>
                      <a:lnTo>
                        <a:pt x="269" y="140"/>
                      </a:lnTo>
                      <a:lnTo>
                        <a:pt x="257" y="142"/>
                      </a:lnTo>
                      <a:lnTo>
                        <a:pt x="248" y="146"/>
                      </a:lnTo>
                      <a:lnTo>
                        <a:pt x="238" y="141"/>
                      </a:lnTo>
                      <a:lnTo>
                        <a:pt x="211" y="141"/>
                      </a:lnTo>
                      <a:lnTo>
                        <a:pt x="193" y="135"/>
                      </a:lnTo>
                      <a:lnTo>
                        <a:pt x="175" y="134"/>
                      </a:lnTo>
                      <a:lnTo>
                        <a:pt x="158" y="131"/>
                      </a:lnTo>
                      <a:lnTo>
                        <a:pt x="140" y="134"/>
                      </a:lnTo>
                      <a:lnTo>
                        <a:pt x="136" y="140"/>
                      </a:lnTo>
                      <a:lnTo>
                        <a:pt x="136" y="151"/>
                      </a:lnTo>
                      <a:lnTo>
                        <a:pt x="131" y="155"/>
                      </a:lnTo>
                      <a:lnTo>
                        <a:pt x="111" y="170"/>
                      </a:lnTo>
                      <a:lnTo>
                        <a:pt x="108" y="176"/>
                      </a:lnTo>
                      <a:lnTo>
                        <a:pt x="98" y="191"/>
                      </a:lnTo>
                      <a:lnTo>
                        <a:pt x="93" y="191"/>
                      </a:lnTo>
                      <a:lnTo>
                        <a:pt x="73" y="199"/>
                      </a:lnTo>
                      <a:lnTo>
                        <a:pt x="69" y="205"/>
                      </a:lnTo>
                      <a:lnTo>
                        <a:pt x="61" y="230"/>
                      </a:lnTo>
                      <a:lnTo>
                        <a:pt x="64" y="245"/>
                      </a:lnTo>
                      <a:lnTo>
                        <a:pt x="61" y="259"/>
                      </a:lnTo>
                      <a:lnTo>
                        <a:pt x="67" y="269"/>
                      </a:lnTo>
                      <a:lnTo>
                        <a:pt x="65" y="271"/>
                      </a:lnTo>
                      <a:lnTo>
                        <a:pt x="47" y="272"/>
                      </a:lnTo>
                      <a:lnTo>
                        <a:pt x="41" y="277"/>
                      </a:lnTo>
                      <a:lnTo>
                        <a:pt x="41" y="287"/>
                      </a:lnTo>
                      <a:lnTo>
                        <a:pt x="25" y="293"/>
                      </a:lnTo>
                      <a:lnTo>
                        <a:pt x="22" y="297"/>
                      </a:lnTo>
                      <a:lnTo>
                        <a:pt x="15" y="321"/>
                      </a:lnTo>
                      <a:lnTo>
                        <a:pt x="16" y="344"/>
                      </a:lnTo>
                      <a:lnTo>
                        <a:pt x="13" y="350"/>
                      </a:lnTo>
                      <a:lnTo>
                        <a:pt x="5" y="360"/>
                      </a:lnTo>
                      <a:lnTo>
                        <a:pt x="0" y="453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5" name="Freeform 34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D7412C6A-FF51-49B5-908D-22527608D5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55576" y="964800"/>
                  <a:ext cx="981126" cy="1361404"/>
                </a:xfrm>
                <a:custGeom>
                  <a:avLst/>
                  <a:gdLst>
                    <a:gd name="T0" fmla="*/ 2147483647 w 618"/>
                    <a:gd name="T1" fmla="*/ 2147483647 h 880"/>
                    <a:gd name="T2" fmla="*/ 2147483647 w 618"/>
                    <a:gd name="T3" fmla="*/ 2147483647 h 880"/>
                    <a:gd name="T4" fmla="*/ 2147483647 w 618"/>
                    <a:gd name="T5" fmla="*/ 2147483647 h 880"/>
                    <a:gd name="T6" fmla="*/ 2147483647 w 618"/>
                    <a:gd name="T7" fmla="*/ 2147483647 h 880"/>
                    <a:gd name="T8" fmla="*/ 2147483647 w 618"/>
                    <a:gd name="T9" fmla="*/ 2147483647 h 880"/>
                    <a:gd name="T10" fmla="*/ 2147483647 w 618"/>
                    <a:gd name="T11" fmla="*/ 2147483647 h 880"/>
                    <a:gd name="T12" fmla="*/ 2147483647 w 618"/>
                    <a:gd name="T13" fmla="*/ 2147483647 h 880"/>
                    <a:gd name="T14" fmla="*/ 2147483647 w 618"/>
                    <a:gd name="T15" fmla="*/ 2147483647 h 880"/>
                    <a:gd name="T16" fmla="*/ 2147483647 w 618"/>
                    <a:gd name="T17" fmla="*/ 2147483647 h 880"/>
                    <a:gd name="T18" fmla="*/ 2147483647 w 618"/>
                    <a:gd name="T19" fmla="*/ 2147483647 h 880"/>
                    <a:gd name="T20" fmla="*/ 2147483647 w 618"/>
                    <a:gd name="T21" fmla="*/ 2147483647 h 880"/>
                    <a:gd name="T22" fmla="*/ 2147483647 w 618"/>
                    <a:gd name="T23" fmla="*/ 2147483647 h 880"/>
                    <a:gd name="T24" fmla="*/ 2147483647 w 618"/>
                    <a:gd name="T25" fmla="*/ 2147483647 h 880"/>
                    <a:gd name="T26" fmla="*/ 2147483647 w 618"/>
                    <a:gd name="T27" fmla="*/ 2147483647 h 880"/>
                    <a:gd name="T28" fmla="*/ 2147483647 w 618"/>
                    <a:gd name="T29" fmla="*/ 2147483647 h 880"/>
                    <a:gd name="T30" fmla="*/ 2147483647 w 618"/>
                    <a:gd name="T31" fmla="*/ 2147483647 h 880"/>
                    <a:gd name="T32" fmla="*/ 2147483647 w 618"/>
                    <a:gd name="T33" fmla="*/ 2147483647 h 880"/>
                    <a:gd name="T34" fmla="*/ 2147483647 w 618"/>
                    <a:gd name="T35" fmla="*/ 2147483647 h 880"/>
                    <a:gd name="T36" fmla="*/ 2147483647 w 618"/>
                    <a:gd name="T37" fmla="*/ 2147483647 h 880"/>
                    <a:gd name="T38" fmla="*/ 2147483647 w 618"/>
                    <a:gd name="T39" fmla="*/ 2147483647 h 880"/>
                    <a:gd name="T40" fmla="*/ 2147483647 w 618"/>
                    <a:gd name="T41" fmla="*/ 2147483647 h 880"/>
                    <a:gd name="T42" fmla="*/ 2147483647 w 618"/>
                    <a:gd name="T43" fmla="*/ 2147483647 h 880"/>
                    <a:gd name="T44" fmla="*/ 2147483647 w 618"/>
                    <a:gd name="T45" fmla="*/ 2147483647 h 880"/>
                    <a:gd name="T46" fmla="*/ 2147483647 w 618"/>
                    <a:gd name="T47" fmla="*/ 2147483647 h 880"/>
                    <a:gd name="T48" fmla="*/ 2147483647 w 618"/>
                    <a:gd name="T49" fmla="*/ 2147483647 h 880"/>
                    <a:gd name="T50" fmla="*/ 2147483647 w 618"/>
                    <a:gd name="T51" fmla="*/ 2147483647 h 880"/>
                    <a:gd name="T52" fmla="*/ 2147483647 w 618"/>
                    <a:gd name="T53" fmla="*/ 2147483647 h 880"/>
                    <a:gd name="T54" fmla="*/ 2147483647 w 618"/>
                    <a:gd name="T55" fmla="*/ 2147483647 h 880"/>
                    <a:gd name="T56" fmla="*/ 2147483647 w 618"/>
                    <a:gd name="T57" fmla="*/ 2147483647 h 880"/>
                    <a:gd name="T58" fmla="*/ 2147483647 w 618"/>
                    <a:gd name="T59" fmla="*/ 2147483647 h 880"/>
                    <a:gd name="T60" fmla="*/ 2147483647 w 618"/>
                    <a:gd name="T61" fmla="*/ 2147483647 h 880"/>
                    <a:gd name="T62" fmla="*/ 2147483647 w 618"/>
                    <a:gd name="T63" fmla="*/ 2147483647 h 880"/>
                    <a:gd name="T64" fmla="*/ 2147483647 w 618"/>
                    <a:gd name="T65" fmla="*/ 2147483647 h 880"/>
                    <a:gd name="T66" fmla="*/ 2147483647 w 618"/>
                    <a:gd name="T67" fmla="*/ 2147483647 h 880"/>
                    <a:gd name="T68" fmla="*/ 2147483647 w 618"/>
                    <a:gd name="T69" fmla="*/ 2147483647 h 880"/>
                    <a:gd name="T70" fmla="*/ 2147483647 w 618"/>
                    <a:gd name="T71" fmla="*/ 2147483647 h 880"/>
                    <a:gd name="T72" fmla="*/ 2147483647 w 618"/>
                    <a:gd name="T73" fmla="*/ 2147483647 h 880"/>
                    <a:gd name="T74" fmla="*/ 2147483647 w 618"/>
                    <a:gd name="T75" fmla="*/ 2147483647 h 880"/>
                    <a:gd name="T76" fmla="*/ 2147483647 w 618"/>
                    <a:gd name="T77" fmla="*/ 2147483647 h 880"/>
                    <a:gd name="T78" fmla="*/ 2147483647 w 618"/>
                    <a:gd name="T79" fmla="*/ 2147483647 h 880"/>
                    <a:gd name="T80" fmla="*/ 2147483647 w 618"/>
                    <a:gd name="T81" fmla="*/ 2147483647 h 880"/>
                    <a:gd name="T82" fmla="*/ 2147483647 w 618"/>
                    <a:gd name="T83" fmla="*/ 2147483647 h 880"/>
                    <a:gd name="T84" fmla="*/ 2147483647 w 618"/>
                    <a:gd name="T85" fmla="*/ 2147483647 h 880"/>
                    <a:gd name="T86" fmla="*/ 2147483647 w 618"/>
                    <a:gd name="T87" fmla="*/ 2147483647 h 880"/>
                    <a:gd name="T88" fmla="*/ 2147483647 w 618"/>
                    <a:gd name="T89" fmla="*/ 2147483647 h 8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18"/>
                    <a:gd name="T136" fmla="*/ 0 h 880"/>
                    <a:gd name="T137" fmla="*/ 618 w 618"/>
                    <a:gd name="T138" fmla="*/ 880 h 88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18" h="880">
                      <a:moveTo>
                        <a:pt x="18" y="17"/>
                      </a:moveTo>
                      <a:lnTo>
                        <a:pt x="0" y="0"/>
                      </a:lnTo>
                      <a:lnTo>
                        <a:pt x="159" y="1"/>
                      </a:lnTo>
                      <a:lnTo>
                        <a:pt x="372" y="4"/>
                      </a:lnTo>
                      <a:lnTo>
                        <a:pt x="377" y="4"/>
                      </a:lnTo>
                      <a:lnTo>
                        <a:pt x="360" y="29"/>
                      </a:lnTo>
                      <a:lnTo>
                        <a:pt x="338" y="49"/>
                      </a:lnTo>
                      <a:lnTo>
                        <a:pt x="322" y="72"/>
                      </a:lnTo>
                      <a:lnTo>
                        <a:pt x="320" y="93"/>
                      </a:lnTo>
                      <a:lnTo>
                        <a:pt x="316" y="90"/>
                      </a:lnTo>
                      <a:lnTo>
                        <a:pt x="311" y="93"/>
                      </a:lnTo>
                      <a:lnTo>
                        <a:pt x="312" y="124"/>
                      </a:lnTo>
                      <a:lnTo>
                        <a:pt x="310" y="132"/>
                      </a:lnTo>
                      <a:lnTo>
                        <a:pt x="303" y="132"/>
                      </a:lnTo>
                      <a:lnTo>
                        <a:pt x="311" y="144"/>
                      </a:lnTo>
                      <a:lnTo>
                        <a:pt x="317" y="146"/>
                      </a:lnTo>
                      <a:lnTo>
                        <a:pt x="331" y="164"/>
                      </a:lnTo>
                      <a:lnTo>
                        <a:pt x="336" y="170"/>
                      </a:lnTo>
                      <a:lnTo>
                        <a:pt x="336" y="180"/>
                      </a:lnTo>
                      <a:lnTo>
                        <a:pt x="339" y="189"/>
                      </a:lnTo>
                      <a:lnTo>
                        <a:pt x="339" y="198"/>
                      </a:lnTo>
                      <a:lnTo>
                        <a:pt x="333" y="201"/>
                      </a:lnTo>
                      <a:lnTo>
                        <a:pt x="329" y="210"/>
                      </a:lnTo>
                      <a:lnTo>
                        <a:pt x="329" y="223"/>
                      </a:lnTo>
                      <a:lnTo>
                        <a:pt x="326" y="233"/>
                      </a:lnTo>
                      <a:lnTo>
                        <a:pt x="320" y="274"/>
                      </a:lnTo>
                      <a:lnTo>
                        <a:pt x="322" y="290"/>
                      </a:lnTo>
                      <a:lnTo>
                        <a:pt x="328" y="298"/>
                      </a:lnTo>
                      <a:lnTo>
                        <a:pt x="328" y="313"/>
                      </a:lnTo>
                      <a:lnTo>
                        <a:pt x="342" y="325"/>
                      </a:lnTo>
                      <a:lnTo>
                        <a:pt x="346" y="387"/>
                      </a:lnTo>
                      <a:lnTo>
                        <a:pt x="351" y="409"/>
                      </a:lnTo>
                      <a:lnTo>
                        <a:pt x="351" y="432"/>
                      </a:lnTo>
                      <a:lnTo>
                        <a:pt x="345" y="465"/>
                      </a:lnTo>
                      <a:lnTo>
                        <a:pt x="355" y="485"/>
                      </a:lnTo>
                      <a:lnTo>
                        <a:pt x="366" y="500"/>
                      </a:lnTo>
                      <a:lnTo>
                        <a:pt x="380" y="512"/>
                      </a:lnTo>
                      <a:lnTo>
                        <a:pt x="379" y="536"/>
                      </a:lnTo>
                      <a:lnTo>
                        <a:pt x="387" y="546"/>
                      </a:lnTo>
                      <a:lnTo>
                        <a:pt x="397" y="536"/>
                      </a:lnTo>
                      <a:lnTo>
                        <a:pt x="406" y="542"/>
                      </a:lnTo>
                      <a:lnTo>
                        <a:pt x="418" y="559"/>
                      </a:lnTo>
                      <a:lnTo>
                        <a:pt x="461" y="606"/>
                      </a:lnTo>
                      <a:lnTo>
                        <a:pt x="475" y="623"/>
                      </a:lnTo>
                      <a:lnTo>
                        <a:pt x="486" y="651"/>
                      </a:lnTo>
                      <a:lnTo>
                        <a:pt x="496" y="661"/>
                      </a:lnTo>
                      <a:lnTo>
                        <a:pt x="500" y="678"/>
                      </a:lnTo>
                      <a:lnTo>
                        <a:pt x="501" y="692"/>
                      </a:lnTo>
                      <a:lnTo>
                        <a:pt x="508" y="708"/>
                      </a:lnTo>
                      <a:lnTo>
                        <a:pt x="511" y="698"/>
                      </a:lnTo>
                      <a:lnTo>
                        <a:pt x="520" y="700"/>
                      </a:lnTo>
                      <a:lnTo>
                        <a:pt x="526" y="731"/>
                      </a:lnTo>
                      <a:lnTo>
                        <a:pt x="537" y="723"/>
                      </a:lnTo>
                      <a:lnTo>
                        <a:pt x="549" y="728"/>
                      </a:lnTo>
                      <a:lnTo>
                        <a:pt x="561" y="763"/>
                      </a:lnTo>
                      <a:lnTo>
                        <a:pt x="565" y="787"/>
                      </a:lnTo>
                      <a:lnTo>
                        <a:pt x="581" y="796"/>
                      </a:lnTo>
                      <a:lnTo>
                        <a:pt x="595" y="795"/>
                      </a:lnTo>
                      <a:lnTo>
                        <a:pt x="598" y="803"/>
                      </a:lnTo>
                      <a:lnTo>
                        <a:pt x="593" y="826"/>
                      </a:lnTo>
                      <a:lnTo>
                        <a:pt x="600" y="837"/>
                      </a:lnTo>
                      <a:lnTo>
                        <a:pt x="605" y="847"/>
                      </a:lnTo>
                      <a:lnTo>
                        <a:pt x="605" y="867"/>
                      </a:lnTo>
                      <a:lnTo>
                        <a:pt x="617" y="879"/>
                      </a:lnTo>
                      <a:lnTo>
                        <a:pt x="600" y="876"/>
                      </a:lnTo>
                      <a:lnTo>
                        <a:pt x="550" y="873"/>
                      </a:lnTo>
                      <a:lnTo>
                        <a:pt x="431" y="863"/>
                      </a:lnTo>
                      <a:lnTo>
                        <a:pt x="390" y="854"/>
                      </a:lnTo>
                      <a:lnTo>
                        <a:pt x="392" y="850"/>
                      </a:lnTo>
                      <a:lnTo>
                        <a:pt x="398" y="851"/>
                      </a:lnTo>
                      <a:lnTo>
                        <a:pt x="403" y="841"/>
                      </a:lnTo>
                      <a:lnTo>
                        <a:pt x="407" y="832"/>
                      </a:lnTo>
                      <a:lnTo>
                        <a:pt x="404" y="819"/>
                      </a:lnTo>
                      <a:lnTo>
                        <a:pt x="393" y="813"/>
                      </a:lnTo>
                      <a:lnTo>
                        <a:pt x="400" y="805"/>
                      </a:lnTo>
                      <a:lnTo>
                        <a:pt x="410" y="789"/>
                      </a:lnTo>
                      <a:lnTo>
                        <a:pt x="416" y="778"/>
                      </a:lnTo>
                      <a:lnTo>
                        <a:pt x="407" y="756"/>
                      </a:lnTo>
                      <a:lnTo>
                        <a:pt x="406" y="742"/>
                      </a:lnTo>
                      <a:lnTo>
                        <a:pt x="393" y="740"/>
                      </a:lnTo>
                      <a:lnTo>
                        <a:pt x="384" y="724"/>
                      </a:lnTo>
                      <a:lnTo>
                        <a:pt x="376" y="711"/>
                      </a:lnTo>
                      <a:lnTo>
                        <a:pt x="371" y="697"/>
                      </a:lnTo>
                      <a:lnTo>
                        <a:pt x="359" y="685"/>
                      </a:lnTo>
                      <a:lnTo>
                        <a:pt x="346" y="688"/>
                      </a:lnTo>
                      <a:lnTo>
                        <a:pt x="343" y="680"/>
                      </a:lnTo>
                      <a:lnTo>
                        <a:pt x="341" y="666"/>
                      </a:lnTo>
                      <a:lnTo>
                        <a:pt x="331" y="657"/>
                      </a:lnTo>
                      <a:lnTo>
                        <a:pt x="326" y="645"/>
                      </a:lnTo>
                      <a:lnTo>
                        <a:pt x="316" y="638"/>
                      </a:lnTo>
                      <a:lnTo>
                        <a:pt x="304" y="621"/>
                      </a:lnTo>
                      <a:lnTo>
                        <a:pt x="295" y="609"/>
                      </a:lnTo>
                      <a:lnTo>
                        <a:pt x="282" y="597"/>
                      </a:lnTo>
                      <a:lnTo>
                        <a:pt x="258" y="587"/>
                      </a:lnTo>
                      <a:lnTo>
                        <a:pt x="251" y="575"/>
                      </a:lnTo>
                      <a:lnTo>
                        <a:pt x="238" y="567"/>
                      </a:lnTo>
                      <a:lnTo>
                        <a:pt x="227" y="556"/>
                      </a:lnTo>
                      <a:lnTo>
                        <a:pt x="212" y="550"/>
                      </a:lnTo>
                      <a:lnTo>
                        <a:pt x="208" y="542"/>
                      </a:lnTo>
                      <a:lnTo>
                        <a:pt x="195" y="535"/>
                      </a:lnTo>
                      <a:lnTo>
                        <a:pt x="184" y="522"/>
                      </a:lnTo>
                      <a:lnTo>
                        <a:pt x="186" y="489"/>
                      </a:lnTo>
                      <a:lnTo>
                        <a:pt x="175" y="483"/>
                      </a:lnTo>
                      <a:lnTo>
                        <a:pt x="177" y="445"/>
                      </a:lnTo>
                      <a:lnTo>
                        <a:pt x="172" y="416"/>
                      </a:lnTo>
                      <a:lnTo>
                        <a:pt x="157" y="393"/>
                      </a:lnTo>
                      <a:lnTo>
                        <a:pt x="145" y="397"/>
                      </a:lnTo>
                      <a:lnTo>
                        <a:pt x="145" y="393"/>
                      </a:lnTo>
                      <a:lnTo>
                        <a:pt x="141" y="385"/>
                      </a:lnTo>
                      <a:lnTo>
                        <a:pt x="147" y="361"/>
                      </a:lnTo>
                      <a:lnTo>
                        <a:pt x="148" y="342"/>
                      </a:lnTo>
                      <a:lnTo>
                        <a:pt x="134" y="317"/>
                      </a:lnTo>
                      <a:lnTo>
                        <a:pt x="125" y="304"/>
                      </a:lnTo>
                      <a:lnTo>
                        <a:pt x="114" y="293"/>
                      </a:lnTo>
                      <a:lnTo>
                        <a:pt x="107" y="289"/>
                      </a:lnTo>
                      <a:lnTo>
                        <a:pt x="108" y="268"/>
                      </a:lnTo>
                      <a:lnTo>
                        <a:pt x="110" y="249"/>
                      </a:lnTo>
                      <a:lnTo>
                        <a:pt x="101" y="236"/>
                      </a:lnTo>
                      <a:lnTo>
                        <a:pt x="75" y="202"/>
                      </a:lnTo>
                      <a:lnTo>
                        <a:pt x="50" y="181"/>
                      </a:lnTo>
                      <a:lnTo>
                        <a:pt x="56" y="161"/>
                      </a:lnTo>
                      <a:lnTo>
                        <a:pt x="47" y="144"/>
                      </a:lnTo>
                      <a:lnTo>
                        <a:pt x="65" y="151"/>
                      </a:lnTo>
                      <a:lnTo>
                        <a:pt x="65" y="136"/>
                      </a:lnTo>
                      <a:lnTo>
                        <a:pt x="60" y="126"/>
                      </a:lnTo>
                      <a:lnTo>
                        <a:pt x="35" y="102"/>
                      </a:lnTo>
                      <a:lnTo>
                        <a:pt x="31" y="80"/>
                      </a:lnTo>
                      <a:lnTo>
                        <a:pt x="39" y="66"/>
                      </a:lnTo>
                      <a:lnTo>
                        <a:pt x="38" y="54"/>
                      </a:lnTo>
                      <a:lnTo>
                        <a:pt x="36" y="50"/>
                      </a:lnTo>
                      <a:lnTo>
                        <a:pt x="33" y="48"/>
                      </a:lnTo>
                      <a:lnTo>
                        <a:pt x="27" y="46"/>
                      </a:lnTo>
                      <a:lnTo>
                        <a:pt x="25" y="44"/>
                      </a:lnTo>
                      <a:lnTo>
                        <a:pt x="19" y="26"/>
                      </a:lnTo>
                      <a:lnTo>
                        <a:pt x="18" y="17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6" name="Freeform 35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2B7E935D-A0FA-45F0-9ED8-076676366E8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28175" y="2269208"/>
                  <a:ext cx="1343965" cy="1535650"/>
                </a:xfrm>
                <a:custGeom>
                  <a:avLst/>
                  <a:gdLst>
                    <a:gd name="T0" fmla="*/ 2147483647 w 850"/>
                    <a:gd name="T1" fmla="*/ 2147483647 h 996"/>
                    <a:gd name="T2" fmla="*/ 2147483647 w 850"/>
                    <a:gd name="T3" fmla="*/ 2147483647 h 996"/>
                    <a:gd name="T4" fmla="*/ 2147483647 w 850"/>
                    <a:gd name="T5" fmla="*/ 2147483647 h 996"/>
                    <a:gd name="T6" fmla="*/ 2147483647 w 850"/>
                    <a:gd name="T7" fmla="*/ 0 h 996"/>
                    <a:gd name="T8" fmla="*/ 2147483647 w 850"/>
                    <a:gd name="T9" fmla="*/ 2147483647 h 996"/>
                    <a:gd name="T10" fmla="*/ 2147483647 w 850"/>
                    <a:gd name="T11" fmla="*/ 2147483647 h 996"/>
                    <a:gd name="T12" fmla="*/ 2147483647 w 850"/>
                    <a:gd name="T13" fmla="*/ 2147483647 h 996"/>
                    <a:gd name="T14" fmla="*/ 2147483647 w 850"/>
                    <a:gd name="T15" fmla="*/ 2147483647 h 996"/>
                    <a:gd name="T16" fmla="*/ 2147483647 w 850"/>
                    <a:gd name="T17" fmla="*/ 2147483647 h 996"/>
                    <a:gd name="T18" fmla="*/ 2147483647 w 850"/>
                    <a:gd name="T19" fmla="*/ 2147483647 h 996"/>
                    <a:gd name="T20" fmla="*/ 2147483647 w 850"/>
                    <a:gd name="T21" fmla="*/ 2147483647 h 996"/>
                    <a:gd name="T22" fmla="*/ 2147483647 w 850"/>
                    <a:gd name="T23" fmla="*/ 2147483647 h 996"/>
                    <a:gd name="T24" fmla="*/ 2147483647 w 850"/>
                    <a:gd name="T25" fmla="*/ 2147483647 h 996"/>
                    <a:gd name="T26" fmla="*/ 2147483647 w 850"/>
                    <a:gd name="T27" fmla="*/ 2147483647 h 996"/>
                    <a:gd name="T28" fmla="*/ 2147483647 w 850"/>
                    <a:gd name="T29" fmla="*/ 2147483647 h 996"/>
                    <a:gd name="T30" fmla="*/ 2147483647 w 850"/>
                    <a:gd name="T31" fmla="*/ 2147483647 h 996"/>
                    <a:gd name="T32" fmla="*/ 2147483647 w 850"/>
                    <a:gd name="T33" fmla="*/ 2147483647 h 996"/>
                    <a:gd name="T34" fmla="*/ 2147483647 w 850"/>
                    <a:gd name="T35" fmla="*/ 2147483647 h 996"/>
                    <a:gd name="T36" fmla="*/ 2147483647 w 850"/>
                    <a:gd name="T37" fmla="*/ 2147483647 h 996"/>
                    <a:gd name="T38" fmla="*/ 2147483647 w 850"/>
                    <a:gd name="T39" fmla="*/ 2147483647 h 996"/>
                    <a:gd name="T40" fmla="*/ 2147483647 w 850"/>
                    <a:gd name="T41" fmla="*/ 2147483647 h 996"/>
                    <a:gd name="T42" fmla="*/ 2147483647 w 850"/>
                    <a:gd name="T43" fmla="*/ 2147483647 h 996"/>
                    <a:gd name="T44" fmla="*/ 2147483647 w 850"/>
                    <a:gd name="T45" fmla="*/ 2147483647 h 996"/>
                    <a:gd name="T46" fmla="*/ 2147483647 w 850"/>
                    <a:gd name="T47" fmla="*/ 2147483647 h 996"/>
                    <a:gd name="T48" fmla="*/ 2147483647 w 850"/>
                    <a:gd name="T49" fmla="*/ 2147483647 h 996"/>
                    <a:gd name="T50" fmla="*/ 2147483647 w 850"/>
                    <a:gd name="T51" fmla="*/ 2147483647 h 996"/>
                    <a:gd name="T52" fmla="*/ 2147483647 w 850"/>
                    <a:gd name="T53" fmla="*/ 2147483647 h 996"/>
                    <a:gd name="T54" fmla="*/ 2147483647 w 850"/>
                    <a:gd name="T55" fmla="*/ 2147483647 h 996"/>
                    <a:gd name="T56" fmla="*/ 2147483647 w 850"/>
                    <a:gd name="T57" fmla="*/ 2147483647 h 996"/>
                    <a:gd name="T58" fmla="*/ 2147483647 w 850"/>
                    <a:gd name="T59" fmla="*/ 2147483647 h 996"/>
                    <a:gd name="T60" fmla="*/ 2147483647 w 850"/>
                    <a:gd name="T61" fmla="*/ 2147483647 h 996"/>
                    <a:gd name="T62" fmla="*/ 2147483647 w 850"/>
                    <a:gd name="T63" fmla="*/ 2147483647 h 996"/>
                    <a:gd name="T64" fmla="*/ 2147483647 w 850"/>
                    <a:gd name="T65" fmla="*/ 2147483647 h 996"/>
                    <a:gd name="T66" fmla="*/ 2147483647 w 850"/>
                    <a:gd name="T67" fmla="*/ 2147483647 h 996"/>
                    <a:gd name="T68" fmla="*/ 2147483647 w 850"/>
                    <a:gd name="T69" fmla="*/ 2147483647 h 996"/>
                    <a:gd name="T70" fmla="*/ 2147483647 w 850"/>
                    <a:gd name="T71" fmla="*/ 2147483647 h 996"/>
                    <a:gd name="T72" fmla="*/ 2147483647 w 850"/>
                    <a:gd name="T73" fmla="*/ 2147483647 h 996"/>
                    <a:gd name="T74" fmla="*/ 2147483647 w 850"/>
                    <a:gd name="T75" fmla="*/ 2147483647 h 996"/>
                    <a:gd name="T76" fmla="*/ 2147483647 w 850"/>
                    <a:gd name="T77" fmla="*/ 2147483647 h 996"/>
                    <a:gd name="T78" fmla="*/ 2147483647 w 850"/>
                    <a:gd name="T79" fmla="*/ 2147483647 h 996"/>
                    <a:gd name="T80" fmla="*/ 2147483647 w 850"/>
                    <a:gd name="T81" fmla="*/ 2147483647 h 996"/>
                    <a:gd name="T82" fmla="*/ 2147483647 w 850"/>
                    <a:gd name="T83" fmla="*/ 2147483647 h 996"/>
                    <a:gd name="T84" fmla="*/ 2147483647 w 850"/>
                    <a:gd name="T85" fmla="*/ 2147483647 h 996"/>
                    <a:gd name="T86" fmla="*/ 2147483647 w 850"/>
                    <a:gd name="T87" fmla="*/ 2147483647 h 996"/>
                    <a:gd name="T88" fmla="*/ 2147483647 w 850"/>
                    <a:gd name="T89" fmla="*/ 2147483647 h 996"/>
                    <a:gd name="T90" fmla="*/ 2147483647 w 850"/>
                    <a:gd name="T91" fmla="*/ 2147483647 h 996"/>
                    <a:gd name="T92" fmla="*/ 2147483647 w 850"/>
                    <a:gd name="T93" fmla="*/ 2147483647 h 996"/>
                    <a:gd name="T94" fmla="*/ 2147483647 w 850"/>
                    <a:gd name="T95" fmla="*/ 2147483647 h 996"/>
                    <a:gd name="T96" fmla="*/ 2147483647 w 850"/>
                    <a:gd name="T97" fmla="*/ 2147483647 h 996"/>
                    <a:gd name="T98" fmla="*/ 2147483647 w 850"/>
                    <a:gd name="T99" fmla="*/ 2147483647 h 996"/>
                    <a:gd name="T100" fmla="*/ 2147483647 w 850"/>
                    <a:gd name="T101" fmla="*/ 2147483647 h 996"/>
                    <a:gd name="T102" fmla="*/ 2147483647 w 850"/>
                    <a:gd name="T103" fmla="*/ 2147483647 h 996"/>
                    <a:gd name="T104" fmla="*/ 2147483647 w 850"/>
                    <a:gd name="T105" fmla="*/ 2147483647 h 996"/>
                    <a:gd name="T106" fmla="*/ 2147483647 w 850"/>
                    <a:gd name="T107" fmla="*/ 2147483647 h 996"/>
                    <a:gd name="T108" fmla="*/ 2147483647 w 850"/>
                    <a:gd name="T109" fmla="*/ 2147483647 h 9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50"/>
                    <a:gd name="T166" fmla="*/ 0 h 996"/>
                    <a:gd name="T167" fmla="*/ 850 w 850"/>
                    <a:gd name="T168" fmla="*/ 996 h 9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50" h="996">
                      <a:moveTo>
                        <a:pt x="0" y="21"/>
                      </a:moveTo>
                      <a:lnTo>
                        <a:pt x="9" y="20"/>
                      </a:lnTo>
                      <a:lnTo>
                        <a:pt x="20" y="21"/>
                      </a:lnTo>
                      <a:lnTo>
                        <a:pt x="28" y="19"/>
                      </a:lnTo>
                      <a:lnTo>
                        <a:pt x="35" y="20"/>
                      </a:lnTo>
                      <a:lnTo>
                        <a:pt x="43" y="15"/>
                      </a:lnTo>
                      <a:lnTo>
                        <a:pt x="55" y="23"/>
                      </a:lnTo>
                      <a:lnTo>
                        <a:pt x="92" y="24"/>
                      </a:lnTo>
                      <a:lnTo>
                        <a:pt x="114" y="16"/>
                      </a:lnTo>
                      <a:lnTo>
                        <a:pt x="122" y="13"/>
                      </a:lnTo>
                      <a:lnTo>
                        <a:pt x="122" y="5"/>
                      </a:lnTo>
                      <a:lnTo>
                        <a:pt x="141" y="0"/>
                      </a:lnTo>
                      <a:lnTo>
                        <a:pt x="150" y="1"/>
                      </a:lnTo>
                      <a:lnTo>
                        <a:pt x="155" y="10"/>
                      </a:lnTo>
                      <a:lnTo>
                        <a:pt x="196" y="20"/>
                      </a:lnTo>
                      <a:lnTo>
                        <a:pt x="316" y="29"/>
                      </a:lnTo>
                      <a:lnTo>
                        <a:pt x="366" y="32"/>
                      </a:lnTo>
                      <a:lnTo>
                        <a:pt x="381" y="34"/>
                      </a:lnTo>
                      <a:lnTo>
                        <a:pt x="399" y="63"/>
                      </a:lnTo>
                      <a:lnTo>
                        <a:pt x="407" y="93"/>
                      </a:lnTo>
                      <a:lnTo>
                        <a:pt x="426" y="129"/>
                      </a:lnTo>
                      <a:lnTo>
                        <a:pt x="425" y="138"/>
                      </a:lnTo>
                      <a:lnTo>
                        <a:pt x="436" y="170"/>
                      </a:lnTo>
                      <a:lnTo>
                        <a:pt x="442" y="169"/>
                      </a:lnTo>
                      <a:lnTo>
                        <a:pt x="442" y="178"/>
                      </a:lnTo>
                      <a:lnTo>
                        <a:pt x="477" y="205"/>
                      </a:lnTo>
                      <a:lnTo>
                        <a:pt x="472" y="219"/>
                      </a:lnTo>
                      <a:lnTo>
                        <a:pt x="479" y="243"/>
                      </a:lnTo>
                      <a:lnTo>
                        <a:pt x="488" y="241"/>
                      </a:lnTo>
                      <a:lnTo>
                        <a:pt x="496" y="238"/>
                      </a:lnTo>
                      <a:lnTo>
                        <a:pt x="533" y="271"/>
                      </a:lnTo>
                      <a:lnTo>
                        <a:pt x="533" y="290"/>
                      </a:lnTo>
                      <a:lnTo>
                        <a:pt x="546" y="321"/>
                      </a:lnTo>
                      <a:lnTo>
                        <a:pt x="552" y="318"/>
                      </a:lnTo>
                      <a:lnTo>
                        <a:pt x="554" y="323"/>
                      </a:lnTo>
                      <a:lnTo>
                        <a:pt x="552" y="344"/>
                      </a:lnTo>
                      <a:lnTo>
                        <a:pt x="557" y="355"/>
                      </a:lnTo>
                      <a:lnTo>
                        <a:pt x="558" y="383"/>
                      </a:lnTo>
                      <a:lnTo>
                        <a:pt x="564" y="383"/>
                      </a:lnTo>
                      <a:lnTo>
                        <a:pt x="567" y="399"/>
                      </a:lnTo>
                      <a:lnTo>
                        <a:pt x="559" y="427"/>
                      </a:lnTo>
                      <a:lnTo>
                        <a:pt x="568" y="437"/>
                      </a:lnTo>
                      <a:lnTo>
                        <a:pt x="566" y="441"/>
                      </a:lnTo>
                      <a:lnTo>
                        <a:pt x="587" y="495"/>
                      </a:lnTo>
                      <a:lnTo>
                        <a:pt x="607" y="508"/>
                      </a:lnTo>
                      <a:lnTo>
                        <a:pt x="606" y="521"/>
                      </a:lnTo>
                      <a:lnTo>
                        <a:pt x="612" y="527"/>
                      </a:lnTo>
                      <a:lnTo>
                        <a:pt x="611" y="563"/>
                      </a:lnTo>
                      <a:lnTo>
                        <a:pt x="621" y="578"/>
                      </a:lnTo>
                      <a:lnTo>
                        <a:pt x="638" y="591"/>
                      </a:lnTo>
                      <a:lnTo>
                        <a:pt x="653" y="629"/>
                      </a:lnTo>
                      <a:lnTo>
                        <a:pt x="653" y="648"/>
                      </a:lnTo>
                      <a:lnTo>
                        <a:pt x="642" y="667"/>
                      </a:lnTo>
                      <a:lnTo>
                        <a:pt x="641" y="696"/>
                      </a:lnTo>
                      <a:lnTo>
                        <a:pt x="648" y="708"/>
                      </a:lnTo>
                      <a:lnTo>
                        <a:pt x="647" y="721"/>
                      </a:lnTo>
                      <a:lnTo>
                        <a:pt x="657" y="742"/>
                      </a:lnTo>
                      <a:lnTo>
                        <a:pt x="680" y="751"/>
                      </a:lnTo>
                      <a:lnTo>
                        <a:pt x="702" y="746"/>
                      </a:lnTo>
                      <a:lnTo>
                        <a:pt x="710" y="734"/>
                      </a:lnTo>
                      <a:lnTo>
                        <a:pt x="719" y="721"/>
                      </a:lnTo>
                      <a:lnTo>
                        <a:pt x="731" y="724"/>
                      </a:lnTo>
                      <a:lnTo>
                        <a:pt x="732" y="728"/>
                      </a:lnTo>
                      <a:lnTo>
                        <a:pt x="740" y="732"/>
                      </a:lnTo>
                      <a:lnTo>
                        <a:pt x="746" y="753"/>
                      </a:lnTo>
                      <a:lnTo>
                        <a:pt x="763" y="759"/>
                      </a:lnTo>
                      <a:lnTo>
                        <a:pt x="769" y="784"/>
                      </a:lnTo>
                      <a:lnTo>
                        <a:pt x="791" y="784"/>
                      </a:lnTo>
                      <a:lnTo>
                        <a:pt x="797" y="820"/>
                      </a:lnTo>
                      <a:lnTo>
                        <a:pt x="801" y="826"/>
                      </a:lnTo>
                      <a:lnTo>
                        <a:pt x="806" y="831"/>
                      </a:lnTo>
                      <a:lnTo>
                        <a:pt x="805" y="840"/>
                      </a:lnTo>
                      <a:lnTo>
                        <a:pt x="800" y="849"/>
                      </a:lnTo>
                      <a:lnTo>
                        <a:pt x="806" y="852"/>
                      </a:lnTo>
                      <a:lnTo>
                        <a:pt x="818" y="869"/>
                      </a:lnTo>
                      <a:lnTo>
                        <a:pt x="831" y="870"/>
                      </a:lnTo>
                      <a:lnTo>
                        <a:pt x="837" y="877"/>
                      </a:lnTo>
                      <a:lnTo>
                        <a:pt x="845" y="882"/>
                      </a:lnTo>
                      <a:lnTo>
                        <a:pt x="844" y="897"/>
                      </a:lnTo>
                      <a:lnTo>
                        <a:pt x="849" y="908"/>
                      </a:lnTo>
                      <a:lnTo>
                        <a:pt x="847" y="922"/>
                      </a:lnTo>
                      <a:lnTo>
                        <a:pt x="838" y="945"/>
                      </a:lnTo>
                      <a:lnTo>
                        <a:pt x="827" y="958"/>
                      </a:lnTo>
                      <a:lnTo>
                        <a:pt x="818" y="964"/>
                      </a:lnTo>
                      <a:lnTo>
                        <a:pt x="799" y="970"/>
                      </a:lnTo>
                      <a:lnTo>
                        <a:pt x="773" y="989"/>
                      </a:lnTo>
                      <a:lnTo>
                        <a:pt x="766" y="989"/>
                      </a:lnTo>
                      <a:lnTo>
                        <a:pt x="765" y="993"/>
                      </a:lnTo>
                      <a:lnTo>
                        <a:pt x="754" y="995"/>
                      </a:lnTo>
                      <a:lnTo>
                        <a:pt x="742" y="989"/>
                      </a:lnTo>
                      <a:lnTo>
                        <a:pt x="727" y="964"/>
                      </a:lnTo>
                      <a:lnTo>
                        <a:pt x="726" y="955"/>
                      </a:lnTo>
                      <a:lnTo>
                        <a:pt x="722" y="944"/>
                      </a:lnTo>
                      <a:lnTo>
                        <a:pt x="723" y="938"/>
                      </a:lnTo>
                      <a:lnTo>
                        <a:pt x="720" y="930"/>
                      </a:lnTo>
                      <a:lnTo>
                        <a:pt x="722" y="926"/>
                      </a:lnTo>
                      <a:lnTo>
                        <a:pt x="719" y="921"/>
                      </a:lnTo>
                      <a:lnTo>
                        <a:pt x="713" y="907"/>
                      </a:lnTo>
                      <a:lnTo>
                        <a:pt x="701" y="881"/>
                      </a:lnTo>
                      <a:lnTo>
                        <a:pt x="689" y="855"/>
                      </a:lnTo>
                      <a:lnTo>
                        <a:pt x="662" y="845"/>
                      </a:lnTo>
                      <a:lnTo>
                        <a:pt x="652" y="845"/>
                      </a:lnTo>
                      <a:lnTo>
                        <a:pt x="626" y="810"/>
                      </a:lnTo>
                      <a:lnTo>
                        <a:pt x="626" y="798"/>
                      </a:lnTo>
                      <a:lnTo>
                        <a:pt x="609" y="786"/>
                      </a:lnTo>
                      <a:lnTo>
                        <a:pt x="560" y="741"/>
                      </a:lnTo>
                      <a:lnTo>
                        <a:pt x="562" y="735"/>
                      </a:lnTo>
                      <a:lnTo>
                        <a:pt x="554" y="734"/>
                      </a:lnTo>
                      <a:lnTo>
                        <a:pt x="485" y="709"/>
                      </a:lnTo>
                      <a:lnTo>
                        <a:pt x="469" y="680"/>
                      </a:lnTo>
                      <a:lnTo>
                        <a:pt x="454" y="677"/>
                      </a:lnTo>
                      <a:lnTo>
                        <a:pt x="456" y="651"/>
                      </a:lnTo>
                      <a:lnTo>
                        <a:pt x="434" y="635"/>
                      </a:lnTo>
                      <a:lnTo>
                        <a:pt x="416" y="641"/>
                      </a:lnTo>
                      <a:lnTo>
                        <a:pt x="411" y="639"/>
                      </a:lnTo>
                      <a:lnTo>
                        <a:pt x="412" y="621"/>
                      </a:lnTo>
                      <a:lnTo>
                        <a:pt x="406" y="603"/>
                      </a:lnTo>
                      <a:lnTo>
                        <a:pt x="411" y="572"/>
                      </a:lnTo>
                      <a:lnTo>
                        <a:pt x="426" y="539"/>
                      </a:lnTo>
                      <a:lnTo>
                        <a:pt x="429" y="512"/>
                      </a:lnTo>
                      <a:lnTo>
                        <a:pt x="439" y="505"/>
                      </a:lnTo>
                      <a:lnTo>
                        <a:pt x="436" y="496"/>
                      </a:lnTo>
                      <a:lnTo>
                        <a:pt x="430" y="480"/>
                      </a:lnTo>
                      <a:lnTo>
                        <a:pt x="427" y="413"/>
                      </a:lnTo>
                      <a:lnTo>
                        <a:pt x="423" y="390"/>
                      </a:lnTo>
                      <a:lnTo>
                        <a:pt x="415" y="385"/>
                      </a:lnTo>
                      <a:lnTo>
                        <a:pt x="394" y="352"/>
                      </a:lnTo>
                      <a:lnTo>
                        <a:pt x="384" y="344"/>
                      </a:lnTo>
                      <a:lnTo>
                        <a:pt x="373" y="348"/>
                      </a:lnTo>
                      <a:lnTo>
                        <a:pt x="359" y="343"/>
                      </a:lnTo>
                      <a:lnTo>
                        <a:pt x="360" y="336"/>
                      </a:lnTo>
                      <a:lnTo>
                        <a:pt x="356" y="332"/>
                      </a:lnTo>
                      <a:lnTo>
                        <a:pt x="347" y="334"/>
                      </a:lnTo>
                      <a:lnTo>
                        <a:pt x="341" y="326"/>
                      </a:lnTo>
                      <a:lnTo>
                        <a:pt x="325" y="320"/>
                      </a:lnTo>
                      <a:lnTo>
                        <a:pt x="323" y="311"/>
                      </a:lnTo>
                      <a:lnTo>
                        <a:pt x="332" y="307"/>
                      </a:lnTo>
                      <a:lnTo>
                        <a:pt x="329" y="304"/>
                      </a:lnTo>
                      <a:lnTo>
                        <a:pt x="305" y="296"/>
                      </a:lnTo>
                      <a:lnTo>
                        <a:pt x="300" y="288"/>
                      </a:lnTo>
                      <a:lnTo>
                        <a:pt x="300" y="280"/>
                      </a:lnTo>
                      <a:lnTo>
                        <a:pt x="290" y="238"/>
                      </a:lnTo>
                      <a:lnTo>
                        <a:pt x="280" y="233"/>
                      </a:lnTo>
                      <a:lnTo>
                        <a:pt x="254" y="230"/>
                      </a:lnTo>
                      <a:lnTo>
                        <a:pt x="224" y="228"/>
                      </a:lnTo>
                      <a:lnTo>
                        <a:pt x="204" y="237"/>
                      </a:lnTo>
                      <a:lnTo>
                        <a:pt x="198" y="236"/>
                      </a:lnTo>
                      <a:lnTo>
                        <a:pt x="198" y="226"/>
                      </a:lnTo>
                      <a:lnTo>
                        <a:pt x="187" y="219"/>
                      </a:lnTo>
                      <a:lnTo>
                        <a:pt x="180" y="198"/>
                      </a:lnTo>
                      <a:lnTo>
                        <a:pt x="160" y="188"/>
                      </a:lnTo>
                      <a:lnTo>
                        <a:pt x="141" y="186"/>
                      </a:lnTo>
                      <a:lnTo>
                        <a:pt x="120" y="150"/>
                      </a:lnTo>
                      <a:lnTo>
                        <a:pt x="101" y="148"/>
                      </a:lnTo>
                      <a:lnTo>
                        <a:pt x="94" y="151"/>
                      </a:lnTo>
                      <a:lnTo>
                        <a:pt x="84" y="140"/>
                      </a:lnTo>
                      <a:lnTo>
                        <a:pt x="77" y="139"/>
                      </a:lnTo>
                      <a:lnTo>
                        <a:pt x="72" y="130"/>
                      </a:lnTo>
                      <a:lnTo>
                        <a:pt x="73" y="92"/>
                      </a:lnTo>
                      <a:lnTo>
                        <a:pt x="50" y="75"/>
                      </a:lnTo>
                      <a:lnTo>
                        <a:pt x="41" y="75"/>
                      </a:lnTo>
                      <a:lnTo>
                        <a:pt x="30" y="53"/>
                      </a:lnTo>
                      <a:lnTo>
                        <a:pt x="31" y="38"/>
                      </a:lnTo>
                      <a:lnTo>
                        <a:pt x="24" y="43"/>
                      </a:lnTo>
                      <a:lnTo>
                        <a:pt x="13" y="44"/>
                      </a:lnTo>
                      <a:lnTo>
                        <a:pt x="9" y="46"/>
                      </a:lnTo>
                      <a:lnTo>
                        <a:pt x="0" y="21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7" name="Freeform 36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6DFB18B8-8A7B-48B0-BC2D-A804BA375D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646235" y="1355634"/>
                  <a:ext cx="1540842" cy="1735952"/>
                </a:xfrm>
                <a:custGeom>
                  <a:avLst/>
                  <a:gdLst>
                    <a:gd name="T0" fmla="*/ 2147483647 w 975"/>
                    <a:gd name="T1" fmla="*/ 0 h 1121"/>
                    <a:gd name="T2" fmla="*/ 2147483647 w 975"/>
                    <a:gd name="T3" fmla="*/ 2147483647 h 1121"/>
                    <a:gd name="T4" fmla="*/ 2147483647 w 975"/>
                    <a:gd name="T5" fmla="*/ 2147483647 h 1121"/>
                    <a:gd name="T6" fmla="*/ 2147483647 w 975"/>
                    <a:gd name="T7" fmla="*/ 2147483647 h 1121"/>
                    <a:gd name="T8" fmla="*/ 2147483647 w 975"/>
                    <a:gd name="T9" fmla="*/ 2147483647 h 1121"/>
                    <a:gd name="T10" fmla="*/ 2147483647 w 975"/>
                    <a:gd name="T11" fmla="*/ 2147483647 h 1121"/>
                    <a:gd name="T12" fmla="*/ 2147483647 w 975"/>
                    <a:gd name="T13" fmla="*/ 2147483647 h 1121"/>
                    <a:gd name="T14" fmla="*/ 2147483647 w 975"/>
                    <a:gd name="T15" fmla="*/ 2147483647 h 1121"/>
                    <a:gd name="T16" fmla="*/ 2147483647 w 975"/>
                    <a:gd name="T17" fmla="*/ 2147483647 h 1121"/>
                    <a:gd name="T18" fmla="*/ 2147483647 w 975"/>
                    <a:gd name="T19" fmla="*/ 2147483647 h 1121"/>
                    <a:gd name="T20" fmla="*/ 2147483647 w 975"/>
                    <a:gd name="T21" fmla="*/ 2147483647 h 1121"/>
                    <a:gd name="T22" fmla="*/ 2147483647 w 975"/>
                    <a:gd name="T23" fmla="*/ 2147483647 h 1121"/>
                    <a:gd name="T24" fmla="*/ 2147483647 w 975"/>
                    <a:gd name="T25" fmla="*/ 2147483647 h 1121"/>
                    <a:gd name="T26" fmla="*/ 2147483647 w 975"/>
                    <a:gd name="T27" fmla="*/ 2147483647 h 1121"/>
                    <a:gd name="T28" fmla="*/ 2147483647 w 975"/>
                    <a:gd name="T29" fmla="*/ 2147483647 h 1121"/>
                    <a:gd name="T30" fmla="*/ 2147483647 w 975"/>
                    <a:gd name="T31" fmla="*/ 2147483647 h 1121"/>
                    <a:gd name="T32" fmla="*/ 2147483647 w 975"/>
                    <a:gd name="T33" fmla="*/ 2147483647 h 1121"/>
                    <a:gd name="T34" fmla="*/ 2147483647 w 975"/>
                    <a:gd name="T35" fmla="*/ 2147483647 h 1121"/>
                    <a:gd name="T36" fmla="*/ 2147483647 w 975"/>
                    <a:gd name="T37" fmla="*/ 2147483647 h 1121"/>
                    <a:gd name="T38" fmla="*/ 2147483647 w 975"/>
                    <a:gd name="T39" fmla="*/ 2147483647 h 1121"/>
                    <a:gd name="T40" fmla="*/ 2147483647 w 975"/>
                    <a:gd name="T41" fmla="*/ 2147483647 h 1121"/>
                    <a:gd name="T42" fmla="*/ 2147483647 w 975"/>
                    <a:gd name="T43" fmla="*/ 2147483647 h 1121"/>
                    <a:gd name="T44" fmla="*/ 2147483647 w 975"/>
                    <a:gd name="T45" fmla="*/ 2147483647 h 1121"/>
                    <a:gd name="T46" fmla="*/ 2147483647 w 975"/>
                    <a:gd name="T47" fmla="*/ 2147483647 h 1121"/>
                    <a:gd name="T48" fmla="*/ 2147483647 w 975"/>
                    <a:gd name="T49" fmla="*/ 2147483647 h 1121"/>
                    <a:gd name="T50" fmla="*/ 2147483647 w 975"/>
                    <a:gd name="T51" fmla="*/ 2147483647 h 1121"/>
                    <a:gd name="T52" fmla="*/ 2147483647 w 975"/>
                    <a:gd name="T53" fmla="*/ 2147483647 h 1121"/>
                    <a:gd name="T54" fmla="*/ 2147483647 w 975"/>
                    <a:gd name="T55" fmla="*/ 2147483647 h 1121"/>
                    <a:gd name="T56" fmla="*/ 2147483647 w 975"/>
                    <a:gd name="T57" fmla="*/ 2147483647 h 1121"/>
                    <a:gd name="T58" fmla="*/ 2147483647 w 975"/>
                    <a:gd name="T59" fmla="*/ 2147483647 h 1121"/>
                    <a:gd name="T60" fmla="*/ 2147483647 w 975"/>
                    <a:gd name="T61" fmla="*/ 2147483647 h 1121"/>
                    <a:gd name="T62" fmla="*/ 2147483647 w 975"/>
                    <a:gd name="T63" fmla="*/ 2147483647 h 1121"/>
                    <a:gd name="T64" fmla="*/ 2147483647 w 975"/>
                    <a:gd name="T65" fmla="*/ 2147483647 h 1121"/>
                    <a:gd name="T66" fmla="*/ 2147483647 w 975"/>
                    <a:gd name="T67" fmla="*/ 2147483647 h 1121"/>
                    <a:gd name="T68" fmla="*/ 2147483647 w 975"/>
                    <a:gd name="T69" fmla="*/ 2147483647 h 1121"/>
                    <a:gd name="T70" fmla="*/ 2147483647 w 975"/>
                    <a:gd name="T71" fmla="*/ 2147483647 h 1121"/>
                    <a:gd name="T72" fmla="*/ 2147483647 w 975"/>
                    <a:gd name="T73" fmla="*/ 2147483647 h 1121"/>
                    <a:gd name="T74" fmla="*/ 2147483647 w 975"/>
                    <a:gd name="T75" fmla="*/ 2147483647 h 1121"/>
                    <a:gd name="T76" fmla="*/ 2147483647 w 975"/>
                    <a:gd name="T77" fmla="*/ 2147483647 h 1121"/>
                    <a:gd name="T78" fmla="*/ 2147483647 w 975"/>
                    <a:gd name="T79" fmla="*/ 2147483647 h 1121"/>
                    <a:gd name="T80" fmla="*/ 2147483647 w 975"/>
                    <a:gd name="T81" fmla="*/ 2147483647 h 1121"/>
                    <a:gd name="T82" fmla="*/ 2147483647 w 975"/>
                    <a:gd name="T83" fmla="*/ 2147483647 h 1121"/>
                    <a:gd name="T84" fmla="*/ 2147483647 w 975"/>
                    <a:gd name="T85" fmla="*/ 2147483647 h 1121"/>
                    <a:gd name="T86" fmla="*/ 2147483647 w 975"/>
                    <a:gd name="T87" fmla="*/ 2147483647 h 1121"/>
                    <a:gd name="T88" fmla="*/ 2147483647 w 975"/>
                    <a:gd name="T89" fmla="*/ 2147483647 h 1121"/>
                    <a:gd name="T90" fmla="*/ 2147483647 w 975"/>
                    <a:gd name="T91" fmla="*/ 2147483647 h 1121"/>
                    <a:gd name="T92" fmla="*/ 2147483647 w 975"/>
                    <a:gd name="T93" fmla="*/ 2147483647 h 1121"/>
                    <a:gd name="T94" fmla="*/ 2147483647 w 975"/>
                    <a:gd name="T95" fmla="*/ 2147483647 h 1121"/>
                    <a:gd name="T96" fmla="*/ 2147483647 w 975"/>
                    <a:gd name="T97" fmla="*/ 2147483647 h 1121"/>
                    <a:gd name="T98" fmla="*/ 2147483647 w 975"/>
                    <a:gd name="T99" fmla="*/ 2147483647 h 1121"/>
                    <a:gd name="T100" fmla="*/ 2147483647 w 975"/>
                    <a:gd name="T101" fmla="*/ 2147483647 h 1121"/>
                    <a:gd name="T102" fmla="*/ 2147483647 w 975"/>
                    <a:gd name="T103" fmla="*/ 2147483647 h 1121"/>
                    <a:gd name="T104" fmla="*/ 2147483647 w 975"/>
                    <a:gd name="T105" fmla="*/ 2147483647 h 1121"/>
                    <a:gd name="T106" fmla="*/ 2147483647 w 975"/>
                    <a:gd name="T107" fmla="*/ 2147483647 h 1121"/>
                    <a:gd name="T108" fmla="*/ 2147483647 w 975"/>
                    <a:gd name="T109" fmla="*/ 2147483647 h 112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75"/>
                    <a:gd name="T166" fmla="*/ 0 h 1121"/>
                    <a:gd name="T167" fmla="*/ 975 w 975"/>
                    <a:gd name="T168" fmla="*/ 1121 h 112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75" h="1121">
                      <a:moveTo>
                        <a:pt x="452" y="12"/>
                      </a:moveTo>
                      <a:lnTo>
                        <a:pt x="329" y="6"/>
                      </a:lnTo>
                      <a:lnTo>
                        <a:pt x="186" y="0"/>
                      </a:lnTo>
                      <a:lnTo>
                        <a:pt x="181" y="80"/>
                      </a:lnTo>
                      <a:lnTo>
                        <a:pt x="77" y="73"/>
                      </a:lnTo>
                      <a:lnTo>
                        <a:pt x="65" y="93"/>
                      </a:lnTo>
                      <a:lnTo>
                        <a:pt x="74" y="91"/>
                      </a:lnTo>
                      <a:lnTo>
                        <a:pt x="77" y="120"/>
                      </a:lnTo>
                      <a:lnTo>
                        <a:pt x="91" y="199"/>
                      </a:lnTo>
                      <a:lnTo>
                        <a:pt x="106" y="239"/>
                      </a:lnTo>
                      <a:lnTo>
                        <a:pt x="112" y="295"/>
                      </a:lnTo>
                      <a:lnTo>
                        <a:pt x="98" y="422"/>
                      </a:lnTo>
                      <a:lnTo>
                        <a:pt x="84" y="419"/>
                      </a:lnTo>
                      <a:lnTo>
                        <a:pt x="89" y="446"/>
                      </a:lnTo>
                      <a:lnTo>
                        <a:pt x="92" y="484"/>
                      </a:lnTo>
                      <a:lnTo>
                        <a:pt x="98" y="518"/>
                      </a:lnTo>
                      <a:lnTo>
                        <a:pt x="95" y="539"/>
                      </a:lnTo>
                      <a:lnTo>
                        <a:pt x="89" y="556"/>
                      </a:lnTo>
                      <a:lnTo>
                        <a:pt x="94" y="575"/>
                      </a:lnTo>
                      <a:lnTo>
                        <a:pt x="93" y="589"/>
                      </a:lnTo>
                      <a:lnTo>
                        <a:pt x="93" y="600"/>
                      </a:lnTo>
                      <a:lnTo>
                        <a:pt x="97" y="613"/>
                      </a:lnTo>
                      <a:lnTo>
                        <a:pt x="97" y="618"/>
                      </a:lnTo>
                      <a:lnTo>
                        <a:pt x="81" y="630"/>
                      </a:lnTo>
                      <a:lnTo>
                        <a:pt x="63" y="620"/>
                      </a:lnTo>
                      <a:lnTo>
                        <a:pt x="52" y="619"/>
                      </a:lnTo>
                      <a:lnTo>
                        <a:pt x="32" y="619"/>
                      </a:lnTo>
                      <a:lnTo>
                        <a:pt x="25" y="618"/>
                      </a:lnTo>
                      <a:lnTo>
                        <a:pt x="21" y="615"/>
                      </a:lnTo>
                      <a:lnTo>
                        <a:pt x="17" y="614"/>
                      </a:lnTo>
                      <a:lnTo>
                        <a:pt x="13" y="615"/>
                      </a:lnTo>
                      <a:lnTo>
                        <a:pt x="11" y="618"/>
                      </a:lnTo>
                      <a:lnTo>
                        <a:pt x="3" y="622"/>
                      </a:lnTo>
                      <a:lnTo>
                        <a:pt x="0" y="627"/>
                      </a:lnTo>
                      <a:lnTo>
                        <a:pt x="1" y="633"/>
                      </a:lnTo>
                      <a:lnTo>
                        <a:pt x="1" y="642"/>
                      </a:lnTo>
                      <a:lnTo>
                        <a:pt x="8" y="659"/>
                      </a:lnTo>
                      <a:lnTo>
                        <a:pt x="11" y="665"/>
                      </a:lnTo>
                      <a:lnTo>
                        <a:pt x="12" y="669"/>
                      </a:lnTo>
                      <a:lnTo>
                        <a:pt x="19" y="670"/>
                      </a:lnTo>
                      <a:lnTo>
                        <a:pt x="23" y="674"/>
                      </a:lnTo>
                      <a:lnTo>
                        <a:pt x="30" y="683"/>
                      </a:lnTo>
                      <a:lnTo>
                        <a:pt x="38" y="709"/>
                      </a:lnTo>
                      <a:lnTo>
                        <a:pt x="56" y="730"/>
                      </a:lnTo>
                      <a:lnTo>
                        <a:pt x="56" y="738"/>
                      </a:lnTo>
                      <a:lnTo>
                        <a:pt x="59" y="744"/>
                      </a:lnTo>
                      <a:lnTo>
                        <a:pt x="70" y="754"/>
                      </a:lnTo>
                      <a:lnTo>
                        <a:pt x="75" y="770"/>
                      </a:lnTo>
                      <a:lnTo>
                        <a:pt x="82" y="789"/>
                      </a:lnTo>
                      <a:lnTo>
                        <a:pt x="70" y="799"/>
                      </a:lnTo>
                      <a:lnTo>
                        <a:pt x="65" y="807"/>
                      </a:lnTo>
                      <a:lnTo>
                        <a:pt x="63" y="812"/>
                      </a:lnTo>
                      <a:lnTo>
                        <a:pt x="64" y="825"/>
                      </a:lnTo>
                      <a:lnTo>
                        <a:pt x="70" y="836"/>
                      </a:lnTo>
                      <a:lnTo>
                        <a:pt x="81" y="841"/>
                      </a:lnTo>
                      <a:lnTo>
                        <a:pt x="90" y="851"/>
                      </a:lnTo>
                      <a:lnTo>
                        <a:pt x="106" y="840"/>
                      </a:lnTo>
                      <a:lnTo>
                        <a:pt x="111" y="842"/>
                      </a:lnTo>
                      <a:lnTo>
                        <a:pt x="115" y="842"/>
                      </a:lnTo>
                      <a:lnTo>
                        <a:pt x="122" y="842"/>
                      </a:lnTo>
                      <a:lnTo>
                        <a:pt x="127" y="844"/>
                      </a:lnTo>
                      <a:lnTo>
                        <a:pt x="140" y="854"/>
                      </a:lnTo>
                      <a:lnTo>
                        <a:pt x="153" y="859"/>
                      </a:lnTo>
                      <a:lnTo>
                        <a:pt x="161" y="873"/>
                      </a:lnTo>
                      <a:lnTo>
                        <a:pt x="162" y="883"/>
                      </a:lnTo>
                      <a:lnTo>
                        <a:pt x="168" y="896"/>
                      </a:lnTo>
                      <a:lnTo>
                        <a:pt x="172" y="917"/>
                      </a:lnTo>
                      <a:lnTo>
                        <a:pt x="180" y="934"/>
                      </a:lnTo>
                      <a:lnTo>
                        <a:pt x="186" y="965"/>
                      </a:lnTo>
                      <a:lnTo>
                        <a:pt x="186" y="980"/>
                      </a:lnTo>
                      <a:lnTo>
                        <a:pt x="190" y="1004"/>
                      </a:lnTo>
                      <a:lnTo>
                        <a:pt x="196" y="1008"/>
                      </a:lnTo>
                      <a:lnTo>
                        <a:pt x="198" y="1012"/>
                      </a:lnTo>
                      <a:lnTo>
                        <a:pt x="205" y="1017"/>
                      </a:lnTo>
                      <a:lnTo>
                        <a:pt x="212" y="1017"/>
                      </a:lnTo>
                      <a:lnTo>
                        <a:pt x="231" y="1022"/>
                      </a:lnTo>
                      <a:lnTo>
                        <a:pt x="245" y="1024"/>
                      </a:lnTo>
                      <a:lnTo>
                        <a:pt x="253" y="1024"/>
                      </a:lnTo>
                      <a:lnTo>
                        <a:pt x="262" y="1028"/>
                      </a:lnTo>
                      <a:lnTo>
                        <a:pt x="264" y="1036"/>
                      </a:lnTo>
                      <a:lnTo>
                        <a:pt x="266" y="1056"/>
                      </a:lnTo>
                      <a:lnTo>
                        <a:pt x="270" y="1065"/>
                      </a:lnTo>
                      <a:lnTo>
                        <a:pt x="281" y="1068"/>
                      </a:lnTo>
                      <a:lnTo>
                        <a:pt x="296" y="1087"/>
                      </a:lnTo>
                      <a:lnTo>
                        <a:pt x="303" y="1097"/>
                      </a:lnTo>
                      <a:lnTo>
                        <a:pt x="306" y="1115"/>
                      </a:lnTo>
                      <a:lnTo>
                        <a:pt x="332" y="1117"/>
                      </a:lnTo>
                      <a:lnTo>
                        <a:pt x="344" y="1116"/>
                      </a:lnTo>
                      <a:lnTo>
                        <a:pt x="350" y="1118"/>
                      </a:lnTo>
                      <a:lnTo>
                        <a:pt x="358" y="1120"/>
                      </a:lnTo>
                      <a:lnTo>
                        <a:pt x="382" y="1113"/>
                      </a:lnTo>
                      <a:lnTo>
                        <a:pt x="397" y="1104"/>
                      </a:lnTo>
                      <a:lnTo>
                        <a:pt x="400" y="1055"/>
                      </a:lnTo>
                      <a:lnTo>
                        <a:pt x="403" y="1048"/>
                      </a:lnTo>
                      <a:lnTo>
                        <a:pt x="414" y="1040"/>
                      </a:lnTo>
                      <a:lnTo>
                        <a:pt x="419" y="1033"/>
                      </a:lnTo>
                      <a:lnTo>
                        <a:pt x="419" y="1024"/>
                      </a:lnTo>
                      <a:lnTo>
                        <a:pt x="413" y="1004"/>
                      </a:lnTo>
                      <a:lnTo>
                        <a:pt x="413" y="997"/>
                      </a:lnTo>
                      <a:lnTo>
                        <a:pt x="416" y="995"/>
                      </a:lnTo>
                      <a:lnTo>
                        <a:pt x="422" y="993"/>
                      </a:lnTo>
                      <a:lnTo>
                        <a:pt x="429" y="993"/>
                      </a:lnTo>
                      <a:lnTo>
                        <a:pt x="444" y="992"/>
                      </a:lnTo>
                      <a:lnTo>
                        <a:pt x="453" y="988"/>
                      </a:lnTo>
                      <a:lnTo>
                        <a:pt x="456" y="977"/>
                      </a:lnTo>
                      <a:lnTo>
                        <a:pt x="453" y="951"/>
                      </a:lnTo>
                      <a:lnTo>
                        <a:pt x="464" y="938"/>
                      </a:lnTo>
                      <a:lnTo>
                        <a:pt x="471" y="928"/>
                      </a:lnTo>
                      <a:lnTo>
                        <a:pt x="474" y="932"/>
                      </a:lnTo>
                      <a:lnTo>
                        <a:pt x="482" y="932"/>
                      </a:lnTo>
                      <a:lnTo>
                        <a:pt x="487" y="921"/>
                      </a:lnTo>
                      <a:lnTo>
                        <a:pt x="491" y="917"/>
                      </a:lnTo>
                      <a:lnTo>
                        <a:pt x="496" y="917"/>
                      </a:lnTo>
                      <a:lnTo>
                        <a:pt x="502" y="920"/>
                      </a:lnTo>
                      <a:lnTo>
                        <a:pt x="518" y="938"/>
                      </a:lnTo>
                      <a:lnTo>
                        <a:pt x="521" y="941"/>
                      </a:lnTo>
                      <a:lnTo>
                        <a:pt x="541" y="950"/>
                      </a:lnTo>
                      <a:lnTo>
                        <a:pt x="551" y="952"/>
                      </a:lnTo>
                      <a:lnTo>
                        <a:pt x="558" y="956"/>
                      </a:lnTo>
                      <a:lnTo>
                        <a:pt x="584" y="982"/>
                      </a:lnTo>
                      <a:lnTo>
                        <a:pt x="595" y="989"/>
                      </a:lnTo>
                      <a:lnTo>
                        <a:pt x="614" y="996"/>
                      </a:lnTo>
                      <a:lnTo>
                        <a:pt x="618" y="994"/>
                      </a:lnTo>
                      <a:lnTo>
                        <a:pt x="621" y="986"/>
                      </a:lnTo>
                      <a:lnTo>
                        <a:pt x="628" y="984"/>
                      </a:lnTo>
                      <a:lnTo>
                        <a:pt x="638" y="984"/>
                      </a:lnTo>
                      <a:lnTo>
                        <a:pt x="645" y="986"/>
                      </a:lnTo>
                      <a:lnTo>
                        <a:pt x="657" y="995"/>
                      </a:lnTo>
                      <a:lnTo>
                        <a:pt x="678" y="986"/>
                      </a:lnTo>
                      <a:lnTo>
                        <a:pt x="684" y="985"/>
                      </a:lnTo>
                      <a:lnTo>
                        <a:pt x="713" y="995"/>
                      </a:lnTo>
                      <a:lnTo>
                        <a:pt x="714" y="996"/>
                      </a:lnTo>
                      <a:lnTo>
                        <a:pt x="722" y="1012"/>
                      </a:lnTo>
                      <a:lnTo>
                        <a:pt x="740" y="1014"/>
                      </a:lnTo>
                      <a:lnTo>
                        <a:pt x="763" y="984"/>
                      </a:lnTo>
                      <a:lnTo>
                        <a:pt x="773" y="966"/>
                      </a:lnTo>
                      <a:lnTo>
                        <a:pt x="794" y="950"/>
                      </a:lnTo>
                      <a:lnTo>
                        <a:pt x="826" y="949"/>
                      </a:lnTo>
                      <a:lnTo>
                        <a:pt x="838" y="953"/>
                      </a:lnTo>
                      <a:lnTo>
                        <a:pt x="884" y="961"/>
                      </a:lnTo>
                      <a:lnTo>
                        <a:pt x="881" y="938"/>
                      </a:lnTo>
                      <a:lnTo>
                        <a:pt x="845" y="793"/>
                      </a:lnTo>
                      <a:lnTo>
                        <a:pt x="837" y="754"/>
                      </a:lnTo>
                      <a:lnTo>
                        <a:pt x="974" y="533"/>
                      </a:lnTo>
                      <a:lnTo>
                        <a:pt x="937" y="523"/>
                      </a:lnTo>
                      <a:lnTo>
                        <a:pt x="914" y="503"/>
                      </a:lnTo>
                      <a:lnTo>
                        <a:pt x="877" y="486"/>
                      </a:lnTo>
                      <a:lnTo>
                        <a:pt x="870" y="477"/>
                      </a:lnTo>
                      <a:lnTo>
                        <a:pt x="838" y="469"/>
                      </a:lnTo>
                      <a:lnTo>
                        <a:pt x="819" y="456"/>
                      </a:lnTo>
                      <a:lnTo>
                        <a:pt x="798" y="433"/>
                      </a:lnTo>
                      <a:lnTo>
                        <a:pt x="759" y="408"/>
                      </a:lnTo>
                      <a:lnTo>
                        <a:pt x="732" y="341"/>
                      </a:lnTo>
                      <a:lnTo>
                        <a:pt x="727" y="297"/>
                      </a:lnTo>
                      <a:lnTo>
                        <a:pt x="703" y="247"/>
                      </a:lnTo>
                      <a:lnTo>
                        <a:pt x="689" y="228"/>
                      </a:lnTo>
                      <a:lnTo>
                        <a:pt x="686" y="219"/>
                      </a:lnTo>
                      <a:lnTo>
                        <a:pt x="627" y="187"/>
                      </a:lnTo>
                      <a:lnTo>
                        <a:pt x="588" y="141"/>
                      </a:lnTo>
                      <a:lnTo>
                        <a:pt x="568" y="128"/>
                      </a:lnTo>
                      <a:lnTo>
                        <a:pt x="532" y="87"/>
                      </a:lnTo>
                      <a:lnTo>
                        <a:pt x="512" y="79"/>
                      </a:lnTo>
                      <a:lnTo>
                        <a:pt x="497" y="64"/>
                      </a:lnTo>
                      <a:lnTo>
                        <a:pt x="469" y="18"/>
                      </a:lnTo>
                      <a:lnTo>
                        <a:pt x="456" y="17"/>
                      </a:lnTo>
                      <a:lnTo>
                        <a:pt x="452" y="12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8" name="Freeform 41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09C3D8F7-527E-4C08-B4A7-43399FB2C8C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0715" y="2651899"/>
                  <a:ext cx="1016922" cy="1314178"/>
                </a:xfrm>
                <a:custGeom>
                  <a:avLst/>
                  <a:gdLst>
                    <a:gd name="T0" fmla="*/ 2147483647 w 642"/>
                    <a:gd name="T1" fmla="*/ 2147483647 h 852"/>
                    <a:gd name="T2" fmla="*/ 2147483647 w 642"/>
                    <a:gd name="T3" fmla="*/ 2147483647 h 852"/>
                    <a:gd name="T4" fmla="*/ 2147483647 w 642"/>
                    <a:gd name="T5" fmla="*/ 2147483647 h 852"/>
                    <a:gd name="T6" fmla="*/ 2147483647 w 642"/>
                    <a:gd name="T7" fmla="*/ 2147483647 h 852"/>
                    <a:gd name="T8" fmla="*/ 2147483647 w 642"/>
                    <a:gd name="T9" fmla="*/ 2147483647 h 852"/>
                    <a:gd name="T10" fmla="*/ 2147483647 w 642"/>
                    <a:gd name="T11" fmla="*/ 2147483647 h 852"/>
                    <a:gd name="T12" fmla="*/ 2147483647 w 642"/>
                    <a:gd name="T13" fmla="*/ 2147483647 h 852"/>
                    <a:gd name="T14" fmla="*/ 2147483647 w 642"/>
                    <a:gd name="T15" fmla="*/ 2147483647 h 852"/>
                    <a:gd name="T16" fmla="*/ 2147483647 w 642"/>
                    <a:gd name="T17" fmla="*/ 2147483647 h 852"/>
                    <a:gd name="T18" fmla="*/ 2147483647 w 642"/>
                    <a:gd name="T19" fmla="*/ 2147483647 h 852"/>
                    <a:gd name="T20" fmla="*/ 2147483647 w 642"/>
                    <a:gd name="T21" fmla="*/ 2147483647 h 852"/>
                    <a:gd name="T22" fmla="*/ 2147483647 w 642"/>
                    <a:gd name="T23" fmla="*/ 2147483647 h 852"/>
                    <a:gd name="T24" fmla="*/ 2147483647 w 642"/>
                    <a:gd name="T25" fmla="*/ 2147483647 h 852"/>
                    <a:gd name="T26" fmla="*/ 2147483647 w 642"/>
                    <a:gd name="T27" fmla="*/ 2147483647 h 852"/>
                    <a:gd name="T28" fmla="*/ 2147483647 w 642"/>
                    <a:gd name="T29" fmla="*/ 2147483647 h 852"/>
                    <a:gd name="T30" fmla="*/ 2147483647 w 642"/>
                    <a:gd name="T31" fmla="*/ 2147483647 h 852"/>
                    <a:gd name="T32" fmla="*/ 2147483647 w 642"/>
                    <a:gd name="T33" fmla="*/ 2147483647 h 852"/>
                    <a:gd name="T34" fmla="*/ 2147483647 w 642"/>
                    <a:gd name="T35" fmla="*/ 2147483647 h 852"/>
                    <a:gd name="T36" fmla="*/ 2147483647 w 642"/>
                    <a:gd name="T37" fmla="*/ 2147483647 h 852"/>
                    <a:gd name="T38" fmla="*/ 2147483647 w 642"/>
                    <a:gd name="T39" fmla="*/ 2147483647 h 852"/>
                    <a:gd name="T40" fmla="*/ 2147483647 w 642"/>
                    <a:gd name="T41" fmla="*/ 2147483647 h 852"/>
                    <a:gd name="T42" fmla="*/ 2147483647 w 642"/>
                    <a:gd name="T43" fmla="*/ 2147483647 h 852"/>
                    <a:gd name="T44" fmla="*/ 2147483647 w 642"/>
                    <a:gd name="T45" fmla="*/ 2147483647 h 852"/>
                    <a:gd name="T46" fmla="*/ 2147483647 w 642"/>
                    <a:gd name="T47" fmla="*/ 2147483647 h 852"/>
                    <a:gd name="T48" fmla="*/ 2147483647 w 642"/>
                    <a:gd name="T49" fmla="*/ 2147483647 h 852"/>
                    <a:gd name="T50" fmla="*/ 2147483647 w 642"/>
                    <a:gd name="T51" fmla="*/ 2147483647 h 852"/>
                    <a:gd name="T52" fmla="*/ 2147483647 w 642"/>
                    <a:gd name="T53" fmla="*/ 2147483647 h 852"/>
                    <a:gd name="T54" fmla="*/ 2147483647 w 642"/>
                    <a:gd name="T55" fmla="*/ 2147483647 h 852"/>
                    <a:gd name="T56" fmla="*/ 2147483647 w 642"/>
                    <a:gd name="T57" fmla="*/ 2147483647 h 852"/>
                    <a:gd name="T58" fmla="*/ 2147483647 w 642"/>
                    <a:gd name="T59" fmla="*/ 2147483647 h 852"/>
                    <a:gd name="T60" fmla="*/ 2147483647 w 642"/>
                    <a:gd name="T61" fmla="*/ 2147483647 h 852"/>
                    <a:gd name="T62" fmla="*/ 2147483647 w 642"/>
                    <a:gd name="T63" fmla="*/ 2147483647 h 852"/>
                    <a:gd name="T64" fmla="*/ 2147483647 w 642"/>
                    <a:gd name="T65" fmla="*/ 2147483647 h 852"/>
                    <a:gd name="T66" fmla="*/ 2147483647 w 642"/>
                    <a:gd name="T67" fmla="*/ 2147483647 h 852"/>
                    <a:gd name="T68" fmla="*/ 2147483647 w 642"/>
                    <a:gd name="T69" fmla="*/ 2147483647 h 852"/>
                    <a:gd name="T70" fmla="*/ 2147483647 w 642"/>
                    <a:gd name="T71" fmla="*/ 2147483647 h 852"/>
                    <a:gd name="T72" fmla="*/ 2147483647 w 642"/>
                    <a:gd name="T73" fmla="*/ 2147483647 h 852"/>
                    <a:gd name="T74" fmla="*/ 2147483647 w 642"/>
                    <a:gd name="T75" fmla="*/ 2147483647 h 852"/>
                    <a:gd name="T76" fmla="*/ 2147483647 w 642"/>
                    <a:gd name="T77" fmla="*/ 2147483647 h 852"/>
                    <a:gd name="T78" fmla="*/ 2147483647 w 642"/>
                    <a:gd name="T79" fmla="*/ 2147483647 h 852"/>
                    <a:gd name="T80" fmla="*/ 2147483647 w 642"/>
                    <a:gd name="T81" fmla="*/ 2147483647 h 852"/>
                    <a:gd name="T82" fmla="*/ 2147483647 w 642"/>
                    <a:gd name="T83" fmla="*/ 2147483647 h 852"/>
                    <a:gd name="T84" fmla="*/ 2147483647 w 642"/>
                    <a:gd name="T85" fmla="*/ 2147483647 h 852"/>
                    <a:gd name="T86" fmla="*/ 2147483647 w 642"/>
                    <a:gd name="T87" fmla="*/ 2147483647 h 852"/>
                    <a:gd name="T88" fmla="*/ 2147483647 w 642"/>
                    <a:gd name="T89" fmla="*/ 2147483647 h 852"/>
                    <a:gd name="T90" fmla="*/ 2147483647 w 642"/>
                    <a:gd name="T91" fmla="*/ 2147483647 h 852"/>
                    <a:gd name="T92" fmla="*/ 2147483647 w 642"/>
                    <a:gd name="T93" fmla="*/ 2147483647 h 852"/>
                    <a:gd name="T94" fmla="*/ 2147483647 w 642"/>
                    <a:gd name="T95" fmla="*/ 2147483647 h 852"/>
                    <a:gd name="T96" fmla="*/ 2147483647 w 642"/>
                    <a:gd name="T97" fmla="*/ 2147483647 h 852"/>
                    <a:gd name="T98" fmla="*/ 2147483647 w 642"/>
                    <a:gd name="T99" fmla="*/ 2147483647 h 852"/>
                    <a:gd name="T100" fmla="*/ 2147483647 w 642"/>
                    <a:gd name="T101" fmla="*/ 2147483647 h 852"/>
                    <a:gd name="T102" fmla="*/ 2147483647 w 642"/>
                    <a:gd name="T103" fmla="*/ 2147483647 h 852"/>
                    <a:gd name="T104" fmla="*/ 2147483647 w 642"/>
                    <a:gd name="T105" fmla="*/ 2147483647 h 852"/>
                    <a:gd name="T106" fmla="*/ 2147483647 w 642"/>
                    <a:gd name="T107" fmla="*/ 2147483647 h 852"/>
                    <a:gd name="T108" fmla="*/ 2147483647 w 642"/>
                    <a:gd name="T109" fmla="*/ 2147483647 h 852"/>
                    <a:gd name="T110" fmla="*/ 2147483647 w 642"/>
                    <a:gd name="T111" fmla="*/ 2147483647 h 852"/>
                    <a:gd name="T112" fmla="*/ 2147483647 w 642"/>
                    <a:gd name="T113" fmla="*/ 2147483647 h 852"/>
                    <a:gd name="T114" fmla="*/ 2147483647 w 642"/>
                    <a:gd name="T115" fmla="*/ 2147483647 h 852"/>
                    <a:gd name="T116" fmla="*/ 0 w 642"/>
                    <a:gd name="T117" fmla="*/ 2147483647 h 85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42"/>
                    <a:gd name="T178" fmla="*/ 0 h 852"/>
                    <a:gd name="T179" fmla="*/ 642 w 642"/>
                    <a:gd name="T180" fmla="*/ 852 h 85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42" h="852">
                      <a:moveTo>
                        <a:pt x="0" y="195"/>
                      </a:moveTo>
                      <a:lnTo>
                        <a:pt x="1" y="200"/>
                      </a:lnTo>
                      <a:lnTo>
                        <a:pt x="3" y="203"/>
                      </a:lnTo>
                      <a:lnTo>
                        <a:pt x="5" y="206"/>
                      </a:lnTo>
                      <a:lnTo>
                        <a:pt x="1" y="218"/>
                      </a:lnTo>
                      <a:lnTo>
                        <a:pt x="0" y="219"/>
                      </a:lnTo>
                      <a:lnTo>
                        <a:pt x="0" y="222"/>
                      </a:lnTo>
                      <a:lnTo>
                        <a:pt x="3" y="228"/>
                      </a:lnTo>
                      <a:lnTo>
                        <a:pt x="5" y="243"/>
                      </a:lnTo>
                      <a:lnTo>
                        <a:pt x="5" y="250"/>
                      </a:lnTo>
                      <a:lnTo>
                        <a:pt x="8" y="251"/>
                      </a:lnTo>
                      <a:lnTo>
                        <a:pt x="10" y="251"/>
                      </a:lnTo>
                      <a:lnTo>
                        <a:pt x="17" y="250"/>
                      </a:lnTo>
                      <a:lnTo>
                        <a:pt x="24" y="250"/>
                      </a:lnTo>
                      <a:lnTo>
                        <a:pt x="32" y="254"/>
                      </a:lnTo>
                      <a:lnTo>
                        <a:pt x="38" y="259"/>
                      </a:lnTo>
                      <a:lnTo>
                        <a:pt x="41" y="264"/>
                      </a:lnTo>
                      <a:lnTo>
                        <a:pt x="40" y="266"/>
                      </a:lnTo>
                      <a:lnTo>
                        <a:pt x="41" y="267"/>
                      </a:lnTo>
                      <a:lnTo>
                        <a:pt x="42" y="267"/>
                      </a:lnTo>
                      <a:lnTo>
                        <a:pt x="45" y="267"/>
                      </a:lnTo>
                      <a:lnTo>
                        <a:pt x="41" y="266"/>
                      </a:lnTo>
                      <a:lnTo>
                        <a:pt x="42" y="264"/>
                      </a:lnTo>
                      <a:lnTo>
                        <a:pt x="45" y="263"/>
                      </a:lnTo>
                      <a:lnTo>
                        <a:pt x="50" y="264"/>
                      </a:lnTo>
                      <a:lnTo>
                        <a:pt x="51" y="264"/>
                      </a:lnTo>
                      <a:lnTo>
                        <a:pt x="50" y="269"/>
                      </a:lnTo>
                      <a:lnTo>
                        <a:pt x="55" y="278"/>
                      </a:lnTo>
                      <a:lnTo>
                        <a:pt x="55" y="279"/>
                      </a:lnTo>
                      <a:lnTo>
                        <a:pt x="60" y="282"/>
                      </a:lnTo>
                      <a:lnTo>
                        <a:pt x="61" y="286"/>
                      </a:lnTo>
                      <a:lnTo>
                        <a:pt x="63" y="286"/>
                      </a:lnTo>
                      <a:lnTo>
                        <a:pt x="65" y="286"/>
                      </a:lnTo>
                      <a:lnTo>
                        <a:pt x="67" y="285"/>
                      </a:lnTo>
                      <a:lnTo>
                        <a:pt x="67" y="283"/>
                      </a:lnTo>
                      <a:lnTo>
                        <a:pt x="65" y="282"/>
                      </a:lnTo>
                      <a:lnTo>
                        <a:pt x="64" y="279"/>
                      </a:lnTo>
                      <a:lnTo>
                        <a:pt x="67" y="278"/>
                      </a:lnTo>
                      <a:lnTo>
                        <a:pt x="68" y="279"/>
                      </a:lnTo>
                      <a:lnTo>
                        <a:pt x="71" y="278"/>
                      </a:lnTo>
                      <a:lnTo>
                        <a:pt x="74" y="279"/>
                      </a:lnTo>
                      <a:lnTo>
                        <a:pt x="76" y="280"/>
                      </a:lnTo>
                      <a:lnTo>
                        <a:pt x="79" y="282"/>
                      </a:lnTo>
                      <a:lnTo>
                        <a:pt x="81" y="286"/>
                      </a:lnTo>
                      <a:lnTo>
                        <a:pt x="84" y="283"/>
                      </a:lnTo>
                      <a:lnTo>
                        <a:pt x="85" y="283"/>
                      </a:lnTo>
                      <a:lnTo>
                        <a:pt x="85" y="282"/>
                      </a:lnTo>
                      <a:lnTo>
                        <a:pt x="88" y="280"/>
                      </a:lnTo>
                      <a:lnTo>
                        <a:pt x="85" y="276"/>
                      </a:lnTo>
                      <a:lnTo>
                        <a:pt x="86" y="273"/>
                      </a:lnTo>
                      <a:lnTo>
                        <a:pt x="91" y="269"/>
                      </a:lnTo>
                      <a:lnTo>
                        <a:pt x="93" y="269"/>
                      </a:lnTo>
                      <a:lnTo>
                        <a:pt x="95" y="269"/>
                      </a:lnTo>
                      <a:lnTo>
                        <a:pt x="96" y="269"/>
                      </a:lnTo>
                      <a:lnTo>
                        <a:pt x="96" y="273"/>
                      </a:lnTo>
                      <a:lnTo>
                        <a:pt x="97" y="273"/>
                      </a:lnTo>
                      <a:lnTo>
                        <a:pt x="98" y="276"/>
                      </a:lnTo>
                      <a:lnTo>
                        <a:pt x="98" y="278"/>
                      </a:lnTo>
                      <a:lnTo>
                        <a:pt x="99" y="278"/>
                      </a:lnTo>
                      <a:lnTo>
                        <a:pt x="105" y="280"/>
                      </a:lnTo>
                      <a:lnTo>
                        <a:pt x="105" y="285"/>
                      </a:lnTo>
                      <a:lnTo>
                        <a:pt x="103" y="289"/>
                      </a:lnTo>
                      <a:lnTo>
                        <a:pt x="105" y="290"/>
                      </a:lnTo>
                      <a:lnTo>
                        <a:pt x="105" y="291"/>
                      </a:lnTo>
                      <a:lnTo>
                        <a:pt x="102" y="295"/>
                      </a:lnTo>
                      <a:lnTo>
                        <a:pt x="102" y="296"/>
                      </a:lnTo>
                      <a:lnTo>
                        <a:pt x="102" y="299"/>
                      </a:lnTo>
                      <a:lnTo>
                        <a:pt x="102" y="304"/>
                      </a:lnTo>
                      <a:lnTo>
                        <a:pt x="104" y="305"/>
                      </a:lnTo>
                      <a:lnTo>
                        <a:pt x="107" y="306"/>
                      </a:lnTo>
                      <a:lnTo>
                        <a:pt x="121" y="310"/>
                      </a:lnTo>
                      <a:lnTo>
                        <a:pt x="141" y="318"/>
                      </a:lnTo>
                      <a:lnTo>
                        <a:pt x="143" y="318"/>
                      </a:lnTo>
                      <a:lnTo>
                        <a:pt x="144" y="319"/>
                      </a:lnTo>
                      <a:lnTo>
                        <a:pt x="149" y="323"/>
                      </a:lnTo>
                      <a:lnTo>
                        <a:pt x="150" y="323"/>
                      </a:lnTo>
                      <a:lnTo>
                        <a:pt x="156" y="328"/>
                      </a:lnTo>
                      <a:lnTo>
                        <a:pt x="159" y="331"/>
                      </a:lnTo>
                      <a:lnTo>
                        <a:pt x="166" y="343"/>
                      </a:lnTo>
                      <a:lnTo>
                        <a:pt x="182" y="344"/>
                      </a:lnTo>
                      <a:lnTo>
                        <a:pt x="183" y="344"/>
                      </a:lnTo>
                      <a:lnTo>
                        <a:pt x="191" y="346"/>
                      </a:lnTo>
                      <a:lnTo>
                        <a:pt x="194" y="348"/>
                      </a:lnTo>
                      <a:lnTo>
                        <a:pt x="202" y="358"/>
                      </a:lnTo>
                      <a:lnTo>
                        <a:pt x="208" y="359"/>
                      </a:lnTo>
                      <a:lnTo>
                        <a:pt x="215" y="363"/>
                      </a:lnTo>
                      <a:lnTo>
                        <a:pt x="217" y="364"/>
                      </a:lnTo>
                      <a:lnTo>
                        <a:pt x="223" y="366"/>
                      </a:lnTo>
                      <a:lnTo>
                        <a:pt x="225" y="374"/>
                      </a:lnTo>
                      <a:lnTo>
                        <a:pt x="222" y="379"/>
                      </a:lnTo>
                      <a:lnTo>
                        <a:pt x="222" y="381"/>
                      </a:lnTo>
                      <a:lnTo>
                        <a:pt x="224" y="382"/>
                      </a:lnTo>
                      <a:lnTo>
                        <a:pt x="228" y="384"/>
                      </a:lnTo>
                      <a:lnTo>
                        <a:pt x="228" y="391"/>
                      </a:lnTo>
                      <a:lnTo>
                        <a:pt x="225" y="395"/>
                      </a:lnTo>
                      <a:lnTo>
                        <a:pt x="225" y="398"/>
                      </a:lnTo>
                      <a:lnTo>
                        <a:pt x="226" y="398"/>
                      </a:lnTo>
                      <a:lnTo>
                        <a:pt x="227" y="405"/>
                      </a:lnTo>
                      <a:lnTo>
                        <a:pt x="225" y="408"/>
                      </a:lnTo>
                      <a:lnTo>
                        <a:pt x="220" y="416"/>
                      </a:lnTo>
                      <a:lnTo>
                        <a:pt x="215" y="419"/>
                      </a:lnTo>
                      <a:lnTo>
                        <a:pt x="223" y="426"/>
                      </a:lnTo>
                      <a:lnTo>
                        <a:pt x="225" y="430"/>
                      </a:lnTo>
                      <a:lnTo>
                        <a:pt x="223" y="437"/>
                      </a:lnTo>
                      <a:lnTo>
                        <a:pt x="224" y="439"/>
                      </a:lnTo>
                      <a:lnTo>
                        <a:pt x="228" y="444"/>
                      </a:lnTo>
                      <a:lnTo>
                        <a:pt x="236" y="452"/>
                      </a:lnTo>
                      <a:lnTo>
                        <a:pt x="255" y="467"/>
                      </a:lnTo>
                      <a:lnTo>
                        <a:pt x="256" y="465"/>
                      </a:lnTo>
                      <a:lnTo>
                        <a:pt x="258" y="468"/>
                      </a:lnTo>
                      <a:lnTo>
                        <a:pt x="257" y="471"/>
                      </a:lnTo>
                      <a:lnTo>
                        <a:pt x="259" y="474"/>
                      </a:lnTo>
                      <a:lnTo>
                        <a:pt x="303" y="507"/>
                      </a:lnTo>
                      <a:lnTo>
                        <a:pt x="321" y="523"/>
                      </a:lnTo>
                      <a:lnTo>
                        <a:pt x="322" y="523"/>
                      </a:lnTo>
                      <a:lnTo>
                        <a:pt x="324" y="526"/>
                      </a:lnTo>
                      <a:lnTo>
                        <a:pt x="332" y="532"/>
                      </a:lnTo>
                      <a:lnTo>
                        <a:pt x="339" y="536"/>
                      </a:lnTo>
                      <a:lnTo>
                        <a:pt x="357" y="552"/>
                      </a:lnTo>
                      <a:lnTo>
                        <a:pt x="387" y="581"/>
                      </a:lnTo>
                      <a:lnTo>
                        <a:pt x="403" y="597"/>
                      </a:lnTo>
                      <a:lnTo>
                        <a:pt x="404" y="606"/>
                      </a:lnTo>
                      <a:lnTo>
                        <a:pt x="410" y="613"/>
                      </a:lnTo>
                      <a:lnTo>
                        <a:pt x="410" y="616"/>
                      </a:lnTo>
                      <a:lnTo>
                        <a:pt x="415" y="623"/>
                      </a:lnTo>
                      <a:lnTo>
                        <a:pt x="415" y="631"/>
                      </a:lnTo>
                      <a:lnTo>
                        <a:pt x="418" y="632"/>
                      </a:lnTo>
                      <a:lnTo>
                        <a:pt x="424" y="640"/>
                      </a:lnTo>
                      <a:lnTo>
                        <a:pt x="428" y="643"/>
                      </a:lnTo>
                      <a:lnTo>
                        <a:pt x="430" y="644"/>
                      </a:lnTo>
                      <a:lnTo>
                        <a:pt x="433" y="647"/>
                      </a:lnTo>
                      <a:lnTo>
                        <a:pt x="438" y="655"/>
                      </a:lnTo>
                      <a:lnTo>
                        <a:pt x="443" y="659"/>
                      </a:lnTo>
                      <a:lnTo>
                        <a:pt x="446" y="667"/>
                      </a:lnTo>
                      <a:lnTo>
                        <a:pt x="447" y="667"/>
                      </a:lnTo>
                      <a:lnTo>
                        <a:pt x="453" y="672"/>
                      </a:lnTo>
                      <a:lnTo>
                        <a:pt x="456" y="676"/>
                      </a:lnTo>
                      <a:lnTo>
                        <a:pt x="465" y="689"/>
                      </a:lnTo>
                      <a:lnTo>
                        <a:pt x="467" y="697"/>
                      </a:lnTo>
                      <a:lnTo>
                        <a:pt x="465" y="697"/>
                      </a:lnTo>
                      <a:lnTo>
                        <a:pt x="468" y="700"/>
                      </a:lnTo>
                      <a:lnTo>
                        <a:pt x="471" y="707"/>
                      </a:lnTo>
                      <a:lnTo>
                        <a:pt x="475" y="711"/>
                      </a:lnTo>
                      <a:lnTo>
                        <a:pt x="476" y="722"/>
                      </a:lnTo>
                      <a:lnTo>
                        <a:pt x="477" y="719"/>
                      </a:lnTo>
                      <a:lnTo>
                        <a:pt x="479" y="722"/>
                      </a:lnTo>
                      <a:lnTo>
                        <a:pt x="481" y="719"/>
                      </a:lnTo>
                      <a:lnTo>
                        <a:pt x="490" y="728"/>
                      </a:lnTo>
                      <a:lnTo>
                        <a:pt x="498" y="737"/>
                      </a:lnTo>
                      <a:lnTo>
                        <a:pt x="499" y="736"/>
                      </a:lnTo>
                      <a:lnTo>
                        <a:pt x="500" y="736"/>
                      </a:lnTo>
                      <a:lnTo>
                        <a:pt x="500" y="739"/>
                      </a:lnTo>
                      <a:lnTo>
                        <a:pt x="505" y="744"/>
                      </a:lnTo>
                      <a:lnTo>
                        <a:pt x="508" y="748"/>
                      </a:lnTo>
                      <a:lnTo>
                        <a:pt x="515" y="753"/>
                      </a:lnTo>
                      <a:lnTo>
                        <a:pt x="519" y="759"/>
                      </a:lnTo>
                      <a:lnTo>
                        <a:pt x="528" y="769"/>
                      </a:lnTo>
                      <a:lnTo>
                        <a:pt x="530" y="775"/>
                      </a:lnTo>
                      <a:lnTo>
                        <a:pt x="535" y="781"/>
                      </a:lnTo>
                      <a:lnTo>
                        <a:pt x="537" y="787"/>
                      </a:lnTo>
                      <a:lnTo>
                        <a:pt x="538" y="788"/>
                      </a:lnTo>
                      <a:lnTo>
                        <a:pt x="538" y="785"/>
                      </a:lnTo>
                      <a:lnTo>
                        <a:pt x="541" y="788"/>
                      </a:lnTo>
                      <a:lnTo>
                        <a:pt x="552" y="797"/>
                      </a:lnTo>
                      <a:lnTo>
                        <a:pt x="557" y="801"/>
                      </a:lnTo>
                      <a:lnTo>
                        <a:pt x="558" y="802"/>
                      </a:lnTo>
                      <a:lnTo>
                        <a:pt x="560" y="804"/>
                      </a:lnTo>
                      <a:lnTo>
                        <a:pt x="572" y="816"/>
                      </a:lnTo>
                      <a:lnTo>
                        <a:pt x="581" y="832"/>
                      </a:lnTo>
                      <a:lnTo>
                        <a:pt x="583" y="836"/>
                      </a:lnTo>
                      <a:lnTo>
                        <a:pt x="583" y="839"/>
                      </a:lnTo>
                      <a:lnTo>
                        <a:pt x="587" y="838"/>
                      </a:lnTo>
                      <a:lnTo>
                        <a:pt x="588" y="840"/>
                      </a:lnTo>
                      <a:lnTo>
                        <a:pt x="594" y="843"/>
                      </a:lnTo>
                      <a:lnTo>
                        <a:pt x="596" y="845"/>
                      </a:lnTo>
                      <a:lnTo>
                        <a:pt x="601" y="847"/>
                      </a:lnTo>
                      <a:lnTo>
                        <a:pt x="601" y="851"/>
                      </a:lnTo>
                      <a:lnTo>
                        <a:pt x="602" y="851"/>
                      </a:lnTo>
                      <a:lnTo>
                        <a:pt x="604" y="851"/>
                      </a:lnTo>
                      <a:lnTo>
                        <a:pt x="619" y="851"/>
                      </a:lnTo>
                      <a:lnTo>
                        <a:pt x="621" y="850"/>
                      </a:lnTo>
                      <a:lnTo>
                        <a:pt x="619" y="842"/>
                      </a:lnTo>
                      <a:lnTo>
                        <a:pt x="615" y="834"/>
                      </a:lnTo>
                      <a:lnTo>
                        <a:pt x="615" y="830"/>
                      </a:lnTo>
                      <a:lnTo>
                        <a:pt x="614" y="826"/>
                      </a:lnTo>
                      <a:lnTo>
                        <a:pt x="619" y="788"/>
                      </a:lnTo>
                      <a:lnTo>
                        <a:pt x="616" y="787"/>
                      </a:lnTo>
                      <a:lnTo>
                        <a:pt x="614" y="781"/>
                      </a:lnTo>
                      <a:lnTo>
                        <a:pt x="614" y="777"/>
                      </a:lnTo>
                      <a:lnTo>
                        <a:pt x="619" y="773"/>
                      </a:lnTo>
                      <a:lnTo>
                        <a:pt x="629" y="768"/>
                      </a:lnTo>
                      <a:lnTo>
                        <a:pt x="637" y="772"/>
                      </a:lnTo>
                      <a:lnTo>
                        <a:pt x="641" y="753"/>
                      </a:lnTo>
                      <a:lnTo>
                        <a:pt x="639" y="743"/>
                      </a:lnTo>
                      <a:lnTo>
                        <a:pt x="633" y="731"/>
                      </a:lnTo>
                      <a:lnTo>
                        <a:pt x="619" y="730"/>
                      </a:lnTo>
                      <a:lnTo>
                        <a:pt x="610" y="730"/>
                      </a:lnTo>
                      <a:lnTo>
                        <a:pt x="606" y="728"/>
                      </a:lnTo>
                      <a:lnTo>
                        <a:pt x="608" y="725"/>
                      </a:lnTo>
                      <a:lnTo>
                        <a:pt x="602" y="717"/>
                      </a:lnTo>
                      <a:lnTo>
                        <a:pt x="599" y="707"/>
                      </a:lnTo>
                      <a:lnTo>
                        <a:pt x="592" y="693"/>
                      </a:lnTo>
                      <a:lnTo>
                        <a:pt x="589" y="690"/>
                      </a:lnTo>
                      <a:lnTo>
                        <a:pt x="587" y="683"/>
                      </a:lnTo>
                      <a:lnTo>
                        <a:pt x="581" y="678"/>
                      </a:lnTo>
                      <a:lnTo>
                        <a:pt x="579" y="673"/>
                      </a:lnTo>
                      <a:lnTo>
                        <a:pt x="576" y="650"/>
                      </a:lnTo>
                      <a:lnTo>
                        <a:pt x="566" y="634"/>
                      </a:lnTo>
                      <a:lnTo>
                        <a:pt x="562" y="625"/>
                      </a:lnTo>
                      <a:lnTo>
                        <a:pt x="556" y="602"/>
                      </a:lnTo>
                      <a:lnTo>
                        <a:pt x="557" y="589"/>
                      </a:lnTo>
                      <a:lnTo>
                        <a:pt x="552" y="578"/>
                      </a:lnTo>
                      <a:lnTo>
                        <a:pt x="554" y="569"/>
                      </a:lnTo>
                      <a:lnTo>
                        <a:pt x="540" y="536"/>
                      </a:lnTo>
                      <a:lnTo>
                        <a:pt x="534" y="534"/>
                      </a:lnTo>
                      <a:lnTo>
                        <a:pt x="525" y="517"/>
                      </a:lnTo>
                      <a:lnTo>
                        <a:pt x="521" y="516"/>
                      </a:lnTo>
                      <a:lnTo>
                        <a:pt x="513" y="510"/>
                      </a:lnTo>
                      <a:lnTo>
                        <a:pt x="505" y="511"/>
                      </a:lnTo>
                      <a:lnTo>
                        <a:pt x="496" y="513"/>
                      </a:lnTo>
                      <a:lnTo>
                        <a:pt x="491" y="515"/>
                      </a:lnTo>
                      <a:lnTo>
                        <a:pt x="485" y="515"/>
                      </a:lnTo>
                      <a:lnTo>
                        <a:pt x="477" y="520"/>
                      </a:lnTo>
                      <a:lnTo>
                        <a:pt x="468" y="522"/>
                      </a:lnTo>
                      <a:lnTo>
                        <a:pt x="458" y="515"/>
                      </a:lnTo>
                      <a:lnTo>
                        <a:pt x="450" y="498"/>
                      </a:lnTo>
                      <a:lnTo>
                        <a:pt x="446" y="487"/>
                      </a:lnTo>
                      <a:lnTo>
                        <a:pt x="445" y="482"/>
                      </a:lnTo>
                      <a:lnTo>
                        <a:pt x="439" y="467"/>
                      </a:lnTo>
                      <a:lnTo>
                        <a:pt x="431" y="455"/>
                      </a:lnTo>
                      <a:lnTo>
                        <a:pt x="426" y="443"/>
                      </a:lnTo>
                      <a:lnTo>
                        <a:pt x="418" y="436"/>
                      </a:lnTo>
                      <a:lnTo>
                        <a:pt x="411" y="425"/>
                      </a:lnTo>
                      <a:lnTo>
                        <a:pt x="404" y="423"/>
                      </a:lnTo>
                      <a:lnTo>
                        <a:pt x="401" y="423"/>
                      </a:lnTo>
                      <a:lnTo>
                        <a:pt x="397" y="421"/>
                      </a:lnTo>
                      <a:lnTo>
                        <a:pt x="388" y="412"/>
                      </a:lnTo>
                      <a:lnTo>
                        <a:pt x="383" y="394"/>
                      </a:lnTo>
                      <a:lnTo>
                        <a:pt x="376" y="376"/>
                      </a:lnTo>
                      <a:lnTo>
                        <a:pt x="375" y="359"/>
                      </a:lnTo>
                      <a:lnTo>
                        <a:pt x="373" y="345"/>
                      </a:lnTo>
                      <a:lnTo>
                        <a:pt x="374" y="329"/>
                      </a:lnTo>
                      <a:lnTo>
                        <a:pt x="377" y="317"/>
                      </a:lnTo>
                      <a:lnTo>
                        <a:pt x="381" y="311"/>
                      </a:lnTo>
                      <a:lnTo>
                        <a:pt x="382" y="295"/>
                      </a:lnTo>
                      <a:lnTo>
                        <a:pt x="381" y="282"/>
                      </a:lnTo>
                      <a:lnTo>
                        <a:pt x="382" y="273"/>
                      </a:lnTo>
                      <a:lnTo>
                        <a:pt x="380" y="257"/>
                      </a:lnTo>
                      <a:lnTo>
                        <a:pt x="372" y="246"/>
                      </a:lnTo>
                      <a:lnTo>
                        <a:pt x="357" y="227"/>
                      </a:lnTo>
                      <a:lnTo>
                        <a:pt x="346" y="224"/>
                      </a:lnTo>
                      <a:lnTo>
                        <a:pt x="342" y="216"/>
                      </a:lnTo>
                      <a:lnTo>
                        <a:pt x="341" y="195"/>
                      </a:lnTo>
                      <a:lnTo>
                        <a:pt x="338" y="188"/>
                      </a:lnTo>
                      <a:lnTo>
                        <a:pt x="329" y="182"/>
                      </a:lnTo>
                      <a:lnTo>
                        <a:pt x="322" y="183"/>
                      </a:lnTo>
                      <a:lnTo>
                        <a:pt x="308" y="181"/>
                      </a:lnTo>
                      <a:lnTo>
                        <a:pt x="288" y="176"/>
                      </a:lnTo>
                      <a:lnTo>
                        <a:pt x="281" y="176"/>
                      </a:lnTo>
                      <a:lnTo>
                        <a:pt x="274" y="170"/>
                      </a:lnTo>
                      <a:lnTo>
                        <a:pt x="273" y="168"/>
                      </a:lnTo>
                      <a:lnTo>
                        <a:pt x="266" y="163"/>
                      </a:lnTo>
                      <a:lnTo>
                        <a:pt x="263" y="140"/>
                      </a:lnTo>
                      <a:lnTo>
                        <a:pt x="263" y="123"/>
                      </a:lnTo>
                      <a:lnTo>
                        <a:pt x="256" y="93"/>
                      </a:lnTo>
                      <a:lnTo>
                        <a:pt x="249" y="75"/>
                      </a:lnTo>
                      <a:lnTo>
                        <a:pt x="244" y="54"/>
                      </a:lnTo>
                      <a:lnTo>
                        <a:pt x="238" y="42"/>
                      </a:lnTo>
                      <a:lnTo>
                        <a:pt x="237" y="31"/>
                      </a:lnTo>
                      <a:lnTo>
                        <a:pt x="229" y="18"/>
                      </a:lnTo>
                      <a:lnTo>
                        <a:pt x="216" y="12"/>
                      </a:lnTo>
                      <a:lnTo>
                        <a:pt x="204" y="2"/>
                      </a:lnTo>
                      <a:lnTo>
                        <a:pt x="198" y="1"/>
                      </a:lnTo>
                      <a:lnTo>
                        <a:pt x="193" y="1"/>
                      </a:lnTo>
                      <a:lnTo>
                        <a:pt x="187" y="1"/>
                      </a:lnTo>
                      <a:lnTo>
                        <a:pt x="182" y="0"/>
                      </a:lnTo>
                      <a:lnTo>
                        <a:pt x="166" y="10"/>
                      </a:lnTo>
                      <a:lnTo>
                        <a:pt x="166" y="29"/>
                      </a:lnTo>
                      <a:lnTo>
                        <a:pt x="169" y="39"/>
                      </a:lnTo>
                      <a:lnTo>
                        <a:pt x="166" y="45"/>
                      </a:lnTo>
                      <a:lnTo>
                        <a:pt x="149" y="68"/>
                      </a:lnTo>
                      <a:lnTo>
                        <a:pt x="125" y="85"/>
                      </a:lnTo>
                      <a:lnTo>
                        <a:pt x="71" y="119"/>
                      </a:lnTo>
                      <a:lnTo>
                        <a:pt x="46" y="138"/>
                      </a:lnTo>
                      <a:lnTo>
                        <a:pt x="40" y="121"/>
                      </a:lnTo>
                      <a:lnTo>
                        <a:pt x="37" y="121"/>
                      </a:lnTo>
                      <a:lnTo>
                        <a:pt x="35" y="126"/>
                      </a:lnTo>
                      <a:lnTo>
                        <a:pt x="36" y="131"/>
                      </a:lnTo>
                      <a:lnTo>
                        <a:pt x="31" y="135"/>
                      </a:lnTo>
                      <a:lnTo>
                        <a:pt x="24" y="152"/>
                      </a:lnTo>
                      <a:lnTo>
                        <a:pt x="13" y="168"/>
                      </a:lnTo>
                      <a:lnTo>
                        <a:pt x="11" y="169"/>
                      </a:lnTo>
                      <a:lnTo>
                        <a:pt x="3" y="183"/>
                      </a:lnTo>
                      <a:lnTo>
                        <a:pt x="3" y="187"/>
                      </a:lnTo>
                      <a:lnTo>
                        <a:pt x="0" y="195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9" name="Freeform 4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DCD629DC-EDC5-4520-84A6-6224C6155D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235563" y="1010397"/>
                  <a:ext cx="1597788" cy="1858089"/>
                </a:xfrm>
                <a:custGeom>
                  <a:avLst/>
                  <a:gdLst>
                    <a:gd name="T0" fmla="*/ 2147483647 w 1009"/>
                    <a:gd name="T1" fmla="*/ 2147483647 h 1200"/>
                    <a:gd name="T2" fmla="*/ 2147483647 w 1009"/>
                    <a:gd name="T3" fmla="*/ 2147483647 h 1200"/>
                    <a:gd name="T4" fmla="*/ 2147483647 w 1009"/>
                    <a:gd name="T5" fmla="*/ 2147483647 h 1200"/>
                    <a:gd name="T6" fmla="*/ 2147483647 w 1009"/>
                    <a:gd name="T7" fmla="*/ 2147483647 h 1200"/>
                    <a:gd name="T8" fmla="*/ 2147483647 w 1009"/>
                    <a:gd name="T9" fmla="*/ 2147483647 h 1200"/>
                    <a:gd name="T10" fmla="*/ 2147483647 w 1009"/>
                    <a:gd name="T11" fmla="*/ 2147483647 h 1200"/>
                    <a:gd name="T12" fmla="*/ 2147483647 w 1009"/>
                    <a:gd name="T13" fmla="*/ 2147483647 h 1200"/>
                    <a:gd name="T14" fmla="*/ 2147483647 w 1009"/>
                    <a:gd name="T15" fmla="*/ 2147483647 h 1200"/>
                    <a:gd name="T16" fmla="*/ 2147483647 w 1009"/>
                    <a:gd name="T17" fmla="*/ 2147483647 h 1200"/>
                    <a:gd name="T18" fmla="*/ 2147483647 w 1009"/>
                    <a:gd name="T19" fmla="*/ 2147483647 h 1200"/>
                    <a:gd name="T20" fmla="*/ 2147483647 w 1009"/>
                    <a:gd name="T21" fmla="*/ 2147483647 h 1200"/>
                    <a:gd name="T22" fmla="*/ 2147483647 w 1009"/>
                    <a:gd name="T23" fmla="*/ 2147483647 h 1200"/>
                    <a:gd name="T24" fmla="*/ 2147483647 w 1009"/>
                    <a:gd name="T25" fmla="*/ 2147483647 h 1200"/>
                    <a:gd name="T26" fmla="*/ 2147483647 w 1009"/>
                    <a:gd name="T27" fmla="*/ 2147483647 h 1200"/>
                    <a:gd name="T28" fmla="*/ 2147483647 w 1009"/>
                    <a:gd name="T29" fmla="*/ 2147483647 h 1200"/>
                    <a:gd name="T30" fmla="*/ 2147483647 w 1009"/>
                    <a:gd name="T31" fmla="*/ 2147483647 h 1200"/>
                    <a:gd name="T32" fmla="*/ 2147483647 w 1009"/>
                    <a:gd name="T33" fmla="*/ 2147483647 h 1200"/>
                    <a:gd name="T34" fmla="*/ 2147483647 w 1009"/>
                    <a:gd name="T35" fmla="*/ 2147483647 h 1200"/>
                    <a:gd name="T36" fmla="*/ 2147483647 w 1009"/>
                    <a:gd name="T37" fmla="*/ 2147483647 h 1200"/>
                    <a:gd name="T38" fmla="*/ 2147483647 w 1009"/>
                    <a:gd name="T39" fmla="*/ 2147483647 h 1200"/>
                    <a:gd name="T40" fmla="*/ 2147483647 w 1009"/>
                    <a:gd name="T41" fmla="*/ 2147483647 h 1200"/>
                    <a:gd name="T42" fmla="*/ 2147483647 w 1009"/>
                    <a:gd name="T43" fmla="*/ 2147483647 h 1200"/>
                    <a:gd name="T44" fmla="*/ 2147483647 w 1009"/>
                    <a:gd name="T45" fmla="*/ 2147483647 h 1200"/>
                    <a:gd name="T46" fmla="*/ 2147483647 w 1009"/>
                    <a:gd name="T47" fmla="*/ 2147483647 h 1200"/>
                    <a:gd name="T48" fmla="*/ 2147483647 w 1009"/>
                    <a:gd name="T49" fmla="*/ 2147483647 h 1200"/>
                    <a:gd name="T50" fmla="*/ 2147483647 w 1009"/>
                    <a:gd name="T51" fmla="*/ 2147483647 h 1200"/>
                    <a:gd name="T52" fmla="*/ 2147483647 w 1009"/>
                    <a:gd name="T53" fmla="*/ 2147483647 h 1200"/>
                    <a:gd name="T54" fmla="*/ 2147483647 w 1009"/>
                    <a:gd name="T55" fmla="*/ 2147483647 h 1200"/>
                    <a:gd name="T56" fmla="*/ 2147483647 w 1009"/>
                    <a:gd name="T57" fmla="*/ 2147483647 h 1200"/>
                    <a:gd name="T58" fmla="*/ 2147483647 w 1009"/>
                    <a:gd name="T59" fmla="*/ 2147483647 h 1200"/>
                    <a:gd name="T60" fmla="*/ 2147483647 w 1009"/>
                    <a:gd name="T61" fmla="*/ 2147483647 h 1200"/>
                    <a:gd name="T62" fmla="*/ 2147483647 w 1009"/>
                    <a:gd name="T63" fmla="*/ 2147483647 h 1200"/>
                    <a:gd name="T64" fmla="*/ 2147483647 w 1009"/>
                    <a:gd name="T65" fmla="*/ 2147483647 h 1200"/>
                    <a:gd name="T66" fmla="*/ 2147483647 w 1009"/>
                    <a:gd name="T67" fmla="*/ 2147483647 h 1200"/>
                    <a:gd name="T68" fmla="*/ 2147483647 w 1009"/>
                    <a:gd name="T69" fmla="*/ 2147483647 h 1200"/>
                    <a:gd name="T70" fmla="*/ 2147483647 w 1009"/>
                    <a:gd name="T71" fmla="*/ 2147483647 h 1200"/>
                    <a:gd name="T72" fmla="*/ 2147483647 w 1009"/>
                    <a:gd name="T73" fmla="*/ 2147483647 h 1200"/>
                    <a:gd name="T74" fmla="*/ 2147483647 w 1009"/>
                    <a:gd name="T75" fmla="*/ 2147483647 h 1200"/>
                    <a:gd name="T76" fmla="*/ 2147483647 w 1009"/>
                    <a:gd name="T77" fmla="*/ 2147483647 h 1200"/>
                    <a:gd name="T78" fmla="*/ 2147483647 w 1009"/>
                    <a:gd name="T79" fmla="*/ 2147483647 h 1200"/>
                    <a:gd name="T80" fmla="*/ 2147483647 w 1009"/>
                    <a:gd name="T81" fmla="*/ 2147483647 h 1200"/>
                    <a:gd name="T82" fmla="*/ 2147483647 w 1009"/>
                    <a:gd name="T83" fmla="*/ 2147483647 h 1200"/>
                    <a:gd name="T84" fmla="*/ 2147483647 w 1009"/>
                    <a:gd name="T85" fmla="*/ 2147483647 h 1200"/>
                    <a:gd name="T86" fmla="*/ 2147483647 w 1009"/>
                    <a:gd name="T87" fmla="*/ 2147483647 h 1200"/>
                    <a:gd name="T88" fmla="*/ 2147483647 w 1009"/>
                    <a:gd name="T89" fmla="*/ 2147483647 h 1200"/>
                    <a:gd name="T90" fmla="*/ 2147483647 w 1009"/>
                    <a:gd name="T91" fmla="*/ 2147483647 h 1200"/>
                    <a:gd name="T92" fmla="*/ 2147483647 w 1009"/>
                    <a:gd name="T93" fmla="*/ 2147483647 h 1200"/>
                    <a:gd name="T94" fmla="*/ 2147483647 w 1009"/>
                    <a:gd name="T95" fmla="*/ 2147483647 h 1200"/>
                    <a:gd name="T96" fmla="*/ 2147483647 w 1009"/>
                    <a:gd name="T97" fmla="*/ 2147483647 h 1200"/>
                    <a:gd name="T98" fmla="*/ 2147483647 w 1009"/>
                    <a:gd name="T99" fmla="*/ 2147483647 h 1200"/>
                    <a:gd name="T100" fmla="*/ 2147483647 w 1009"/>
                    <a:gd name="T101" fmla="*/ 2147483647 h 1200"/>
                    <a:gd name="T102" fmla="*/ 2147483647 w 1009"/>
                    <a:gd name="T103" fmla="*/ 2147483647 h 1200"/>
                    <a:gd name="T104" fmla="*/ 2147483647 w 1009"/>
                    <a:gd name="T105" fmla="*/ 2147483647 h 1200"/>
                    <a:gd name="T106" fmla="*/ 2147483647 w 1009"/>
                    <a:gd name="T107" fmla="*/ 2147483647 h 1200"/>
                    <a:gd name="T108" fmla="*/ 2147483647 w 1009"/>
                    <a:gd name="T109" fmla="*/ 2147483647 h 1200"/>
                    <a:gd name="T110" fmla="*/ 2147483647 w 1009"/>
                    <a:gd name="T111" fmla="*/ 2147483647 h 1200"/>
                    <a:gd name="T112" fmla="*/ 2147483647 w 1009"/>
                    <a:gd name="T113" fmla="*/ 2147483647 h 1200"/>
                    <a:gd name="T114" fmla="*/ 2147483647 w 1009"/>
                    <a:gd name="T115" fmla="*/ 2147483647 h 1200"/>
                    <a:gd name="T116" fmla="*/ 2147483647 w 1009"/>
                    <a:gd name="T117" fmla="*/ 2147483647 h 1200"/>
                    <a:gd name="T118" fmla="*/ 2147483647 w 1009"/>
                    <a:gd name="T119" fmla="*/ 2147483647 h 1200"/>
                    <a:gd name="T120" fmla="*/ 2147483647 w 1009"/>
                    <a:gd name="T121" fmla="*/ 2147483647 h 120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009"/>
                    <a:gd name="T184" fmla="*/ 0 h 1200"/>
                    <a:gd name="T185" fmla="*/ 1009 w 1009"/>
                    <a:gd name="T186" fmla="*/ 1200 h 120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009" h="1200">
                      <a:moveTo>
                        <a:pt x="971" y="291"/>
                      </a:moveTo>
                      <a:lnTo>
                        <a:pt x="959" y="311"/>
                      </a:lnTo>
                      <a:lnTo>
                        <a:pt x="968" y="309"/>
                      </a:lnTo>
                      <a:lnTo>
                        <a:pt x="971" y="338"/>
                      </a:lnTo>
                      <a:lnTo>
                        <a:pt x="986" y="418"/>
                      </a:lnTo>
                      <a:lnTo>
                        <a:pt x="1001" y="457"/>
                      </a:lnTo>
                      <a:lnTo>
                        <a:pt x="1008" y="513"/>
                      </a:lnTo>
                      <a:lnTo>
                        <a:pt x="992" y="641"/>
                      </a:lnTo>
                      <a:lnTo>
                        <a:pt x="979" y="638"/>
                      </a:lnTo>
                      <a:lnTo>
                        <a:pt x="983" y="665"/>
                      </a:lnTo>
                      <a:lnTo>
                        <a:pt x="986" y="703"/>
                      </a:lnTo>
                      <a:lnTo>
                        <a:pt x="992" y="737"/>
                      </a:lnTo>
                      <a:lnTo>
                        <a:pt x="990" y="757"/>
                      </a:lnTo>
                      <a:lnTo>
                        <a:pt x="983" y="775"/>
                      </a:lnTo>
                      <a:lnTo>
                        <a:pt x="988" y="794"/>
                      </a:lnTo>
                      <a:lnTo>
                        <a:pt x="987" y="808"/>
                      </a:lnTo>
                      <a:lnTo>
                        <a:pt x="987" y="819"/>
                      </a:lnTo>
                      <a:lnTo>
                        <a:pt x="991" y="832"/>
                      </a:lnTo>
                      <a:lnTo>
                        <a:pt x="991" y="837"/>
                      </a:lnTo>
                      <a:lnTo>
                        <a:pt x="975" y="849"/>
                      </a:lnTo>
                      <a:lnTo>
                        <a:pt x="957" y="839"/>
                      </a:lnTo>
                      <a:lnTo>
                        <a:pt x="947" y="839"/>
                      </a:lnTo>
                      <a:lnTo>
                        <a:pt x="927" y="839"/>
                      </a:lnTo>
                      <a:lnTo>
                        <a:pt x="920" y="837"/>
                      </a:lnTo>
                      <a:lnTo>
                        <a:pt x="915" y="834"/>
                      </a:lnTo>
                      <a:lnTo>
                        <a:pt x="911" y="833"/>
                      </a:lnTo>
                      <a:lnTo>
                        <a:pt x="908" y="834"/>
                      </a:lnTo>
                      <a:lnTo>
                        <a:pt x="906" y="837"/>
                      </a:lnTo>
                      <a:lnTo>
                        <a:pt x="898" y="841"/>
                      </a:lnTo>
                      <a:lnTo>
                        <a:pt x="894" y="846"/>
                      </a:lnTo>
                      <a:lnTo>
                        <a:pt x="895" y="852"/>
                      </a:lnTo>
                      <a:lnTo>
                        <a:pt x="895" y="861"/>
                      </a:lnTo>
                      <a:lnTo>
                        <a:pt x="902" y="878"/>
                      </a:lnTo>
                      <a:lnTo>
                        <a:pt x="906" y="884"/>
                      </a:lnTo>
                      <a:lnTo>
                        <a:pt x="907" y="888"/>
                      </a:lnTo>
                      <a:lnTo>
                        <a:pt x="914" y="889"/>
                      </a:lnTo>
                      <a:lnTo>
                        <a:pt x="918" y="893"/>
                      </a:lnTo>
                      <a:lnTo>
                        <a:pt x="924" y="902"/>
                      </a:lnTo>
                      <a:lnTo>
                        <a:pt x="934" y="928"/>
                      </a:lnTo>
                      <a:lnTo>
                        <a:pt x="952" y="949"/>
                      </a:lnTo>
                      <a:lnTo>
                        <a:pt x="952" y="958"/>
                      </a:lnTo>
                      <a:lnTo>
                        <a:pt x="953" y="963"/>
                      </a:lnTo>
                      <a:lnTo>
                        <a:pt x="965" y="973"/>
                      </a:lnTo>
                      <a:lnTo>
                        <a:pt x="969" y="989"/>
                      </a:lnTo>
                      <a:lnTo>
                        <a:pt x="976" y="1008"/>
                      </a:lnTo>
                      <a:lnTo>
                        <a:pt x="966" y="1018"/>
                      </a:lnTo>
                      <a:lnTo>
                        <a:pt x="959" y="1026"/>
                      </a:lnTo>
                      <a:lnTo>
                        <a:pt x="957" y="1031"/>
                      </a:lnTo>
                      <a:lnTo>
                        <a:pt x="958" y="1044"/>
                      </a:lnTo>
                      <a:lnTo>
                        <a:pt x="965" y="1055"/>
                      </a:lnTo>
                      <a:lnTo>
                        <a:pt x="975" y="1060"/>
                      </a:lnTo>
                      <a:lnTo>
                        <a:pt x="984" y="1070"/>
                      </a:lnTo>
                      <a:lnTo>
                        <a:pt x="984" y="1089"/>
                      </a:lnTo>
                      <a:lnTo>
                        <a:pt x="987" y="1099"/>
                      </a:lnTo>
                      <a:lnTo>
                        <a:pt x="984" y="1105"/>
                      </a:lnTo>
                      <a:lnTo>
                        <a:pt x="967" y="1128"/>
                      </a:lnTo>
                      <a:lnTo>
                        <a:pt x="943" y="1146"/>
                      </a:lnTo>
                      <a:lnTo>
                        <a:pt x="890" y="1178"/>
                      </a:lnTo>
                      <a:lnTo>
                        <a:pt x="865" y="1199"/>
                      </a:lnTo>
                      <a:lnTo>
                        <a:pt x="858" y="1182"/>
                      </a:lnTo>
                      <a:lnTo>
                        <a:pt x="856" y="1181"/>
                      </a:lnTo>
                      <a:lnTo>
                        <a:pt x="853" y="1154"/>
                      </a:lnTo>
                      <a:lnTo>
                        <a:pt x="848" y="1145"/>
                      </a:lnTo>
                      <a:lnTo>
                        <a:pt x="845" y="1142"/>
                      </a:lnTo>
                      <a:lnTo>
                        <a:pt x="839" y="1138"/>
                      </a:lnTo>
                      <a:lnTo>
                        <a:pt x="837" y="1130"/>
                      </a:lnTo>
                      <a:lnTo>
                        <a:pt x="831" y="1126"/>
                      </a:lnTo>
                      <a:lnTo>
                        <a:pt x="820" y="1121"/>
                      </a:lnTo>
                      <a:lnTo>
                        <a:pt x="818" y="1124"/>
                      </a:lnTo>
                      <a:lnTo>
                        <a:pt x="812" y="1121"/>
                      </a:lnTo>
                      <a:lnTo>
                        <a:pt x="809" y="1116"/>
                      </a:lnTo>
                      <a:lnTo>
                        <a:pt x="802" y="1119"/>
                      </a:lnTo>
                      <a:lnTo>
                        <a:pt x="794" y="1117"/>
                      </a:lnTo>
                      <a:lnTo>
                        <a:pt x="791" y="1120"/>
                      </a:lnTo>
                      <a:lnTo>
                        <a:pt x="790" y="1121"/>
                      </a:lnTo>
                      <a:lnTo>
                        <a:pt x="787" y="1121"/>
                      </a:lnTo>
                      <a:lnTo>
                        <a:pt x="780" y="1117"/>
                      </a:lnTo>
                      <a:lnTo>
                        <a:pt x="777" y="1116"/>
                      </a:lnTo>
                      <a:lnTo>
                        <a:pt x="775" y="1113"/>
                      </a:lnTo>
                      <a:lnTo>
                        <a:pt x="771" y="1111"/>
                      </a:lnTo>
                      <a:lnTo>
                        <a:pt x="763" y="1103"/>
                      </a:lnTo>
                      <a:lnTo>
                        <a:pt x="756" y="1075"/>
                      </a:lnTo>
                      <a:lnTo>
                        <a:pt x="748" y="1060"/>
                      </a:lnTo>
                      <a:lnTo>
                        <a:pt x="749" y="1058"/>
                      </a:lnTo>
                      <a:lnTo>
                        <a:pt x="754" y="1056"/>
                      </a:lnTo>
                      <a:lnTo>
                        <a:pt x="753" y="1048"/>
                      </a:lnTo>
                      <a:lnTo>
                        <a:pt x="748" y="1043"/>
                      </a:lnTo>
                      <a:lnTo>
                        <a:pt x="744" y="1039"/>
                      </a:lnTo>
                      <a:lnTo>
                        <a:pt x="732" y="1045"/>
                      </a:lnTo>
                      <a:lnTo>
                        <a:pt x="728" y="1040"/>
                      </a:lnTo>
                      <a:lnTo>
                        <a:pt x="725" y="1038"/>
                      </a:lnTo>
                      <a:lnTo>
                        <a:pt x="718" y="1036"/>
                      </a:lnTo>
                      <a:lnTo>
                        <a:pt x="705" y="1033"/>
                      </a:lnTo>
                      <a:lnTo>
                        <a:pt x="699" y="1031"/>
                      </a:lnTo>
                      <a:lnTo>
                        <a:pt x="693" y="1029"/>
                      </a:lnTo>
                      <a:lnTo>
                        <a:pt x="693" y="1030"/>
                      </a:lnTo>
                      <a:lnTo>
                        <a:pt x="689" y="1026"/>
                      </a:lnTo>
                      <a:lnTo>
                        <a:pt x="680" y="1016"/>
                      </a:lnTo>
                      <a:lnTo>
                        <a:pt x="680" y="1014"/>
                      </a:lnTo>
                      <a:lnTo>
                        <a:pt x="674" y="1007"/>
                      </a:lnTo>
                      <a:lnTo>
                        <a:pt x="666" y="1003"/>
                      </a:lnTo>
                      <a:lnTo>
                        <a:pt x="660" y="1001"/>
                      </a:lnTo>
                      <a:lnTo>
                        <a:pt x="659" y="1000"/>
                      </a:lnTo>
                      <a:lnTo>
                        <a:pt x="660" y="1000"/>
                      </a:lnTo>
                      <a:lnTo>
                        <a:pt x="665" y="996"/>
                      </a:lnTo>
                      <a:lnTo>
                        <a:pt x="666" y="989"/>
                      </a:lnTo>
                      <a:lnTo>
                        <a:pt x="668" y="988"/>
                      </a:lnTo>
                      <a:lnTo>
                        <a:pt x="663" y="983"/>
                      </a:lnTo>
                      <a:lnTo>
                        <a:pt x="659" y="987"/>
                      </a:lnTo>
                      <a:lnTo>
                        <a:pt x="657" y="986"/>
                      </a:lnTo>
                      <a:lnTo>
                        <a:pt x="656" y="986"/>
                      </a:lnTo>
                      <a:lnTo>
                        <a:pt x="655" y="987"/>
                      </a:lnTo>
                      <a:lnTo>
                        <a:pt x="655" y="983"/>
                      </a:lnTo>
                      <a:lnTo>
                        <a:pt x="655" y="979"/>
                      </a:lnTo>
                      <a:lnTo>
                        <a:pt x="655" y="978"/>
                      </a:lnTo>
                      <a:lnTo>
                        <a:pt x="655" y="974"/>
                      </a:lnTo>
                      <a:lnTo>
                        <a:pt x="651" y="974"/>
                      </a:lnTo>
                      <a:lnTo>
                        <a:pt x="651" y="973"/>
                      </a:lnTo>
                      <a:lnTo>
                        <a:pt x="649" y="974"/>
                      </a:lnTo>
                      <a:lnTo>
                        <a:pt x="651" y="963"/>
                      </a:lnTo>
                      <a:lnTo>
                        <a:pt x="651" y="959"/>
                      </a:lnTo>
                      <a:lnTo>
                        <a:pt x="650" y="950"/>
                      </a:lnTo>
                      <a:lnTo>
                        <a:pt x="647" y="949"/>
                      </a:lnTo>
                      <a:lnTo>
                        <a:pt x="646" y="945"/>
                      </a:lnTo>
                      <a:lnTo>
                        <a:pt x="646" y="941"/>
                      </a:lnTo>
                      <a:lnTo>
                        <a:pt x="646" y="940"/>
                      </a:lnTo>
                      <a:lnTo>
                        <a:pt x="646" y="935"/>
                      </a:lnTo>
                      <a:lnTo>
                        <a:pt x="647" y="931"/>
                      </a:lnTo>
                      <a:lnTo>
                        <a:pt x="649" y="932"/>
                      </a:lnTo>
                      <a:lnTo>
                        <a:pt x="650" y="932"/>
                      </a:lnTo>
                      <a:lnTo>
                        <a:pt x="651" y="928"/>
                      </a:lnTo>
                      <a:lnTo>
                        <a:pt x="651" y="920"/>
                      </a:lnTo>
                      <a:lnTo>
                        <a:pt x="650" y="918"/>
                      </a:lnTo>
                      <a:lnTo>
                        <a:pt x="650" y="912"/>
                      </a:lnTo>
                      <a:lnTo>
                        <a:pt x="649" y="911"/>
                      </a:lnTo>
                      <a:lnTo>
                        <a:pt x="650" y="904"/>
                      </a:lnTo>
                      <a:lnTo>
                        <a:pt x="651" y="904"/>
                      </a:lnTo>
                      <a:lnTo>
                        <a:pt x="655" y="904"/>
                      </a:lnTo>
                      <a:lnTo>
                        <a:pt x="656" y="902"/>
                      </a:lnTo>
                      <a:lnTo>
                        <a:pt x="656" y="901"/>
                      </a:lnTo>
                      <a:lnTo>
                        <a:pt x="651" y="898"/>
                      </a:lnTo>
                      <a:lnTo>
                        <a:pt x="649" y="897"/>
                      </a:lnTo>
                      <a:lnTo>
                        <a:pt x="646" y="892"/>
                      </a:lnTo>
                      <a:lnTo>
                        <a:pt x="643" y="891"/>
                      </a:lnTo>
                      <a:lnTo>
                        <a:pt x="642" y="891"/>
                      </a:lnTo>
                      <a:lnTo>
                        <a:pt x="632" y="887"/>
                      </a:lnTo>
                      <a:lnTo>
                        <a:pt x="621" y="885"/>
                      </a:lnTo>
                      <a:lnTo>
                        <a:pt x="613" y="887"/>
                      </a:lnTo>
                      <a:lnTo>
                        <a:pt x="611" y="888"/>
                      </a:lnTo>
                      <a:lnTo>
                        <a:pt x="612" y="888"/>
                      </a:lnTo>
                      <a:lnTo>
                        <a:pt x="610" y="890"/>
                      </a:lnTo>
                      <a:lnTo>
                        <a:pt x="611" y="891"/>
                      </a:lnTo>
                      <a:lnTo>
                        <a:pt x="596" y="887"/>
                      </a:lnTo>
                      <a:lnTo>
                        <a:pt x="595" y="885"/>
                      </a:lnTo>
                      <a:lnTo>
                        <a:pt x="597" y="885"/>
                      </a:lnTo>
                      <a:lnTo>
                        <a:pt x="598" y="884"/>
                      </a:lnTo>
                      <a:lnTo>
                        <a:pt x="598" y="882"/>
                      </a:lnTo>
                      <a:lnTo>
                        <a:pt x="595" y="881"/>
                      </a:lnTo>
                      <a:lnTo>
                        <a:pt x="594" y="879"/>
                      </a:lnTo>
                      <a:lnTo>
                        <a:pt x="594" y="878"/>
                      </a:lnTo>
                      <a:lnTo>
                        <a:pt x="591" y="875"/>
                      </a:lnTo>
                      <a:lnTo>
                        <a:pt x="587" y="874"/>
                      </a:lnTo>
                      <a:lnTo>
                        <a:pt x="583" y="877"/>
                      </a:lnTo>
                      <a:lnTo>
                        <a:pt x="581" y="879"/>
                      </a:lnTo>
                      <a:lnTo>
                        <a:pt x="580" y="877"/>
                      </a:lnTo>
                      <a:lnTo>
                        <a:pt x="580" y="878"/>
                      </a:lnTo>
                      <a:lnTo>
                        <a:pt x="581" y="880"/>
                      </a:lnTo>
                      <a:lnTo>
                        <a:pt x="580" y="880"/>
                      </a:lnTo>
                      <a:lnTo>
                        <a:pt x="580" y="879"/>
                      </a:lnTo>
                      <a:lnTo>
                        <a:pt x="575" y="879"/>
                      </a:lnTo>
                      <a:lnTo>
                        <a:pt x="575" y="878"/>
                      </a:lnTo>
                      <a:lnTo>
                        <a:pt x="573" y="879"/>
                      </a:lnTo>
                      <a:lnTo>
                        <a:pt x="573" y="878"/>
                      </a:lnTo>
                      <a:lnTo>
                        <a:pt x="575" y="877"/>
                      </a:lnTo>
                      <a:lnTo>
                        <a:pt x="574" y="874"/>
                      </a:lnTo>
                      <a:lnTo>
                        <a:pt x="573" y="873"/>
                      </a:lnTo>
                      <a:lnTo>
                        <a:pt x="570" y="875"/>
                      </a:lnTo>
                      <a:lnTo>
                        <a:pt x="571" y="872"/>
                      </a:lnTo>
                      <a:lnTo>
                        <a:pt x="570" y="871"/>
                      </a:lnTo>
                      <a:lnTo>
                        <a:pt x="569" y="869"/>
                      </a:lnTo>
                      <a:lnTo>
                        <a:pt x="566" y="869"/>
                      </a:lnTo>
                      <a:lnTo>
                        <a:pt x="562" y="867"/>
                      </a:lnTo>
                      <a:lnTo>
                        <a:pt x="560" y="862"/>
                      </a:lnTo>
                      <a:lnTo>
                        <a:pt x="558" y="861"/>
                      </a:lnTo>
                      <a:lnTo>
                        <a:pt x="556" y="858"/>
                      </a:lnTo>
                      <a:lnTo>
                        <a:pt x="553" y="858"/>
                      </a:lnTo>
                      <a:lnTo>
                        <a:pt x="553" y="855"/>
                      </a:lnTo>
                      <a:lnTo>
                        <a:pt x="552" y="855"/>
                      </a:lnTo>
                      <a:lnTo>
                        <a:pt x="551" y="855"/>
                      </a:lnTo>
                      <a:lnTo>
                        <a:pt x="550" y="855"/>
                      </a:lnTo>
                      <a:lnTo>
                        <a:pt x="551" y="854"/>
                      </a:lnTo>
                      <a:lnTo>
                        <a:pt x="547" y="850"/>
                      </a:lnTo>
                      <a:lnTo>
                        <a:pt x="547" y="849"/>
                      </a:lnTo>
                      <a:lnTo>
                        <a:pt x="546" y="849"/>
                      </a:lnTo>
                      <a:lnTo>
                        <a:pt x="546" y="845"/>
                      </a:lnTo>
                      <a:lnTo>
                        <a:pt x="545" y="844"/>
                      </a:lnTo>
                      <a:lnTo>
                        <a:pt x="545" y="843"/>
                      </a:lnTo>
                      <a:lnTo>
                        <a:pt x="544" y="842"/>
                      </a:lnTo>
                      <a:lnTo>
                        <a:pt x="544" y="841"/>
                      </a:lnTo>
                      <a:lnTo>
                        <a:pt x="543" y="841"/>
                      </a:lnTo>
                      <a:lnTo>
                        <a:pt x="543" y="840"/>
                      </a:lnTo>
                      <a:lnTo>
                        <a:pt x="542" y="839"/>
                      </a:lnTo>
                      <a:lnTo>
                        <a:pt x="541" y="837"/>
                      </a:lnTo>
                      <a:lnTo>
                        <a:pt x="540" y="836"/>
                      </a:lnTo>
                      <a:lnTo>
                        <a:pt x="539" y="835"/>
                      </a:lnTo>
                      <a:lnTo>
                        <a:pt x="540" y="831"/>
                      </a:lnTo>
                      <a:lnTo>
                        <a:pt x="537" y="826"/>
                      </a:lnTo>
                      <a:lnTo>
                        <a:pt x="532" y="825"/>
                      </a:lnTo>
                      <a:lnTo>
                        <a:pt x="532" y="823"/>
                      </a:lnTo>
                      <a:lnTo>
                        <a:pt x="532" y="820"/>
                      </a:lnTo>
                      <a:lnTo>
                        <a:pt x="531" y="817"/>
                      </a:lnTo>
                      <a:lnTo>
                        <a:pt x="528" y="815"/>
                      </a:lnTo>
                      <a:lnTo>
                        <a:pt x="528" y="814"/>
                      </a:lnTo>
                      <a:lnTo>
                        <a:pt x="526" y="812"/>
                      </a:lnTo>
                      <a:lnTo>
                        <a:pt x="525" y="811"/>
                      </a:lnTo>
                      <a:lnTo>
                        <a:pt x="523" y="808"/>
                      </a:lnTo>
                      <a:lnTo>
                        <a:pt x="521" y="807"/>
                      </a:lnTo>
                      <a:lnTo>
                        <a:pt x="521" y="801"/>
                      </a:lnTo>
                      <a:lnTo>
                        <a:pt x="522" y="798"/>
                      </a:lnTo>
                      <a:lnTo>
                        <a:pt x="521" y="797"/>
                      </a:lnTo>
                      <a:lnTo>
                        <a:pt x="516" y="792"/>
                      </a:lnTo>
                      <a:lnTo>
                        <a:pt x="511" y="791"/>
                      </a:lnTo>
                      <a:lnTo>
                        <a:pt x="504" y="789"/>
                      </a:lnTo>
                      <a:lnTo>
                        <a:pt x="493" y="781"/>
                      </a:lnTo>
                      <a:lnTo>
                        <a:pt x="483" y="779"/>
                      </a:lnTo>
                      <a:lnTo>
                        <a:pt x="482" y="778"/>
                      </a:lnTo>
                      <a:lnTo>
                        <a:pt x="482" y="774"/>
                      </a:lnTo>
                      <a:lnTo>
                        <a:pt x="482" y="773"/>
                      </a:lnTo>
                      <a:lnTo>
                        <a:pt x="480" y="768"/>
                      </a:lnTo>
                      <a:lnTo>
                        <a:pt x="478" y="765"/>
                      </a:lnTo>
                      <a:lnTo>
                        <a:pt x="477" y="757"/>
                      </a:lnTo>
                      <a:lnTo>
                        <a:pt x="476" y="756"/>
                      </a:lnTo>
                      <a:lnTo>
                        <a:pt x="476" y="753"/>
                      </a:lnTo>
                      <a:lnTo>
                        <a:pt x="472" y="747"/>
                      </a:lnTo>
                      <a:lnTo>
                        <a:pt x="463" y="741"/>
                      </a:lnTo>
                      <a:lnTo>
                        <a:pt x="458" y="735"/>
                      </a:lnTo>
                      <a:lnTo>
                        <a:pt x="456" y="732"/>
                      </a:lnTo>
                      <a:lnTo>
                        <a:pt x="454" y="731"/>
                      </a:lnTo>
                      <a:lnTo>
                        <a:pt x="453" y="728"/>
                      </a:lnTo>
                      <a:lnTo>
                        <a:pt x="452" y="727"/>
                      </a:lnTo>
                      <a:lnTo>
                        <a:pt x="451" y="723"/>
                      </a:lnTo>
                      <a:lnTo>
                        <a:pt x="448" y="720"/>
                      </a:lnTo>
                      <a:lnTo>
                        <a:pt x="449" y="720"/>
                      </a:lnTo>
                      <a:lnTo>
                        <a:pt x="448" y="706"/>
                      </a:lnTo>
                      <a:lnTo>
                        <a:pt x="437" y="701"/>
                      </a:lnTo>
                      <a:lnTo>
                        <a:pt x="435" y="696"/>
                      </a:lnTo>
                      <a:lnTo>
                        <a:pt x="433" y="695"/>
                      </a:lnTo>
                      <a:lnTo>
                        <a:pt x="428" y="689"/>
                      </a:lnTo>
                      <a:lnTo>
                        <a:pt x="427" y="685"/>
                      </a:lnTo>
                      <a:lnTo>
                        <a:pt x="426" y="683"/>
                      </a:lnTo>
                      <a:lnTo>
                        <a:pt x="417" y="680"/>
                      </a:lnTo>
                      <a:lnTo>
                        <a:pt x="417" y="679"/>
                      </a:lnTo>
                      <a:lnTo>
                        <a:pt x="418" y="677"/>
                      </a:lnTo>
                      <a:lnTo>
                        <a:pt x="419" y="675"/>
                      </a:lnTo>
                      <a:lnTo>
                        <a:pt x="417" y="670"/>
                      </a:lnTo>
                      <a:lnTo>
                        <a:pt x="417" y="661"/>
                      </a:lnTo>
                      <a:lnTo>
                        <a:pt x="414" y="661"/>
                      </a:lnTo>
                      <a:lnTo>
                        <a:pt x="418" y="657"/>
                      </a:lnTo>
                      <a:lnTo>
                        <a:pt x="419" y="654"/>
                      </a:lnTo>
                      <a:lnTo>
                        <a:pt x="417" y="647"/>
                      </a:lnTo>
                      <a:lnTo>
                        <a:pt x="413" y="646"/>
                      </a:lnTo>
                      <a:lnTo>
                        <a:pt x="414" y="645"/>
                      </a:lnTo>
                      <a:lnTo>
                        <a:pt x="413" y="642"/>
                      </a:lnTo>
                      <a:lnTo>
                        <a:pt x="409" y="642"/>
                      </a:lnTo>
                      <a:lnTo>
                        <a:pt x="413" y="631"/>
                      </a:lnTo>
                      <a:lnTo>
                        <a:pt x="412" y="623"/>
                      </a:lnTo>
                      <a:lnTo>
                        <a:pt x="410" y="619"/>
                      </a:lnTo>
                      <a:lnTo>
                        <a:pt x="407" y="616"/>
                      </a:lnTo>
                      <a:lnTo>
                        <a:pt x="402" y="614"/>
                      </a:lnTo>
                      <a:lnTo>
                        <a:pt x="395" y="616"/>
                      </a:lnTo>
                      <a:lnTo>
                        <a:pt x="394" y="622"/>
                      </a:lnTo>
                      <a:lnTo>
                        <a:pt x="391" y="614"/>
                      </a:lnTo>
                      <a:lnTo>
                        <a:pt x="384" y="612"/>
                      </a:lnTo>
                      <a:lnTo>
                        <a:pt x="382" y="609"/>
                      </a:lnTo>
                      <a:lnTo>
                        <a:pt x="381" y="603"/>
                      </a:lnTo>
                      <a:lnTo>
                        <a:pt x="390" y="589"/>
                      </a:lnTo>
                      <a:lnTo>
                        <a:pt x="389" y="584"/>
                      </a:lnTo>
                      <a:lnTo>
                        <a:pt x="388" y="581"/>
                      </a:lnTo>
                      <a:lnTo>
                        <a:pt x="387" y="583"/>
                      </a:lnTo>
                      <a:lnTo>
                        <a:pt x="382" y="578"/>
                      </a:lnTo>
                      <a:lnTo>
                        <a:pt x="382" y="572"/>
                      </a:lnTo>
                      <a:lnTo>
                        <a:pt x="379" y="566"/>
                      </a:lnTo>
                      <a:lnTo>
                        <a:pt x="376" y="565"/>
                      </a:lnTo>
                      <a:lnTo>
                        <a:pt x="373" y="560"/>
                      </a:lnTo>
                      <a:lnTo>
                        <a:pt x="372" y="559"/>
                      </a:lnTo>
                      <a:lnTo>
                        <a:pt x="367" y="548"/>
                      </a:lnTo>
                      <a:lnTo>
                        <a:pt x="365" y="546"/>
                      </a:lnTo>
                      <a:lnTo>
                        <a:pt x="361" y="543"/>
                      </a:lnTo>
                      <a:lnTo>
                        <a:pt x="357" y="527"/>
                      </a:lnTo>
                      <a:lnTo>
                        <a:pt x="351" y="519"/>
                      </a:lnTo>
                      <a:lnTo>
                        <a:pt x="350" y="509"/>
                      </a:lnTo>
                      <a:lnTo>
                        <a:pt x="347" y="505"/>
                      </a:lnTo>
                      <a:lnTo>
                        <a:pt x="346" y="505"/>
                      </a:lnTo>
                      <a:lnTo>
                        <a:pt x="345" y="503"/>
                      </a:lnTo>
                      <a:lnTo>
                        <a:pt x="339" y="504"/>
                      </a:lnTo>
                      <a:lnTo>
                        <a:pt x="337" y="503"/>
                      </a:lnTo>
                      <a:lnTo>
                        <a:pt x="339" y="480"/>
                      </a:lnTo>
                      <a:lnTo>
                        <a:pt x="337" y="476"/>
                      </a:lnTo>
                      <a:lnTo>
                        <a:pt x="341" y="457"/>
                      </a:lnTo>
                      <a:lnTo>
                        <a:pt x="337" y="446"/>
                      </a:lnTo>
                      <a:lnTo>
                        <a:pt x="333" y="441"/>
                      </a:lnTo>
                      <a:lnTo>
                        <a:pt x="329" y="437"/>
                      </a:lnTo>
                      <a:lnTo>
                        <a:pt x="327" y="437"/>
                      </a:lnTo>
                      <a:lnTo>
                        <a:pt x="325" y="438"/>
                      </a:lnTo>
                      <a:lnTo>
                        <a:pt x="324" y="437"/>
                      </a:lnTo>
                      <a:lnTo>
                        <a:pt x="328" y="428"/>
                      </a:lnTo>
                      <a:lnTo>
                        <a:pt x="328" y="416"/>
                      </a:lnTo>
                      <a:lnTo>
                        <a:pt x="322" y="404"/>
                      </a:lnTo>
                      <a:lnTo>
                        <a:pt x="310" y="389"/>
                      </a:lnTo>
                      <a:lnTo>
                        <a:pt x="309" y="389"/>
                      </a:lnTo>
                      <a:lnTo>
                        <a:pt x="298" y="365"/>
                      </a:lnTo>
                      <a:lnTo>
                        <a:pt x="293" y="357"/>
                      </a:lnTo>
                      <a:lnTo>
                        <a:pt x="293" y="346"/>
                      </a:lnTo>
                      <a:lnTo>
                        <a:pt x="291" y="336"/>
                      </a:lnTo>
                      <a:lnTo>
                        <a:pt x="293" y="335"/>
                      </a:lnTo>
                      <a:lnTo>
                        <a:pt x="297" y="325"/>
                      </a:lnTo>
                      <a:lnTo>
                        <a:pt x="299" y="310"/>
                      </a:lnTo>
                      <a:lnTo>
                        <a:pt x="299" y="304"/>
                      </a:lnTo>
                      <a:lnTo>
                        <a:pt x="295" y="294"/>
                      </a:lnTo>
                      <a:lnTo>
                        <a:pt x="297" y="291"/>
                      </a:lnTo>
                      <a:lnTo>
                        <a:pt x="298" y="293"/>
                      </a:lnTo>
                      <a:lnTo>
                        <a:pt x="307" y="290"/>
                      </a:lnTo>
                      <a:lnTo>
                        <a:pt x="308" y="290"/>
                      </a:lnTo>
                      <a:lnTo>
                        <a:pt x="309" y="286"/>
                      </a:lnTo>
                      <a:lnTo>
                        <a:pt x="308" y="284"/>
                      </a:lnTo>
                      <a:lnTo>
                        <a:pt x="310" y="279"/>
                      </a:lnTo>
                      <a:lnTo>
                        <a:pt x="310" y="278"/>
                      </a:lnTo>
                      <a:lnTo>
                        <a:pt x="308" y="274"/>
                      </a:lnTo>
                      <a:lnTo>
                        <a:pt x="306" y="274"/>
                      </a:lnTo>
                      <a:lnTo>
                        <a:pt x="306" y="271"/>
                      </a:lnTo>
                      <a:lnTo>
                        <a:pt x="305" y="270"/>
                      </a:lnTo>
                      <a:lnTo>
                        <a:pt x="300" y="269"/>
                      </a:lnTo>
                      <a:lnTo>
                        <a:pt x="299" y="269"/>
                      </a:lnTo>
                      <a:lnTo>
                        <a:pt x="288" y="263"/>
                      </a:lnTo>
                      <a:lnTo>
                        <a:pt x="285" y="260"/>
                      </a:lnTo>
                      <a:lnTo>
                        <a:pt x="285" y="259"/>
                      </a:lnTo>
                      <a:lnTo>
                        <a:pt x="280" y="259"/>
                      </a:lnTo>
                      <a:lnTo>
                        <a:pt x="273" y="258"/>
                      </a:lnTo>
                      <a:lnTo>
                        <a:pt x="259" y="252"/>
                      </a:lnTo>
                      <a:lnTo>
                        <a:pt x="250" y="249"/>
                      </a:lnTo>
                      <a:lnTo>
                        <a:pt x="249" y="248"/>
                      </a:lnTo>
                      <a:lnTo>
                        <a:pt x="248" y="249"/>
                      </a:lnTo>
                      <a:lnTo>
                        <a:pt x="233" y="245"/>
                      </a:lnTo>
                      <a:lnTo>
                        <a:pt x="231" y="243"/>
                      </a:lnTo>
                      <a:lnTo>
                        <a:pt x="229" y="239"/>
                      </a:lnTo>
                      <a:lnTo>
                        <a:pt x="221" y="239"/>
                      </a:lnTo>
                      <a:lnTo>
                        <a:pt x="219" y="236"/>
                      </a:lnTo>
                      <a:lnTo>
                        <a:pt x="219" y="234"/>
                      </a:lnTo>
                      <a:lnTo>
                        <a:pt x="224" y="228"/>
                      </a:lnTo>
                      <a:lnTo>
                        <a:pt x="224" y="227"/>
                      </a:lnTo>
                      <a:lnTo>
                        <a:pt x="221" y="220"/>
                      </a:lnTo>
                      <a:lnTo>
                        <a:pt x="221" y="216"/>
                      </a:lnTo>
                      <a:lnTo>
                        <a:pt x="220" y="210"/>
                      </a:lnTo>
                      <a:lnTo>
                        <a:pt x="216" y="206"/>
                      </a:lnTo>
                      <a:lnTo>
                        <a:pt x="215" y="204"/>
                      </a:lnTo>
                      <a:lnTo>
                        <a:pt x="202" y="197"/>
                      </a:lnTo>
                      <a:lnTo>
                        <a:pt x="201" y="196"/>
                      </a:lnTo>
                      <a:lnTo>
                        <a:pt x="198" y="195"/>
                      </a:lnTo>
                      <a:lnTo>
                        <a:pt x="196" y="194"/>
                      </a:lnTo>
                      <a:lnTo>
                        <a:pt x="191" y="191"/>
                      </a:lnTo>
                      <a:lnTo>
                        <a:pt x="188" y="190"/>
                      </a:lnTo>
                      <a:lnTo>
                        <a:pt x="187" y="190"/>
                      </a:lnTo>
                      <a:lnTo>
                        <a:pt x="184" y="190"/>
                      </a:lnTo>
                      <a:lnTo>
                        <a:pt x="183" y="189"/>
                      </a:lnTo>
                      <a:lnTo>
                        <a:pt x="181" y="187"/>
                      </a:lnTo>
                      <a:lnTo>
                        <a:pt x="180" y="186"/>
                      </a:lnTo>
                      <a:lnTo>
                        <a:pt x="178" y="187"/>
                      </a:lnTo>
                      <a:lnTo>
                        <a:pt x="171" y="188"/>
                      </a:lnTo>
                      <a:lnTo>
                        <a:pt x="170" y="189"/>
                      </a:lnTo>
                      <a:lnTo>
                        <a:pt x="169" y="190"/>
                      </a:lnTo>
                      <a:lnTo>
                        <a:pt x="167" y="191"/>
                      </a:lnTo>
                      <a:lnTo>
                        <a:pt x="162" y="188"/>
                      </a:lnTo>
                      <a:lnTo>
                        <a:pt x="150" y="192"/>
                      </a:lnTo>
                      <a:lnTo>
                        <a:pt x="150" y="198"/>
                      </a:lnTo>
                      <a:lnTo>
                        <a:pt x="144" y="202"/>
                      </a:lnTo>
                      <a:lnTo>
                        <a:pt x="137" y="200"/>
                      </a:lnTo>
                      <a:lnTo>
                        <a:pt x="131" y="196"/>
                      </a:lnTo>
                      <a:lnTo>
                        <a:pt x="126" y="192"/>
                      </a:lnTo>
                      <a:lnTo>
                        <a:pt x="121" y="190"/>
                      </a:lnTo>
                      <a:lnTo>
                        <a:pt x="119" y="188"/>
                      </a:lnTo>
                      <a:lnTo>
                        <a:pt x="114" y="183"/>
                      </a:lnTo>
                      <a:lnTo>
                        <a:pt x="115" y="182"/>
                      </a:lnTo>
                      <a:lnTo>
                        <a:pt x="109" y="177"/>
                      </a:lnTo>
                      <a:lnTo>
                        <a:pt x="99" y="170"/>
                      </a:lnTo>
                      <a:lnTo>
                        <a:pt x="97" y="169"/>
                      </a:lnTo>
                      <a:lnTo>
                        <a:pt x="97" y="168"/>
                      </a:lnTo>
                      <a:lnTo>
                        <a:pt x="95" y="167"/>
                      </a:lnTo>
                      <a:lnTo>
                        <a:pt x="91" y="164"/>
                      </a:lnTo>
                      <a:lnTo>
                        <a:pt x="89" y="162"/>
                      </a:lnTo>
                      <a:lnTo>
                        <a:pt x="89" y="160"/>
                      </a:lnTo>
                      <a:lnTo>
                        <a:pt x="86" y="159"/>
                      </a:lnTo>
                      <a:lnTo>
                        <a:pt x="83" y="156"/>
                      </a:lnTo>
                      <a:lnTo>
                        <a:pt x="83" y="153"/>
                      </a:lnTo>
                      <a:lnTo>
                        <a:pt x="78" y="150"/>
                      </a:lnTo>
                      <a:lnTo>
                        <a:pt x="75" y="147"/>
                      </a:lnTo>
                      <a:lnTo>
                        <a:pt x="68" y="146"/>
                      </a:lnTo>
                      <a:lnTo>
                        <a:pt x="63" y="146"/>
                      </a:lnTo>
                      <a:lnTo>
                        <a:pt x="60" y="144"/>
                      </a:lnTo>
                      <a:lnTo>
                        <a:pt x="54" y="140"/>
                      </a:lnTo>
                      <a:lnTo>
                        <a:pt x="51" y="134"/>
                      </a:lnTo>
                      <a:lnTo>
                        <a:pt x="49" y="133"/>
                      </a:lnTo>
                      <a:lnTo>
                        <a:pt x="46" y="134"/>
                      </a:lnTo>
                      <a:lnTo>
                        <a:pt x="42" y="133"/>
                      </a:lnTo>
                      <a:lnTo>
                        <a:pt x="40" y="138"/>
                      </a:lnTo>
                      <a:lnTo>
                        <a:pt x="40" y="141"/>
                      </a:lnTo>
                      <a:lnTo>
                        <a:pt x="40" y="143"/>
                      </a:lnTo>
                      <a:lnTo>
                        <a:pt x="32" y="140"/>
                      </a:lnTo>
                      <a:lnTo>
                        <a:pt x="27" y="134"/>
                      </a:lnTo>
                      <a:lnTo>
                        <a:pt x="13" y="118"/>
                      </a:lnTo>
                      <a:lnTo>
                        <a:pt x="6" y="114"/>
                      </a:lnTo>
                      <a:lnTo>
                        <a:pt x="0" y="102"/>
                      </a:lnTo>
                      <a:lnTo>
                        <a:pt x="6" y="102"/>
                      </a:lnTo>
                      <a:lnTo>
                        <a:pt x="7" y="95"/>
                      </a:lnTo>
                      <a:lnTo>
                        <a:pt x="6" y="63"/>
                      </a:lnTo>
                      <a:lnTo>
                        <a:pt x="11" y="59"/>
                      </a:lnTo>
                      <a:lnTo>
                        <a:pt x="17" y="63"/>
                      </a:lnTo>
                      <a:lnTo>
                        <a:pt x="19" y="42"/>
                      </a:lnTo>
                      <a:lnTo>
                        <a:pt x="34" y="20"/>
                      </a:lnTo>
                      <a:lnTo>
                        <a:pt x="55" y="0"/>
                      </a:lnTo>
                      <a:lnTo>
                        <a:pt x="77" y="23"/>
                      </a:lnTo>
                      <a:lnTo>
                        <a:pt x="278" y="115"/>
                      </a:lnTo>
                      <a:lnTo>
                        <a:pt x="557" y="239"/>
                      </a:lnTo>
                      <a:lnTo>
                        <a:pt x="557" y="240"/>
                      </a:lnTo>
                      <a:lnTo>
                        <a:pt x="579" y="249"/>
                      </a:lnTo>
                      <a:lnTo>
                        <a:pt x="583" y="252"/>
                      </a:lnTo>
                      <a:lnTo>
                        <a:pt x="623" y="269"/>
                      </a:lnTo>
                      <a:lnTo>
                        <a:pt x="721" y="277"/>
                      </a:lnTo>
                      <a:lnTo>
                        <a:pt x="943" y="290"/>
                      </a:lnTo>
                      <a:lnTo>
                        <a:pt x="971" y="291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0" name="Freeform 11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D9ED95E7-FF24-4489-81DC-278EBCCC00B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57434" y="4244546"/>
                  <a:ext cx="436057" cy="447831"/>
                </a:xfrm>
                <a:custGeom>
                  <a:avLst/>
                  <a:gdLst>
                    <a:gd name="T0" fmla="*/ 2147483647 w 261"/>
                    <a:gd name="T1" fmla="*/ 2147483647 h 294"/>
                    <a:gd name="T2" fmla="*/ 2147483647 w 261"/>
                    <a:gd name="T3" fmla="*/ 2147483647 h 294"/>
                    <a:gd name="T4" fmla="*/ 2147483647 w 261"/>
                    <a:gd name="T5" fmla="*/ 2147483647 h 294"/>
                    <a:gd name="T6" fmla="*/ 2147483647 w 261"/>
                    <a:gd name="T7" fmla="*/ 2147483647 h 294"/>
                    <a:gd name="T8" fmla="*/ 2147483647 w 261"/>
                    <a:gd name="T9" fmla="*/ 2147483647 h 294"/>
                    <a:gd name="T10" fmla="*/ 2147483647 w 261"/>
                    <a:gd name="T11" fmla="*/ 2147483647 h 294"/>
                    <a:gd name="T12" fmla="*/ 2147483647 w 261"/>
                    <a:gd name="T13" fmla="*/ 2147483647 h 294"/>
                    <a:gd name="T14" fmla="*/ 2147483647 w 261"/>
                    <a:gd name="T15" fmla="*/ 2147483647 h 294"/>
                    <a:gd name="T16" fmla="*/ 2147483647 w 261"/>
                    <a:gd name="T17" fmla="*/ 2147483647 h 294"/>
                    <a:gd name="T18" fmla="*/ 2147483647 w 261"/>
                    <a:gd name="T19" fmla="*/ 2147483647 h 294"/>
                    <a:gd name="T20" fmla="*/ 2147483647 w 261"/>
                    <a:gd name="T21" fmla="*/ 2147483647 h 294"/>
                    <a:gd name="T22" fmla="*/ 2147483647 w 261"/>
                    <a:gd name="T23" fmla="*/ 2147483647 h 294"/>
                    <a:gd name="T24" fmla="*/ 2147483647 w 261"/>
                    <a:gd name="T25" fmla="*/ 2147483647 h 294"/>
                    <a:gd name="T26" fmla="*/ 2147483647 w 261"/>
                    <a:gd name="T27" fmla="*/ 2147483647 h 294"/>
                    <a:gd name="T28" fmla="*/ 2147483647 w 261"/>
                    <a:gd name="T29" fmla="*/ 2147483647 h 294"/>
                    <a:gd name="T30" fmla="*/ 2147483647 w 261"/>
                    <a:gd name="T31" fmla="*/ 2147483647 h 294"/>
                    <a:gd name="T32" fmla="*/ 2147483647 w 261"/>
                    <a:gd name="T33" fmla="*/ 2147483647 h 294"/>
                    <a:gd name="T34" fmla="*/ 2147483647 w 261"/>
                    <a:gd name="T35" fmla="*/ 2147483647 h 294"/>
                    <a:gd name="T36" fmla="*/ 2147483647 w 261"/>
                    <a:gd name="T37" fmla="*/ 2147483647 h 294"/>
                    <a:gd name="T38" fmla="*/ 2147483647 w 261"/>
                    <a:gd name="T39" fmla="*/ 2147483647 h 294"/>
                    <a:gd name="T40" fmla="*/ 2147483647 w 261"/>
                    <a:gd name="T41" fmla="*/ 2147483647 h 294"/>
                    <a:gd name="T42" fmla="*/ 2147483647 w 261"/>
                    <a:gd name="T43" fmla="*/ 2147483647 h 294"/>
                    <a:gd name="T44" fmla="*/ 2147483647 w 261"/>
                    <a:gd name="T45" fmla="*/ 2147483647 h 294"/>
                    <a:gd name="T46" fmla="*/ 2147483647 w 261"/>
                    <a:gd name="T47" fmla="*/ 2147483647 h 294"/>
                    <a:gd name="T48" fmla="*/ 2147483647 w 261"/>
                    <a:gd name="T49" fmla="*/ 2147483647 h 294"/>
                    <a:gd name="T50" fmla="*/ 2147483647 w 261"/>
                    <a:gd name="T51" fmla="*/ 2147483647 h 294"/>
                    <a:gd name="T52" fmla="*/ 2147483647 w 261"/>
                    <a:gd name="T53" fmla="*/ 2147483647 h 294"/>
                    <a:gd name="T54" fmla="*/ 2147483647 w 261"/>
                    <a:gd name="T55" fmla="*/ 2147483647 h 294"/>
                    <a:gd name="T56" fmla="*/ 2147483647 w 261"/>
                    <a:gd name="T57" fmla="*/ 0 h 294"/>
                    <a:gd name="T58" fmla="*/ 2147483647 w 261"/>
                    <a:gd name="T59" fmla="*/ 2147483647 h 294"/>
                    <a:gd name="T60" fmla="*/ 2147483647 w 261"/>
                    <a:gd name="T61" fmla="*/ 2147483647 h 294"/>
                    <a:gd name="T62" fmla="*/ 2147483647 w 261"/>
                    <a:gd name="T63" fmla="*/ 2147483647 h 294"/>
                    <a:gd name="T64" fmla="*/ 2147483647 w 261"/>
                    <a:gd name="T65" fmla="*/ 2147483647 h 294"/>
                    <a:gd name="T66" fmla="*/ 2147483647 w 261"/>
                    <a:gd name="T67" fmla="*/ 2147483647 h 294"/>
                    <a:gd name="T68" fmla="*/ 2147483647 w 261"/>
                    <a:gd name="T69" fmla="*/ 2147483647 h 294"/>
                    <a:gd name="T70" fmla="*/ 2147483647 w 261"/>
                    <a:gd name="T71" fmla="*/ 2147483647 h 294"/>
                    <a:gd name="T72" fmla="*/ 2147483647 w 261"/>
                    <a:gd name="T73" fmla="*/ 2147483647 h 294"/>
                    <a:gd name="T74" fmla="*/ 2147483647 w 261"/>
                    <a:gd name="T75" fmla="*/ 2147483647 h 294"/>
                    <a:gd name="T76" fmla="*/ 2147483647 w 261"/>
                    <a:gd name="T77" fmla="*/ 2147483647 h 294"/>
                    <a:gd name="T78" fmla="*/ 2147483647 w 261"/>
                    <a:gd name="T79" fmla="*/ 2147483647 h 294"/>
                    <a:gd name="T80" fmla="*/ 2147483647 w 261"/>
                    <a:gd name="T81" fmla="*/ 2147483647 h 294"/>
                    <a:gd name="T82" fmla="*/ 2147483647 w 261"/>
                    <a:gd name="T83" fmla="*/ 2147483647 h 294"/>
                    <a:gd name="T84" fmla="*/ 2147483647 w 261"/>
                    <a:gd name="T85" fmla="*/ 2147483647 h 294"/>
                    <a:gd name="T86" fmla="*/ 2147483647 w 261"/>
                    <a:gd name="T87" fmla="*/ 2147483647 h 294"/>
                    <a:gd name="T88" fmla="*/ 2147483647 w 261"/>
                    <a:gd name="T89" fmla="*/ 2147483647 h 294"/>
                    <a:gd name="T90" fmla="*/ 2147483647 w 261"/>
                    <a:gd name="T91" fmla="*/ 2147483647 h 294"/>
                    <a:gd name="T92" fmla="*/ 2147483647 w 261"/>
                    <a:gd name="T93" fmla="*/ 2147483647 h 294"/>
                    <a:gd name="T94" fmla="*/ 2147483647 w 261"/>
                    <a:gd name="T95" fmla="*/ 2147483647 h 294"/>
                    <a:gd name="T96" fmla="*/ 2147483647 w 261"/>
                    <a:gd name="T97" fmla="*/ 2147483647 h 294"/>
                    <a:gd name="T98" fmla="*/ 2147483647 w 261"/>
                    <a:gd name="T99" fmla="*/ 2147483647 h 294"/>
                    <a:gd name="T100" fmla="*/ 2147483647 w 261"/>
                    <a:gd name="T101" fmla="*/ 2147483647 h 294"/>
                    <a:gd name="T102" fmla="*/ 2147483647 w 261"/>
                    <a:gd name="T103" fmla="*/ 2147483647 h 294"/>
                    <a:gd name="T104" fmla="*/ 2147483647 w 261"/>
                    <a:gd name="T105" fmla="*/ 2147483647 h 294"/>
                    <a:gd name="T106" fmla="*/ 2147483647 w 261"/>
                    <a:gd name="T107" fmla="*/ 2147483647 h 294"/>
                    <a:gd name="T108" fmla="*/ 2147483647 w 261"/>
                    <a:gd name="T109" fmla="*/ 2147483647 h 294"/>
                    <a:gd name="T110" fmla="*/ 2147483647 w 261"/>
                    <a:gd name="T111" fmla="*/ 2147483647 h 294"/>
                    <a:gd name="T112" fmla="*/ 2147483647 w 261"/>
                    <a:gd name="T113" fmla="*/ 2147483647 h 294"/>
                    <a:gd name="T114" fmla="*/ 0 w 261"/>
                    <a:gd name="T115" fmla="*/ 2147483647 h 29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61"/>
                    <a:gd name="T175" fmla="*/ 0 h 294"/>
                    <a:gd name="T176" fmla="*/ 261 w 261"/>
                    <a:gd name="T177" fmla="*/ 294 h 29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61" h="294">
                      <a:moveTo>
                        <a:pt x="0" y="156"/>
                      </a:moveTo>
                      <a:lnTo>
                        <a:pt x="1" y="141"/>
                      </a:lnTo>
                      <a:lnTo>
                        <a:pt x="5" y="138"/>
                      </a:lnTo>
                      <a:lnTo>
                        <a:pt x="6" y="127"/>
                      </a:lnTo>
                      <a:lnTo>
                        <a:pt x="10" y="126"/>
                      </a:lnTo>
                      <a:lnTo>
                        <a:pt x="13" y="126"/>
                      </a:lnTo>
                      <a:lnTo>
                        <a:pt x="17" y="126"/>
                      </a:lnTo>
                      <a:lnTo>
                        <a:pt x="23" y="130"/>
                      </a:lnTo>
                      <a:lnTo>
                        <a:pt x="33" y="131"/>
                      </a:lnTo>
                      <a:lnTo>
                        <a:pt x="36" y="130"/>
                      </a:lnTo>
                      <a:lnTo>
                        <a:pt x="38" y="127"/>
                      </a:lnTo>
                      <a:lnTo>
                        <a:pt x="40" y="116"/>
                      </a:lnTo>
                      <a:lnTo>
                        <a:pt x="42" y="115"/>
                      </a:lnTo>
                      <a:lnTo>
                        <a:pt x="44" y="115"/>
                      </a:lnTo>
                      <a:lnTo>
                        <a:pt x="53" y="117"/>
                      </a:lnTo>
                      <a:lnTo>
                        <a:pt x="60" y="122"/>
                      </a:lnTo>
                      <a:lnTo>
                        <a:pt x="64" y="122"/>
                      </a:lnTo>
                      <a:lnTo>
                        <a:pt x="67" y="124"/>
                      </a:lnTo>
                      <a:lnTo>
                        <a:pt x="69" y="124"/>
                      </a:lnTo>
                      <a:lnTo>
                        <a:pt x="74" y="122"/>
                      </a:lnTo>
                      <a:lnTo>
                        <a:pt x="78" y="118"/>
                      </a:lnTo>
                      <a:lnTo>
                        <a:pt x="78" y="111"/>
                      </a:lnTo>
                      <a:lnTo>
                        <a:pt x="79" y="102"/>
                      </a:lnTo>
                      <a:lnTo>
                        <a:pt x="87" y="83"/>
                      </a:lnTo>
                      <a:lnTo>
                        <a:pt x="89" y="77"/>
                      </a:lnTo>
                      <a:lnTo>
                        <a:pt x="98" y="76"/>
                      </a:lnTo>
                      <a:lnTo>
                        <a:pt x="101" y="79"/>
                      </a:lnTo>
                      <a:lnTo>
                        <a:pt x="108" y="83"/>
                      </a:lnTo>
                      <a:lnTo>
                        <a:pt x="115" y="87"/>
                      </a:lnTo>
                      <a:lnTo>
                        <a:pt x="125" y="83"/>
                      </a:lnTo>
                      <a:lnTo>
                        <a:pt x="127" y="77"/>
                      </a:lnTo>
                      <a:lnTo>
                        <a:pt x="136" y="73"/>
                      </a:lnTo>
                      <a:lnTo>
                        <a:pt x="136" y="63"/>
                      </a:lnTo>
                      <a:lnTo>
                        <a:pt x="127" y="63"/>
                      </a:lnTo>
                      <a:lnTo>
                        <a:pt x="124" y="57"/>
                      </a:lnTo>
                      <a:lnTo>
                        <a:pt x="124" y="47"/>
                      </a:lnTo>
                      <a:lnTo>
                        <a:pt x="120" y="45"/>
                      </a:lnTo>
                      <a:lnTo>
                        <a:pt x="120" y="34"/>
                      </a:lnTo>
                      <a:lnTo>
                        <a:pt x="125" y="29"/>
                      </a:lnTo>
                      <a:lnTo>
                        <a:pt x="126" y="24"/>
                      </a:lnTo>
                      <a:lnTo>
                        <a:pt x="129" y="17"/>
                      </a:lnTo>
                      <a:lnTo>
                        <a:pt x="132" y="15"/>
                      </a:lnTo>
                      <a:lnTo>
                        <a:pt x="143" y="20"/>
                      </a:lnTo>
                      <a:lnTo>
                        <a:pt x="154" y="27"/>
                      </a:lnTo>
                      <a:lnTo>
                        <a:pt x="166" y="34"/>
                      </a:lnTo>
                      <a:lnTo>
                        <a:pt x="173" y="33"/>
                      </a:lnTo>
                      <a:lnTo>
                        <a:pt x="175" y="30"/>
                      </a:lnTo>
                      <a:lnTo>
                        <a:pt x="178" y="30"/>
                      </a:lnTo>
                      <a:lnTo>
                        <a:pt x="182" y="33"/>
                      </a:lnTo>
                      <a:lnTo>
                        <a:pt x="184" y="36"/>
                      </a:lnTo>
                      <a:lnTo>
                        <a:pt x="189" y="36"/>
                      </a:lnTo>
                      <a:lnTo>
                        <a:pt x="192" y="33"/>
                      </a:lnTo>
                      <a:lnTo>
                        <a:pt x="193" y="20"/>
                      </a:lnTo>
                      <a:lnTo>
                        <a:pt x="192" y="17"/>
                      </a:lnTo>
                      <a:lnTo>
                        <a:pt x="193" y="13"/>
                      </a:lnTo>
                      <a:lnTo>
                        <a:pt x="202" y="1"/>
                      </a:lnTo>
                      <a:lnTo>
                        <a:pt x="207" y="0"/>
                      </a:lnTo>
                      <a:lnTo>
                        <a:pt x="216" y="0"/>
                      </a:lnTo>
                      <a:lnTo>
                        <a:pt x="215" y="3"/>
                      </a:lnTo>
                      <a:lnTo>
                        <a:pt x="217" y="4"/>
                      </a:lnTo>
                      <a:lnTo>
                        <a:pt x="225" y="0"/>
                      </a:lnTo>
                      <a:lnTo>
                        <a:pt x="227" y="14"/>
                      </a:lnTo>
                      <a:lnTo>
                        <a:pt x="230" y="16"/>
                      </a:lnTo>
                      <a:lnTo>
                        <a:pt x="239" y="38"/>
                      </a:lnTo>
                      <a:lnTo>
                        <a:pt x="260" y="70"/>
                      </a:lnTo>
                      <a:lnTo>
                        <a:pt x="256" y="73"/>
                      </a:lnTo>
                      <a:lnTo>
                        <a:pt x="251" y="75"/>
                      </a:lnTo>
                      <a:lnTo>
                        <a:pt x="248" y="75"/>
                      </a:lnTo>
                      <a:lnTo>
                        <a:pt x="242" y="76"/>
                      </a:lnTo>
                      <a:lnTo>
                        <a:pt x="237" y="85"/>
                      </a:lnTo>
                      <a:lnTo>
                        <a:pt x="232" y="86"/>
                      </a:lnTo>
                      <a:lnTo>
                        <a:pt x="220" y="87"/>
                      </a:lnTo>
                      <a:lnTo>
                        <a:pt x="212" y="81"/>
                      </a:lnTo>
                      <a:lnTo>
                        <a:pt x="210" y="81"/>
                      </a:lnTo>
                      <a:lnTo>
                        <a:pt x="208" y="92"/>
                      </a:lnTo>
                      <a:lnTo>
                        <a:pt x="196" y="117"/>
                      </a:lnTo>
                      <a:lnTo>
                        <a:pt x="182" y="133"/>
                      </a:lnTo>
                      <a:lnTo>
                        <a:pt x="182" y="137"/>
                      </a:lnTo>
                      <a:lnTo>
                        <a:pt x="175" y="145"/>
                      </a:lnTo>
                      <a:lnTo>
                        <a:pt x="174" y="149"/>
                      </a:lnTo>
                      <a:lnTo>
                        <a:pt x="178" y="163"/>
                      </a:lnTo>
                      <a:lnTo>
                        <a:pt x="173" y="166"/>
                      </a:lnTo>
                      <a:lnTo>
                        <a:pt x="158" y="170"/>
                      </a:lnTo>
                      <a:lnTo>
                        <a:pt x="148" y="177"/>
                      </a:lnTo>
                      <a:lnTo>
                        <a:pt x="138" y="180"/>
                      </a:lnTo>
                      <a:lnTo>
                        <a:pt x="132" y="182"/>
                      </a:lnTo>
                      <a:lnTo>
                        <a:pt x="124" y="185"/>
                      </a:lnTo>
                      <a:lnTo>
                        <a:pt x="120" y="218"/>
                      </a:lnTo>
                      <a:lnTo>
                        <a:pt x="117" y="222"/>
                      </a:lnTo>
                      <a:lnTo>
                        <a:pt x="108" y="232"/>
                      </a:lnTo>
                      <a:lnTo>
                        <a:pt x="108" y="235"/>
                      </a:lnTo>
                      <a:lnTo>
                        <a:pt x="121" y="243"/>
                      </a:lnTo>
                      <a:lnTo>
                        <a:pt x="127" y="246"/>
                      </a:lnTo>
                      <a:lnTo>
                        <a:pt x="129" y="245"/>
                      </a:lnTo>
                      <a:lnTo>
                        <a:pt x="129" y="248"/>
                      </a:lnTo>
                      <a:lnTo>
                        <a:pt x="132" y="252"/>
                      </a:lnTo>
                      <a:lnTo>
                        <a:pt x="127" y="287"/>
                      </a:lnTo>
                      <a:lnTo>
                        <a:pt x="125" y="286"/>
                      </a:lnTo>
                      <a:lnTo>
                        <a:pt x="123" y="280"/>
                      </a:lnTo>
                      <a:lnTo>
                        <a:pt x="120" y="279"/>
                      </a:lnTo>
                      <a:lnTo>
                        <a:pt x="123" y="293"/>
                      </a:lnTo>
                      <a:lnTo>
                        <a:pt x="82" y="284"/>
                      </a:lnTo>
                      <a:lnTo>
                        <a:pt x="79" y="280"/>
                      </a:lnTo>
                      <a:lnTo>
                        <a:pt x="60" y="271"/>
                      </a:lnTo>
                      <a:lnTo>
                        <a:pt x="55" y="266"/>
                      </a:lnTo>
                      <a:lnTo>
                        <a:pt x="53" y="259"/>
                      </a:lnTo>
                      <a:lnTo>
                        <a:pt x="42" y="250"/>
                      </a:lnTo>
                      <a:lnTo>
                        <a:pt x="42" y="246"/>
                      </a:lnTo>
                      <a:lnTo>
                        <a:pt x="27" y="236"/>
                      </a:lnTo>
                      <a:lnTo>
                        <a:pt x="21" y="226"/>
                      </a:lnTo>
                      <a:lnTo>
                        <a:pt x="19" y="225"/>
                      </a:lnTo>
                      <a:lnTo>
                        <a:pt x="16" y="219"/>
                      </a:lnTo>
                      <a:lnTo>
                        <a:pt x="13" y="189"/>
                      </a:lnTo>
                      <a:lnTo>
                        <a:pt x="7" y="186"/>
                      </a:lnTo>
                      <a:lnTo>
                        <a:pt x="1" y="170"/>
                      </a:lnTo>
                      <a:lnTo>
                        <a:pt x="0" y="156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1" name="Freeform 1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C3DE24B3-B1EC-4D60-BA28-1929DB91C0C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39666" y="4286887"/>
                  <a:ext cx="541817" cy="524368"/>
                </a:xfrm>
                <a:custGeom>
                  <a:avLst/>
                  <a:gdLst>
                    <a:gd name="T0" fmla="*/ 2147483647 w 344"/>
                    <a:gd name="T1" fmla="*/ 2147483647 h 330"/>
                    <a:gd name="T2" fmla="*/ 2147483647 w 344"/>
                    <a:gd name="T3" fmla="*/ 2147483647 h 330"/>
                    <a:gd name="T4" fmla="*/ 2147483647 w 344"/>
                    <a:gd name="T5" fmla="*/ 2147483647 h 330"/>
                    <a:gd name="T6" fmla="*/ 2147483647 w 344"/>
                    <a:gd name="T7" fmla="*/ 2147483647 h 330"/>
                    <a:gd name="T8" fmla="*/ 2147483647 w 344"/>
                    <a:gd name="T9" fmla="*/ 2147483647 h 330"/>
                    <a:gd name="T10" fmla="*/ 2147483647 w 344"/>
                    <a:gd name="T11" fmla="*/ 2147483647 h 330"/>
                    <a:gd name="T12" fmla="*/ 2147483647 w 344"/>
                    <a:gd name="T13" fmla="*/ 2147483647 h 330"/>
                    <a:gd name="T14" fmla="*/ 2147483647 w 344"/>
                    <a:gd name="T15" fmla="*/ 2147483647 h 330"/>
                    <a:gd name="T16" fmla="*/ 2147483647 w 344"/>
                    <a:gd name="T17" fmla="*/ 2147483647 h 330"/>
                    <a:gd name="T18" fmla="*/ 2147483647 w 344"/>
                    <a:gd name="T19" fmla="*/ 2147483647 h 330"/>
                    <a:gd name="T20" fmla="*/ 2147483647 w 344"/>
                    <a:gd name="T21" fmla="*/ 2147483647 h 330"/>
                    <a:gd name="T22" fmla="*/ 2147483647 w 344"/>
                    <a:gd name="T23" fmla="*/ 2147483647 h 330"/>
                    <a:gd name="T24" fmla="*/ 2147483647 w 344"/>
                    <a:gd name="T25" fmla="*/ 2147483647 h 330"/>
                    <a:gd name="T26" fmla="*/ 2147483647 w 344"/>
                    <a:gd name="T27" fmla="*/ 2147483647 h 330"/>
                    <a:gd name="T28" fmla="*/ 2147483647 w 344"/>
                    <a:gd name="T29" fmla="*/ 2147483647 h 330"/>
                    <a:gd name="T30" fmla="*/ 2147483647 w 344"/>
                    <a:gd name="T31" fmla="*/ 2147483647 h 330"/>
                    <a:gd name="T32" fmla="*/ 2147483647 w 344"/>
                    <a:gd name="T33" fmla="*/ 2147483647 h 330"/>
                    <a:gd name="T34" fmla="*/ 2147483647 w 344"/>
                    <a:gd name="T35" fmla="*/ 2147483647 h 330"/>
                    <a:gd name="T36" fmla="*/ 2147483647 w 344"/>
                    <a:gd name="T37" fmla="*/ 2147483647 h 330"/>
                    <a:gd name="T38" fmla="*/ 2147483647 w 344"/>
                    <a:gd name="T39" fmla="*/ 2147483647 h 330"/>
                    <a:gd name="T40" fmla="*/ 2147483647 w 344"/>
                    <a:gd name="T41" fmla="*/ 2147483647 h 330"/>
                    <a:gd name="T42" fmla="*/ 2147483647 w 344"/>
                    <a:gd name="T43" fmla="*/ 2147483647 h 330"/>
                    <a:gd name="T44" fmla="*/ 2147483647 w 344"/>
                    <a:gd name="T45" fmla="*/ 2147483647 h 330"/>
                    <a:gd name="T46" fmla="*/ 2147483647 w 344"/>
                    <a:gd name="T47" fmla="*/ 2147483647 h 330"/>
                    <a:gd name="T48" fmla="*/ 2147483647 w 344"/>
                    <a:gd name="T49" fmla="*/ 2147483647 h 330"/>
                    <a:gd name="T50" fmla="*/ 2147483647 w 344"/>
                    <a:gd name="T51" fmla="*/ 2147483647 h 330"/>
                    <a:gd name="T52" fmla="*/ 2147483647 w 344"/>
                    <a:gd name="T53" fmla="*/ 2147483647 h 330"/>
                    <a:gd name="T54" fmla="*/ 2147483647 w 344"/>
                    <a:gd name="T55" fmla="*/ 2147483647 h 330"/>
                    <a:gd name="T56" fmla="*/ 2147483647 w 344"/>
                    <a:gd name="T57" fmla="*/ 2147483647 h 330"/>
                    <a:gd name="T58" fmla="*/ 2147483647 w 344"/>
                    <a:gd name="T59" fmla="*/ 2147483647 h 330"/>
                    <a:gd name="T60" fmla="*/ 2147483647 w 344"/>
                    <a:gd name="T61" fmla="*/ 2147483647 h 330"/>
                    <a:gd name="T62" fmla="*/ 2147483647 w 344"/>
                    <a:gd name="T63" fmla="*/ 2147483647 h 330"/>
                    <a:gd name="T64" fmla="*/ 2147483647 w 344"/>
                    <a:gd name="T65" fmla="*/ 2147483647 h 330"/>
                    <a:gd name="T66" fmla="*/ 2147483647 w 344"/>
                    <a:gd name="T67" fmla="*/ 2147483647 h 330"/>
                    <a:gd name="T68" fmla="*/ 2147483647 w 344"/>
                    <a:gd name="T69" fmla="*/ 2147483647 h 330"/>
                    <a:gd name="T70" fmla="*/ 2147483647 w 344"/>
                    <a:gd name="T71" fmla="*/ 2147483647 h 330"/>
                    <a:gd name="T72" fmla="*/ 2147483647 w 344"/>
                    <a:gd name="T73" fmla="*/ 2147483647 h 330"/>
                    <a:gd name="T74" fmla="*/ 2147483647 w 344"/>
                    <a:gd name="T75" fmla="*/ 2147483647 h 330"/>
                    <a:gd name="T76" fmla="*/ 2147483647 w 344"/>
                    <a:gd name="T77" fmla="*/ 2147483647 h 330"/>
                    <a:gd name="T78" fmla="*/ 2147483647 w 344"/>
                    <a:gd name="T79" fmla="*/ 2147483647 h 330"/>
                    <a:gd name="T80" fmla="*/ 2147483647 w 344"/>
                    <a:gd name="T81" fmla="*/ 2147483647 h 330"/>
                    <a:gd name="T82" fmla="*/ 2147483647 w 344"/>
                    <a:gd name="T83" fmla="*/ 2147483647 h 330"/>
                    <a:gd name="T84" fmla="*/ 2147483647 w 344"/>
                    <a:gd name="T85" fmla="*/ 2147483647 h 330"/>
                    <a:gd name="T86" fmla="*/ 2147483647 w 344"/>
                    <a:gd name="T87" fmla="*/ 2147483647 h 330"/>
                    <a:gd name="T88" fmla="*/ 2147483647 w 344"/>
                    <a:gd name="T89" fmla="*/ 2147483647 h 330"/>
                    <a:gd name="T90" fmla="*/ 2147483647 w 344"/>
                    <a:gd name="T91" fmla="*/ 2147483647 h 330"/>
                    <a:gd name="T92" fmla="*/ 2147483647 w 344"/>
                    <a:gd name="T93" fmla="*/ 2147483647 h 330"/>
                    <a:gd name="T94" fmla="*/ 2147483647 w 344"/>
                    <a:gd name="T95" fmla="*/ 2147483647 h 330"/>
                    <a:gd name="T96" fmla="*/ 2147483647 w 344"/>
                    <a:gd name="T97" fmla="*/ 2147483647 h 33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44"/>
                    <a:gd name="T148" fmla="*/ 0 h 330"/>
                    <a:gd name="T149" fmla="*/ 344 w 344"/>
                    <a:gd name="T150" fmla="*/ 330 h 33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44" h="330">
                      <a:moveTo>
                        <a:pt x="0" y="199"/>
                      </a:moveTo>
                      <a:lnTo>
                        <a:pt x="8" y="190"/>
                      </a:lnTo>
                      <a:lnTo>
                        <a:pt x="11" y="185"/>
                      </a:lnTo>
                      <a:lnTo>
                        <a:pt x="14" y="152"/>
                      </a:lnTo>
                      <a:lnTo>
                        <a:pt x="23" y="149"/>
                      </a:lnTo>
                      <a:lnTo>
                        <a:pt x="28" y="148"/>
                      </a:lnTo>
                      <a:lnTo>
                        <a:pt x="39" y="144"/>
                      </a:lnTo>
                      <a:lnTo>
                        <a:pt x="50" y="137"/>
                      </a:lnTo>
                      <a:lnTo>
                        <a:pt x="64" y="133"/>
                      </a:lnTo>
                      <a:lnTo>
                        <a:pt x="69" y="130"/>
                      </a:lnTo>
                      <a:lnTo>
                        <a:pt x="65" y="117"/>
                      </a:lnTo>
                      <a:lnTo>
                        <a:pt x="67" y="112"/>
                      </a:lnTo>
                      <a:lnTo>
                        <a:pt x="73" y="104"/>
                      </a:lnTo>
                      <a:lnTo>
                        <a:pt x="73" y="100"/>
                      </a:lnTo>
                      <a:lnTo>
                        <a:pt x="87" y="84"/>
                      </a:lnTo>
                      <a:lnTo>
                        <a:pt x="99" y="59"/>
                      </a:lnTo>
                      <a:lnTo>
                        <a:pt x="101" y="48"/>
                      </a:lnTo>
                      <a:lnTo>
                        <a:pt x="103" y="48"/>
                      </a:lnTo>
                      <a:lnTo>
                        <a:pt x="111" y="54"/>
                      </a:lnTo>
                      <a:lnTo>
                        <a:pt x="122" y="53"/>
                      </a:lnTo>
                      <a:lnTo>
                        <a:pt x="129" y="52"/>
                      </a:lnTo>
                      <a:lnTo>
                        <a:pt x="134" y="44"/>
                      </a:lnTo>
                      <a:lnTo>
                        <a:pt x="139" y="43"/>
                      </a:lnTo>
                      <a:lnTo>
                        <a:pt x="143" y="43"/>
                      </a:lnTo>
                      <a:lnTo>
                        <a:pt x="148" y="41"/>
                      </a:lnTo>
                      <a:lnTo>
                        <a:pt x="150" y="37"/>
                      </a:lnTo>
                      <a:lnTo>
                        <a:pt x="153" y="23"/>
                      </a:lnTo>
                      <a:lnTo>
                        <a:pt x="156" y="20"/>
                      </a:lnTo>
                      <a:lnTo>
                        <a:pt x="161" y="18"/>
                      </a:lnTo>
                      <a:lnTo>
                        <a:pt x="164" y="16"/>
                      </a:lnTo>
                      <a:lnTo>
                        <a:pt x="173" y="18"/>
                      </a:lnTo>
                      <a:lnTo>
                        <a:pt x="178" y="25"/>
                      </a:lnTo>
                      <a:lnTo>
                        <a:pt x="182" y="30"/>
                      </a:lnTo>
                      <a:lnTo>
                        <a:pt x="185" y="31"/>
                      </a:lnTo>
                      <a:lnTo>
                        <a:pt x="193" y="31"/>
                      </a:lnTo>
                      <a:lnTo>
                        <a:pt x="197" y="32"/>
                      </a:lnTo>
                      <a:lnTo>
                        <a:pt x="203" y="33"/>
                      </a:lnTo>
                      <a:lnTo>
                        <a:pt x="206" y="32"/>
                      </a:lnTo>
                      <a:lnTo>
                        <a:pt x="210" y="32"/>
                      </a:lnTo>
                      <a:lnTo>
                        <a:pt x="213" y="33"/>
                      </a:lnTo>
                      <a:lnTo>
                        <a:pt x="217" y="34"/>
                      </a:lnTo>
                      <a:lnTo>
                        <a:pt x="226" y="36"/>
                      </a:lnTo>
                      <a:lnTo>
                        <a:pt x="229" y="36"/>
                      </a:lnTo>
                      <a:lnTo>
                        <a:pt x="232" y="33"/>
                      </a:lnTo>
                      <a:lnTo>
                        <a:pt x="235" y="29"/>
                      </a:lnTo>
                      <a:lnTo>
                        <a:pt x="234" y="16"/>
                      </a:lnTo>
                      <a:lnTo>
                        <a:pt x="230" y="7"/>
                      </a:lnTo>
                      <a:lnTo>
                        <a:pt x="232" y="4"/>
                      </a:lnTo>
                      <a:lnTo>
                        <a:pt x="243" y="1"/>
                      </a:lnTo>
                      <a:lnTo>
                        <a:pt x="245" y="0"/>
                      </a:lnTo>
                      <a:lnTo>
                        <a:pt x="250" y="1"/>
                      </a:lnTo>
                      <a:lnTo>
                        <a:pt x="255" y="5"/>
                      </a:lnTo>
                      <a:lnTo>
                        <a:pt x="256" y="10"/>
                      </a:lnTo>
                      <a:lnTo>
                        <a:pt x="251" y="20"/>
                      </a:lnTo>
                      <a:lnTo>
                        <a:pt x="250" y="23"/>
                      </a:lnTo>
                      <a:lnTo>
                        <a:pt x="252" y="29"/>
                      </a:lnTo>
                      <a:lnTo>
                        <a:pt x="269" y="48"/>
                      </a:lnTo>
                      <a:lnTo>
                        <a:pt x="281" y="44"/>
                      </a:lnTo>
                      <a:lnTo>
                        <a:pt x="284" y="41"/>
                      </a:lnTo>
                      <a:lnTo>
                        <a:pt x="287" y="41"/>
                      </a:lnTo>
                      <a:lnTo>
                        <a:pt x="290" y="42"/>
                      </a:lnTo>
                      <a:lnTo>
                        <a:pt x="288" y="49"/>
                      </a:lnTo>
                      <a:lnTo>
                        <a:pt x="289" y="53"/>
                      </a:lnTo>
                      <a:lnTo>
                        <a:pt x="294" y="54"/>
                      </a:lnTo>
                      <a:lnTo>
                        <a:pt x="299" y="53"/>
                      </a:lnTo>
                      <a:lnTo>
                        <a:pt x="301" y="55"/>
                      </a:lnTo>
                      <a:lnTo>
                        <a:pt x="302" y="58"/>
                      </a:lnTo>
                      <a:lnTo>
                        <a:pt x="308" y="61"/>
                      </a:lnTo>
                      <a:lnTo>
                        <a:pt x="307" y="69"/>
                      </a:lnTo>
                      <a:lnTo>
                        <a:pt x="301" y="79"/>
                      </a:lnTo>
                      <a:lnTo>
                        <a:pt x="295" y="87"/>
                      </a:lnTo>
                      <a:lnTo>
                        <a:pt x="294" y="96"/>
                      </a:lnTo>
                      <a:lnTo>
                        <a:pt x="295" y="111"/>
                      </a:lnTo>
                      <a:lnTo>
                        <a:pt x="293" y="113"/>
                      </a:lnTo>
                      <a:lnTo>
                        <a:pt x="289" y="112"/>
                      </a:lnTo>
                      <a:lnTo>
                        <a:pt x="285" y="110"/>
                      </a:lnTo>
                      <a:lnTo>
                        <a:pt x="279" y="107"/>
                      </a:lnTo>
                      <a:lnTo>
                        <a:pt x="274" y="104"/>
                      </a:lnTo>
                      <a:lnTo>
                        <a:pt x="274" y="103"/>
                      </a:lnTo>
                      <a:lnTo>
                        <a:pt x="270" y="102"/>
                      </a:lnTo>
                      <a:lnTo>
                        <a:pt x="264" y="104"/>
                      </a:lnTo>
                      <a:lnTo>
                        <a:pt x="264" y="106"/>
                      </a:lnTo>
                      <a:lnTo>
                        <a:pt x="258" y="121"/>
                      </a:lnTo>
                      <a:lnTo>
                        <a:pt x="254" y="123"/>
                      </a:lnTo>
                      <a:lnTo>
                        <a:pt x="245" y="123"/>
                      </a:lnTo>
                      <a:lnTo>
                        <a:pt x="239" y="126"/>
                      </a:lnTo>
                      <a:lnTo>
                        <a:pt x="237" y="130"/>
                      </a:lnTo>
                      <a:lnTo>
                        <a:pt x="236" y="133"/>
                      </a:lnTo>
                      <a:lnTo>
                        <a:pt x="239" y="134"/>
                      </a:lnTo>
                      <a:lnTo>
                        <a:pt x="244" y="134"/>
                      </a:lnTo>
                      <a:lnTo>
                        <a:pt x="250" y="133"/>
                      </a:lnTo>
                      <a:lnTo>
                        <a:pt x="258" y="129"/>
                      </a:lnTo>
                      <a:lnTo>
                        <a:pt x="259" y="133"/>
                      </a:lnTo>
                      <a:lnTo>
                        <a:pt x="254" y="141"/>
                      </a:lnTo>
                      <a:lnTo>
                        <a:pt x="245" y="149"/>
                      </a:lnTo>
                      <a:lnTo>
                        <a:pt x="245" y="152"/>
                      </a:lnTo>
                      <a:lnTo>
                        <a:pt x="242" y="159"/>
                      </a:lnTo>
                      <a:lnTo>
                        <a:pt x="245" y="198"/>
                      </a:lnTo>
                      <a:lnTo>
                        <a:pt x="250" y="199"/>
                      </a:lnTo>
                      <a:lnTo>
                        <a:pt x="252" y="198"/>
                      </a:lnTo>
                      <a:lnTo>
                        <a:pt x="256" y="197"/>
                      </a:lnTo>
                      <a:lnTo>
                        <a:pt x="259" y="195"/>
                      </a:lnTo>
                      <a:lnTo>
                        <a:pt x="270" y="190"/>
                      </a:lnTo>
                      <a:lnTo>
                        <a:pt x="278" y="184"/>
                      </a:lnTo>
                      <a:lnTo>
                        <a:pt x="292" y="169"/>
                      </a:lnTo>
                      <a:lnTo>
                        <a:pt x="312" y="152"/>
                      </a:lnTo>
                      <a:lnTo>
                        <a:pt x="316" y="145"/>
                      </a:lnTo>
                      <a:lnTo>
                        <a:pt x="321" y="143"/>
                      </a:lnTo>
                      <a:lnTo>
                        <a:pt x="323" y="143"/>
                      </a:lnTo>
                      <a:lnTo>
                        <a:pt x="326" y="141"/>
                      </a:lnTo>
                      <a:lnTo>
                        <a:pt x="334" y="149"/>
                      </a:lnTo>
                      <a:lnTo>
                        <a:pt x="340" y="160"/>
                      </a:lnTo>
                      <a:lnTo>
                        <a:pt x="343" y="171"/>
                      </a:lnTo>
                      <a:lnTo>
                        <a:pt x="336" y="179"/>
                      </a:lnTo>
                      <a:lnTo>
                        <a:pt x="320" y="188"/>
                      </a:lnTo>
                      <a:lnTo>
                        <a:pt x="316" y="193"/>
                      </a:lnTo>
                      <a:lnTo>
                        <a:pt x="309" y="207"/>
                      </a:lnTo>
                      <a:lnTo>
                        <a:pt x="306" y="208"/>
                      </a:lnTo>
                      <a:lnTo>
                        <a:pt x="303" y="210"/>
                      </a:lnTo>
                      <a:lnTo>
                        <a:pt x="298" y="208"/>
                      </a:lnTo>
                      <a:lnTo>
                        <a:pt x="294" y="208"/>
                      </a:lnTo>
                      <a:lnTo>
                        <a:pt x="289" y="208"/>
                      </a:lnTo>
                      <a:lnTo>
                        <a:pt x="285" y="211"/>
                      </a:lnTo>
                      <a:lnTo>
                        <a:pt x="284" y="212"/>
                      </a:lnTo>
                      <a:lnTo>
                        <a:pt x="293" y="220"/>
                      </a:lnTo>
                      <a:lnTo>
                        <a:pt x="294" y="222"/>
                      </a:lnTo>
                      <a:lnTo>
                        <a:pt x="306" y="230"/>
                      </a:lnTo>
                      <a:lnTo>
                        <a:pt x="308" y="242"/>
                      </a:lnTo>
                      <a:lnTo>
                        <a:pt x="305" y="248"/>
                      </a:lnTo>
                      <a:lnTo>
                        <a:pt x="303" y="250"/>
                      </a:lnTo>
                      <a:lnTo>
                        <a:pt x="302" y="255"/>
                      </a:lnTo>
                      <a:lnTo>
                        <a:pt x="303" y="262"/>
                      </a:lnTo>
                      <a:lnTo>
                        <a:pt x="299" y="270"/>
                      </a:lnTo>
                      <a:lnTo>
                        <a:pt x="289" y="282"/>
                      </a:lnTo>
                      <a:lnTo>
                        <a:pt x="286" y="293"/>
                      </a:lnTo>
                      <a:lnTo>
                        <a:pt x="287" y="302"/>
                      </a:lnTo>
                      <a:lnTo>
                        <a:pt x="289" y="311"/>
                      </a:lnTo>
                      <a:lnTo>
                        <a:pt x="285" y="312"/>
                      </a:lnTo>
                      <a:lnTo>
                        <a:pt x="279" y="313"/>
                      </a:lnTo>
                      <a:lnTo>
                        <a:pt x="268" y="321"/>
                      </a:lnTo>
                      <a:lnTo>
                        <a:pt x="263" y="324"/>
                      </a:lnTo>
                      <a:lnTo>
                        <a:pt x="259" y="328"/>
                      </a:lnTo>
                      <a:lnTo>
                        <a:pt x="247" y="329"/>
                      </a:lnTo>
                      <a:lnTo>
                        <a:pt x="243" y="329"/>
                      </a:lnTo>
                      <a:lnTo>
                        <a:pt x="236" y="327"/>
                      </a:lnTo>
                      <a:lnTo>
                        <a:pt x="229" y="329"/>
                      </a:lnTo>
                      <a:lnTo>
                        <a:pt x="222" y="328"/>
                      </a:lnTo>
                      <a:lnTo>
                        <a:pt x="219" y="327"/>
                      </a:lnTo>
                      <a:lnTo>
                        <a:pt x="215" y="326"/>
                      </a:lnTo>
                      <a:lnTo>
                        <a:pt x="219" y="319"/>
                      </a:lnTo>
                      <a:lnTo>
                        <a:pt x="217" y="314"/>
                      </a:lnTo>
                      <a:lnTo>
                        <a:pt x="219" y="311"/>
                      </a:lnTo>
                      <a:lnTo>
                        <a:pt x="216" y="310"/>
                      </a:lnTo>
                      <a:lnTo>
                        <a:pt x="215" y="305"/>
                      </a:lnTo>
                      <a:lnTo>
                        <a:pt x="213" y="303"/>
                      </a:lnTo>
                      <a:lnTo>
                        <a:pt x="211" y="293"/>
                      </a:lnTo>
                      <a:lnTo>
                        <a:pt x="208" y="290"/>
                      </a:lnTo>
                      <a:lnTo>
                        <a:pt x="205" y="288"/>
                      </a:lnTo>
                      <a:lnTo>
                        <a:pt x="192" y="288"/>
                      </a:lnTo>
                      <a:lnTo>
                        <a:pt x="185" y="288"/>
                      </a:lnTo>
                      <a:lnTo>
                        <a:pt x="174" y="287"/>
                      </a:lnTo>
                      <a:lnTo>
                        <a:pt x="172" y="285"/>
                      </a:lnTo>
                      <a:lnTo>
                        <a:pt x="170" y="290"/>
                      </a:lnTo>
                      <a:lnTo>
                        <a:pt x="163" y="293"/>
                      </a:lnTo>
                      <a:lnTo>
                        <a:pt x="156" y="293"/>
                      </a:lnTo>
                      <a:lnTo>
                        <a:pt x="156" y="290"/>
                      </a:lnTo>
                      <a:lnTo>
                        <a:pt x="159" y="273"/>
                      </a:lnTo>
                      <a:lnTo>
                        <a:pt x="154" y="259"/>
                      </a:lnTo>
                      <a:lnTo>
                        <a:pt x="151" y="258"/>
                      </a:lnTo>
                      <a:lnTo>
                        <a:pt x="144" y="257"/>
                      </a:lnTo>
                      <a:lnTo>
                        <a:pt x="141" y="258"/>
                      </a:lnTo>
                      <a:lnTo>
                        <a:pt x="135" y="259"/>
                      </a:lnTo>
                      <a:lnTo>
                        <a:pt x="129" y="262"/>
                      </a:lnTo>
                      <a:lnTo>
                        <a:pt x="121" y="265"/>
                      </a:lnTo>
                      <a:lnTo>
                        <a:pt x="114" y="282"/>
                      </a:lnTo>
                      <a:lnTo>
                        <a:pt x="108" y="283"/>
                      </a:lnTo>
                      <a:lnTo>
                        <a:pt x="104" y="282"/>
                      </a:lnTo>
                      <a:lnTo>
                        <a:pt x="100" y="283"/>
                      </a:lnTo>
                      <a:lnTo>
                        <a:pt x="87" y="282"/>
                      </a:lnTo>
                      <a:lnTo>
                        <a:pt x="87" y="275"/>
                      </a:lnTo>
                      <a:lnTo>
                        <a:pt x="85" y="272"/>
                      </a:lnTo>
                      <a:lnTo>
                        <a:pt x="84" y="268"/>
                      </a:lnTo>
                      <a:lnTo>
                        <a:pt x="81" y="265"/>
                      </a:lnTo>
                      <a:lnTo>
                        <a:pt x="81" y="259"/>
                      </a:lnTo>
                      <a:lnTo>
                        <a:pt x="79" y="255"/>
                      </a:lnTo>
                      <a:lnTo>
                        <a:pt x="72" y="231"/>
                      </a:lnTo>
                      <a:lnTo>
                        <a:pt x="69" y="227"/>
                      </a:lnTo>
                      <a:lnTo>
                        <a:pt x="59" y="231"/>
                      </a:lnTo>
                      <a:lnTo>
                        <a:pt x="55" y="231"/>
                      </a:lnTo>
                      <a:lnTo>
                        <a:pt x="44" y="229"/>
                      </a:lnTo>
                      <a:lnTo>
                        <a:pt x="34" y="222"/>
                      </a:lnTo>
                      <a:lnTo>
                        <a:pt x="26" y="222"/>
                      </a:lnTo>
                      <a:lnTo>
                        <a:pt x="23" y="220"/>
                      </a:lnTo>
                      <a:lnTo>
                        <a:pt x="20" y="216"/>
                      </a:lnTo>
                      <a:lnTo>
                        <a:pt x="20" y="212"/>
                      </a:lnTo>
                      <a:lnTo>
                        <a:pt x="18" y="213"/>
                      </a:lnTo>
                      <a:lnTo>
                        <a:pt x="12" y="211"/>
                      </a:lnTo>
                      <a:lnTo>
                        <a:pt x="0" y="202"/>
                      </a:lnTo>
                      <a:lnTo>
                        <a:pt x="0" y="199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2" name="Freeform 13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61E854F0-86FA-4D08-B32F-A5B8A2CBE1D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27755" y="4016560"/>
                  <a:ext cx="307518" cy="234500"/>
                </a:xfrm>
                <a:custGeom>
                  <a:avLst/>
                  <a:gdLst>
                    <a:gd name="T0" fmla="*/ 0 w 194"/>
                    <a:gd name="T1" fmla="*/ 2147483647 h 153"/>
                    <a:gd name="T2" fmla="*/ 2147483647 w 194"/>
                    <a:gd name="T3" fmla="*/ 2147483647 h 153"/>
                    <a:gd name="T4" fmla="*/ 2147483647 w 194"/>
                    <a:gd name="T5" fmla="*/ 2147483647 h 153"/>
                    <a:gd name="T6" fmla="*/ 2147483647 w 194"/>
                    <a:gd name="T7" fmla="*/ 2147483647 h 153"/>
                    <a:gd name="T8" fmla="*/ 2147483647 w 194"/>
                    <a:gd name="T9" fmla="*/ 2147483647 h 153"/>
                    <a:gd name="T10" fmla="*/ 2147483647 w 194"/>
                    <a:gd name="T11" fmla="*/ 2147483647 h 153"/>
                    <a:gd name="T12" fmla="*/ 2147483647 w 194"/>
                    <a:gd name="T13" fmla="*/ 2147483647 h 153"/>
                    <a:gd name="T14" fmla="*/ 2147483647 w 194"/>
                    <a:gd name="T15" fmla="*/ 2147483647 h 153"/>
                    <a:gd name="T16" fmla="*/ 2147483647 w 194"/>
                    <a:gd name="T17" fmla="*/ 2147483647 h 153"/>
                    <a:gd name="T18" fmla="*/ 2147483647 w 194"/>
                    <a:gd name="T19" fmla="*/ 2147483647 h 153"/>
                    <a:gd name="T20" fmla="*/ 2147483647 w 194"/>
                    <a:gd name="T21" fmla="*/ 2147483647 h 153"/>
                    <a:gd name="T22" fmla="*/ 2147483647 w 194"/>
                    <a:gd name="T23" fmla="*/ 2147483647 h 153"/>
                    <a:gd name="T24" fmla="*/ 2147483647 w 194"/>
                    <a:gd name="T25" fmla="*/ 2147483647 h 153"/>
                    <a:gd name="T26" fmla="*/ 2147483647 w 194"/>
                    <a:gd name="T27" fmla="*/ 2147483647 h 153"/>
                    <a:gd name="T28" fmla="*/ 2147483647 w 194"/>
                    <a:gd name="T29" fmla="*/ 2147483647 h 153"/>
                    <a:gd name="T30" fmla="*/ 2147483647 w 194"/>
                    <a:gd name="T31" fmla="*/ 2147483647 h 153"/>
                    <a:gd name="T32" fmla="*/ 2147483647 w 194"/>
                    <a:gd name="T33" fmla="*/ 2147483647 h 153"/>
                    <a:gd name="T34" fmla="*/ 2147483647 w 194"/>
                    <a:gd name="T35" fmla="*/ 0 h 153"/>
                    <a:gd name="T36" fmla="*/ 2147483647 w 194"/>
                    <a:gd name="T37" fmla="*/ 0 h 153"/>
                    <a:gd name="T38" fmla="*/ 2147483647 w 194"/>
                    <a:gd name="T39" fmla="*/ 2147483647 h 153"/>
                    <a:gd name="T40" fmla="*/ 2147483647 w 194"/>
                    <a:gd name="T41" fmla="*/ 2147483647 h 153"/>
                    <a:gd name="T42" fmla="*/ 2147483647 w 194"/>
                    <a:gd name="T43" fmla="*/ 2147483647 h 153"/>
                    <a:gd name="T44" fmla="*/ 2147483647 w 194"/>
                    <a:gd name="T45" fmla="*/ 2147483647 h 153"/>
                    <a:gd name="T46" fmla="*/ 2147483647 w 194"/>
                    <a:gd name="T47" fmla="*/ 2147483647 h 153"/>
                    <a:gd name="T48" fmla="*/ 2147483647 w 194"/>
                    <a:gd name="T49" fmla="*/ 2147483647 h 153"/>
                    <a:gd name="T50" fmla="*/ 2147483647 w 194"/>
                    <a:gd name="T51" fmla="*/ 2147483647 h 153"/>
                    <a:gd name="T52" fmla="*/ 2147483647 w 194"/>
                    <a:gd name="T53" fmla="*/ 2147483647 h 153"/>
                    <a:gd name="T54" fmla="*/ 2147483647 w 194"/>
                    <a:gd name="T55" fmla="*/ 2147483647 h 153"/>
                    <a:gd name="T56" fmla="*/ 2147483647 w 194"/>
                    <a:gd name="T57" fmla="*/ 2147483647 h 153"/>
                    <a:gd name="T58" fmla="*/ 2147483647 w 194"/>
                    <a:gd name="T59" fmla="*/ 2147483647 h 153"/>
                    <a:gd name="T60" fmla="*/ 2147483647 w 194"/>
                    <a:gd name="T61" fmla="*/ 2147483647 h 153"/>
                    <a:gd name="T62" fmla="*/ 2147483647 w 194"/>
                    <a:gd name="T63" fmla="*/ 2147483647 h 153"/>
                    <a:gd name="T64" fmla="*/ 2147483647 w 194"/>
                    <a:gd name="T65" fmla="*/ 2147483647 h 153"/>
                    <a:gd name="T66" fmla="*/ 2147483647 w 194"/>
                    <a:gd name="T67" fmla="*/ 2147483647 h 153"/>
                    <a:gd name="T68" fmla="*/ 2147483647 w 194"/>
                    <a:gd name="T69" fmla="*/ 2147483647 h 153"/>
                    <a:gd name="T70" fmla="*/ 2147483647 w 194"/>
                    <a:gd name="T71" fmla="*/ 2147483647 h 153"/>
                    <a:gd name="T72" fmla="*/ 2147483647 w 194"/>
                    <a:gd name="T73" fmla="*/ 2147483647 h 153"/>
                    <a:gd name="T74" fmla="*/ 2147483647 w 194"/>
                    <a:gd name="T75" fmla="*/ 2147483647 h 153"/>
                    <a:gd name="T76" fmla="*/ 2147483647 w 194"/>
                    <a:gd name="T77" fmla="*/ 2147483647 h 153"/>
                    <a:gd name="T78" fmla="*/ 2147483647 w 194"/>
                    <a:gd name="T79" fmla="*/ 2147483647 h 153"/>
                    <a:gd name="T80" fmla="*/ 2147483647 w 194"/>
                    <a:gd name="T81" fmla="*/ 2147483647 h 153"/>
                    <a:gd name="T82" fmla="*/ 2147483647 w 194"/>
                    <a:gd name="T83" fmla="*/ 2147483647 h 153"/>
                    <a:gd name="T84" fmla="*/ 2147483647 w 194"/>
                    <a:gd name="T85" fmla="*/ 2147483647 h 153"/>
                    <a:gd name="T86" fmla="*/ 2147483647 w 194"/>
                    <a:gd name="T87" fmla="*/ 2147483647 h 153"/>
                    <a:gd name="T88" fmla="*/ 2147483647 w 194"/>
                    <a:gd name="T89" fmla="*/ 2147483647 h 153"/>
                    <a:gd name="T90" fmla="*/ 2147483647 w 194"/>
                    <a:gd name="T91" fmla="*/ 2147483647 h 153"/>
                    <a:gd name="T92" fmla="*/ 2147483647 w 194"/>
                    <a:gd name="T93" fmla="*/ 2147483647 h 153"/>
                    <a:gd name="T94" fmla="*/ 2147483647 w 194"/>
                    <a:gd name="T95" fmla="*/ 2147483647 h 153"/>
                    <a:gd name="T96" fmla="*/ 0 w 194"/>
                    <a:gd name="T97" fmla="*/ 2147483647 h 153"/>
                    <a:gd name="T98" fmla="*/ 0 w 194"/>
                    <a:gd name="T99" fmla="*/ 2147483647 h 15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94"/>
                    <a:gd name="T151" fmla="*/ 0 h 153"/>
                    <a:gd name="T152" fmla="*/ 194 w 194"/>
                    <a:gd name="T153" fmla="*/ 153 h 15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94" h="153">
                      <a:moveTo>
                        <a:pt x="0" y="98"/>
                      </a:moveTo>
                      <a:lnTo>
                        <a:pt x="1" y="86"/>
                      </a:lnTo>
                      <a:lnTo>
                        <a:pt x="7" y="74"/>
                      </a:lnTo>
                      <a:lnTo>
                        <a:pt x="20" y="65"/>
                      </a:lnTo>
                      <a:lnTo>
                        <a:pt x="39" y="55"/>
                      </a:lnTo>
                      <a:lnTo>
                        <a:pt x="47" y="49"/>
                      </a:lnTo>
                      <a:lnTo>
                        <a:pt x="51" y="44"/>
                      </a:lnTo>
                      <a:lnTo>
                        <a:pt x="62" y="30"/>
                      </a:lnTo>
                      <a:lnTo>
                        <a:pt x="67" y="34"/>
                      </a:lnTo>
                      <a:lnTo>
                        <a:pt x="70" y="33"/>
                      </a:lnTo>
                      <a:lnTo>
                        <a:pt x="79" y="27"/>
                      </a:lnTo>
                      <a:lnTo>
                        <a:pt x="87" y="23"/>
                      </a:lnTo>
                      <a:lnTo>
                        <a:pt x="93" y="20"/>
                      </a:lnTo>
                      <a:lnTo>
                        <a:pt x="101" y="20"/>
                      </a:lnTo>
                      <a:lnTo>
                        <a:pt x="104" y="16"/>
                      </a:lnTo>
                      <a:lnTo>
                        <a:pt x="108" y="13"/>
                      </a:lnTo>
                      <a:lnTo>
                        <a:pt x="115" y="1"/>
                      </a:lnTo>
                      <a:lnTo>
                        <a:pt x="119" y="0"/>
                      </a:lnTo>
                      <a:lnTo>
                        <a:pt x="123" y="0"/>
                      </a:lnTo>
                      <a:lnTo>
                        <a:pt x="132" y="14"/>
                      </a:lnTo>
                      <a:lnTo>
                        <a:pt x="149" y="20"/>
                      </a:lnTo>
                      <a:lnTo>
                        <a:pt x="149" y="25"/>
                      </a:lnTo>
                      <a:lnTo>
                        <a:pt x="152" y="30"/>
                      </a:lnTo>
                      <a:lnTo>
                        <a:pt x="157" y="37"/>
                      </a:lnTo>
                      <a:lnTo>
                        <a:pt x="166" y="47"/>
                      </a:lnTo>
                      <a:lnTo>
                        <a:pt x="169" y="54"/>
                      </a:lnTo>
                      <a:lnTo>
                        <a:pt x="166" y="63"/>
                      </a:lnTo>
                      <a:lnTo>
                        <a:pt x="169" y="69"/>
                      </a:lnTo>
                      <a:lnTo>
                        <a:pt x="177" y="72"/>
                      </a:lnTo>
                      <a:lnTo>
                        <a:pt x="185" y="78"/>
                      </a:lnTo>
                      <a:lnTo>
                        <a:pt x="193" y="82"/>
                      </a:lnTo>
                      <a:lnTo>
                        <a:pt x="188" y="87"/>
                      </a:lnTo>
                      <a:lnTo>
                        <a:pt x="188" y="95"/>
                      </a:lnTo>
                      <a:lnTo>
                        <a:pt x="175" y="103"/>
                      </a:lnTo>
                      <a:lnTo>
                        <a:pt x="157" y="110"/>
                      </a:lnTo>
                      <a:lnTo>
                        <a:pt x="157" y="116"/>
                      </a:lnTo>
                      <a:lnTo>
                        <a:pt x="154" y="120"/>
                      </a:lnTo>
                      <a:lnTo>
                        <a:pt x="125" y="145"/>
                      </a:lnTo>
                      <a:lnTo>
                        <a:pt x="100" y="142"/>
                      </a:lnTo>
                      <a:lnTo>
                        <a:pt x="92" y="139"/>
                      </a:lnTo>
                      <a:lnTo>
                        <a:pt x="66" y="129"/>
                      </a:lnTo>
                      <a:lnTo>
                        <a:pt x="55" y="126"/>
                      </a:lnTo>
                      <a:lnTo>
                        <a:pt x="42" y="125"/>
                      </a:lnTo>
                      <a:lnTo>
                        <a:pt x="35" y="129"/>
                      </a:lnTo>
                      <a:lnTo>
                        <a:pt x="30" y="144"/>
                      </a:lnTo>
                      <a:lnTo>
                        <a:pt x="30" y="152"/>
                      </a:lnTo>
                      <a:lnTo>
                        <a:pt x="21" y="149"/>
                      </a:lnTo>
                      <a:lnTo>
                        <a:pt x="5" y="133"/>
                      </a:lnTo>
                      <a:lnTo>
                        <a:pt x="0" y="124"/>
                      </a:lnTo>
                      <a:lnTo>
                        <a:pt x="0" y="98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3" name="Freeform 15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73E48539-2943-4BEA-91E2-B403BAAC262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481580" y="4189177"/>
                  <a:ext cx="606899" cy="550425"/>
                </a:xfrm>
                <a:custGeom>
                  <a:avLst/>
                  <a:gdLst>
                    <a:gd name="T0" fmla="*/ 2147483647 w 384"/>
                    <a:gd name="T1" fmla="*/ 2147483647 h 356"/>
                    <a:gd name="T2" fmla="*/ 2147483647 w 384"/>
                    <a:gd name="T3" fmla="*/ 2147483647 h 356"/>
                    <a:gd name="T4" fmla="*/ 2147483647 w 384"/>
                    <a:gd name="T5" fmla="*/ 2147483647 h 356"/>
                    <a:gd name="T6" fmla="*/ 2147483647 w 384"/>
                    <a:gd name="T7" fmla="*/ 2147483647 h 356"/>
                    <a:gd name="T8" fmla="*/ 2147483647 w 384"/>
                    <a:gd name="T9" fmla="*/ 2147483647 h 356"/>
                    <a:gd name="T10" fmla="*/ 2147483647 w 384"/>
                    <a:gd name="T11" fmla="*/ 2147483647 h 356"/>
                    <a:gd name="T12" fmla="*/ 2147483647 w 384"/>
                    <a:gd name="T13" fmla="*/ 2147483647 h 356"/>
                    <a:gd name="T14" fmla="*/ 2147483647 w 384"/>
                    <a:gd name="T15" fmla="*/ 2147483647 h 356"/>
                    <a:gd name="T16" fmla="*/ 2147483647 w 384"/>
                    <a:gd name="T17" fmla="*/ 2147483647 h 356"/>
                    <a:gd name="T18" fmla="*/ 2147483647 w 384"/>
                    <a:gd name="T19" fmla="*/ 2147483647 h 356"/>
                    <a:gd name="T20" fmla="*/ 2147483647 w 384"/>
                    <a:gd name="T21" fmla="*/ 0 h 356"/>
                    <a:gd name="T22" fmla="*/ 2147483647 w 384"/>
                    <a:gd name="T23" fmla="*/ 2147483647 h 356"/>
                    <a:gd name="T24" fmla="*/ 2147483647 w 384"/>
                    <a:gd name="T25" fmla="*/ 2147483647 h 356"/>
                    <a:gd name="T26" fmla="*/ 2147483647 w 384"/>
                    <a:gd name="T27" fmla="*/ 2147483647 h 356"/>
                    <a:gd name="T28" fmla="*/ 2147483647 w 384"/>
                    <a:gd name="T29" fmla="*/ 2147483647 h 356"/>
                    <a:gd name="T30" fmla="*/ 2147483647 w 384"/>
                    <a:gd name="T31" fmla="*/ 2147483647 h 356"/>
                    <a:gd name="T32" fmla="*/ 2147483647 w 384"/>
                    <a:gd name="T33" fmla="*/ 2147483647 h 356"/>
                    <a:gd name="T34" fmla="*/ 2147483647 w 384"/>
                    <a:gd name="T35" fmla="*/ 2147483647 h 356"/>
                    <a:gd name="T36" fmla="*/ 2147483647 w 384"/>
                    <a:gd name="T37" fmla="*/ 2147483647 h 356"/>
                    <a:gd name="T38" fmla="*/ 2147483647 w 384"/>
                    <a:gd name="T39" fmla="*/ 2147483647 h 356"/>
                    <a:gd name="T40" fmla="*/ 2147483647 w 384"/>
                    <a:gd name="T41" fmla="*/ 2147483647 h 356"/>
                    <a:gd name="T42" fmla="*/ 2147483647 w 384"/>
                    <a:gd name="T43" fmla="*/ 2147483647 h 356"/>
                    <a:gd name="T44" fmla="*/ 2147483647 w 384"/>
                    <a:gd name="T45" fmla="*/ 2147483647 h 356"/>
                    <a:gd name="T46" fmla="*/ 2147483647 w 384"/>
                    <a:gd name="T47" fmla="*/ 2147483647 h 356"/>
                    <a:gd name="T48" fmla="*/ 2147483647 w 384"/>
                    <a:gd name="T49" fmla="*/ 2147483647 h 356"/>
                    <a:gd name="T50" fmla="*/ 2147483647 w 384"/>
                    <a:gd name="T51" fmla="*/ 2147483647 h 356"/>
                    <a:gd name="T52" fmla="*/ 2147483647 w 384"/>
                    <a:gd name="T53" fmla="*/ 2147483647 h 356"/>
                    <a:gd name="T54" fmla="*/ 2147483647 w 384"/>
                    <a:gd name="T55" fmla="*/ 2147483647 h 356"/>
                    <a:gd name="T56" fmla="*/ 2147483647 w 384"/>
                    <a:gd name="T57" fmla="*/ 2147483647 h 356"/>
                    <a:gd name="T58" fmla="*/ 2147483647 w 384"/>
                    <a:gd name="T59" fmla="*/ 2147483647 h 356"/>
                    <a:gd name="T60" fmla="*/ 2147483647 w 384"/>
                    <a:gd name="T61" fmla="*/ 2147483647 h 356"/>
                    <a:gd name="T62" fmla="*/ 2147483647 w 384"/>
                    <a:gd name="T63" fmla="*/ 2147483647 h 356"/>
                    <a:gd name="T64" fmla="*/ 2147483647 w 384"/>
                    <a:gd name="T65" fmla="*/ 2147483647 h 356"/>
                    <a:gd name="T66" fmla="*/ 2147483647 w 384"/>
                    <a:gd name="T67" fmla="*/ 2147483647 h 356"/>
                    <a:gd name="T68" fmla="*/ 2147483647 w 384"/>
                    <a:gd name="T69" fmla="*/ 2147483647 h 356"/>
                    <a:gd name="T70" fmla="*/ 2147483647 w 384"/>
                    <a:gd name="T71" fmla="*/ 2147483647 h 356"/>
                    <a:gd name="T72" fmla="*/ 2147483647 w 384"/>
                    <a:gd name="T73" fmla="*/ 2147483647 h 356"/>
                    <a:gd name="T74" fmla="*/ 2147483647 w 384"/>
                    <a:gd name="T75" fmla="*/ 2147483647 h 356"/>
                    <a:gd name="T76" fmla="*/ 2147483647 w 384"/>
                    <a:gd name="T77" fmla="*/ 2147483647 h 356"/>
                    <a:gd name="T78" fmla="*/ 2147483647 w 384"/>
                    <a:gd name="T79" fmla="*/ 2147483647 h 356"/>
                    <a:gd name="T80" fmla="*/ 2147483647 w 384"/>
                    <a:gd name="T81" fmla="*/ 2147483647 h 356"/>
                    <a:gd name="T82" fmla="*/ 2147483647 w 384"/>
                    <a:gd name="T83" fmla="*/ 2147483647 h 356"/>
                    <a:gd name="T84" fmla="*/ 2147483647 w 384"/>
                    <a:gd name="T85" fmla="*/ 2147483647 h 356"/>
                    <a:gd name="T86" fmla="*/ 2147483647 w 384"/>
                    <a:gd name="T87" fmla="*/ 2147483647 h 356"/>
                    <a:gd name="T88" fmla="*/ 2147483647 w 384"/>
                    <a:gd name="T89" fmla="*/ 2147483647 h 356"/>
                    <a:gd name="T90" fmla="*/ 2147483647 w 384"/>
                    <a:gd name="T91" fmla="*/ 2147483647 h 356"/>
                    <a:gd name="T92" fmla="*/ 2147483647 w 384"/>
                    <a:gd name="T93" fmla="*/ 2147483647 h 356"/>
                    <a:gd name="T94" fmla="*/ 2147483647 w 384"/>
                    <a:gd name="T95" fmla="*/ 2147483647 h 356"/>
                    <a:gd name="T96" fmla="*/ 2147483647 w 384"/>
                    <a:gd name="T97" fmla="*/ 2147483647 h 356"/>
                    <a:gd name="T98" fmla="*/ 2147483647 w 384"/>
                    <a:gd name="T99" fmla="*/ 2147483647 h 356"/>
                    <a:gd name="T100" fmla="*/ 2147483647 w 384"/>
                    <a:gd name="T101" fmla="*/ 2147483647 h 356"/>
                    <a:gd name="T102" fmla="*/ 2147483647 w 384"/>
                    <a:gd name="T103" fmla="*/ 2147483647 h 356"/>
                    <a:gd name="T104" fmla="*/ 2147483647 w 384"/>
                    <a:gd name="T105" fmla="*/ 2147483647 h 356"/>
                    <a:gd name="T106" fmla="*/ 2147483647 w 384"/>
                    <a:gd name="T107" fmla="*/ 2147483647 h 356"/>
                    <a:gd name="T108" fmla="*/ 2147483647 w 384"/>
                    <a:gd name="T109" fmla="*/ 2147483647 h 356"/>
                    <a:gd name="T110" fmla="*/ 2147483647 w 384"/>
                    <a:gd name="T111" fmla="*/ 2147483647 h 356"/>
                    <a:gd name="T112" fmla="*/ 2147483647 w 384"/>
                    <a:gd name="T113" fmla="*/ 2147483647 h 356"/>
                    <a:gd name="T114" fmla="*/ 2147483647 w 384"/>
                    <a:gd name="T115" fmla="*/ 2147483647 h 356"/>
                    <a:gd name="T116" fmla="*/ 2147483647 w 384"/>
                    <a:gd name="T117" fmla="*/ 2147483647 h 356"/>
                    <a:gd name="T118" fmla="*/ 2147483647 w 384"/>
                    <a:gd name="T119" fmla="*/ 2147483647 h 356"/>
                    <a:gd name="T120" fmla="*/ 2147483647 w 384"/>
                    <a:gd name="T121" fmla="*/ 2147483647 h 356"/>
                    <a:gd name="T122" fmla="*/ 0 w 384"/>
                    <a:gd name="T123" fmla="*/ 2147483647 h 35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84"/>
                    <a:gd name="T187" fmla="*/ 0 h 356"/>
                    <a:gd name="T188" fmla="*/ 384 w 384"/>
                    <a:gd name="T189" fmla="*/ 356 h 35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84" h="356">
                      <a:moveTo>
                        <a:pt x="0" y="253"/>
                      </a:moveTo>
                      <a:lnTo>
                        <a:pt x="3" y="252"/>
                      </a:lnTo>
                      <a:lnTo>
                        <a:pt x="20" y="228"/>
                      </a:lnTo>
                      <a:lnTo>
                        <a:pt x="25" y="222"/>
                      </a:lnTo>
                      <a:lnTo>
                        <a:pt x="24" y="205"/>
                      </a:lnTo>
                      <a:lnTo>
                        <a:pt x="19" y="205"/>
                      </a:lnTo>
                      <a:lnTo>
                        <a:pt x="10" y="199"/>
                      </a:lnTo>
                      <a:lnTo>
                        <a:pt x="2" y="183"/>
                      </a:lnTo>
                      <a:lnTo>
                        <a:pt x="6" y="177"/>
                      </a:lnTo>
                      <a:lnTo>
                        <a:pt x="10" y="171"/>
                      </a:lnTo>
                      <a:lnTo>
                        <a:pt x="27" y="149"/>
                      </a:lnTo>
                      <a:lnTo>
                        <a:pt x="27" y="143"/>
                      </a:lnTo>
                      <a:lnTo>
                        <a:pt x="31" y="139"/>
                      </a:lnTo>
                      <a:lnTo>
                        <a:pt x="41" y="129"/>
                      </a:lnTo>
                      <a:lnTo>
                        <a:pt x="48" y="120"/>
                      </a:lnTo>
                      <a:lnTo>
                        <a:pt x="50" y="114"/>
                      </a:lnTo>
                      <a:lnTo>
                        <a:pt x="55" y="110"/>
                      </a:lnTo>
                      <a:lnTo>
                        <a:pt x="54" y="101"/>
                      </a:lnTo>
                      <a:lnTo>
                        <a:pt x="60" y="96"/>
                      </a:lnTo>
                      <a:lnTo>
                        <a:pt x="67" y="100"/>
                      </a:lnTo>
                      <a:lnTo>
                        <a:pt x="69" y="95"/>
                      </a:lnTo>
                      <a:lnTo>
                        <a:pt x="76" y="94"/>
                      </a:lnTo>
                      <a:lnTo>
                        <a:pt x="91" y="74"/>
                      </a:lnTo>
                      <a:lnTo>
                        <a:pt x="80" y="61"/>
                      </a:lnTo>
                      <a:lnTo>
                        <a:pt x="74" y="50"/>
                      </a:lnTo>
                      <a:lnTo>
                        <a:pt x="76" y="43"/>
                      </a:lnTo>
                      <a:lnTo>
                        <a:pt x="80" y="35"/>
                      </a:lnTo>
                      <a:lnTo>
                        <a:pt x="85" y="29"/>
                      </a:lnTo>
                      <a:lnTo>
                        <a:pt x="91" y="24"/>
                      </a:lnTo>
                      <a:lnTo>
                        <a:pt x="93" y="21"/>
                      </a:lnTo>
                      <a:lnTo>
                        <a:pt x="83" y="14"/>
                      </a:lnTo>
                      <a:lnTo>
                        <a:pt x="83" y="11"/>
                      </a:lnTo>
                      <a:lnTo>
                        <a:pt x="102" y="0"/>
                      </a:lnTo>
                      <a:lnTo>
                        <a:pt x="106" y="3"/>
                      </a:lnTo>
                      <a:lnTo>
                        <a:pt x="113" y="3"/>
                      </a:lnTo>
                      <a:lnTo>
                        <a:pt x="118" y="4"/>
                      </a:lnTo>
                      <a:lnTo>
                        <a:pt x="125" y="7"/>
                      </a:lnTo>
                      <a:lnTo>
                        <a:pt x="129" y="17"/>
                      </a:lnTo>
                      <a:lnTo>
                        <a:pt x="146" y="19"/>
                      </a:lnTo>
                      <a:lnTo>
                        <a:pt x="161" y="21"/>
                      </a:lnTo>
                      <a:lnTo>
                        <a:pt x="170" y="19"/>
                      </a:lnTo>
                      <a:lnTo>
                        <a:pt x="182" y="38"/>
                      </a:lnTo>
                      <a:lnTo>
                        <a:pt x="195" y="45"/>
                      </a:lnTo>
                      <a:lnTo>
                        <a:pt x="199" y="45"/>
                      </a:lnTo>
                      <a:lnTo>
                        <a:pt x="210" y="54"/>
                      </a:lnTo>
                      <a:lnTo>
                        <a:pt x="215" y="59"/>
                      </a:lnTo>
                      <a:lnTo>
                        <a:pt x="222" y="63"/>
                      </a:lnTo>
                      <a:lnTo>
                        <a:pt x="230" y="65"/>
                      </a:lnTo>
                      <a:lnTo>
                        <a:pt x="241" y="63"/>
                      </a:lnTo>
                      <a:lnTo>
                        <a:pt x="245" y="56"/>
                      </a:lnTo>
                      <a:lnTo>
                        <a:pt x="246" y="46"/>
                      </a:lnTo>
                      <a:lnTo>
                        <a:pt x="253" y="42"/>
                      </a:lnTo>
                      <a:lnTo>
                        <a:pt x="270" y="35"/>
                      </a:lnTo>
                      <a:lnTo>
                        <a:pt x="277" y="38"/>
                      </a:lnTo>
                      <a:lnTo>
                        <a:pt x="284" y="38"/>
                      </a:lnTo>
                      <a:lnTo>
                        <a:pt x="291" y="38"/>
                      </a:lnTo>
                      <a:lnTo>
                        <a:pt x="297" y="38"/>
                      </a:lnTo>
                      <a:lnTo>
                        <a:pt x="302" y="45"/>
                      </a:lnTo>
                      <a:lnTo>
                        <a:pt x="307" y="48"/>
                      </a:lnTo>
                      <a:lnTo>
                        <a:pt x="334" y="65"/>
                      </a:lnTo>
                      <a:lnTo>
                        <a:pt x="340" y="65"/>
                      </a:lnTo>
                      <a:lnTo>
                        <a:pt x="354" y="68"/>
                      </a:lnTo>
                      <a:lnTo>
                        <a:pt x="361" y="68"/>
                      </a:lnTo>
                      <a:lnTo>
                        <a:pt x="365" y="71"/>
                      </a:lnTo>
                      <a:lnTo>
                        <a:pt x="365" y="81"/>
                      </a:lnTo>
                      <a:lnTo>
                        <a:pt x="369" y="83"/>
                      </a:lnTo>
                      <a:lnTo>
                        <a:pt x="369" y="94"/>
                      </a:lnTo>
                      <a:lnTo>
                        <a:pt x="372" y="100"/>
                      </a:lnTo>
                      <a:lnTo>
                        <a:pt x="383" y="100"/>
                      </a:lnTo>
                      <a:lnTo>
                        <a:pt x="383" y="109"/>
                      </a:lnTo>
                      <a:lnTo>
                        <a:pt x="372" y="114"/>
                      </a:lnTo>
                      <a:lnTo>
                        <a:pt x="370" y="120"/>
                      </a:lnTo>
                      <a:lnTo>
                        <a:pt x="360" y="124"/>
                      </a:lnTo>
                      <a:lnTo>
                        <a:pt x="352" y="120"/>
                      </a:lnTo>
                      <a:lnTo>
                        <a:pt x="346" y="116"/>
                      </a:lnTo>
                      <a:lnTo>
                        <a:pt x="344" y="113"/>
                      </a:lnTo>
                      <a:lnTo>
                        <a:pt x="335" y="114"/>
                      </a:lnTo>
                      <a:lnTo>
                        <a:pt x="333" y="120"/>
                      </a:lnTo>
                      <a:lnTo>
                        <a:pt x="325" y="139"/>
                      </a:lnTo>
                      <a:lnTo>
                        <a:pt x="322" y="148"/>
                      </a:lnTo>
                      <a:lnTo>
                        <a:pt x="322" y="154"/>
                      </a:lnTo>
                      <a:lnTo>
                        <a:pt x="320" y="158"/>
                      </a:lnTo>
                      <a:lnTo>
                        <a:pt x="315" y="161"/>
                      </a:lnTo>
                      <a:lnTo>
                        <a:pt x="312" y="161"/>
                      </a:lnTo>
                      <a:lnTo>
                        <a:pt x="310" y="158"/>
                      </a:lnTo>
                      <a:lnTo>
                        <a:pt x="306" y="158"/>
                      </a:lnTo>
                      <a:lnTo>
                        <a:pt x="298" y="153"/>
                      </a:lnTo>
                      <a:lnTo>
                        <a:pt x="290" y="152"/>
                      </a:lnTo>
                      <a:lnTo>
                        <a:pt x="287" y="152"/>
                      </a:lnTo>
                      <a:lnTo>
                        <a:pt x="286" y="152"/>
                      </a:lnTo>
                      <a:lnTo>
                        <a:pt x="283" y="164"/>
                      </a:lnTo>
                      <a:lnTo>
                        <a:pt x="282" y="167"/>
                      </a:lnTo>
                      <a:lnTo>
                        <a:pt x="277" y="168"/>
                      </a:lnTo>
                      <a:lnTo>
                        <a:pt x="268" y="167"/>
                      </a:lnTo>
                      <a:lnTo>
                        <a:pt x="262" y="163"/>
                      </a:lnTo>
                      <a:lnTo>
                        <a:pt x="258" y="163"/>
                      </a:lnTo>
                      <a:lnTo>
                        <a:pt x="256" y="163"/>
                      </a:lnTo>
                      <a:lnTo>
                        <a:pt x="252" y="164"/>
                      </a:lnTo>
                      <a:lnTo>
                        <a:pt x="249" y="176"/>
                      </a:lnTo>
                      <a:lnTo>
                        <a:pt x="246" y="177"/>
                      </a:lnTo>
                      <a:lnTo>
                        <a:pt x="244" y="193"/>
                      </a:lnTo>
                      <a:lnTo>
                        <a:pt x="245" y="208"/>
                      </a:lnTo>
                      <a:lnTo>
                        <a:pt x="253" y="223"/>
                      </a:lnTo>
                      <a:lnTo>
                        <a:pt x="258" y="226"/>
                      </a:lnTo>
                      <a:lnTo>
                        <a:pt x="260" y="256"/>
                      </a:lnTo>
                      <a:lnTo>
                        <a:pt x="263" y="262"/>
                      </a:lnTo>
                      <a:lnTo>
                        <a:pt x="267" y="263"/>
                      </a:lnTo>
                      <a:lnTo>
                        <a:pt x="272" y="273"/>
                      </a:lnTo>
                      <a:lnTo>
                        <a:pt x="287" y="284"/>
                      </a:lnTo>
                      <a:lnTo>
                        <a:pt x="287" y="288"/>
                      </a:lnTo>
                      <a:lnTo>
                        <a:pt x="298" y="297"/>
                      </a:lnTo>
                      <a:lnTo>
                        <a:pt x="301" y="304"/>
                      </a:lnTo>
                      <a:lnTo>
                        <a:pt x="306" y="309"/>
                      </a:lnTo>
                      <a:lnTo>
                        <a:pt x="302" y="315"/>
                      </a:lnTo>
                      <a:lnTo>
                        <a:pt x="302" y="321"/>
                      </a:lnTo>
                      <a:lnTo>
                        <a:pt x="301" y="323"/>
                      </a:lnTo>
                      <a:lnTo>
                        <a:pt x="298" y="325"/>
                      </a:lnTo>
                      <a:lnTo>
                        <a:pt x="298" y="327"/>
                      </a:lnTo>
                      <a:lnTo>
                        <a:pt x="291" y="334"/>
                      </a:lnTo>
                      <a:lnTo>
                        <a:pt x="284" y="347"/>
                      </a:lnTo>
                      <a:lnTo>
                        <a:pt x="277" y="352"/>
                      </a:lnTo>
                      <a:lnTo>
                        <a:pt x="267" y="355"/>
                      </a:lnTo>
                      <a:lnTo>
                        <a:pt x="261" y="355"/>
                      </a:lnTo>
                      <a:lnTo>
                        <a:pt x="259" y="353"/>
                      </a:lnTo>
                      <a:lnTo>
                        <a:pt x="256" y="353"/>
                      </a:lnTo>
                      <a:lnTo>
                        <a:pt x="249" y="353"/>
                      </a:lnTo>
                      <a:lnTo>
                        <a:pt x="238" y="353"/>
                      </a:lnTo>
                      <a:lnTo>
                        <a:pt x="232" y="355"/>
                      </a:lnTo>
                      <a:lnTo>
                        <a:pt x="227" y="353"/>
                      </a:lnTo>
                      <a:lnTo>
                        <a:pt x="225" y="353"/>
                      </a:lnTo>
                      <a:lnTo>
                        <a:pt x="223" y="352"/>
                      </a:lnTo>
                      <a:lnTo>
                        <a:pt x="210" y="350"/>
                      </a:lnTo>
                      <a:lnTo>
                        <a:pt x="200" y="355"/>
                      </a:lnTo>
                      <a:lnTo>
                        <a:pt x="199" y="353"/>
                      </a:lnTo>
                      <a:lnTo>
                        <a:pt x="195" y="353"/>
                      </a:lnTo>
                      <a:lnTo>
                        <a:pt x="194" y="353"/>
                      </a:lnTo>
                      <a:lnTo>
                        <a:pt x="195" y="349"/>
                      </a:lnTo>
                      <a:lnTo>
                        <a:pt x="200" y="344"/>
                      </a:lnTo>
                      <a:lnTo>
                        <a:pt x="203" y="340"/>
                      </a:lnTo>
                      <a:lnTo>
                        <a:pt x="200" y="329"/>
                      </a:lnTo>
                      <a:lnTo>
                        <a:pt x="196" y="327"/>
                      </a:lnTo>
                      <a:lnTo>
                        <a:pt x="187" y="325"/>
                      </a:lnTo>
                      <a:lnTo>
                        <a:pt x="180" y="327"/>
                      </a:lnTo>
                      <a:lnTo>
                        <a:pt x="173" y="325"/>
                      </a:lnTo>
                      <a:lnTo>
                        <a:pt x="170" y="329"/>
                      </a:lnTo>
                      <a:lnTo>
                        <a:pt x="159" y="325"/>
                      </a:lnTo>
                      <a:lnTo>
                        <a:pt x="156" y="330"/>
                      </a:lnTo>
                      <a:lnTo>
                        <a:pt x="154" y="332"/>
                      </a:lnTo>
                      <a:lnTo>
                        <a:pt x="149" y="332"/>
                      </a:lnTo>
                      <a:lnTo>
                        <a:pt x="142" y="333"/>
                      </a:lnTo>
                      <a:lnTo>
                        <a:pt x="139" y="333"/>
                      </a:lnTo>
                      <a:lnTo>
                        <a:pt x="136" y="332"/>
                      </a:lnTo>
                      <a:lnTo>
                        <a:pt x="136" y="329"/>
                      </a:lnTo>
                      <a:lnTo>
                        <a:pt x="133" y="332"/>
                      </a:lnTo>
                      <a:lnTo>
                        <a:pt x="130" y="330"/>
                      </a:lnTo>
                      <a:lnTo>
                        <a:pt x="128" y="332"/>
                      </a:lnTo>
                      <a:lnTo>
                        <a:pt x="121" y="325"/>
                      </a:lnTo>
                      <a:lnTo>
                        <a:pt x="116" y="315"/>
                      </a:lnTo>
                      <a:lnTo>
                        <a:pt x="113" y="277"/>
                      </a:lnTo>
                      <a:lnTo>
                        <a:pt x="108" y="277"/>
                      </a:lnTo>
                      <a:lnTo>
                        <a:pt x="104" y="278"/>
                      </a:lnTo>
                      <a:lnTo>
                        <a:pt x="102" y="278"/>
                      </a:lnTo>
                      <a:lnTo>
                        <a:pt x="93" y="272"/>
                      </a:lnTo>
                      <a:lnTo>
                        <a:pt x="90" y="271"/>
                      </a:lnTo>
                      <a:lnTo>
                        <a:pt x="87" y="275"/>
                      </a:lnTo>
                      <a:lnTo>
                        <a:pt x="85" y="275"/>
                      </a:lnTo>
                      <a:lnTo>
                        <a:pt x="83" y="280"/>
                      </a:lnTo>
                      <a:lnTo>
                        <a:pt x="78" y="282"/>
                      </a:lnTo>
                      <a:lnTo>
                        <a:pt x="77" y="288"/>
                      </a:lnTo>
                      <a:lnTo>
                        <a:pt x="69" y="292"/>
                      </a:lnTo>
                      <a:lnTo>
                        <a:pt x="65" y="294"/>
                      </a:lnTo>
                      <a:lnTo>
                        <a:pt x="59" y="290"/>
                      </a:lnTo>
                      <a:lnTo>
                        <a:pt x="54" y="290"/>
                      </a:lnTo>
                      <a:lnTo>
                        <a:pt x="50" y="287"/>
                      </a:lnTo>
                      <a:lnTo>
                        <a:pt x="38" y="286"/>
                      </a:lnTo>
                      <a:lnTo>
                        <a:pt x="37" y="285"/>
                      </a:lnTo>
                      <a:lnTo>
                        <a:pt x="33" y="276"/>
                      </a:lnTo>
                      <a:lnTo>
                        <a:pt x="34" y="269"/>
                      </a:lnTo>
                      <a:lnTo>
                        <a:pt x="30" y="265"/>
                      </a:lnTo>
                      <a:lnTo>
                        <a:pt x="31" y="258"/>
                      </a:lnTo>
                      <a:lnTo>
                        <a:pt x="21" y="253"/>
                      </a:lnTo>
                      <a:lnTo>
                        <a:pt x="20" y="260"/>
                      </a:lnTo>
                      <a:lnTo>
                        <a:pt x="16" y="259"/>
                      </a:lnTo>
                      <a:lnTo>
                        <a:pt x="11" y="253"/>
                      </a:lnTo>
                      <a:lnTo>
                        <a:pt x="3" y="255"/>
                      </a:lnTo>
                      <a:lnTo>
                        <a:pt x="0" y="253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4" name="Freeform 16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1FAA45F3-540E-4814-8F15-07F2ABFFA1A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471817" y="5021328"/>
                  <a:ext cx="1023431" cy="672559"/>
                </a:xfrm>
                <a:custGeom>
                  <a:avLst/>
                  <a:gdLst>
                    <a:gd name="T0" fmla="*/ 2147483647 w 645"/>
                    <a:gd name="T1" fmla="*/ 2147483647 h 434"/>
                    <a:gd name="T2" fmla="*/ 2147483647 w 645"/>
                    <a:gd name="T3" fmla="*/ 2147483647 h 434"/>
                    <a:gd name="T4" fmla="*/ 2147483647 w 645"/>
                    <a:gd name="T5" fmla="*/ 2147483647 h 434"/>
                    <a:gd name="T6" fmla="*/ 2147483647 w 645"/>
                    <a:gd name="T7" fmla="*/ 2147483647 h 434"/>
                    <a:gd name="T8" fmla="*/ 2147483647 w 645"/>
                    <a:gd name="T9" fmla="*/ 2147483647 h 434"/>
                    <a:gd name="T10" fmla="*/ 2147483647 w 645"/>
                    <a:gd name="T11" fmla="*/ 2147483647 h 434"/>
                    <a:gd name="T12" fmla="*/ 2147483647 w 645"/>
                    <a:gd name="T13" fmla="*/ 2147483647 h 434"/>
                    <a:gd name="T14" fmla="*/ 2147483647 w 645"/>
                    <a:gd name="T15" fmla="*/ 2147483647 h 434"/>
                    <a:gd name="T16" fmla="*/ 2147483647 w 645"/>
                    <a:gd name="T17" fmla="*/ 2147483647 h 434"/>
                    <a:gd name="T18" fmla="*/ 2147483647 w 645"/>
                    <a:gd name="T19" fmla="*/ 2147483647 h 434"/>
                    <a:gd name="T20" fmla="*/ 2147483647 w 645"/>
                    <a:gd name="T21" fmla="*/ 2147483647 h 434"/>
                    <a:gd name="T22" fmla="*/ 2147483647 w 645"/>
                    <a:gd name="T23" fmla="*/ 2147483647 h 434"/>
                    <a:gd name="T24" fmla="*/ 2147483647 w 645"/>
                    <a:gd name="T25" fmla="*/ 2147483647 h 434"/>
                    <a:gd name="T26" fmla="*/ 2147483647 w 645"/>
                    <a:gd name="T27" fmla="*/ 2147483647 h 434"/>
                    <a:gd name="T28" fmla="*/ 2147483647 w 645"/>
                    <a:gd name="T29" fmla="*/ 2147483647 h 434"/>
                    <a:gd name="T30" fmla="*/ 2147483647 w 645"/>
                    <a:gd name="T31" fmla="*/ 2147483647 h 434"/>
                    <a:gd name="T32" fmla="*/ 2147483647 w 645"/>
                    <a:gd name="T33" fmla="*/ 2147483647 h 434"/>
                    <a:gd name="T34" fmla="*/ 2147483647 w 645"/>
                    <a:gd name="T35" fmla="*/ 2147483647 h 434"/>
                    <a:gd name="T36" fmla="*/ 2147483647 w 645"/>
                    <a:gd name="T37" fmla="*/ 2147483647 h 434"/>
                    <a:gd name="T38" fmla="*/ 2147483647 w 645"/>
                    <a:gd name="T39" fmla="*/ 2147483647 h 434"/>
                    <a:gd name="T40" fmla="*/ 2147483647 w 645"/>
                    <a:gd name="T41" fmla="*/ 2147483647 h 434"/>
                    <a:gd name="T42" fmla="*/ 2147483647 w 645"/>
                    <a:gd name="T43" fmla="*/ 2147483647 h 434"/>
                    <a:gd name="T44" fmla="*/ 2147483647 w 645"/>
                    <a:gd name="T45" fmla="*/ 2147483647 h 434"/>
                    <a:gd name="T46" fmla="*/ 2147483647 w 645"/>
                    <a:gd name="T47" fmla="*/ 2147483647 h 434"/>
                    <a:gd name="T48" fmla="*/ 2147483647 w 645"/>
                    <a:gd name="T49" fmla="*/ 2147483647 h 434"/>
                    <a:gd name="T50" fmla="*/ 2147483647 w 645"/>
                    <a:gd name="T51" fmla="*/ 2147483647 h 434"/>
                    <a:gd name="T52" fmla="*/ 2147483647 w 645"/>
                    <a:gd name="T53" fmla="*/ 2147483647 h 434"/>
                    <a:gd name="T54" fmla="*/ 2147483647 w 645"/>
                    <a:gd name="T55" fmla="*/ 2147483647 h 434"/>
                    <a:gd name="T56" fmla="*/ 2147483647 w 645"/>
                    <a:gd name="T57" fmla="*/ 2147483647 h 434"/>
                    <a:gd name="T58" fmla="*/ 2147483647 w 645"/>
                    <a:gd name="T59" fmla="*/ 2147483647 h 434"/>
                    <a:gd name="T60" fmla="*/ 2147483647 w 645"/>
                    <a:gd name="T61" fmla="*/ 2147483647 h 434"/>
                    <a:gd name="T62" fmla="*/ 2147483647 w 645"/>
                    <a:gd name="T63" fmla="*/ 2147483647 h 434"/>
                    <a:gd name="T64" fmla="*/ 2147483647 w 645"/>
                    <a:gd name="T65" fmla="*/ 2147483647 h 434"/>
                    <a:gd name="T66" fmla="*/ 2147483647 w 645"/>
                    <a:gd name="T67" fmla="*/ 2147483647 h 434"/>
                    <a:gd name="T68" fmla="*/ 2147483647 w 645"/>
                    <a:gd name="T69" fmla="*/ 2147483647 h 434"/>
                    <a:gd name="T70" fmla="*/ 2147483647 w 645"/>
                    <a:gd name="T71" fmla="*/ 2147483647 h 434"/>
                    <a:gd name="T72" fmla="*/ 2147483647 w 645"/>
                    <a:gd name="T73" fmla="*/ 2147483647 h 434"/>
                    <a:gd name="T74" fmla="*/ 2147483647 w 645"/>
                    <a:gd name="T75" fmla="*/ 2147483647 h 434"/>
                    <a:gd name="T76" fmla="*/ 2147483647 w 645"/>
                    <a:gd name="T77" fmla="*/ 2147483647 h 434"/>
                    <a:gd name="T78" fmla="*/ 2147483647 w 645"/>
                    <a:gd name="T79" fmla="*/ 2147483647 h 434"/>
                    <a:gd name="T80" fmla="*/ 2147483647 w 645"/>
                    <a:gd name="T81" fmla="*/ 2147483647 h 434"/>
                    <a:gd name="T82" fmla="*/ 2147483647 w 645"/>
                    <a:gd name="T83" fmla="*/ 2147483647 h 434"/>
                    <a:gd name="T84" fmla="*/ 2147483647 w 645"/>
                    <a:gd name="T85" fmla="*/ 2147483647 h 434"/>
                    <a:gd name="T86" fmla="*/ 2147483647 w 645"/>
                    <a:gd name="T87" fmla="*/ 2147483647 h 434"/>
                    <a:gd name="T88" fmla="*/ 2147483647 w 645"/>
                    <a:gd name="T89" fmla="*/ 2147483647 h 434"/>
                    <a:gd name="T90" fmla="*/ 2147483647 w 645"/>
                    <a:gd name="T91" fmla="*/ 2147483647 h 434"/>
                    <a:gd name="T92" fmla="*/ 2147483647 w 645"/>
                    <a:gd name="T93" fmla="*/ 2147483647 h 434"/>
                    <a:gd name="T94" fmla="*/ 2147483647 w 645"/>
                    <a:gd name="T95" fmla="*/ 2147483647 h 434"/>
                    <a:gd name="T96" fmla="*/ 2147483647 w 645"/>
                    <a:gd name="T97" fmla="*/ 2147483647 h 434"/>
                    <a:gd name="T98" fmla="*/ 2147483647 w 645"/>
                    <a:gd name="T99" fmla="*/ 2147483647 h 434"/>
                    <a:gd name="T100" fmla="*/ 2147483647 w 645"/>
                    <a:gd name="T101" fmla="*/ 2147483647 h 434"/>
                    <a:gd name="T102" fmla="*/ 2147483647 w 645"/>
                    <a:gd name="T103" fmla="*/ 2147483647 h 434"/>
                    <a:gd name="T104" fmla="*/ 2147483647 w 645"/>
                    <a:gd name="T105" fmla="*/ 2147483647 h 434"/>
                    <a:gd name="T106" fmla="*/ 2147483647 w 645"/>
                    <a:gd name="T107" fmla="*/ 2147483647 h 434"/>
                    <a:gd name="T108" fmla="*/ 2147483647 w 645"/>
                    <a:gd name="T109" fmla="*/ 2147483647 h 434"/>
                    <a:gd name="T110" fmla="*/ 2147483647 w 645"/>
                    <a:gd name="T111" fmla="*/ 2147483647 h 434"/>
                    <a:gd name="T112" fmla="*/ 2147483647 w 645"/>
                    <a:gd name="T113" fmla="*/ 2147483647 h 434"/>
                    <a:gd name="T114" fmla="*/ 2147483647 w 645"/>
                    <a:gd name="T115" fmla="*/ 2147483647 h 434"/>
                    <a:gd name="T116" fmla="*/ 2147483647 w 645"/>
                    <a:gd name="T117" fmla="*/ 2147483647 h 434"/>
                    <a:gd name="T118" fmla="*/ 2147483647 w 645"/>
                    <a:gd name="T119" fmla="*/ 2147483647 h 434"/>
                    <a:gd name="T120" fmla="*/ 2147483647 w 645"/>
                    <a:gd name="T121" fmla="*/ 2147483647 h 434"/>
                    <a:gd name="T122" fmla="*/ 2147483647 w 645"/>
                    <a:gd name="T123" fmla="*/ 2147483647 h 434"/>
                    <a:gd name="T124" fmla="*/ 2147483647 w 645"/>
                    <a:gd name="T125" fmla="*/ 2147483647 h 43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45"/>
                    <a:gd name="T190" fmla="*/ 0 h 434"/>
                    <a:gd name="T191" fmla="*/ 645 w 645"/>
                    <a:gd name="T192" fmla="*/ 434 h 43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45" h="434">
                      <a:moveTo>
                        <a:pt x="0" y="149"/>
                      </a:moveTo>
                      <a:lnTo>
                        <a:pt x="3" y="136"/>
                      </a:lnTo>
                      <a:lnTo>
                        <a:pt x="3" y="111"/>
                      </a:lnTo>
                      <a:lnTo>
                        <a:pt x="15" y="107"/>
                      </a:lnTo>
                      <a:lnTo>
                        <a:pt x="20" y="111"/>
                      </a:lnTo>
                      <a:lnTo>
                        <a:pt x="25" y="111"/>
                      </a:lnTo>
                      <a:lnTo>
                        <a:pt x="23" y="107"/>
                      </a:lnTo>
                      <a:lnTo>
                        <a:pt x="25" y="106"/>
                      </a:lnTo>
                      <a:lnTo>
                        <a:pt x="32" y="111"/>
                      </a:lnTo>
                      <a:lnTo>
                        <a:pt x="36" y="107"/>
                      </a:lnTo>
                      <a:lnTo>
                        <a:pt x="36" y="104"/>
                      </a:lnTo>
                      <a:lnTo>
                        <a:pt x="44" y="102"/>
                      </a:lnTo>
                      <a:lnTo>
                        <a:pt x="45" y="99"/>
                      </a:lnTo>
                      <a:lnTo>
                        <a:pt x="46" y="93"/>
                      </a:lnTo>
                      <a:lnTo>
                        <a:pt x="45" y="80"/>
                      </a:lnTo>
                      <a:lnTo>
                        <a:pt x="42" y="75"/>
                      </a:lnTo>
                      <a:lnTo>
                        <a:pt x="42" y="55"/>
                      </a:lnTo>
                      <a:lnTo>
                        <a:pt x="46" y="47"/>
                      </a:lnTo>
                      <a:lnTo>
                        <a:pt x="62" y="40"/>
                      </a:lnTo>
                      <a:lnTo>
                        <a:pt x="66" y="40"/>
                      </a:lnTo>
                      <a:lnTo>
                        <a:pt x="71" y="43"/>
                      </a:lnTo>
                      <a:lnTo>
                        <a:pt x="75" y="45"/>
                      </a:lnTo>
                      <a:lnTo>
                        <a:pt x="86" y="44"/>
                      </a:lnTo>
                      <a:lnTo>
                        <a:pt x="89" y="46"/>
                      </a:lnTo>
                      <a:lnTo>
                        <a:pt x="93" y="51"/>
                      </a:lnTo>
                      <a:lnTo>
                        <a:pt x="95" y="54"/>
                      </a:lnTo>
                      <a:lnTo>
                        <a:pt x="103" y="62"/>
                      </a:lnTo>
                      <a:lnTo>
                        <a:pt x="106" y="65"/>
                      </a:lnTo>
                      <a:lnTo>
                        <a:pt x="107" y="65"/>
                      </a:lnTo>
                      <a:lnTo>
                        <a:pt x="110" y="68"/>
                      </a:lnTo>
                      <a:lnTo>
                        <a:pt x="118" y="68"/>
                      </a:lnTo>
                      <a:lnTo>
                        <a:pt x="120" y="66"/>
                      </a:lnTo>
                      <a:lnTo>
                        <a:pt x="121" y="68"/>
                      </a:lnTo>
                      <a:lnTo>
                        <a:pt x="134" y="66"/>
                      </a:lnTo>
                      <a:lnTo>
                        <a:pt x="139" y="63"/>
                      </a:lnTo>
                      <a:lnTo>
                        <a:pt x="161" y="64"/>
                      </a:lnTo>
                      <a:lnTo>
                        <a:pt x="170" y="66"/>
                      </a:lnTo>
                      <a:lnTo>
                        <a:pt x="186" y="72"/>
                      </a:lnTo>
                      <a:lnTo>
                        <a:pt x="195" y="72"/>
                      </a:lnTo>
                      <a:lnTo>
                        <a:pt x="199" y="73"/>
                      </a:lnTo>
                      <a:lnTo>
                        <a:pt x="202" y="72"/>
                      </a:lnTo>
                      <a:lnTo>
                        <a:pt x="207" y="72"/>
                      </a:lnTo>
                      <a:lnTo>
                        <a:pt x="205" y="78"/>
                      </a:lnTo>
                      <a:lnTo>
                        <a:pt x="214" y="83"/>
                      </a:lnTo>
                      <a:lnTo>
                        <a:pt x="214" y="81"/>
                      </a:lnTo>
                      <a:lnTo>
                        <a:pt x="216" y="81"/>
                      </a:lnTo>
                      <a:lnTo>
                        <a:pt x="221" y="81"/>
                      </a:lnTo>
                      <a:lnTo>
                        <a:pt x="223" y="80"/>
                      </a:lnTo>
                      <a:lnTo>
                        <a:pt x="230" y="82"/>
                      </a:lnTo>
                      <a:lnTo>
                        <a:pt x="231" y="84"/>
                      </a:lnTo>
                      <a:lnTo>
                        <a:pt x="241" y="86"/>
                      </a:lnTo>
                      <a:lnTo>
                        <a:pt x="240" y="93"/>
                      </a:lnTo>
                      <a:lnTo>
                        <a:pt x="241" y="96"/>
                      </a:lnTo>
                      <a:lnTo>
                        <a:pt x="247" y="96"/>
                      </a:lnTo>
                      <a:lnTo>
                        <a:pt x="256" y="92"/>
                      </a:lnTo>
                      <a:lnTo>
                        <a:pt x="258" y="88"/>
                      </a:lnTo>
                      <a:lnTo>
                        <a:pt x="258" y="86"/>
                      </a:lnTo>
                      <a:lnTo>
                        <a:pt x="255" y="84"/>
                      </a:lnTo>
                      <a:lnTo>
                        <a:pt x="247" y="77"/>
                      </a:lnTo>
                      <a:lnTo>
                        <a:pt x="245" y="58"/>
                      </a:lnTo>
                      <a:lnTo>
                        <a:pt x="245" y="53"/>
                      </a:lnTo>
                      <a:lnTo>
                        <a:pt x="242" y="49"/>
                      </a:lnTo>
                      <a:lnTo>
                        <a:pt x="241" y="44"/>
                      </a:lnTo>
                      <a:lnTo>
                        <a:pt x="240" y="40"/>
                      </a:lnTo>
                      <a:lnTo>
                        <a:pt x="241" y="39"/>
                      </a:lnTo>
                      <a:lnTo>
                        <a:pt x="241" y="36"/>
                      </a:lnTo>
                      <a:lnTo>
                        <a:pt x="241" y="33"/>
                      </a:lnTo>
                      <a:lnTo>
                        <a:pt x="237" y="32"/>
                      </a:lnTo>
                      <a:lnTo>
                        <a:pt x="236" y="29"/>
                      </a:lnTo>
                      <a:lnTo>
                        <a:pt x="236" y="25"/>
                      </a:lnTo>
                      <a:lnTo>
                        <a:pt x="238" y="24"/>
                      </a:lnTo>
                      <a:lnTo>
                        <a:pt x="237" y="16"/>
                      </a:lnTo>
                      <a:lnTo>
                        <a:pt x="236" y="13"/>
                      </a:lnTo>
                      <a:lnTo>
                        <a:pt x="236" y="7"/>
                      </a:lnTo>
                      <a:lnTo>
                        <a:pt x="240" y="4"/>
                      </a:lnTo>
                      <a:lnTo>
                        <a:pt x="245" y="5"/>
                      </a:lnTo>
                      <a:lnTo>
                        <a:pt x="246" y="8"/>
                      </a:lnTo>
                      <a:lnTo>
                        <a:pt x="247" y="12"/>
                      </a:lnTo>
                      <a:lnTo>
                        <a:pt x="250" y="14"/>
                      </a:lnTo>
                      <a:lnTo>
                        <a:pt x="251" y="13"/>
                      </a:lnTo>
                      <a:lnTo>
                        <a:pt x="256" y="8"/>
                      </a:lnTo>
                      <a:lnTo>
                        <a:pt x="258" y="3"/>
                      </a:lnTo>
                      <a:lnTo>
                        <a:pt x="260" y="2"/>
                      </a:lnTo>
                      <a:lnTo>
                        <a:pt x="260" y="6"/>
                      </a:lnTo>
                      <a:lnTo>
                        <a:pt x="270" y="6"/>
                      </a:lnTo>
                      <a:lnTo>
                        <a:pt x="272" y="7"/>
                      </a:lnTo>
                      <a:lnTo>
                        <a:pt x="275" y="4"/>
                      </a:lnTo>
                      <a:lnTo>
                        <a:pt x="276" y="1"/>
                      </a:lnTo>
                      <a:lnTo>
                        <a:pt x="281" y="0"/>
                      </a:lnTo>
                      <a:lnTo>
                        <a:pt x="280" y="4"/>
                      </a:lnTo>
                      <a:lnTo>
                        <a:pt x="284" y="14"/>
                      </a:lnTo>
                      <a:lnTo>
                        <a:pt x="286" y="16"/>
                      </a:lnTo>
                      <a:lnTo>
                        <a:pt x="300" y="22"/>
                      </a:lnTo>
                      <a:lnTo>
                        <a:pt x="302" y="24"/>
                      </a:lnTo>
                      <a:lnTo>
                        <a:pt x="302" y="25"/>
                      </a:lnTo>
                      <a:lnTo>
                        <a:pt x="301" y="27"/>
                      </a:lnTo>
                      <a:lnTo>
                        <a:pt x="300" y="30"/>
                      </a:lnTo>
                      <a:lnTo>
                        <a:pt x="297" y="33"/>
                      </a:lnTo>
                      <a:lnTo>
                        <a:pt x="296" y="36"/>
                      </a:lnTo>
                      <a:lnTo>
                        <a:pt x="297" y="45"/>
                      </a:lnTo>
                      <a:lnTo>
                        <a:pt x="296" y="52"/>
                      </a:lnTo>
                      <a:lnTo>
                        <a:pt x="293" y="55"/>
                      </a:lnTo>
                      <a:lnTo>
                        <a:pt x="290" y="59"/>
                      </a:lnTo>
                      <a:lnTo>
                        <a:pt x="286" y="61"/>
                      </a:lnTo>
                      <a:lnTo>
                        <a:pt x="286" y="63"/>
                      </a:lnTo>
                      <a:lnTo>
                        <a:pt x="288" y="65"/>
                      </a:lnTo>
                      <a:lnTo>
                        <a:pt x="291" y="65"/>
                      </a:lnTo>
                      <a:lnTo>
                        <a:pt x="295" y="62"/>
                      </a:lnTo>
                      <a:lnTo>
                        <a:pt x="303" y="63"/>
                      </a:lnTo>
                      <a:lnTo>
                        <a:pt x="305" y="65"/>
                      </a:lnTo>
                      <a:lnTo>
                        <a:pt x="304" y="68"/>
                      </a:lnTo>
                      <a:lnTo>
                        <a:pt x="304" y="77"/>
                      </a:lnTo>
                      <a:lnTo>
                        <a:pt x="315" y="77"/>
                      </a:lnTo>
                      <a:lnTo>
                        <a:pt x="317" y="73"/>
                      </a:lnTo>
                      <a:lnTo>
                        <a:pt x="331" y="62"/>
                      </a:lnTo>
                      <a:lnTo>
                        <a:pt x="338" y="48"/>
                      </a:lnTo>
                      <a:lnTo>
                        <a:pt x="352" y="45"/>
                      </a:lnTo>
                      <a:lnTo>
                        <a:pt x="355" y="40"/>
                      </a:lnTo>
                      <a:lnTo>
                        <a:pt x="357" y="40"/>
                      </a:lnTo>
                      <a:lnTo>
                        <a:pt x="362" y="44"/>
                      </a:lnTo>
                      <a:lnTo>
                        <a:pt x="364" y="40"/>
                      </a:lnTo>
                      <a:lnTo>
                        <a:pt x="369" y="39"/>
                      </a:lnTo>
                      <a:lnTo>
                        <a:pt x="373" y="40"/>
                      </a:lnTo>
                      <a:lnTo>
                        <a:pt x="375" y="37"/>
                      </a:lnTo>
                      <a:lnTo>
                        <a:pt x="379" y="36"/>
                      </a:lnTo>
                      <a:lnTo>
                        <a:pt x="382" y="37"/>
                      </a:lnTo>
                      <a:lnTo>
                        <a:pt x="383" y="34"/>
                      </a:lnTo>
                      <a:lnTo>
                        <a:pt x="383" y="33"/>
                      </a:lnTo>
                      <a:lnTo>
                        <a:pt x="388" y="30"/>
                      </a:lnTo>
                      <a:lnTo>
                        <a:pt x="390" y="32"/>
                      </a:lnTo>
                      <a:lnTo>
                        <a:pt x="399" y="22"/>
                      </a:lnTo>
                      <a:lnTo>
                        <a:pt x="400" y="17"/>
                      </a:lnTo>
                      <a:lnTo>
                        <a:pt x="404" y="14"/>
                      </a:lnTo>
                      <a:lnTo>
                        <a:pt x="406" y="15"/>
                      </a:lnTo>
                      <a:lnTo>
                        <a:pt x="404" y="8"/>
                      </a:lnTo>
                      <a:lnTo>
                        <a:pt x="406" y="6"/>
                      </a:lnTo>
                      <a:lnTo>
                        <a:pt x="411" y="11"/>
                      </a:lnTo>
                      <a:lnTo>
                        <a:pt x="415" y="12"/>
                      </a:lnTo>
                      <a:lnTo>
                        <a:pt x="415" y="15"/>
                      </a:lnTo>
                      <a:lnTo>
                        <a:pt x="417" y="16"/>
                      </a:lnTo>
                      <a:lnTo>
                        <a:pt x="419" y="27"/>
                      </a:lnTo>
                      <a:lnTo>
                        <a:pt x="429" y="27"/>
                      </a:lnTo>
                      <a:lnTo>
                        <a:pt x="432" y="43"/>
                      </a:lnTo>
                      <a:lnTo>
                        <a:pt x="436" y="54"/>
                      </a:lnTo>
                      <a:lnTo>
                        <a:pt x="438" y="58"/>
                      </a:lnTo>
                      <a:lnTo>
                        <a:pt x="443" y="59"/>
                      </a:lnTo>
                      <a:lnTo>
                        <a:pt x="455" y="56"/>
                      </a:lnTo>
                      <a:lnTo>
                        <a:pt x="459" y="51"/>
                      </a:lnTo>
                      <a:lnTo>
                        <a:pt x="463" y="47"/>
                      </a:lnTo>
                      <a:lnTo>
                        <a:pt x="464" y="48"/>
                      </a:lnTo>
                      <a:lnTo>
                        <a:pt x="469" y="51"/>
                      </a:lnTo>
                      <a:lnTo>
                        <a:pt x="472" y="59"/>
                      </a:lnTo>
                      <a:lnTo>
                        <a:pt x="474" y="61"/>
                      </a:lnTo>
                      <a:lnTo>
                        <a:pt x="478" y="68"/>
                      </a:lnTo>
                      <a:lnTo>
                        <a:pt x="481" y="71"/>
                      </a:lnTo>
                      <a:lnTo>
                        <a:pt x="486" y="75"/>
                      </a:lnTo>
                      <a:lnTo>
                        <a:pt x="486" y="77"/>
                      </a:lnTo>
                      <a:lnTo>
                        <a:pt x="487" y="83"/>
                      </a:lnTo>
                      <a:lnTo>
                        <a:pt x="502" y="96"/>
                      </a:lnTo>
                      <a:lnTo>
                        <a:pt x="506" y="97"/>
                      </a:lnTo>
                      <a:lnTo>
                        <a:pt x="510" y="99"/>
                      </a:lnTo>
                      <a:lnTo>
                        <a:pt x="511" y="102"/>
                      </a:lnTo>
                      <a:lnTo>
                        <a:pt x="514" y="110"/>
                      </a:lnTo>
                      <a:lnTo>
                        <a:pt x="518" y="114"/>
                      </a:lnTo>
                      <a:lnTo>
                        <a:pt x="529" y="116"/>
                      </a:lnTo>
                      <a:lnTo>
                        <a:pt x="533" y="120"/>
                      </a:lnTo>
                      <a:lnTo>
                        <a:pt x="535" y="122"/>
                      </a:lnTo>
                      <a:lnTo>
                        <a:pt x="537" y="129"/>
                      </a:lnTo>
                      <a:lnTo>
                        <a:pt x="551" y="138"/>
                      </a:lnTo>
                      <a:lnTo>
                        <a:pt x="554" y="142"/>
                      </a:lnTo>
                      <a:lnTo>
                        <a:pt x="562" y="142"/>
                      </a:lnTo>
                      <a:lnTo>
                        <a:pt x="573" y="142"/>
                      </a:lnTo>
                      <a:lnTo>
                        <a:pt x="578" y="144"/>
                      </a:lnTo>
                      <a:lnTo>
                        <a:pt x="587" y="153"/>
                      </a:lnTo>
                      <a:lnTo>
                        <a:pt x="591" y="157"/>
                      </a:lnTo>
                      <a:lnTo>
                        <a:pt x="590" y="165"/>
                      </a:lnTo>
                      <a:lnTo>
                        <a:pt x="592" y="178"/>
                      </a:lnTo>
                      <a:lnTo>
                        <a:pt x="583" y="212"/>
                      </a:lnTo>
                      <a:lnTo>
                        <a:pt x="586" y="216"/>
                      </a:lnTo>
                      <a:lnTo>
                        <a:pt x="591" y="221"/>
                      </a:lnTo>
                      <a:lnTo>
                        <a:pt x="594" y="229"/>
                      </a:lnTo>
                      <a:lnTo>
                        <a:pt x="599" y="278"/>
                      </a:lnTo>
                      <a:lnTo>
                        <a:pt x="609" y="281"/>
                      </a:lnTo>
                      <a:lnTo>
                        <a:pt x="613" y="283"/>
                      </a:lnTo>
                      <a:lnTo>
                        <a:pt x="617" y="301"/>
                      </a:lnTo>
                      <a:lnTo>
                        <a:pt x="620" y="307"/>
                      </a:lnTo>
                      <a:lnTo>
                        <a:pt x="625" y="312"/>
                      </a:lnTo>
                      <a:lnTo>
                        <a:pt x="627" y="311"/>
                      </a:lnTo>
                      <a:lnTo>
                        <a:pt x="630" y="312"/>
                      </a:lnTo>
                      <a:lnTo>
                        <a:pt x="641" y="317"/>
                      </a:lnTo>
                      <a:lnTo>
                        <a:pt x="644" y="327"/>
                      </a:lnTo>
                      <a:lnTo>
                        <a:pt x="640" y="334"/>
                      </a:lnTo>
                      <a:lnTo>
                        <a:pt x="635" y="336"/>
                      </a:lnTo>
                      <a:lnTo>
                        <a:pt x="635" y="346"/>
                      </a:lnTo>
                      <a:lnTo>
                        <a:pt x="630" y="360"/>
                      </a:lnTo>
                      <a:lnTo>
                        <a:pt x="625" y="366"/>
                      </a:lnTo>
                      <a:lnTo>
                        <a:pt x="623" y="367"/>
                      </a:lnTo>
                      <a:lnTo>
                        <a:pt x="621" y="372"/>
                      </a:lnTo>
                      <a:lnTo>
                        <a:pt x="615" y="373"/>
                      </a:lnTo>
                      <a:lnTo>
                        <a:pt x="611" y="377"/>
                      </a:lnTo>
                      <a:lnTo>
                        <a:pt x="609" y="375"/>
                      </a:lnTo>
                      <a:lnTo>
                        <a:pt x="602" y="377"/>
                      </a:lnTo>
                      <a:lnTo>
                        <a:pt x="609" y="389"/>
                      </a:lnTo>
                      <a:lnTo>
                        <a:pt x="608" y="392"/>
                      </a:lnTo>
                      <a:lnTo>
                        <a:pt x="602" y="397"/>
                      </a:lnTo>
                      <a:lnTo>
                        <a:pt x="596" y="402"/>
                      </a:lnTo>
                      <a:lnTo>
                        <a:pt x="594" y="405"/>
                      </a:lnTo>
                      <a:lnTo>
                        <a:pt x="590" y="402"/>
                      </a:lnTo>
                      <a:lnTo>
                        <a:pt x="582" y="407"/>
                      </a:lnTo>
                      <a:lnTo>
                        <a:pt x="576" y="413"/>
                      </a:lnTo>
                      <a:lnTo>
                        <a:pt x="577" y="423"/>
                      </a:lnTo>
                      <a:lnTo>
                        <a:pt x="580" y="427"/>
                      </a:lnTo>
                      <a:lnTo>
                        <a:pt x="578" y="429"/>
                      </a:lnTo>
                      <a:lnTo>
                        <a:pt x="573" y="433"/>
                      </a:lnTo>
                      <a:lnTo>
                        <a:pt x="563" y="423"/>
                      </a:lnTo>
                      <a:lnTo>
                        <a:pt x="558" y="420"/>
                      </a:lnTo>
                      <a:lnTo>
                        <a:pt x="554" y="415"/>
                      </a:lnTo>
                      <a:lnTo>
                        <a:pt x="553" y="413"/>
                      </a:lnTo>
                      <a:lnTo>
                        <a:pt x="553" y="410"/>
                      </a:lnTo>
                      <a:lnTo>
                        <a:pt x="551" y="410"/>
                      </a:lnTo>
                      <a:lnTo>
                        <a:pt x="545" y="405"/>
                      </a:lnTo>
                      <a:lnTo>
                        <a:pt x="538" y="402"/>
                      </a:lnTo>
                      <a:lnTo>
                        <a:pt x="532" y="404"/>
                      </a:lnTo>
                      <a:lnTo>
                        <a:pt x="532" y="402"/>
                      </a:lnTo>
                      <a:lnTo>
                        <a:pt x="530" y="402"/>
                      </a:lnTo>
                      <a:lnTo>
                        <a:pt x="531" y="406"/>
                      </a:lnTo>
                      <a:lnTo>
                        <a:pt x="528" y="407"/>
                      </a:lnTo>
                      <a:lnTo>
                        <a:pt x="511" y="401"/>
                      </a:lnTo>
                      <a:lnTo>
                        <a:pt x="508" y="399"/>
                      </a:lnTo>
                      <a:lnTo>
                        <a:pt x="508" y="397"/>
                      </a:lnTo>
                      <a:lnTo>
                        <a:pt x="504" y="398"/>
                      </a:lnTo>
                      <a:lnTo>
                        <a:pt x="484" y="395"/>
                      </a:lnTo>
                      <a:lnTo>
                        <a:pt x="474" y="391"/>
                      </a:lnTo>
                      <a:lnTo>
                        <a:pt x="465" y="391"/>
                      </a:lnTo>
                      <a:lnTo>
                        <a:pt x="457" y="391"/>
                      </a:lnTo>
                      <a:lnTo>
                        <a:pt x="448" y="388"/>
                      </a:lnTo>
                      <a:lnTo>
                        <a:pt x="438" y="384"/>
                      </a:lnTo>
                      <a:lnTo>
                        <a:pt x="421" y="380"/>
                      </a:lnTo>
                      <a:lnTo>
                        <a:pt x="415" y="380"/>
                      </a:lnTo>
                      <a:lnTo>
                        <a:pt x="405" y="379"/>
                      </a:lnTo>
                      <a:lnTo>
                        <a:pt x="401" y="380"/>
                      </a:lnTo>
                      <a:lnTo>
                        <a:pt x="382" y="378"/>
                      </a:lnTo>
                      <a:lnTo>
                        <a:pt x="373" y="372"/>
                      </a:lnTo>
                      <a:lnTo>
                        <a:pt x="369" y="370"/>
                      </a:lnTo>
                      <a:lnTo>
                        <a:pt x="360" y="363"/>
                      </a:lnTo>
                      <a:lnTo>
                        <a:pt x="356" y="363"/>
                      </a:lnTo>
                      <a:lnTo>
                        <a:pt x="354" y="360"/>
                      </a:lnTo>
                      <a:lnTo>
                        <a:pt x="353" y="358"/>
                      </a:lnTo>
                      <a:lnTo>
                        <a:pt x="347" y="356"/>
                      </a:lnTo>
                      <a:lnTo>
                        <a:pt x="345" y="356"/>
                      </a:lnTo>
                      <a:lnTo>
                        <a:pt x="343" y="354"/>
                      </a:lnTo>
                      <a:lnTo>
                        <a:pt x="342" y="350"/>
                      </a:lnTo>
                      <a:lnTo>
                        <a:pt x="340" y="346"/>
                      </a:lnTo>
                      <a:lnTo>
                        <a:pt x="333" y="343"/>
                      </a:lnTo>
                      <a:lnTo>
                        <a:pt x="322" y="338"/>
                      </a:lnTo>
                      <a:lnTo>
                        <a:pt x="312" y="336"/>
                      </a:lnTo>
                      <a:lnTo>
                        <a:pt x="309" y="335"/>
                      </a:lnTo>
                      <a:lnTo>
                        <a:pt x="306" y="335"/>
                      </a:lnTo>
                      <a:lnTo>
                        <a:pt x="304" y="335"/>
                      </a:lnTo>
                      <a:lnTo>
                        <a:pt x="276" y="322"/>
                      </a:lnTo>
                      <a:lnTo>
                        <a:pt x="255" y="314"/>
                      </a:lnTo>
                      <a:lnTo>
                        <a:pt x="236" y="309"/>
                      </a:lnTo>
                      <a:lnTo>
                        <a:pt x="227" y="305"/>
                      </a:lnTo>
                      <a:lnTo>
                        <a:pt x="211" y="299"/>
                      </a:lnTo>
                      <a:lnTo>
                        <a:pt x="193" y="291"/>
                      </a:lnTo>
                      <a:lnTo>
                        <a:pt x="183" y="288"/>
                      </a:lnTo>
                      <a:lnTo>
                        <a:pt x="168" y="284"/>
                      </a:lnTo>
                      <a:lnTo>
                        <a:pt x="152" y="278"/>
                      </a:lnTo>
                      <a:lnTo>
                        <a:pt x="152" y="279"/>
                      </a:lnTo>
                      <a:lnTo>
                        <a:pt x="150" y="278"/>
                      </a:lnTo>
                      <a:lnTo>
                        <a:pt x="147" y="274"/>
                      </a:lnTo>
                      <a:lnTo>
                        <a:pt x="144" y="274"/>
                      </a:lnTo>
                      <a:lnTo>
                        <a:pt x="143" y="274"/>
                      </a:lnTo>
                      <a:lnTo>
                        <a:pt x="142" y="274"/>
                      </a:lnTo>
                      <a:lnTo>
                        <a:pt x="142" y="266"/>
                      </a:lnTo>
                      <a:lnTo>
                        <a:pt x="138" y="263"/>
                      </a:lnTo>
                      <a:lnTo>
                        <a:pt x="123" y="253"/>
                      </a:lnTo>
                      <a:lnTo>
                        <a:pt x="119" y="248"/>
                      </a:lnTo>
                      <a:lnTo>
                        <a:pt x="105" y="240"/>
                      </a:lnTo>
                      <a:lnTo>
                        <a:pt x="100" y="240"/>
                      </a:lnTo>
                      <a:lnTo>
                        <a:pt x="84" y="232"/>
                      </a:lnTo>
                      <a:lnTo>
                        <a:pt x="72" y="226"/>
                      </a:lnTo>
                      <a:lnTo>
                        <a:pt x="74" y="225"/>
                      </a:lnTo>
                      <a:lnTo>
                        <a:pt x="77" y="226"/>
                      </a:lnTo>
                      <a:lnTo>
                        <a:pt x="75" y="225"/>
                      </a:lnTo>
                      <a:lnTo>
                        <a:pt x="71" y="225"/>
                      </a:lnTo>
                      <a:lnTo>
                        <a:pt x="72" y="225"/>
                      </a:lnTo>
                      <a:lnTo>
                        <a:pt x="75" y="225"/>
                      </a:lnTo>
                      <a:lnTo>
                        <a:pt x="75" y="222"/>
                      </a:lnTo>
                      <a:lnTo>
                        <a:pt x="64" y="211"/>
                      </a:lnTo>
                      <a:lnTo>
                        <a:pt x="62" y="210"/>
                      </a:lnTo>
                      <a:lnTo>
                        <a:pt x="60" y="211"/>
                      </a:lnTo>
                      <a:lnTo>
                        <a:pt x="59" y="211"/>
                      </a:lnTo>
                      <a:lnTo>
                        <a:pt x="56" y="212"/>
                      </a:lnTo>
                      <a:lnTo>
                        <a:pt x="55" y="212"/>
                      </a:lnTo>
                      <a:lnTo>
                        <a:pt x="55" y="211"/>
                      </a:lnTo>
                      <a:lnTo>
                        <a:pt x="56" y="210"/>
                      </a:lnTo>
                      <a:lnTo>
                        <a:pt x="55" y="207"/>
                      </a:lnTo>
                      <a:lnTo>
                        <a:pt x="54" y="209"/>
                      </a:lnTo>
                      <a:lnTo>
                        <a:pt x="53" y="210"/>
                      </a:lnTo>
                      <a:lnTo>
                        <a:pt x="52" y="211"/>
                      </a:lnTo>
                      <a:lnTo>
                        <a:pt x="51" y="209"/>
                      </a:lnTo>
                      <a:lnTo>
                        <a:pt x="48" y="206"/>
                      </a:lnTo>
                      <a:lnTo>
                        <a:pt x="46" y="203"/>
                      </a:lnTo>
                      <a:lnTo>
                        <a:pt x="45" y="203"/>
                      </a:lnTo>
                      <a:lnTo>
                        <a:pt x="38" y="202"/>
                      </a:lnTo>
                      <a:lnTo>
                        <a:pt x="38" y="193"/>
                      </a:lnTo>
                      <a:lnTo>
                        <a:pt x="30" y="186"/>
                      </a:lnTo>
                      <a:lnTo>
                        <a:pt x="27" y="183"/>
                      </a:lnTo>
                      <a:lnTo>
                        <a:pt x="20" y="178"/>
                      </a:lnTo>
                      <a:lnTo>
                        <a:pt x="20" y="172"/>
                      </a:lnTo>
                      <a:lnTo>
                        <a:pt x="19" y="172"/>
                      </a:lnTo>
                      <a:lnTo>
                        <a:pt x="16" y="168"/>
                      </a:lnTo>
                      <a:lnTo>
                        <a:pt x="15" y="164"/>
                      </a:lnTo>
                      <a:lnTo>
                        <a:pt x="6" y="159"/>
                      </a:lnTo>
                      <a:lnTo>
                        <a:pt x="1" y="155"/>
                      </a:lnTo>
                      <a:lnTo>
                        <a:pt x="0" y="149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5" name="Freeform 1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D5B80AC8-0B27-4AC8-8C55-B2C08F781DD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14381" y="4633753"/>
                  <a:ext cx="476734" cy="512968"/>
                </a:xfrm>
                <a:custGeom>
                  <a:avLst/>
                  <a:gdLst>
                    <a:gd name="T0" fmla="*/ 2147483647 w 302"/>
                    <a:gd name="T1" fmla="*/ 2147483647 h 332"/>
                    <a:gd name="T2" fmla="*/ 2147483647 w 302"/>
                    <a:gd name="T3" fmla="*/ 2147483647 h 332"/>
                    <a:gd name="T4" fmla="*/ 2147483647 w 302"/>
                    <a:gd name="T5" fmla="*/ 2147483647 h 332"/>
                    <a:gd name="T6" fmla="*/ 2147483647 w 302"/>
                    <a:gd name="T7" fmla="*/ 2147483647 h 332"/>
                    <a:gd name="T8" fmla="*/ 2147483647 w 302"/>
                    <a:gd name="T9" fmla="*/ 2147483647 h 332"/>
                    <a:gd name="T10" fmla="*/ 2147483647 w 302"/>
                    <a:gd name="T11" fmla="*/ 2147483647 h 332"/>
                    <a:gd name="T12" fmla="*/ 2147483647 w 302"/>
                    <a:gd name="T13" fmla="*/ 2147483647 h 332"/>
                    <a:gd name="T14" fmla="*/ 2147483647 w 302"/>
                    <a:gd name="T15" fmla="*/ 2147483647 h 332"/>
                    <a:gd name="T16" fmla="*/ 2147483647 w 302"/>
                    <a:gd name="T17" fmla="*/ 2147483647 h 332"/>
                    <a:gd name="T18" fmla="*/ 2147483647 w 302"/>
                    <a:gd name="T19" fmla="*/ 2147483647 h 332"/>
                    <a:gd name="T20" fmla="*/ 2147483647 w 302"/>
                    <a:gd name="T21" fmla="*/ 2147483647 h 332"/>
                    <a:gd name="T22" fmla="*/ 2147483647 w 302"/>
                    <a:gd name="T23" fmla="*/ 2147483647 h 332"/>
                    <a:gd name="T24" fmla="*/ 2147483647 w 302"/>
                    <a:gd name="T25" fmla="*/ 2147483647 h 332"/>
                    <a:gd name="T26" fmla="*/ 2147483647 w 302"/>
                    <a:gd name="T27" fmla="*/ 2147483647 h 332"/>
                    <a:gd name="T28" fmla="*/ 2147483647 w 302"/>
                    <a:gd name="T29" fmla="*/ 2147483647 h 332"/>
                    <a:gd name="T30" fmla="*/ 2147483647 w 302"/>
                    <a:gd name="T31" fmla="*/ 2147483647 h 332"/>
                    <a:gd name="T32" fmla="*/ 2147483647 w 302"/>
                    <a:gd name="T33" fmla="*/ 2147483647 h 332"/>
                    <a:gd name="T34" fmla="*/ 2147483647 w 302"/>
                    <a:gd name="T35" fmla="*/ 2147483647 h 332"/>
                    <a:gd name="T36" fmla="*/ 2147483647 w 302"/>
                    <a:gd name="T37" fmla="*/ 2147483647 h 332"/>
                    <a:gd name="T38" fmla="*/ 2147483647 w 302"/>
                    <a:gd name="T39" fmla="*/ 2147483647 h 332"/>
                    <a:gd name="T40" fmla="*/ 2147483647 w 302"/>
                    <a:gd name="T41" fmla="*/ 2147483647 h 332"/>
                    <a:gd name="T42" fmla="*/ 2147483647 w 302"/>
                    <a:gd name="T43" fmla="*/ 2147483647 h 332"/>
                    <a:gd name="T44" fmla="*/ 2147483647 w 302"/>
                    <a:gd name="T45" fmla="*/ 2147483647 h 332"/>
                    <a:gd name="T46" fmla="*/ 2147483647 w 302"/>
                    <a:gd name="T47" fmla="*/ 2147483647 h 332"/>
                    <a:gd name="T48" fmla="*/ 2147483647 w 302"/>
                    <a:gd name="T49" fmla="*/ 2147483647 h 332"/>
                    <a:gd name="T50" fmla="*/ 2147483647 w 302"/>
                    <a:gd name="T51" fmla="*/ 2147483647 h 332"/>
                    <a:gd name="T52" fmla="*/ 2147483647 w 302"/>
                    <a:gd name="T53" fmla="*/ 2147483647 h 332"/>
                    <a:gd name="T54" fmla="*/ 2147483647 w 302"/>
                    <a:gd name="T55" fmla="*/ 2147483647 h 332"/>
                    <a:gd name="T56" fmla="*/ 2147483647 w 302"/>
                    <a:gd name="T57" fmla="*/ 2147483647 h 332"/>
                    <a:gd name="T58" fmla="*/ 2147483647 w 302"/>
                    <a:gd name="T59" fmla="*/ 2147483647 h 332"/>
                    <a:gd name="T60" fmla="*/ 2147483647 w 302"/>
                    <a:gd name="T61" fmla="*/ 2147483647 h 332"/>
                    <a:gd name="T62" fmla="*/ 2147483647 w 302"/>
                    <a:gd name="T63" fmla="*/ 2147483647 h 332"/>
                    <a:gd name="T64" fmla="*/ 2147483647 w 302"/>
                    <a:gd name="T65" fmla="*/ 2147483647 h 332"/>
                    <a:gd name="T66" fmla="*/ 2147483647 w 302"/>
                    <a:gd name="T67" fmla="*/ 2147483647 h 332"/>
                    <a:gd name="T68" fmla="*/ 2147483647 w 302"/>
                    <a:gd name="T69" fmla="*/ 2147483647 h 332"/>
                    <a:gd name="T70" fmla="*/ 2147483647 w 302"/>
                    <a:gd name="T71" fmla="*/ 2147483647 h 332"/>
                    <a:gd name="T72" fmla="*/ 2147483647 w 302"/>
                    <a:gd name="T73" fmla="*/ 2147483647 h 332"/>
                    <a:gd name="T74" fmla="*/ 2147483647 w 302"/>
                    <a:gd name="T75" fmla="*/ 2147483647 h 332"/>
                    <a:gd name="T76" fmla="*/ 2147483647 w 302"/>
                    <a:gd name="T77" fmla="*/ 2147483647 h 332"/>
                    <a:gd name="T78" fmla="*/ 2147483647 w 302"/>
                    <a:gd name="T79" fmla="*/ 2147483647 h 332"/>
                    <a:gd name="T80" fmla="*/ 2147483647 w 302"/>
                    <a:gd name="T81" fmla="*/ 2147483647 h 332"/>
                    <a:gd name="T82" fmla="*/ 2147483647 w 302"/>
                    <a:gd name="T83" fmla="*/ 2147483647 h 332"/>
                    <a:gd name="T84" fmla="*/ 2147483647 w 302"/>
                    <a:gd name="T85" fmla="*/ 2147483647 h 332"/>
                    <a:gd name="T86" fmla="*/ 2147483647 w 302"/>
                    <a:gd name="T87" fmla="*/ 2147483647 h 332"/>
                    <a:gd name="T88" fmla="*/ 2147483647 w 302"/>
                    <a:gd name="T89" fmla="*/ 2147483647 h 332"/>
                    <a:gd name="T90" fmla="*/ 2147483647 w 302"/>
                    <a:gd name="T91" fmla="*/ 2147483647 h 332"/>
                    <a:gd name="T92" fmla="*/ 2147483647 w 302"/>
                    <a:gd name="T93" fmla="*/ 2147483647 h 332"/>
                    <a:gd name="T94" fmla="*/ 2147483647 w 302"/>
                    <a:gd name="T95" fmla="*/ 2147483647 h 332"/>
                    <a:gd name="T96" fmla="*/ 2147483647 w 302"/>
                    <a:gd name="T97" fmla="*/ 2147483647 h 332"/>
                    <a:gd name="T98" fmla="*/ 2147483647 w 302"/>
                    <a:gd name="T99" fmla="*/ 2147483647 h 332"/>
                    <a:gd name="T100" fmla="*/ 2147483647 w 302"/>
                    <a:gd name="T101" fmla="*/ 2147483647 h 332"/>
                    <a:gd name="T102" fmla="*/ 2147483647 w 302"/>
                    <a:gd name="T103" fmla="*/ 2147483647 h 3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02"/>
                    <a:gd name="T157" fmla="*/ 0 h 332"/>
                    <a:gd name="T158" fmla="*/ 302 w 302"/>
                    <a:gd name="T159" fmla="*/ 332 h 3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02" h="332">
                      <a:moveTo>
                        <a:pt x="0" y="256"/>
                      </a:moveTo>
                      <a:lnTo>
                        <a:pt x="3" y="266"/>
                      </a:lnTo>
                      <a:lnTo>
                        <a:pt x="6" y="269"/>
                      </a:lnTo>
                      <a:lnTo>
                        <a:pt x="20" y="274"/>
                      </a:lnTo>
                      <a:lnTo>
                        <a:pt x="22" y="276"/>
                      </a:lnTo>
                      <a:lnTo>
                        <a:pt x="22" y="278"/>
                      </a:lnTo>
                      <a:lnTo>
                        <a:pt x="21" y="280"/>
                      </a:lnTo>
                      <a:lnTo>
                        <a:pt x="20" y="282"/>
                      </a:lnTo>
                      <a:lnTo>
                        <a:pt x="16" y="285"/>
                      </a:lnTo>
                      <a:lnTo>
                        <a:pt x="16" y="289"/>
                      </a:lnTo>
                      <a:lnTo>
                        <a:pt x="16" y="297"/>
                      </a:lnTo>
                      <a:lnTo>
                        <a:pt x="16" y="305"/>
                      </a:lnTo>
                      <a:lnTo>
                        <a:pt x="11" y="308"/>
                      </a:lnTo>
                      <a:lnTo>
                        <a:pt x="10" y="312"/>
                      </a:lnTo>
                      <a:lnTo>
                        <a:pt x="6" y="313"/>
                      </a:lnTo>
                      <a:lnTo>
                        <a:pt x="6" y="315"/>
                      </a:lnTo>
                      <a:lnTo>
                        <a:pt x="7" y="318"/>
                      </a:lnTo>
                      <a:lnTo>
                        <a:pt x="11" y="318"/>
                      </a:lnTo>
                      <a:lnTo>
                        <a:pt x="15" y="314"/>
                      </a:lnTo>
                      <a:lnTo>
                        <a:pt x="23" y="315"/>
                      </a:lnTo>
                      <a:lnTo>
                        <a:pt x="25" y="318"/>
                      </a:lnTo>
                      <a:lnTo>
                        <a:pt x="24" y="321"/>
                      </a:lnTo>
                      <a:lnTo>
                        <a:pt x="24" y="331"/>
                      </a:lnTo>
                      <a:lnTo>
                        <a:pt x="35" y="331"/>
                      </a:lnTo>
                      <a:lnTo>
                        <a:pt x="37" y="326"/>
                      </a:lnTo>
                      <a:lnTo>
                        <a:pt x="50" y="314"/>
                      </a:lnTo>
                      <a:lnTo>
                        <a:pt x="57" y="301"/>
                      </a:lnTo>
                      <a:lnTo>
                        <a:pt x="72" y="297"/>
                      </a:lnTo>
                      <a:lnTo>
                        <a:pt x="74" y="293"/>
                      </a:lnTo>
                      <a:lnTo>
                        <a:pt x="77" y="293"/>
                      </a:lnTo>
                      <a:lnTo>
                        <a:pt x="83" y="296"/>
                      </a:lnTo>
                      <a:lnTo>
                        <a:pt x="84" y="293"/>
                      </a:lnTo>
                      <a:lnTo>
                        <a:pt x="88" y="291"/>
                      </a:lnTo>
                      <a:lnTo>
                        <a:pt x="93" y="292"/>
                      </a:lnTo>
                      <a:lnTo>
                        <a:pt x="96" y="290"/>
                      </a:lnTo>
                      <a:lnTo>
                        <a:pt x="100" y="289"/>
                      </a:lnTo>
                      <a:lnTo>
                        <a:pt x="102" y="290"/>
                      </a:lnTo>
                      <a:lnTo>
                        <a:pt x="103" y="286"/>
                      </a:lnTo>
                      <a:lnTo>
                        <a:pt x="103" y="285"/>
                      </a:lnTo>
                      <a:lnTo>
                        <a:pt x="108" y="283"/>
                      </a:lnTo>
                      <a:lnTo>
                        <a:pt x="111" y="284"/>
                      </a:lnTo>
                      <a:lnTo>
                        <a:pt x="118" y="274"/>
                      </a:lnTo>
                      <a:lnTo>
                        <a:pt x="120" y="270"/>
                      </a:lnTo>
                      <a:lnTo>
                        <a:pt x="124" y="266"/>
                      </a:lnTo>
                      <a:lnTo>
                        <a:pt x="127" y="267"/>
                      </a:lnTo>
                      <a:lnTo>
                        <a:pt x="124" y="261"/>
                      </a:lnTo>
                      <a:lnTo>
                        <a:pt x="127" y="259"/>
                      </a:lnTo>
                      <a:lnTo>
                        <a:pt x="131" y="263"/>
                      </a:lnTo>
                      <a:lnTo>
                        <a:pt x="135" y="264"/>
                      </a:lnTo>
                      <a:lnTo>
                        <a:pt x="135" y="267"/>
                      </a:lnTo>
                      <a:lnTo>
                        <a:pt x="138" y="264"/>
                      </a:lnTo>
                      <a:lnTo>
                        <a:pt x="140" y="263"/>
                      </a:lnTo>
                      <a:lnTo>
                        <a:pt x="145" y="257"/>
                      </a:lnTo>
                      <a:lnTo>
                        <a:pt x="145" y="254"/>
                      </a:lnTo>
                      <a:lnTo>
                        <a:pt x="145" y="252"/>
                      </a:lnTo>
                      <a:lnTo>
                        <a:pt x="157" y="241"/>
                      </a:lnTo>
                      <a:lnTo>
                        <a:pt x="158" y="237"/>
                      </a:lnTo>
                      <a:lnTo>
                        <a:pt x="159" y="235"/>
                      </a:lnTo>
                      <a:lnTo>
                        <a:pt x="167" y="230"/>
                      </a:lnTo>
                      <a:lnTo>
                        <a:pt x="171" y="226"/>
                      </a:lnTo>
                      <a:lnTo>
                        <a:pt x="175" y="224"/>
                      </a:lnTo>
                      <a:lnTo>
                        <a:pt x="178" y="221"/>
                      </a:lnTo>
                      <a:lnTo>
                        <a:pt x="178" y="217"/>
                      </a:lnTo>
                      <a:lnTo>
                        <a:pt x="182" y="209"/>
                      </a:lnTo>
                      <a:lnTo>
                        <a:pt x="184" y="207"/>
                      </a:lnTo>
                      <a:lnTo>
                        <a:pt x="188" y="200"/>
                      </a:lnTo>
                      <a:lnTo>
                        <a:pt x="187" y="196"/>
                      </a:lnTo>
                      <a:lnTo>
                        <a:pt x="187" y="194"/>
                      </a:lnTo>
                      <a:lnTo>
                        <a:pt x="187" y="190"/>
                      </a:lnTo>
                      <a:lnTo>
                        <a:pt x="188" y="188"/>
                      </a:lnTo>
                      <a:lnTo>
                        <a:pt x="187" y="185"/>
                      </a:lnTo>
                      <a:lnTo>
                        <a:pt x="185" y="185"/>
                      </a:lnTo>
                      <a:lnTo>
                        <a:pt x="182" y="183"/>
                      </a:lnTo>
                      <a:lnTo>
                        <a:pt x="180" y="178"/>
                      </a:lnTo>
                      <a:lnTo>
                        <a:pt x="178" y="171"/>
                      </a:lnTo>
                      <a:lnTo>
                        <a:pt x="181" y="167"/>
                      </a:lnTo>
                      <a:lnTo>
                        <a:pt x="182" y="165"/>
                      </a:lnTo>
                      <a:lnTo>
                        <a:pt x="181" y="162"/>
                      </a:lnTo>
                      <a:lnTo>
                        <a:pt x="183" y="162"/>
                      </a:lnTo>
                      <a:lnTo>
                        <a:pt x="190" y="155"/>
                      </a:lnTo>
                      <a:lnTo>
                        <a:pt x="192" y="152"/>
                      </a:lnTo>
                      <a:lnTo>
                        <a:pt x="194" y="152"/>
                      </a:lnTo>
                      <a:lnTo>
                        <a:pt x="194" y="151"/>
                      </a:lnTo>
                      <a:lnTo>
                        <a:pt x="196" y="148"/>
                      </a:lnTo>
                      <a:lnTo>
                        <a:pt x="195" y="146"/>
                      </a:lnTo>
                      <a:lnTo>
                        <a:pt x="197" y="145"/>
                      </a:lnTo>
                      <a:lnTo>
                        <a:pt x="197" y="142"/>
                      </a:lnTo>
                      <a:lnTo>
                        <a:pt x="196" y="141"/>
                      </a:lnTo>
                      <a:lnTo>
                        <a:pt x="197" y="135"/>
                      </a:lnTo>
                      <a:lnTo>
                        <a:pt x="200" y="133"/>
                      </a:lnTo>
                      <a:lnTo>
                        <a:pt x="202" y="133"/>
                      </a:lnTo>
                      <a:lnTo>
                        <a:pt x="207" y="133"/>
                      </a:lnTo>
                      <a:lnTo>
                        <a:pt x="204" y="130"/>
                      </a:lnTo>
                      <a:lnTo>
                        <a:pt x="208" y="129"/>
                      </a:lnTo>
                      <a:lnTo>
                        <a:pt x="208" y="127"/>
                      </a:lnTo>
                      <a:lnTo>
                        <a:pt x="211" y="121"/>
                      </a:lnTo>
                      <a:lnTo>
                        <a:pt x="212" y="120"/>
                      </a:lnTo>
                      <a:lnTo>
                        <a:pt x="212" y="124"/>
                      </a:lnTo>
                      <a:lnTo>
                        <a:pt x="212" y="127"/>
                      </a:lnTo>
                      <a:lnTo>
                        <a:pt x="212" y="129"/>
                      </a:lnTo>
                      <a:lnTo>
                        <a:pt x="212" y="131"/>
                      </a:lnTo>
                      <a:lnTo>
                        <a:pt x="213" y="131"/>
                      </a:lnTo>
                      <a:lnTo>
                        <a:pt x="217" y="131"/>
                      </a:lnTo>
                      <a:lnTo>
                        <a:pt x="221" y="132"/>
                      </a:lnTo>
                      <a:lnTo>
                        <a:pt x="221" y="134"/>
                      </a:lnTo>
                      <a:lnTo>
                        <a:pt x="223" y="140"/>
                      </a:lnTo>
                      <a:lnTo>
                        <a:pt x="222" y="147"/>
                      </a:lnTo>
                      <a:lnTo>
                        <a:pt x="223" y="150"/>
                      </a:lnTo>
                      <a:lnTo>
                        <a:pt x="235" y="159"/>
                      </a:lnTo>
                      <a:lnTo>
                        <a:pt x="236" y="164"/>
                      </a:lnTo>
                      <a:lnTo>
                        <a:pt x="237" y="176"/>
                      </a:lnTo>
                      <a:lnTo>
                        <a:pt x="241" y="180"/>
                      </a:lnTo>
                      <a:lnTo>
                        <a:pt x="240" y="182"/>
                      </a:lnTo>
                      <a:lnTo>
                        <a:pt x="237" y="183"/>
                      </a:lnTo>
                      <a:lnTo>
                        <a:pt x="237" y="189"/>
                      </a:lnTo>
                      <a:lnTo>
                        <a:pt x="239" y="192"/>
                      </a:lnTo>
                      <a:lnTo>
                        <a:pt x="239" y="195"/>
                      </a:lnTo>
                      <a:lnTo>
                        <a:pt x="243" y="196"/>
                      </a:lnTo>
                      <a:lnTo>
                        <a:pt x="244" y="200"/>
                      </a:lnTo>
                      <a:lnTo>
                        <a:pt x="247" y="200"/>
                      </a:lnTo>
                      <a:lnTo>
                        <a:pt x="248" y="205"/>
                      </a:lnTo>
                      <a:lnTo>
                        <a:pt x="248" y="209"/>
                      </a:lnTo>
                      <a:lnTo>
                        <a:pt x="251" y="218"/>
                      </a:lnTo>
                      <a:lnTo>
                        <a:pt x="254" y="223"/>
                      </a:lnTo>
                      <a:lnTo>
                        <a:pt x="254" y="228"/>
                      </a:lnTo>
                      <a:lnTo>
                        <a:pt x="256" y="232"/>
                      </a:lnTo>
                      <a:lnTo>
                        <a:pt x="265" y="234"/>
                      </a:lnTo>
                      <a:lnTo>
                        <a:pt x="269" y="234"/>
                      </a:lnTo>
                      <a:lnTo>
                        <a:pt x="272" y="235"/>
                      </a:lnTo>
                      <a:lnTo>
                        <a:pt x="277" y="235"/>
                      </a:lnTo>
                      <a:lnTo>
                        <a:pt x="280" y="234"/>
                      </a:lnTo>
                      <a:lnTo>
                        <a:pt x="281" y="233"/>
                      </a:lnTo>
                      <a:lnTo>
                        <a:pt x="284" y="228"/>
                      </a:lnTo>
                      <a:lnTo>
                        <a:pt x="289" y="224"/>
                      </a:lnTo>
                      <a:lnTo>
                        <a:pt x="289" y="218"/>
                      </a:lnTo>
                      <a:lnTo>
                        <a:pt x="290" y="208"/>
                      </a:lnTo>
                      <a:lnTo>
                        <a:pt x="288" y="193"/>
                      </a:lnTo>
                      <a:lnTo>
                        <a:pt x="290" y="185"/>
                      </a:lnTo>
                      <a:lnTo>
                        <a:pt x="292" y="183"/>
                      </a:lnTo>
                      <a:lnTo>
                        <a:pt x="293" y="174"/>
                      </a:lnTo>
                      <a:lnTo>
                        <a:pt x="290" y="166"/>
                      </a:lnTo>
                      <a:lnTo>
                        <a:pt x="292" y="157"/>
                      </a:lnTo>
                      <a:lnTo>
                        <a:pt x="290" y="148"/>
                      </a:lnTo>
                      <a:lnTo>
                        <a:pt x="290" y="135"/>
                      </a:lnTo>
                      <a:lnTo>
                        <a:pt x="290" y="133"/>
                      </a:lnTo>
                      <a:lnTo>
                        <a:pt x="285" y="127"/>
                      </a:lnTo>
                      <a:lnTo>
                        <a:pt x="285" y="117"/>
                      </a:lnTo>
                      <a:lnTo>
                        <a:pt x="283" y="117"/>
                      </a:lnTo>
                      <a:lnTo>
                        <a:pt x="279" y="114"/>
                      </a:lnTo>
                      <a:lnTo>
                        <a:pt x="297" y="104"/>
                      </a:lnTo>
                      <a:lnTo>
                        <a:pt x="301" y="99"/>
                      </a:lnTo>
                      <a:lnTo>
                        <a:pt x="299" y="94"/>
                      </a:lnTo>
                      <a:lnTo>
                        <a:pt x="301" y="91"/>
                      </a:lnTo>
                      <a:lnTo>
                        <a:pt x="298" y="89"/>
                      </a:lnTo>
                      <a:lnTo>
                        <a:pt x="297" y="84"/>
                      </a:lnTo>
                      <a:lnTo>
                        <a:pt x="295" y="82"/>
                      </a:lnTo>
                      <a:lnTo>
                        <a:pt x="293" y="73"/>
                      </a:lnTo>
                      <a:lnTo>
                        <a:pt x="290" y="70"/>
                      </a:lnTo>
                      <a:lnTo>
                        <a:pt x="285" y="68"/>
                      </a:lnTo>
                      <a:lnTo>
                        <a:pt x="272" y="68"/>
                      </a:lnTo>
                      <a:lnTo>
                        <a:pt x="267" y="68"/>
                      </a:lnTo>
                      <a:lnTo>
                        <a:pt x="255" y="66"/>
                      </a:lnTo>
                      <a:lnTo>
                        <a:pt x="253" y="65"/>
                      </a:lnTo>
                      <a:lnTo>
                        <a:pt x="252" y="70"/>
                      </a:lnTo>
                      <a:lnTo>
                        <a:pt x="244" y="73"/>
                      </a:lnTo>
                      <a:lnTo>
                        <a:pt x="237" y="73"/>
                      </a:lnTo>
                      <a:lnTo>
                        <a:pt x="237" y="70"/>
                      </a:lnTo>
                      <a:lnTo>
                        <a:pt x="240" y="52"/>
                      </a:lnTo>
                      <a:lnTo>
                        <a:pt x="236" y="39"/>
                      </a:lnTo>
                      <a:lnTo>
                        <a:pt x="233" y="37"/>
                      </a:lnTo>
                      <a:lnTo>
                        <a:pt x="225" y="36"/>
                      </a:lnTo>
                      <a:lnTo>
                        <a:pt x="222" y="37"/>
                      </a:lnTo>
                      <a:lnTo>
                        <a:pt x="216" y="39"/>
                      </a:lnTo>
                      <a:lnTo>
                        <a:pt x="209" y="42"/>
                      </a:lnTo>
                      <a:lnTo>
                        <a:pt x="202" y="45"/>
                      </a:lnTo>
                      <a:lnTo>
                        <a:pt x="195" y="61"/>
                      </a:lnTo>
                      <a:lnTo>
                        <a:pt x="189" y="63"/>
                      </a:lnTo>
                      <a:lnTo>
                        <a:pt x="185" y="62"/>
                      </a:lnTo>
                      <a:lnTo>
                        <a:pt x="181" y="63"/>
                      </a:lnTo>
                      <a:lnTo>
                        <a:pt x="168" y="61"/>
                      </a:lnTo>
                      <a:lnTo>
                        <a:pt x="168" y="54"/>
                      </a:lnTo>
                      <a:lnTo>
                        <a:pt x="166" y="51"/>
                      </a:lnTo>
                      <a:lnTo>
                        <a:pt x="165" y="47"/>
                      </a:lnTo>
                      <a:lnTo>
                        <a:pt x="161" y="45"/>
                      </a:lnTo>
                      <a:lnTo>
                        <a:pt x="161" y="39"/>
                      </a:lnTo>
                      <a:lnTo>
                        <a:pt x="159" y="34"/>
                      </a:lnTo>
                      <a:lnTo>
                        <a:pt x="153" y="10"/>
                      </a:lnTo>
                      <a:lnTo>
                        <a:pt x="149" y="6"/>
                      </a:lnTo>
                      <a:lnTo>
                        <a:pt x="140" y="10"/>
                      </a:lnTo>
                      <a:lnTo>
                        <a:pt x="135" y="10"/>
                      </a:lnTo>
                      <a:lnTo>
                        <a:pt x="124" y="7"/>
                      </a:lnTo>
                      <a:lnTo>
                        <a:pt x="114" y="1"/>
                      </a:lnTo>
                      <a:lnTo>
                        <a:pt x="106" y="1"/>
                      </a:lnTo>
                      <a:lnTo>
                        <a:pt x="103" y="0"/>
                      </a:lnTo>
                      <a:lnTo>
                        <a:pt x="98" y="33"/>
                      </a:lnTo>
                      <a:lnTo>
                        <a:pt x="96" y="32"/>
                      </a:lnTo>
                      <a:lnTo>
                        <a:pt x="93" y="26"/>
                      </a:lnTo>
                      <a:lnTo>
                        <a:pt x="91" y="25"/>
                      </a:lnTo>
                      <a:lnTo>
                        <a:pt x="93" y="39"/>
                      </a:lnTo>
                      <a:lnTo>
                        <a:pt x="97" y="40"/>
                      </a:lnTo>
                      <a:lnTo>
                        <a:pt x="97" y="45"/>
                      </a:lnTo>
                      <a:lnTo>
                        <a:pt x="93" y="53"/>
                      </a:lnTo>
                      <a:lnTo>
                        <a:pt x="92" y="59"/>
                      </a:lnTo>
                      <a:lnTo>
                        <a:pt x="90" y="56"/>
                      </a:lnTo>
                      <a:lnTo>
                        <a:pt x="87" y="55"/>
                      </a:lnTo>
                      <a:lnTo>
                        <a:pt x="80" y="68"/>
                      </a:lnTo>
                      <a:lnTo>
                        <a:pt x="77" y="68"/>
                      </a:lnTo>
                      <a:lnTo>
                        <a:pt x="73" y="68"/>
                      </a:lnTo>
                      <a:lnTo>
                        <a:pt x="72" y="65"/>
                      </a:lnTo>
                      <a:lnTo>
                        <a:pt x="67" y="68"/>
                      </a:lnTo>
                      <a:lnTo>
                        <a:pt x="64" y="72"/>
                      </a:lnTo>
                      <a:lnTo>
                        <a:pt x="67" y="70"/>
                      </a:lnTo>
                      <a:lnTo>
                        <a:pt x="69" y="79"/>
                      </a:lnTo>
                      <a:lnTo>
                        <a:pt x="72" y="79"/>
                      </a:lnTo>
                      <a:lnTo>
                        <a:pt x="73" y="83"/>
                      </a:lnTo>
                      <a:lnTo>
                        <a:pt x="73" y="84"/>
                      </a:lnTo>
                      <a:lnTo>
                        <a:pt x="74" y="89"/>
                      </a:lnTo>
                      <a:lnTo>
                        <a:pt x="73" y="89"/>
                      </a:lnTo>
                      <a:lnTo>
                        <a:pt x="72" y="94"/>
                      </a:lnTo>
                      <a:lnTo>
                        <a:pt x="69" y="95"/>
                      </a:lnTo>
                      <a:lnTo>
                        <a:pt x="67" y="96"/>
                      </a:lnTo>
                      <a:lnTo>
                        <a:pt x="64" y="110"/>
                      </a:lnTo>
                      <a:lnTo>
                        <a:pt x="67" y="112"/>
                      </a:lnTo>
                      <a:lnTo>
                        <a:pt x="67" y="114"/>
                      </a:lnTo>
                      <a:lnTo>
                        <a:pt x="59" y="120"/>
                      </a:lnTo>
                      <a:lnTo>
                        <a:pt x="57" y="118"/>
                      </a:lnTo>
                      <a:lnTo>
                        <a:pt x="53" y="120"/>
                      </a:lnTo>
                      <a:lnTo>
                        <a:pt x="50" y="118"/>
                      </a:lnTo>
                      <a:lnTo>
                        <a:pt x="47" y="121"/>
                      </a:lnTo>
                      <a:lnTo>
                        <a:pt x="48" y="127"/>
                      </a:lnTo>
                      <a:lnTo>
                        <a:pt x="50" y="130"/>
                      </a:lnTo>
                      <a:lnTo>
                        <a:pt x="53" y="130"/>
                      </a:lnTo>
                      <a:lnTo>
                        <a:pt x="53" y="138"/>
                      </a:lnTo>
                      <a:lnTo>
                        <a:pt x="50" y="141"/>
                      </a:lnTo>
                      <a:lnTo>
                        <a:pt x="53" y="144"/>
                      </a:lnTo>
                      <a:lnTo>
                        <a:pt x="57" y="150"/>
                      </a:lnTo>
                      <a:lnTo>
                        <a:pt x="56" y="152"/>
                      </a:lnTo>
                      <a:lnTo>
                        <a:pt x="57" y="154"/>
                      </a:lnTo>
                      <a:lnTo>
                        <a:pt x="59" y="156"/>
                      </a:lnTo>
                      <a:lnTo>
                        <a:pt x="61" y="167"/>
                      </a:lnTo>
                      <a:lnTo>
                        <a:pt x="56" y="169"/>
                      </a:lnTo>
                      <a:lnTo>
                        <a:pt x="53" y="171"/>
                      </a:lnTo>
                      <a:lnTo>
                        <a:pt x="47" y="170"/>
                      </a:lnTo>
                      <a:lnTo>
                        <a:pt x="44" y="172"/>
                      </a:lnTo>
                      <a:lnTo>
                        <a:pt x="44" y="175"/>
                      </a:lnTo>
                      <a:lnTo>
                        <a:pt x="42" y="179"/>
                      </a:lnTo>
                      <a:lnTo>
                        <a:pt x="38" y="180"/>
                      </a:lnTo>
                      <a:lnTo>
                        <a:pt x="37" y="198"/>
                      </a:lnTo>
                      <a:lnTo>
                        <a:pt x="32" y="202"/>
                      </a:lnTo>
                      <a:lnTo>
                        <a:pt x="31" y="204"/>
                      </a:lnTo>
                      <a:lnTo>
                        <a:pt x="33" y="209"/>
                      </a:lnTo>
                      <a:lnTo>
                        <a:pt x="31" y="211"/>
                      </a:lnTo>
                      <a:lnTo>
                        <a:pt x="29" y="212"/>
                      </a:lnTo>
                      <a:lnTo>
                        <a:pt x="25" y="215"/>
                      </a:lnTo>
                      <a:lnTo>
                        <a:pt x="19" y="228"/>
                      </a:lnTo>
                      <a:lnTo>
                        <a:pt x="6" y="238"/>
                      </a:lnTo>
                      <a:lnTo>
                        <a:pt x="5" y="244"/>
                      </a:lnTo>
                      <a:lnTo>
                        <a:pt x="2" y="247"/>
                      </a:lnTo>
                      <a:lnTo>
                        <a:pt x="2" y="250"/>
                      </a:lnTo>
                      <a:lnTo>
                        <a:pt x="1" y="252"/>
                      </a:lnTo>
                      <a:lnTo>
                        <a:pt x="0" y="256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6" name="Freeform 18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AA892271-0E34-4AFE-A3DC-A756CD51F8A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70678" y="4578384"/>
                  <a:ext cx="1101532" cy="688843"/>
                </a:xfrm>
                <a:custGeom>
                  <a:avLst/>
                  <a:gdLst>
                    <a:gd name="T0" fmla="*/ 2147483647 w 695"/>
                    <a:gd name="T1" fmla="*/ 2147483647 h 447"/>
                    <a:gd name="T2" fmla="*/ 2147483647 w 695"/>
                    <a:gd name="T3" fmla="*/ 2147483647 h 447"/>
                    <a:gd name="T4" fmla="*/ 2147483647 w 695"/>
                    <a:gd name="T5" fmla="*/ 2147483647 h 447"/>
                    <a:gd name="T6" fmla="*/ 2147483647 w 695"/>
                    <a:gd name="T7" fmla="*/ 2147483647 h 447"/>
                    <a:gd name="T8" fmla="*/ 2147483647 w 695"/>
                    <a:gd name="T9" fmla="*/ 2147483647 h 447"/>
                    <a:gd name="T10" fmla="*/ 2147483647 w 695"/>
                    <a:gd name="T11" fmla="*/ 2147483647 h 447"/>
                    <a:gd name="T12" fmla="*/ 2147483647 w 695"/>
                    <a:gd name="T13" fmla="*/ 2147483647 h 447"/>
                    <a:gd name="T14" fmla="*/ 2147483647 w 695"/>
                    <a:gd name="T15" fmla="*/ 2147483647 h 447"/>
                    <a:gd name="T16" fmla="*/ 2147483647 w 695"/>
                    <a:gd name="T17" fmla="*/ 2147483647 h 447"/>
                    <a:gd name="T18" fmla="*/ 2147483647 w 695"/>
                    <a:gd name="T19" fmla="*/ 2147483647 h 447"/>
                    <a:gd name="T20" fmla="*/ 2147483647 w 695"/>
                    <a:gd name="T21" fmla="*/ 2147483647 h 447"/>
                    <a:gd name="T22" fmla="*/ 2147483647 w 695"/>
                    <a:gd name="T23" fmla="*/ 2147483647 h 447"/>
                    <a:gd name="T24" fmla="*/ 2147483647 w 695"/>
                    <a:gd name="T25" fmla="*/ 2147483647 h 447"/>
                    <a:gd name="T26" fmla="*/ 2147483647 w 695"/>
                    <a:gd name="T27" fmla="*/ 2147483647 h 447"/>
                    <a:gd name="T28" fmla="*/ 2147483647 w 695"/>
                    <a:gd name="T29" fmla="*/ 2147483647 h 447"/>
                    <a:gd name="T30" fmla="*/ 2147483647 w 695"/>
                    <a:gd name="T31" fmla="*/ 2147483647 h 447"/>
                    <a:gd name="T32" fmla="*/ 2147483647 w 695"/>
                    <a:gd name="T33" fmla="*/ 2147483647 h 447"/>
                    <a:gd name="T34" fmla="*/ 2147483647 w 695"/>
                    <a:gd name="T35" fmla="*/ 2147483647 h 447"/>
                    <a:gd name="T36" fmla="*/ 2147483647 w 695"/>
                    <a:gd name="T37" fmla="*/ 2147483647 h 447"/>
                    <a:gd name="T38" fmla="*/ 2147483647 w 695"/>
                    <a:gd name="T39" fmla="*/ 2147483647 h 447"/>
                    <a:gd name="T40" fmla="*/ 2147483647 w 695"/>
                    <a:gd name="T41" fmla="*/ 2147483647 h 447"/>
                    <a:gd name="T42" fmla="*/ 2147483647 w 695"/>
                    <a:gd name="T43" fmla="*/ 2147483647 h 447"/>
                    <a:gd name="T44" fmla="*/ 2147483647 w 695"/>
                    <a:gd name="T45" fmla="*/ 2147483647 h 447"/>
                    <a:gd name="T46" fmla="*/ 2147483647 w 695"/>
                    <a:gd name="T47" fmla="*/ 2147483647 h 447"/>
                    <a:gd name="T48" fmla="*/ 2147483647 w 695"/>
                    <a:gd name="T49" fmla="*/ 2147483647 h 447"/>
                    <a:gd name="T50" fmla="*/ 2147483647 w 695"/>
                    <a:gd name="T51" fmla="*/ 2147483647 h 447"/>
                    <a:gd name="T52" fmla="*/ 2147483647 w 695"/>
                    <a:gd name="T53" fmla="*/ 2147483647 h 447"/>
                    <a:gd name="T54" fmla="*/ 2147483647 w 695"/>
                    <a:gd name="T55" fmla="*/ 2147483647 h 447"/>
                    <a:gd name="T56" fmla="*/ 2147483647 w 695"/>
                    <a:gd name="T57" fmla="*/ 2147483647 h 447"/>
                    <a:gd name="T58" fmla="*/ 2147483647 w 695"/>
                    <a:gd name="T59" fmla="*/ 2147483647 h 447"/>
                    <a:gd name="T60" fmla="*/ 2147483647 w 695"/>
                    <a:gd name="T61" fmla="*/ 2147483647 h 447"/>
                    <a:gd name="T62" fmla="*/ 2147483647 w 695"/>
                    <a:gd name="T63" fmla="*/ 2147483647 h 447"/>
                    <a:gd name="T64" fmla="*/ 2147483647 w 695"/>
                    <a:gd name="T65" fmla="*/ 2147483647 h 447"/>
                    <a:gd name="T66" fmla="*/ 2147483647 w 695"/>
                    <a:gd name="T67" fmla="*/ 2147483647 h 447"/>
                    <a:gd name="T68" fmla="*/ 2147483647 w 695"/>
                    <a:gd name="T69" fmla="*/ 2147483647 h 447"/>
                    <a:gd name="T70" fmla="*/ 2147483647 w 695"/>
                    <a:gd name="T71" fmla="*/ 2147483647 h 447"/>
                    <a:gd name="T72" fmla="*/ 2147483647 w 695"/>
                    <a:gd name="T73" fmla="*/ 2147483647 h 447"/>
                    <a:gd name="T74" fmla="*/ 2147483647 w 695"/>
                    <a:gd name="T75" fmla="*/ 2147483647 h 447"/>
                    <a:gd name="T76" fmla="*/ 2147483647 w 695"/>
                    <a:gd name="T77" fmla="*/ 2147483647 h 447"/>
                    <a:gd name="T78" fmla="*/ 2147483647 w 695"/>
                    <a:gd name="T79" fmla="*/ 0 h 447"/>
                    <a:gd name="T80" fmla="*/ 2147483647 w 695"/>
                    <a:gd name="T81" fmla="*/ 2147483647 h 447"/>
                    <a:gd name="T82" fmla="*/ 2147483647 w 695"/>
                    <a:gd name="T83" fmla="*/ 2147483647 h 447"/>
                    <a:gd name="T84" fmla="*/ 2147483647 w 695"/>
                    <a:gd name="T85" fmla="*/ 2147483647 h 447"/>
                    <a:gd name="T86" fmla="*/ 2147483647 w 695"/>
                    <a:gd name="T87" fmla="*/ 2147483647 h 447"/>
                    <a:gd name="T88" fmla="*/ 2147483647 w 695"/>
                    <a:gd name="T89" fmla="*/ 2147483647 h 447"/>
                    <a:gd name="T90" fmla="*/ 2147483647 w 695"/>
                    <a:gd name="T91" fmla="*/ 2147483647 h 447"/>
                    <a:gd name="T92" fmla="*/ 2147483647 w 695"/>
                    <a:gd name="T93" fmla="*/ 2147483647 h 447"/>
                    <a:gd name="T94" fmla="*/ 2147483647 w 695"/>
                    <a:gd name="T95" fmla="*/ 2147483647 h 447"/>
                    <a:gd name="T96" fmla="*/ 2147483647 w 695"/>
                    <a:gd name="T97" fmla="*/ 2147483647 h 447"/>
                    <a:gd name="T98" fmla="*/ 2147483647 w 695"/>
                    <a:gd name="T99" fmla="*/ 2147483647 h 447"/>
                    <a:gd name="T100" fmla="*/ 2147483647 w 695"/>
                    <a:gd name="T101" fmla="*/ 2147483647 h 447"/>
                    <a:gd name="T102" fmla="*/ 2147483647 w 695"/>
                    <a:gd name="T103" fmla="*/ 2147483647 h 447"/>
                    <a:gd name="T104" fmla="*/ 2147483647 w 695"/>
                    <a:gd name="T105" fmla="*/ 2147483647 h 447"/>
                    <a:gd name="T106" fmla="*/ 2147483647 w 695"/>
                    <a:gd name="T107" fmla="*/ 2147483647 h 447"/>
                    <a:gd name="T108" fmla="*/ 2147483647 w 695"/>
                    <a:gd name="T109" fmla="*/ 2147483647 h 447"/>
                    <a:gd name="T110" fmla="*/ 2147483647 w 695"/>
                    <a:gd name="T111" fmla="*/ 2147483647 h 447"/>
                    <a:gd name="T112" fmla="*/ 2147483647 w 695"/>
                    <a:gd name="T113" fmla="*/ 2147483647 h 447"/>
                    <a:gd name="T114" fmla="*/ 2147483647 w 695"/>
                    <a:gd name="T115" fmla="*/ 2147483647 h 44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95"/>
                    <a:gd name="T175" fmla="*/ 0 h 447"/>
                    <a:gd name="T176" fmla="*/ 695 w 695"/>
                    <a:gd name="T177" fmla="*/ 447 h 44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95" h="447">
                      <a:moveTo>
                        <a:pt x="0" y="319"/>
                      </a:moveTo>
                      <a:lnTo>
                        <a:pt x="0" y="320"/>
                      </a:lnTo>
                      <a:lnTo>
                        <a:pt x="3" y="320"/>
                      </a:lnTo>
                      <a:lnTo>
                        <a:pt x="10" y="325"/>
                      </a:lnTo>
                      <a:lnTo>
                        <a:pt x="18" y="331"/>
                      </a:lnTo>
                      <a:lnTo>
                        <a:pt x="22" y="336"/>
                      </a:lnTo>
                      <a:lnTo>
                        <a:pt x="26" y="345"/>
                      </a:lnTo>
                      <a:lnTo>
                        <a:pt x="28" y="347"/>
                      </a:lnTo>
                      <a:lnTo>
                        <a:pt x="32" y="355"/>
                      </a:lnTo>
                      <a:lnTo>
                        <a:pt x="34" y="364"/>
                      </a:lnTo>
                      <a:lnTo>
                        <a:pt x="38" y="368"/>
                      </a:lnTo>
                      <a:lnTo>
                        <a:pt x="41" y="369"/>
                      </a:lnTo>
                      <a:lnTo>
                        <a:pt x="55" y="375"/>
                      </a:lnTo>
                      <a:lnTo>
                        <a:pt x="58" y="375"/>
                      </a:lnTo>
                      <a:lnTo>
                        <a:pt x="58" y="377"/>
                      </a:lnTo>
                      <a:lnTo>
                        <a:pt x="61" y="378"/>
                      </a:lnTo>
                      <a:lnTo>
                        <a:pt x="64" y="378"/>
                      </a:lnTo>
                      <a:lnTo>
                        <a:pt x="70" y="379"/>
                      </a:lnTo>
                      <a:lnTo>
                        <a:pt x="78" y="384"/>
                      </a:lnTo>
                      <a:lnTo>
                        <a:pt x="86" y="385"/>
                      </a:lnTo>
                      <a:lnTo>
                        <a:pt x="87" y="387"/>
                      </a:lnTo>
                      <a:lnTo>
                        <a:pt x="92" y="388"/>
                      </a:lnTo>
                      <a:lnTo>
                        <a:pt x="97" y="390"/>
                      </a:lnTo>
                      <a:lnTo>
                        <a:pt x="102" y="391"/>
                      </a:lnTo>
                      <a:lnTo>
                        <a:pt x="104" y="392"/>
                      </a:lnTo>
                      <a:lnTo>
                        <a:pt x="106" y="392"/>
                      </a:lnTo>
                      <a:lnTo>
                        <a:pt x="117" y="395"/>
                      </a:lnTo>
                      <a:lnTo>
                        <a:pt x="127" y="400"/>
                      </a:lnTo>
                      <a:lnTo>
                        <a:pt x="129" y="400"/>
                      </a:lnTo>
                      <a:lnTo>
                        <a:pt x="139" y="405"/>
                      </a:lnTo>
                      <a:lnTo>
                        <a:pt x="146" y="410"/>
                      </a:lnTo>
                      <a:lnTo>
                        <a:pt x="152" y="411"/>
                      </a:lnTo>
                      <a:lnTo>
                        <a:pt x="156" y="413"/>
                      </a:lnTo>
                      <a:lnTo>
                        <a:pt x="168" y="418"/>
                      </a:lnTo>
                      <a:lnTo>
                        <a:pt x="171" y="420"/>
                      </a:lnTo>
                      <a:lnTo>
                        <a:pt x="179" y="420"/>
                      </a:lnTo>
                      <a:lnTo>
                        <a:pt x="182" y="421"/>
                      </a:lnTo>
                      <a:lnTo>
                        <a:pt x="190" y="421"/>
                      </a:lnTo>
                      <a:lnTo>
                        <a:pt x="195" y="423"/>
                      </a:lnTo>
                      <a:lnTo>
                        <a:pt x="204" y="426"/>
                      </a:lnTo>
                      <a:lnTo>
                        <a:pt x="207" y="426"/>
                      </a:lnTo>
                      <a:lnTo>
                        <a:pt x="244" y="437"/>
                      </a:lnTo>
                      <a:lnTo>
                        <a:pt x="254" y="440"/>
                      </a:lnTo>
                      <a:lnTo>
                        <a:pt x="263" y="446"/>
                      </a:lnTo>
                      <a:lnTo>
                        <a:pt x="271" y="444"/>
                      </a:lnTo>
                      <a:lnTo>
                        <a:pt x="278" y="438"/>
                      </a:lnTo>
                      <a:lnTo>
                        <a:pt x="279" y="434"/>
                      </a:lnTo>
                      <a:lnTo>
                        <a:pt x="282" y="434"/>
                      </a:lnTo>
                      <a:lnTo>
                        <a:pt x="286" y="432"/>
                      </a:lnTo>
                      <a:lnTo>
                        <a:pt x="288" y="433"/>
                      </a:lnTo>
                      <a:lnTo>
                        <a:pt x="291" y="432"/>
                      </a:lnTo>
                      <a:lnTo>
                        <a:pt x="296" y="434"/>
                      </a:lnTo>
                      <a:lnTo>
                        <a:pt x="301" y="436"/>
                      </a:lnTo>
                      <a:lnTo>
                        <a:pt x="312" y="441"/>
                      </a:lnTo>
                      <a:lnTo>
                        <a:pt x="314" y="441"/>
                      </a:lnTo>
                      <a:lnTo>
                        <a:pt x="318" y="444"/>
                      </a:lnTo>
                      <a:lnTo>
                        <a:pt x="316" y="438"/>
                      </a:lnTo>
                      <a:lnTo>
                        <a:pt x="320" y="424"/>
                      </a:lnTo>
                      <a:lnTo>
                        <a:pt x="320" y="399"/>
                      </a:lnTo>
                      <a:lnTo>
                        <a:pt x="331" y="396"/>
                      </a:lnTo>
                      <a:lnTo>
                        <a:pt x="337" y="399"/>
                      </a:lnTo>
                      <a:lnTo>
                        <a:pt x="342" y="399"/>
                      </a:lnTo>
                      <a:lnTo>
                        <a:pt x="340" y="396"/>
                      </a:lnTo>
                      <a:lnTo>
                        <a:pt x="342" y="395"/>
                      </a:lnTo>
                      <a:lnTo>
                        <a:pt x="348" y="399"/>
                      </a:lnTo>
                      <a:lnTo>
                        <a:pt x="352" y="396"/>
                      </a:lnTo>
                      <a:lnTo>
                        <a:pt x="352" y="394"/>
                      </a:lnTo>
                      <a:lnTo>
                        <a:pt x="360" y="391"/>
                      </a:lnTo>
                      <a:lnTo>
                        <a:pt x="361" y="388"/>
                      </a:lnTo>
                      <a:lnTo>
                        <a:pt x="363" y="381"/>
                      </a:lnTo>
                      <a:lnTo>
                        <a:pt x="361" y="369"/>
                      </a:lnTo>
                      <a:lnTo>
                        <a:pt x="359" y="365"/>
                      </a:lnTo>
                      <a:lnTo>
                        <a:pt x="359" y="345"/>
                      </a:lnTo>
                      <a:lnTo>
                        <a:pt x="363" y="336"/>
                      </a:lnTo>
                      <a:lnTo>
                        <a:pt x="378" y="329"/>
                      </a:lnTo>
                      <a:lnTo>
                        <a:pt x="382" y="329"/>
                      </a:lnTo>
                      <a:lnTo>
                        <a:pt x="388" y="331"/>
                      </a:lnTo>
                      <a:lnTo>
                        <a:pt x="392" y="334"/>
                      </a:lnTo>
                      <a:lnTo>
                        <a:pt x="403" y="332"/>
                      </a:lnTo>
                      <a:lnTo>
                        <a:pt x="406" y="335"/>
                      </a:lnTo>
                      <a:lnTo>
                        <a:pt x="410" y="340"/>
                      </a:lnTo>
                      <a:lnTo>
                        <a:pt x="411" y="343"/>
                      </a:lnTo>
                      <a:lnTo>
                        <a:pt x="420" y="350"/>
                      </a:lnTo>
                      <a:lnTo>
                        <a:pt x="422" y="354"/>
                      </a:lnTo>
                      <a:lnTo>
                        <a:pt x="424" y="354"/>
                      </a:lnTo>
                      <a:lnTo>
                        <a:pt x="426" y="356"/>
                      </a:lnTo>
                      <a:lnTo>
                        <a:pt x="435" y="356"/>
                      </a:lnTo>
                      <a:lnTo>
                        <a:pt x="436" y="355"/>
                      </a:lnTo>
                      <a:lnTo>
                        <a:pt x="437" y="356"/>
                      </a:lnTo>
                      <a:lnTo>
                        <a:pt x="450" y="355"/>
                      </a:lnTo>
                      <a:lnTo>
                        <a:pt x="455" y="351"/>
                      </a:lnTo>
                      <a:lnTo>
                        <a:pt x="478" y="352"/>
                      </a:lnTo>
                      <a:lnTo>
                        <a:pt x="488" y="355"/>
                      </a:lnTo>
                      <a:lnTo>
                        <a:pt x="503" y="360"/>
                      </a:lnTo>
                      <a:lnTo>
                        <a:pt x="511" y="361"/>
                      </a:lnTo>
                      <a:lnTo>
                        <a:pt x="515" y="362"/>
                      </a:lnTo>
                      <a:lnTo>
                        <a:pt x="519" y="361"/>
                      </a:lnTo>
                      <a:lnTo>
                        <a:pt x="523" y="361"/>
                      </a:lnTo>
                      <a:lnTo>
                        <a:pt x="522" y="368"/>
                      </a:lnTo>
                      <a:lnTo>
                        <a:pt x="532" y="371"/>
                      </a:lnTo>
                      <a:lnTo>
                        <a:pt x="532" y="370"/>
                      </a:lnTo>
                      <a:lnTo>
                        <a:pt x="533" y="370"/>
                      </a:lnTo>
                      <a:lnTo>
                        <a:pt x="537" y="370"/>
                      </a:lnTo>
                      <a:lnTo>
                        <a:pt x="540" y="369"/>
                      </a:lnTo>
                      <a:lnTo>
                        <a:pt x="547" y="371"/>
                      </a:lnTo>
                      <a:lnTo>
                        <a:pt x="549" y="373"/>
                      </a:lnTo>
                      <a:lnTo>
                        <a:pt x="557" y="374"/>
                      </a:lnTo>
                      <a:lnTo>
                        <a:pt x="556" y="381"/>
                      </a:lnTo>
                      <a:lnTo>
                        <a:pt x="558" y="384"/>
                      </a:lnTo>
                      <a:lnTo>
                        <a:pt x="565" y="384"/>
                      </a:lnTo>
                      <a:lnTo>
                        <a:pt x="573" y="380"/>
                      </a:lnTo>
                      <a:lnTo>
                        <a:pt x="574" y="377"/>
                      </a:lnTo>
                      <a:lnTo>
                        <a:pt x="574" y="374"/>
                      </a:lnTo>
                      <a:lnTo>
                        <a:pt x="571" y="373"/>
                      </a:lnTo>
                      <a:lnTo>
                        <a:pt x="565" y="366"/>
                      </a:lnTo>
                      <a:lnTo>
                        <a:pt x="562" y="347"/>
                      </a:lnTo>
                      <a:lnTo>
                        <a:pt x="562" y="342"/>
                      </a:lnTo>
                      <a:lnTo>
                        <a:pt x="559" y="339"/>
                      </a:lnTo>
                      <a:lnTo>
                        <a:pt x="558" y="332"/>
                      </a:lnTo>
                      <a:lnTo>
                        <a:pt x="556" y="329"/>
                      </a:lnTo>
                      <a:lnTo>
                        <a:pt x="557" y="327"/>
                      </a:lnTo>
                      <a:lnTo>
                        <a:pt x="558" y="325"/>
                      </a:lnTo>
                      <a:lnTo>
                        <a:pt x="557" y="322"/>
                      </a:lnTo>
                      <a:lnTo>
                        <a:pt x="554" y="321"/>
                      </a:lnTo>
                      <a:lnTo>
                        <a:pt x="553" y="318"/>
                      </a:lnTo>
                      <a:lnTo>
                        <a:pt x="553" y="315"/>
                      </a:lnTo>
                      <a:lnTo>
                        <a:pt x="555" y="312"/>
                      </a:lnTo>
                      <a:lnTo>
                        <a:pt x="554" y="305"/>
                      </a:lnTo>
                      <a:lnTo>
                        <a:pt x="553" y="301"/>
                      </a:lnTo>
                      <a:lnTo>
                        <a:pt x="552" y="297"/>
                      </a:lnTo>
                      <a:lnTo>
                        <a:pt x="556" y="293"/>
                      </a:lnTo>
                      <a:lnTo>
                        <a:pt x="562" y="294"/>
                      </a:lnTo>
                      <a:lnTo>
                        <a:pt x="564" y="297"/>
                      </a:lnTo>
                      <a:lnTo>
                        <a:pt x="565" y="301"/>
                      </a:lnTo>
                      <a:lnTo>
                        <a:pt x="566" y="302"/>
                      </a:lnTo>
                      <a:lnTo>
                        <a:pt x="568" y="301"/>
                      </a:lnTo>
                      <a:lnTo>
                        <a:pt x="572" y="297"/>
                      </a:lnTo>
                      <a:lnTo>
                        <a:pt x="574" y="292"/>
                      </a:lnTo>
                      <a:lnTo>
                        <a:pt x="577" y="292"/>
                      </a:lnTo>
                      <a:lnTo>
                        <a:pt x="577" y="296"/>
                      </a:lnTo>
                      <a:lnTo>
                        <a:pt x="586" y="296"/>
                      </a:lnTo>
                      <a:lnTo>
                        <a:pt x="588" y="297"/>
                      </a:lnTo>
                      <a:lnTo>
                        <a:pt x="592" y="293"/>
                      </a:lnTo>
                      <a:lnTo>
                        <a:pt x="593" y="290"/>
                      </a:lnTo>
                      <a:lnTo>
                        <a:pt x="597" y="288"/>
                      </a:lnTo>
                      <a:lnTo>
                        <a:pt x="599" y="286"/>
                      </a:lnTo>
                      <a:lnTo>
                        <a:pt x="599" y="283"/>
                      </a:lnTo>
                      <a:lnTo>
                        <a:pt x="601" y="280"/>
                      </a:lnTo>
                      <a:lnTo>
                        <a:pt x="603" y="275"/>
                      </a:lnTo>
                      <a:lnTo>
                        <a:pt x="615" y="264"/>
                      </a:lnTo>
                      <a:lnTo>
                        <a:pt x="623" y="252"/>
                      </a:lnTo>
                      <a:lnTo>
                        <a:pt x="626" y="248"/>
                      </a:lnTo>
                      <a:lnTo>
                        <a:pt x="628" y="247"/>
                      </a:lnTo>
                      <a:lnTo>
                        <a:pt x="630" y="246"/>
                      </a:lnTo>
                      <a:lnTo>
                        <a:pt x="628" y="241"/>
                      </a:lnTo>
                      <a:lnTo>
                        <a:pt x="628" y="238"/>
                      </a:lnTo>
                      <a:lnTo>
                        <a:pt x="633" y="234"/>
                      </a:lnTo>
                      <a:lnTo>
                        <a:pt x="636" y="217"/>
                      </a:lnTo>
                      <a:lnTo>
                        <a:pt x="639" y="216"/>
                      </a:lnTo>
                      <a:lnTo>
                        <a:pt x="641" y="211"/>
                      </a:lnTo>
                      <a:lnTo>
                        <a:pt x="641" y="208"/>
                      </a:lnTo>
                      <a:lnTo>
                        <a:pt x="644" y="206"/>
                      </a:lnTo>
                      <a:lnTo>
                        <a:pt x="651" y="207"/>
                      </a:lnTo>
                      <a:lnTo>
                        <a:pt x="653" y="205"/>
                      </a:lnTo>
                      <a:lnTo>
                        <a:pt x="658" y="204"/>
                      </a:lnTo>
                      <a:lnTo>
                        <a:pt x="656" y="194"/>
                      </a:lnTo>
                      <a:lnTo>
                        <a:pt x="654" y="191"/>
                      </a:lnTo>
                      <a:lnTo>
                        <a:pt x="653" y="188"/>
                      </a:lnTo>
                      <a:lnTo>
                        <a:pt x="654" y="186"/>
                      </a:lnTo>
                      <a:lnTo>
                        <a:pt x="651" y="181"/>
                      </a:lnTo>
                      <a:lnTo>
                        <a:pt x="647" y="177"/>
                      </a:lnTo>
                      <a:lnTo>
                        <a:pt x="651" y="175"/>
                      </a:lnTo>
                      <a:lnTo>
                        <a:pt x="651" y="167"/>
                      </a:lnTo>
                      <a:lnTo>
                        <a:pt x="647" y="167"/>
                      </a:lnTo>
                      <a:lnTo>
                        <a:pt x="645" y="164"/>
                      </a:lnTo>
                      <a:lnTo>
                        <a:pt x="644" y="157"/>
                      </a:lnTo>
                      <a:lnTo>
                        <a:pt x="647" y="155"/>
                      </a:lnTo>
                      <a:lnTo>
                        <a:pt x="651" y="156"/>
                      </a:lnTo>
                      <a:lnTo>
                        <a:pt x="654" y="155"/>
                      </a:lnTo>
                      <a:lnTo>
                        <a:pt x="656" y="156"/>
                      </a:lnTo>
                      <a:lnTo>
                        <a:pt x="663" y="151"/>
                      </a:lnTo>
                      <a:lnTo>
                        <a:pt x="663" y="148"/>
                      </a:lnTo>
                      <a:lnTo>
                        <a:pt x="661" y="147"/>
                      </a:lnTo>
                      <a:lnTo>
                        <a:pt x="663" y="133"/>
                      </a:lnTo>
                      <a:lnTo>
                        <a:pt x="666" y="132"/>
                      </a:lnTo>
                      <a:lnTo>
                        <a:pt x="668" y="131"/>
                      </a:lnTo>
                      <a:lnTo>
                        <a:pt x="669" y="126"/>
                      </a:lnTo>
                      <a:lnTo>
                        <a:pt x="671" y="125"/>
                      </a:lnTo>
                      <a:lnTo>
                        <a:pt x="670" y="122"/>
                      </a:lnTo>
                      <a:lnTo>
                        <a:pt x="669" y="120"/>
                      </a:lnTo>
                      <a:lnTo>
                        <a:pt x="668" y="117"/>
                      </a:lnTo>
                      <a:lnTo>
                        <a:pt x="666" y="117"/>
                      </a:lnTo>
                      <a:lnTo>
                        <a:pt x="665" y="106"/>
                      </a:lnTo>
                      <a:lnTo>
                        <a:pt x="661" y="108"/>
                      </a:lnTo>
                      <a:lnTo>
                        <a:pt x="663" y="104"/>
                      </a:lnTo>
                      <a:lnTo>
                        <a:pt x="668" y="102"/>
                      </a:lnTo>
                      <a:lnTo>
                        <a:pt x="670" y="104"/>
                      </a:lnTo>
                      <a:lnTo>
                        <a:pt x="673" y="104"/>
                      </a:lnTo>
                      <a:lnTo>
                        <a:pt x="676" y="104"/>
                      </a:lnTo>
                      <a:lnTo>
                        <a:pt x="683" y="93"/>
                      </a:lnTo>
                      <a:lnTo>
                        <a:pt x="686" y="94"/>
                      </a:lnTo>
                      <a:lnTo>
                        <a:pt x="689" y="96"/>
                      </a:lnTo>
                      <a:lnTo>
                        <a:pt x="690" y="90"/>
                      </a:lnTo>
                      <a:lnTo>
                        <a:pt x="694" y="82"/>
                      </a:lnTo>
                      <a:lnTo>
                        <a:pt x="694" y="76"/>
                      </a:lnTo>
                      <a:lnTo>
                        <a:pt x="690" y="75"/>
                      </a:lnTo>
                      <a:lnTo>
                        <a:pt x="650" y="67"/>
                      </a:lnTo>
                      <a:lnTo>
                        <a:pt x="646" y="64"/>
                      </a:lnTo>
                      <a:lnTo>
                        <a:pt x="628" y="55"/>
                      </a:lnTo>
                      <a:lnTo>
                        <a:pt x="624" y="62"/>
                      </a:lnTo>
                      <a:lnTo>
                        <a:pt x="624" y="67"/>
                      </a:lnTo>
                      <a:lnTo>
                        <a:pt x="623" y="69"/>
                      </a:lnTo>
                      <a:lnTo>
                        <a:pt x="619" y="71"/>
                      </a:lnTo>
                      <a:lnTo>
                        <a:pt x="619" y="73"/>
                      </a:lnTo>
                      <a:lnTo>
                        <a:pt x="613" y="80"/>
                      </a:lnTo>
                      <a:lnTo>
                        <a:pt x="606" y="93"/>
                      </a:lnTo>
                      <a:lnTo>
                        <a:pt x="599" y="97"/>
                      </a:lnTo>
                      <a:lnTo>
                        <a:pt x="588" y="99"/>
                      </a:lnTo>
                      <a:lnTo>
                        <a:pt x="583" y="99"/>
                      </a:lnTo>
                      <a:lnTo>
                        <a:pt x="581" y="99"/>
                      </a:lnTo>
                      <a:lnTo>
                        <a:pt x="578" y="99"/>
                      </a:lnTo>
                      <a:lnTo>
                        <a:pt x="571" y="99"/>
                      </a:lnTo>
                      <a:lnTo>
                        <a:pt x="559" y="99"/>
                      </a:lnTo>
                      <a:lnTo>
                        <a:pt x="554" y="99"/>
                      </a:lnTo>
                      <a:lnTo>
                        <a:pt x="549" y="99"/>
                      </a:lnTo>
                      <a:lnTo>
                        <a:pt x="547" y="99"/>
                      </a:lnTo>
                      <a:lnTo>
                        <a:pt x="544" y="97"/>
                      </a:lnTo>
                      <a:lnTo>
                        <a:pt x="532" y="96"/>
                      </a:lnTo>
                      <a:lnTo>
                        <a:pt x="522" y="99"/>
                      </a:lnTo>
                      <a:lnTo>
                        <a:pt x="520" y="99"/>
                      </a:lnTo>
                      <a:lnTo>
                        <a:pt x="517" y="99"/>
                      </a:lnTo>
                      <a:lnTo>
                        <a:pt x="514" y="99"/>
                      </a:lnTo>
                      <a:lnTo>
                        <a:pt x="515" y="95"/>
                      </a:lnTo>
                      <a:lnTo>
                        <a:pt x="522" y="90"/>
                      </a:lnTo>
                      <a:lnTo>
                        <a:pt x="524" y="86"/>
                      </a:lnTo>
                      <a:lnTo>
                        <a:pt x="522" y="75"/>
                      </a:lnTo>
                      <a:lnTo>
                        <a:pt x="518" y="73"/>
                      </a:lnTo>
                      <a:lnTo>
                        <a:pt x="509" y="71"/>
                      </a:lnTo>
                      <a:lnTo>
                        <a:pt x="500" y="73"/>
                      </a:lnTo>
                      <a:lnTo>
                        <a:pt x="495" y="71"/>
                      </a:lnTo>
                      <a:lnTo>
                        <a:pt x="492" y="75"/>
                      </a:lnTo>
                      <a:lnTo>
                        <a:pt x="481" y="71"/>
                      </a:lnTo>
                      <a:lnTo>
                        <a:pt x="478" y="76"/>
                      </a:lnTo>
                      <a:lnTo>
                        <a:pt x="475" y="78"/>
                      </a:lnTo>
                      <a:lnTo>
                        <a:pt x="469" y="78"/>
                      </a:lnTo>
                      <a:lnTo>
                        <a:pt x="464" y="79"/>
                      </a:lnTo>
                      <a:lnTo>
                        <a:pt x="460" y="79"/>
                      </a:lnTo>
                      <a:lnTo>
                        <a:pt x="456" y="78"/>
                      </a:lnTo>
                      <a:lnTo>
                        <a:pt x="456" y="75"/>
                      </a:lnTo>
                      <a:lnTo>
                        <a:pt x="454" y="78"/>
                      </a:lnTo>
                      <a:lnTo>
                        <a:pt x="451" y="76"/>
                      </a:lnTo>
                      <a:lnTo>
                        <a:pt x="450" y="78"/>
                      </a:lnTo>
                      <a:lnTo>
                        <a:pt x="441" y="71"/>
                      </a:lnTo>
                      <a:lnTo>
                        <a:pt x="437" y="62"/>
                      </a:lnTo>
                      <a:lnTo>
                        <a:pt x="435" y="23"/>
                      </a:lnTo>
                      <a:lnTo>
                        <a:pt x="429" y="23"/>
                      </a:lnTo>
                      <a:lnTo>
                        <a:pt x="425" y="24"/>
                      </a:lnTo>
                      <a:lnTo>
                        <a:pt x="423" y="24"/>
                      </a:lnTo>
                      <a:lnTo>
                        <a:pt x="414" y="18"/>
                      </a:lnTo>
                      <a:lnTo>
                        <a:pt x="411" y="17"/>
                      </a:lnTo>
                      <a:lnTo>
                        <a:pt x="409" y="21"/>
                      </a:lnTo>
                      <a:lnTo>
                        <a:pt x="407" y="21"/>
                      </a:lnTo>
                      <a:lnTo>
                        <a:pt x="405" y="26"/>
                      </a:lnTo>
                      <a:lnTo>
                        <a:pt x="400" y="29"/>
                      </a:lnTo>
                      <a:lnTo>
                        <a:pt x="399" y="34"/>
                      </a:lnTo>
                      <a:lnTo>
                        <a:pt x="391" y="39"/>
                      </a:lnTo>
                      <a:lnTo>
                        <a:pt x="387" y="40"/>
                      </a:lnTo>
                      <a:lnTo>
                        <a:pt x="379" y="36"/>
                      </a:lnTo>
                      <a:lnTo>
                        <a:pt x="376" y="36"/>
                      </a:lnTo>
                      <a:lnTo>
                        <a:pt x="372" y="33"/>
                      </a:lnTo>
                      <a:lnTo>
                        <a:pt x="359" y="32"/>
                      </a:lnTo>
                      <a:lnTo>
                        <a:pt x="358" y="31"/>
                      </a:lnTo>
                      <a:lnTo>
                        <a:pt x="353" y="22"/>
                      </a:lnTo>
                      <a:lnTo>
                        <a:pt x="355" y="15"/>
                      </a:lnTo>
                      <a:lnTo>
                        <a:pt x="350" y="11"/>
                      </a:lnTo>
                      <a:lnTo>
                        <a:pt x="351" y="4"/>
                      </a:lnTo>
                      <a:lnTo>
                        <a:pt x="342" y="0"/>
                      </a:lnTo>
                      <a:lnTo>
                        <a:pt x="341" y="6"/>
                      </a:lnTo>
                      <a:lnTo>
                        <a:pt x="336" y="6"/>
                      </a:lnTo>
                      <a:lnTo>
                        <a:pt x="333" y="0"/>
                      </a:lnTo>
                      <a:lnTo>
                        <a:pt x="325" y="1"/>
                      </a:lnTo>
                      <a:lnTo>
                        <a:pt x="320" y="0"/>
                      </a:lnTo>
                      <a:lnTo>
                        <a:pt x="297" y="7"/>
                      </a:lnTo>
                      <a:lnTo>
                        <a:pt x="290" y="12"/>
                      </a:lnTo>
                      <a:lnTo>
                        <a:pt x="281" y="8"/>
                      </a:lnTo>
                      <a:lnTo>
                        <a:pt x="274" y="8"/>
                      </a:lnTo>
                      <a:lnTo>
                        <a:pt x="269" y="13"/>
                      </a:lnTo>
                      <a:lnTo>
                        <a:pt x="260" y="11"/>
                      </a:lnTo>
                      <a:lnTo>
                        <a:pt x="246" y="15"/>
                      </a:lnTo>
                      <a:lnTo>
                        <a:pt x="242" y="14"/>
                      </a:lnTo>
                      <a:lnTo>
                        <a:pt x="240" y="15"/>
                      </a:lnTo>
                      <a:lnTo>
                        <a:pt x="228" y="15"/>
                      </a:lnTo>
                      <a:lnTo>
                        <a:pt x="228" y="21"/>
                      </a:lnTo>
                      <a:lnTo>
                        <a:pt x="224" y="22"/>
                      </a:lnTo>
                      <a:lnTo>
                        <a:pt x="223" y="22"/>
                      </a:lnTo>
                      <a:lnTo>
                        <a:pt x="220" y="24"/>
                      </a:lnTo>
                      <a:lnTo>
                        <a:pt x="215" y="25"/>
                      </a:lnTo>
                      <a:lnTo>
                        <a:pt x="213" y="30"/>
                      </a:lnTo>
                      <a:lnTo>
                        <a:pt x="204" y="35"/>
                      </a:lnTo>
                      <a:lnTo>
                        <a:pt x="197" y="36"/>
                      </a:lnTo>
                      <a:lnTo>
                        <a:pt x="195" y="36"/>
                      </a:lnTo>
                      <a:lnTo>
                        <a:pt x="195" y="41"/>
                      </a:lnTo>
                      <a:lnTo>
                        <a:pt x="192" y="41"/>
                      </a:lnTo>
                      <a:lnTo>
                        <a:pt x="190" y="40"/>
                      </a:lnTo>
                      <a:lnTo>
                        <a:pt x="188" y="34"/>
                      </a:lnTo>
                      <a:lnTo>
                        <a:pt x="186" y="30"/>
                      </a:lnTo>
                      <a:lnTo>
                        <a:pt x="180" y="29"/>
                      </a:lnTo>
                      <a:lnTo>
                        <a:pt x="173" y="26"/>
                      </a:lnTo>
                      <a:lnTo>
                        <a:pt x="172" y="30"/>
                      </a:lnTo>
                      <a:lnTo>
                        <a:pt x="175" y="31"/>
                      </a:lnTo>
                      <a:lnTo>
                        <a:pt x="178" y="31"/>
                      </a:lnTo>
                      <a:lnTo>
                        <a:pt x="178" y="36"/>
                      </a:lnTo>
                      <a:lnTo>
                        <a:pt x="175" y="35"/>
                      </a:lnTo>
                      <a:lnTo>
                        <a:pt x="172" y="32"/>
                      </a:lnTo>
                      <a:lnTo>
                        <a:pt x="165" y="33"/>
                      </a:lnTo>
                      <a:lnTo>
                        <a:pt x="163" y="30"/>
                      </a:lnTo>
                      <a:lnTo>
                        <a:pt x="157" y="32"/>
                      </a:lnTo>
                      <a:lnTo>
                        <a:pt x="157" y="44"/>
                      </a:lnTo>
                      <a:lnTo>
                        <a:pt x="154" y="51"/>
                      </a:lnTo>
                      <a:lnTo>
                        <a:pt x="156" y="61"/>
                      </a:lnTo>
                      <a:lnTo>
                        <a:pt x="151" y="70"/>
                      </a:lnTo>
                      <a:lnTo>
                        <a:pt x="157" y="74"/>
                      </a:lnTo>
                      <a:lnTo>
                        <a:pt x="161" y="70"/>
                      </a:lnTo>
                      <a:lnTo>
                        <a:pt x="166" y="69"/>
                      </a:lnTo>
                      <a:lnTo>
                        <a:pt x="172" y="74"/>
                      </a:lnTo>
                      <a:lnTo>
                        <a:pt x="179" y="65"/>
                      </a:lnTo>
                      <a:lnTo>
                        <a:pt x="186" y="74"/>
                      </a:lnTo>
                      <a:lnTo>
                        <a:pt x="193" y="75"/>
                      </a:lnTo>
                      <a:lnTo>
                        <a:pt x="201" y="80"/>
                      </a:lnTo>
                      <a:lnTo>
                        <a:pt x="205" y="85"/>
                      </a:lnTo>
                      <a:lnTo>
                        <a:pt x="207" y="94"/>
                      </a:lnTo>
                      <a:lnTo>
                        <a:pt x="202" y="101"/>
                      </a:lnTo>
                      <a:lnTo>
                        <a:pt x="196" y="102"/>
                      </a:lnTo>
                      <a:lnTo>
                        <a:pt x="190" y="108"/>
                      </a:lnTo>
                      <a:lnTo>
                        <a:pt x="192" y="116"/>
                      </a:lnTo>
                      <a:lnTo>
                        <a:pt x="200" y="119"/>
                      </a:lnTo>
                      <a:lnTo>
                        <a:pt x="202" y="126"/>
                      </a:lnTo>
                      <a:lnTo>
                        <a:pt x="205" y="127"/>
                      </a:lnTo>
                      <a:lnTo>
                        <a:pt x="214" y="134"/>
                      </a:lnTo>
                      <a:lnTo>
                        <a:pt x="213" y="142"/>
                      </a:lnTo>
                      <a:lnTo>
                        <a:pt x="214" y="150"/>
                      </a:lnTo>
                      <a:lnTo>
                        <a:pt x="214" y="152"/>
                      </a:lnTo>
                      <a:lnTo>
                        <a:pt x="210" y="156"/>
                      </a:lnTo>
                      <a:lnTo>
                        <a:pt x="211" y="158"/>
                      </a:lnTo>
                      <a:lnTo>
                        <a:pt x="220" y="154"/>
                      </a:lnTo>
                      <a:lnTo>
                        <a:pt x="223" y="157"/>
                      </a:lnTo>
                      <a:lnTo>
                        <a:pt x="229" y="154"/>
                      </a:lnTo>
                      <a:lnTo>
                        <a:pt x="233" y="151"/>
                      </a:lnTo>
                      <a:lnTo>
                        <a:pt x="238" y="151"/>
                      </a:lnTo>
                      <a:lnTo>
                        <a:pt x="242" y="157"/>
                      </a:lnTo>
                      <a:lnTo>
                        <a:pt x="242" y="159"/>
                      </a:lnTo>
                      <a:lnTo>
                        <a:pt x="240" y="162"/>
                      </a:lnTo>
                      <a:lnTo>
                        <a:pt x="240" y="168"/>
                      </a:lnTo>
                      <a:lnTo>
                        <a:pt x="238" y="172"/>
                      </a:lnTo>
                      <a:lnTo>
                        <a:pt x="237" y="174"/>
                      </a:lnTo>
                      <a:lnTo>
                        <a:pt x="234" y="176"/>
                      </a:lnTo>
                      <a:lnTo>
                        <a:pt x="232" y="178"/>
                      </a:lnTo>
                      <a:lnTo>
                        <a:pt x="229" y="182"/>
                      </a:lnTo>
                      <a:lnTo>
                        <a:pt x="228" y="184"/>
                      </a:lnTo>
                      <a:lnTo>
                        <a:pt x="224" y="190"/>
                      </a:lnTo>
                      <a:lnTo>
                        <a:pt x="224" y="192"/>
                      </a:lnTo>
                      <a:lnTo>
                        <a:pt x="224" y="198"/>
                      </a:lnTo>
                      <a:lnTo>
                        <a:pt x="218" y="201"/>
                      </a:lnTo>
                      <a:lnTo>
                        <a:pt x="215" y="198"/>
                      </a:lnTo>
                      <a:lnTo>
                        <a:pt x="211" y="198"/>
                      </a:lnTo>
                      <a:lnTo>
                        <a:pt x="207" y="196"/>
                      </a:lnTo>
                      <a:lnTo>
                        <a:pt x="199" y="198"/>
                      </a:lnTo>
                      <a:lnTo>
                        <a:pt x="198" y="199"/>
                      </a:lnTo>
                      <a:lnTo>
                        <a:pt x="187" y="204"/>
                      </a:lnTo>
                      <a:lnTo>
                        <a:pt x="176" y="214"/>
                      </a:lnTo>
                      <a:lnTo>
                        <a:pt x="170" y="218"/>
                      </a:lnTo>
                      <a:lnTo>
                        <a:pt x="167" y="225"/>
                      </a:lnTo>
                      <a:lnTo>
                        <a:pt x="157" y="229"/>
                      </a:lnTo>
                      <a:lnTo>
                        <a:pt x="154" y="233"/>
                      </a:lnTo>
                      <a:lnTo>
                        <a:pt x="137" y="240"/>
                      </a:lnTo>
                      <a:lnTo>
                        <a:pt x="134" y="239"/>
                      </a:lnTo>
                      <a:lnTo>
                        <a:pt x="133" y="243"/>
                      </a:lnTo>
                      <a:lnTo>
                        <a:pt x="131" y="244"/>
                      </a:lnTo>
                      <a:lnTo>
                        <a:pt x="124" y="248"/>
                      </a:lnTo>
                      <a:lnTo>
                        <a:pt x="115" y="248"/>
                      </a:lnTo>
                      <a:lnTo>
                        <a:pt x="108" y="235"/>
                      </a:lnTo>
                      <a:lnTo>
                        <a:pt x="107" y="234"/>
                      </a:lnTo>
                      <a:lnTo>
                        <a:pt x="101" y="240"/>
                      </a:lnTo>
                      <a:lnTo>
                        <a:pt x="93" y="246"/>
                      </a:lnTo>
                      <a:lnTo>
                        <a:pt x="87" y="246"/>
                      </a:lnTo>
                      <a:lnTo>
                        <a:pt x="72" y="241"/>
                      </a:lnTo>
                      <a:lnTo>
                        <a:pt x="70" y="244"/>
                      </a:lnTo>
                      <a:lnTo>
                        <a:pt x="66" y="245"/>
                      </a:lnTo>
                      <a:lnTo>
                        <a:pt x="66" y="247"/>
                      </a:lnTo>
                      <a:lnTo>
                        <a:pt x="64" y="252"/>
                      </a:lnTo>
                      <a:lnTo>
                        <a:pt x="61" y="254"/>
                      </a:lnTo>
                      <a:lnTo>
                        <a:pt x="60" y="253"/>
                      </a:lnTo>
                      <a:lnTo>
                        <a:pt x="56" y="250"/>
                      </a:lnTo>
                      <a:lnTo>
                        <a:pt x="55" y="252"/>
                      </a:lnTo>
                      <a:lnTo>
                        <a:pt x="52" y="249"/>
                      </a:lnTo>
                      <a:lnTo>
                        <a:pt x="50" y="253"/>
                      </a:lnTo>
                      <a:lnTo>
                        <a:pt x="51" y="254"/>
                      </a:lnTo>
                      <a:lnTo>
                        <a:pt x="51" y="259"/>
                      </a:lnTo>
                      <a:lnTo>
                        <a:pt x="51" y="262"/>
                      </a:lnTo>
                      <a:lnTo>
                        <a:pt x="48" y="264"/>
                      </a:lnTo>
                      <a:lnTo>
                        <a:pt x="38" y="271"/>
                      </a:lnTo>
                      <a:lnTo>
                        <a:pt x="35" y="277"/>
                      </a:lnTo>
                      <a:lnTo>
                        <a:pt x="31" y="282"/>
                      </a:lnTo>
                      <a:lnTo>
                        <a:pt x="18" y="296"/>
                      </a:lnTo>
                      <a:lnTo>
                        <a:pt x="2" y="308"/>
                      </a:lnTo>
                      <a:lnTo>
                        <a:pt x="4" y="312"/>
                      </a:lnTo>
                      <a:lnTo>
                        <a:pt x="3" y="313"/>
                      </a:lnTo>
                      <a:lnTo>
                        <a:pt x="3" y="316"/>
                      </a:lnTo>
                      <a:lnTo>
                        <a:pt x="2" y="317"/>
                      </a:lnTo>
                      <a:lnTo>
                        <a:pt x="2" y="318"/>
                      </a:lnTo>
                      <a:lnTo>
                        <a:pt x="0" y="319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7" name="Freeform 20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211883BD-F5EE-4627-BA89-040C73D2D2E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38170" y="4475790"/>
                  <a:ext cx="621543" cy="806095"/>
                </a:xfrm>
                <a:custGeom>
                  <a:avLst/>
                  <a:gdLst>
                    <a:gd name="T0" fmla="*/ 2147483647 w 391"/>
                    <a:gd name="T1" fmla="*/ 2147483647 h 523"/>
                    <a:gd name="T2" fmla="*/ 2147483647 w 391"/>
                    <a:gd name="T3" fmla="*/ 2147483647 h 523"/>
                    <a:gd name="T4" fmla="*/ 2147483647 w 391"/>
                    <a:gd name="T5" fmla="*/ 2147483647 h 523"/>
                    <a:gd name="T6" fmla="*/ 2147483647 w 391"/>
                    <a:gd name="T7" fmla="*/ 2147483647 h 523"/>
                    <a:gd name="T8" fmla="*/ 2147483647 w 391"/>
                    <a:gd name="T9" fmla="*/ 2147483647 h 523"/>
                    <a:gd name="T10" fmla="*/ 2147483647 w 391"/>
                    <a:gd name="T11" fmla="*/ 2147483647 h 523"/>
                    <a:gd name="T12" fmla="*/ 2147483647 w 391"/>
                    <a:gd name="T13" fmla="*/ 2147483647 h 523"/>
                    <a:gd name="T14" fmla="*/ 2147483647 w 391"/>
                    <a:gd name="T15" fmla="*/ 2147483647 h 523"/>
                    <a:gd name="T16" fmla="*/ 2147483647 w 391"/>
                    <a:gd name="T17" fmla="*/ 2147483647 h 523"/>
                    <a:gd name="T18" fmla="*/ 2147483647 w 391"/>
                    <a:gd name="T19" fmla="*/ 2147483647 h 523"/>
                    <a:gd name="T20" fmla="*/ 2147483647 w 391"/>
                    <a:gd name="T21" fmla="*/ 2147483647 h 523"/>
                    <a:gd name="T22" fmla="*/ 2147483647 w 391"/>
                    <a:gd name="T23" fmla="*/ 2147483647 h 523"/>
                    <a:gd name="T24" fmla="*/ 2147483647 w 391"/>
                    <a:gd name="T25" fmla="*/ 2147483647 h 523"/>
                    <a:gd name="T26" fmla="*/ 2147483647 w 391"/>
                    <a:gd name="T27" fmla="*/ 2147483647 h 523"/>
                    <a:gd name="T28" fmla="*/ 2147483647 w 391"/>
                    <a:gd name="T29" fmla="*/ 2147483647 h 523"/>
                    <a:gd name="T30" fmla="*/ 2147483647 w 391"/>
                    <a:gd name="T31" fmla="*/ 2147483647 h 523"/>
                    <a:gd name="T32" fmla="*/ 2147483647 w 391"/>
                    <a:gd name="T33" fmla="*/ 2147483647 h 523"/>
                    <a:gd name="T34" fmla="*/ 2147483647 w 391"/>
                    <a:gd name="T35" fmla="*/ 2147483647 h 523"/>
                    <a:gd name="T36" fmla="*/ 2147483647 w 391"/>
                    <a:gd name="T37" fmla="*/ 2147483647 h 523"/>
                    <a:gd name="T38" fmla="*/ 2147483647 w 391"/>
                    <a:gd name="T39" fmla="*/ 2147483647 h 523"/>
                    <a:gd name="T40" fmla="*/ 2147483647 w 391"/>
                    <a:gd name="T41" fmla="*/ 2147483647 h 523"/>
                    <a:gd name="T42" fmla="*/ 2147483647 w 391"/>
                    <a:gd name="T43" fmla="*/ 2147483647 h 523"/>
                    <a:gd name="T44" fmla="*/ 2147483647 w 391"/>
                    <a:gd name="T45" fmla="*/ 2147483647 h 523"/>
                    <a:gd name="T46" fmla="*/ 2147483647 w 391"/>
                    <a:gd name="T47" fmla="*/ 2147483647 h 523"/>
                    <a:gd name="T48" fmla="*/ 2147483647 w 391"/>
                    <a:gd name="T49" fmla="*/ 2147483647 h 523"/>
                    <a:gd name="T50" fmla="*/ 2147483647 w 391"/>
                    <a:gd name="T51" fmla="*/ 2147483647 h 523"/>
                    <a:gd name="T52" fmla="*/ 2147483647 w 391"/>
                    <a:gd name="T53" fmla="*/ 2147483647 h 523"/>
                    <a:gd name="T54" fmla="*/ 2147483647 w 391"/>
                    <a:gd name="T55" fmla="*/ 2147483647 h 523"/>
                    <a:gd name="T56" fmla="*/ 2147483647 w 391"/>
                    <a:gd name="T57" fmla="*/ 2147483647 h 523"/>
                    <a:gd name="T58" fmla="*/ 2147483647 w 391"/>
                    <a:gd name="T59" fmla="*/ 2147483647 h 523"/>
                    <a:gd name="T60" fmla="*/ 2147483647 w 391"/>
                    <a:gd name="T61" fmla="*/ 2147483647 h 523"/>
                    <a:gd name="T62" fmla="*/ 2147483647 w 391"/>
                    <a:gd name="T63" fmla="*/ 2147483647 h 523"/>
                    <a:gd name="T64" fmla="*/ 2147483647 w 391"/>
                    <a:gd name="T65" fmla="*/ 2147483647 h 523"/>
                    <a:gd name="T66" fmla="*/ 2147483647 w 391"/>
                    <a:gd name="T67" fmla="*/ 2147483647 h 523"/>
                    <a:gd name="T68" fmla="*/ 2147483647 w 391"/>
                    <a:gd name="T69" fmla="*/ 2147483647 h 523"/>
                    <a:gd name="T70" fmla="*/ 2147483647 w 391"/>
                    <a:gd name="T71" fmla="*/ 2147483647 h 523"/>
                    <a:gd name="T72" fmla="*/ 2147483647 w 391"/>
                    <a:gd name="T73" fmla="*/ 2147483647 h 523"/>
                    <a:gd name="T74" fmla="*/ 2147483647 w 391"/>
                    <a:gd name="T75" fmla="*/ 2147483647 h 523"/>
                    <a:gd name="T76" fmla="*/ 2147483647 w 391"/>
                    <a:gd name="T77" fmla="*/ 2147483647 h 523"/>
                    <a:gd name="T78" fmla="*/ 2147483647 w 391"/>
                    <a:gd name="T79" fmla="*/ 2147483647 h 523"/>
                    <a:gd name="T80" fmla="*/ 2147483647 w 391"/>
                    <a:gd name="T81" fmla="*/ 2147483647 h 523"/>
                    <a:gd name="T82" fmla="*/ 2147483647 w 391"/>
                    <a:gd name="T83" fmla="*/ 2147483647 h 523"/>
                    <a:gd name="T84" fmla="*/ 2147483647 w 391"/>
                    <a:gd name="T85" fmla="*/ 2147483647 h 523"/>
                    <a:gd name="T86" fmla="*/ 2147483647 w 391"/>
                    <a:gd name="T87" fmla="*/ 2147483647 h 523"/>
                    <a:gd name="T88" fmla="*/ 2147483647 w 391"/>
                    <a:gd name="T89" fmla="*/ 2147483647 h 523"/>
                    <a:gd name="T90" fmla="*/ 2147483647 w 391"/>
                    <a:gd name="T91" fmla="*/ 2147483647 h 523"/>
                    <a:gd name="T92" fmla="*/ 2147483647 w 391"/>
                    <a:gd name="T93" fmla="*/ 2147483647 h 523"/>
                    <a:gd name="T94" fmla="*/ 2147483647 w 391"/>
                    <a:gd name="T95" fmla="*/ 2147483647 h 523"/>
                    <a:gd name="T96" fmla="*/ 2147483647 w 391"/>
                    <a:gd name="T97" fmla="*/ 2147483647 h 523"/>
                    <a:gd name="T98" fmla="*/ 2147483647 w 391"/>
                    <a:gd name="T99" fmla="*/ 2147483647 h 523"/>
                    <a:gd name="T100" fmla="*/ 2147483647 w 391"/>
                    <a:gd name="T101" fmla="*/ 2147483647 h 523"/>
                    <a:gd name="T102" fmla="*/ 2147483647 w 391"/>
                    <a:gd name="T103" fmla="*/ 2147483647 h 523"/>
                    <a:gd name="T104" fmla="*/ 2147483647 w 391"/>
                    <a:gd name="T105" fmla="*/ 2147483647 h 523"/>
                    <a:gd name="T106" fmla="*/ 2147483647 w 391"/>
                    <a:gd name="T107" fmla="*/ 2147483647 h 523"/>
                    <a:gd name="T108" fmla="*/ 2147483647 w 391"/>
                    <a:gd name="T109" fmla="*/ 2147483647 h 523"/>
                    <a:gd name="T110" fmla="*/ 2147483647 w 391"/>
                    <a:gd name="T111" fmla="*/ 2147483647 h 523"/>
                    <a:gd name="T112" fmla="*/ 2147483647 w 391"/>
                    <a:gd name="T113" fmla="*/ 2147483647 h 523"/>
                    <a:gd name="T114" fmla="*/ 2147483647 w 391"/>
                    <a:gd name="T115" fmla="*/ 2147483647 h 523"/>
                    <a:gd name="T116" fmla="*/ 2147483647 w 391"/>
                    <a:gd name="T117" fmla="*/ 2147483647 h 523"/>
                    <a:gd name="T118" fmla="*/ 2147483647 w 391"/>
                    <a:gd name="T119" fmla="*/ 2147483647 h 523"/>
                    <a:gd name="T120" fmla="*/ 2147483647 w 391"/>
                    <a:gd name="T121" fmla="*/ 2147483647 h 523"/>
                    <a:gd name="T122" fmla="*/ 2147483647 w 391"/>
                    <a:gd name="T123" fmla="*/ 2147483647 h 52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91"/>
                    <a:gd name="T187" fmla="*/ 0 h 523"/>
                    <a:gd name="T188" fmla="*/ 391 w 391"/>
                    <a:gd name="T189" fmla="*/ 523 h 52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91" h="523">
                      <a:moveTo>
                        <a:pt x="0" y="442"/>
                      </a:moveTo>
                      <a:lnTo>
                        <a:pt x="3" y="438"/>
                      </a:lnTo>
                      <a:lnTo>
                        <a:pt x="3" y="436"/>
                      </a:lnTo>
                      <a:lnTo>
                        <a:pt x="12" y="432"/>
                      </a:lnTo>
                      <a:lnTo>
                        <a:pt x="18" y="432"/>
                      </a:lnTo>
                      <a:lnTo>
                        <a:pt x="20" y="430"/>
                      </a:lnTo>
                      <a:lnTo>
                        <a:pt x="22" y="429"/>
                      </a:lnTo>
                      <a:lnTo>
                        <a:pt x="23" y="423"/>
                      </a:lnTo>
                      <a:lnTo>
                        <a:pt x="32" y="421"/>
                      </a:lnTo>
                      <a:lnTo>
                        <a:pt x="38" y="416"/>
                      </a:lnTo>
                      <a:lnTo>
                        <a:pt x="41" y="411"/>
                      </a:lnTo>
                      <a:lnTo>
                        <a:pt x="45" y="411"/>
                      </a:lnTo>
                      <a:lnTo>
                        <a:pt x="47" y="415"/>
                      </a:lnTo>
                      <a:lnTo>
                        <a:pt x="51" y="417"/>
                      </a:lnTo>
                      <a:lnTo>
                        <a:pt x="55" y="422"/>
                      </a:lnTo>
                      <a:lnTo>
                        <a:pt x="60" y="424"/>
                      </a:lnTo>
                      <a:lnTo>
                        <a:pt x="65" y="421"/>
                      </a:lnTo>
                      <a:lnTo>
                        <a:pt x="65" y="408"/>
                      </a:lnTo>
                      <a:lnTo>
                        <a:pt x="65" y="404"/>
                      </a:lnTo>
                      <a:lnTo>
                        <a:pt x="65" y="399"/>
                      </a:lnTo>
                      <a:lnTo>
                        <a:pt x="66" y="394"/>
                      </a:lnTo>
                      <a:lnTo>
                        <a:pt x="65" y="391"/>
                      </a:lnTo>
                      <a:lnTo>
                        <a:pt x="66" y="389"/>
                      </a:lnTo>
                      <a:lnTo>
                        <a:pt x="69" y="390"/>
                      </a:lnTo>
                      <a:lnTo>
                        <a:pt x="73" y="389"/>
                      </a:lnTo>
                      <a:lnTo>
                        <a:pt x="77" y="389"/>
                      </a:lnTo>
                      <a:lnTo>
                        <a:pt x="78" y="386"/>
                      </a:lnTo>
                      <a:lnTo>
                        <a:pt x="77" y="384"/>
                      </a:lnTo>
                      <a:lnTo>
                        <a:pt x="75" y="381"/>
                      </a:lnTo>
                      <a:lnTo>
                        <a:pt x="73" y="376"/>
                      </a:lnTo>
                      <a:lnTo>
                        <a:pt x="69" y="374"/>
                      </a:lnTo>
                      <a:lnTo>
                        <a:pt x="68" y="374"/>
                      </a:lnTo>
                      <a:lnTo>
                        <a:pt x="65" y="372"/>
                      </a:lnTo>
                      <a:lnTo>
                        <a:pt x="66" y="365"/>
                      </a:lnTo>
                      <a:lnTo>
                        <a:pt x="75" y="357"/>
                      </a:lnTo>
                      <a:lnTo>
                        <a:pt x="75" y="353"/>
                      </a:lnTo>
                      <a:lnTo>
                        <a:pt x="73" y="352"/>
                      </a:lnTo>
                      <a:lnTo>
                        <a:pt x="78" y="348"/>
                      </a:lnTo>
                      <a:lnTo>
                        <a:pt x="79" y="347"/>
                      </a:lnTo>
                      <a:lnTo>
                        <a:pt x="79" y="346"/>
                      </a:lnTo>
                      <a:lnTo>
                        <a:pt x="79" y="339"/>
                      </a:lnTo>
                      <a:lnTo>
                        <a:pt x="79" y="329"/>
                      </a:lnTo>
                      <a:lnTo>
                        <a:pt x="79" y="323"/>
                      </a:lnTo>
                      <a:lnTo>
                        <a:pt x="81" y="314"/>
                      </a:lnTo>
                      <a:lnTo>
                        <a:pt x="78" y="298"/>
                      </a:lnTo>
                      <a:lnTo>
                        <a:pt x="80" y="291"/>
                      </a:lnTo>
                      <a:lnTo>
                        <a:pt x="82" y="289"/>
                      </a:lnTo>
                      <a:lnTo>
                        <a:pt x="83" y="279"/>
                      </a:lnTo>
                      <a:lnTo>
                        <a:pt x="81" y="272"/>
                      </a:lnTo>
                      <a:lnTo>
                        <a:pt x="82" y="263"/>
                      </a:lnTo>
                      <a:lnTo>
                        <a:pt x="81" y="253"/>
                      </a:lnTo>
                      <a:lnTo>
                        <a:pt x="81" y="241"/>
                      </a:lnTo>
                      <a:lnTo>
                        <a:pt x="93" y="243"/>
                      </a:lnTo>
                      <a:lnTo>
                        <a:pt x="105" y="239"/>
                      </a:lnTo>
                      <a:lnTo>
                        <a:pt x="106" y="240"/>
                      </a:lnTo>
                      <a:lnTo>
                        <a:pt x="107" y="243"/>
                      </a:lnTo>
                      <a:lnTo>
                        <a:pt x="110" y="248"/>
                      </a:lnTo>
                      <a:lnTo>
                        <a:pt x="112" y="248"/>
                      </a:lnTo>
                      <a:lnTo>
                        <a:pt x="118" y="260"/>
                      </a:lnTo>
                      <a:lnTo>
                        <a:pt x="122" y="263"/>
                      </a:lnTo>
                      <a:lnTo>
                        <a:pt x="124" y="267"/>
                      </a:lnTo>
                      <a:lnTo>
                        <a:pt x="125" y="269"/>
                      </a:lnTo>
                      <a:lnTo>
                        <a:pt x="127" y="275"/>
                      </a:lnTo>
                      <a:lnTo>
                        <a:pt x="137" y="283"/>
                      </a:lnTo>
                      <a:lnTo>
                        <a:pt x="137" y="286"/>
                      </a:lnTo>
                      <a:lnTo>
                        <a:pt x="148" y="292"/>
                      </a:lnTo>
                      <a:lnTo>
                        <a:pt x="154" y="295"/>
                      </a:lnTo>
                      <a:lnTo>
                        <a:pt x="155" y="296"/>
                      </a:lnTo>
                      <a:lnTo>
                        <a:pt x="156" y="298"/>
                      </a:lnTo>
                      <a:lnTo>
                        <a:pt x="167" y="299"/>
                      </a:lnTo>
                      <a:lnTo>
                        <a:pt x="178" y="292"/>
                      </a:lnTo>
                      <a:lnTo>
                        <a:pt x="179" y="288"/>
                      </a:lnTo>
                      <a:lnTo>
                        <a:pt x="180" y="286"/>
                      </a:lnTo>
                      <a:lnTo>
                        <a:pt x="190" y="281"/>
                      </a:lnTo>
                      <a:lnTo>
                        <a:pt x="192" y="282"/>
                      </a:lnTo>
                      <a:lnTo>
                        <a:pt x="193" y="287"/>
                      </a:lnTo>
                      <a:lnTo>
                        <a:pt x="198" y="289"/>
                      </a:lnTo>
                      <a:lnTo>
                        <a:pt x="200" y="292"/>
                      </a:lnTo>
                      <a:lnTo>
                        <a:pt x="204" y="291"/>
                      </a:lnTo>
                      <a:lnTo>
                        <a:pt x="206" y="290"/>
                      </a:lnTo>
                      <a:lnTo>
                        <a:pt x="210" y="285"/>
                      </a:lnTo>
                      <a:lnTo>
                        <a:pt x="214" y="283"/>
                      </a:lnTo>
                      <a:lnTo>
                        <a:pt x="213" y="279"/>
                      </a:lnTo>
                      <a:lnTo>
                        <a:pt x="214" y="275"/>
                      </a:lnTo>
                      <a:lnTo>
                        <a:pt x="219" y="273"/>
                      </a:lnTo>
                      <a:lnTo>
                        <a:pt x="224" y="272"/>
                      </a:lnTo>
                      <a:lnTo>
                        <a:pt x="229" y="273"/>
                      </a:lnTo>
                      <a:lnTo>
                        <a:pt x="234" y="273"/>
                      </a:lnTo>
                      <a:lnTo>
                        <a:pt x="241" y="275"/>
                      </a:lnTo>
                      <a:lnTo>
                        <a:pt x="244" y="273"/>
                      </a:lnTo>
                      <a:lnTo>
                        <a:pt x="250" y="266"/>
                      </a:lnTo>
                      <a:lnTo>
                        <a:pt x="249" y="260"/>
                      </a:lnTo>
                      <a:lnTo>
                        <a:pt x="248" y="259"/>
                      </a:lnTo>
                      <a:lnTo>
                        <a:pt x="243" y="257"/>
                      </a:lnTo>
                      <a:lnTo>
                        <a:pt x="239" y="259"/>
                      </a:lnTo>
                      <a:lnTo>
                        <a:pt x="236" y="256"/>
                      </a:lnTo>
                      <a:lnTo>
                        <a:pt x="234" y="250"/>
                      </a:lnTo>
                      <a:lnTo>
                        <a:pt x="233" y="244"/>
                      </a:lnTo>
                      <a:lnTo>
                        <a:pt x="228" y="242"/>
                      </a:lnTo>
                      <a:lnTo>
                        <a:pt x="224" y="242"/>
                      </a:lnTo>
                      <a:lnTo>
                        <a:pt x="219" y="243"/>
                      </a:lnTo>
                      <a:lnTo>
                        <a:pt x="211" y="244"/>
                      </a:lnTo>
                      <a:lnTo>
                        <a:pt x="209" y="243"/>
                      </a:lnTo>
                      <a:lnTo>
                        <a:pt x="210" y="238"/>
                      </a:lnTo>
                      <a:lnTo>
                        <a:pt x="209" y="234"/>
                      </a:lnTo>
                      <a:lnTo>
                        <a:pt x="210" y="227"/>
                      </a:lnTo>
                      <a:lnTo>
                        <a:pt x="207" y="223"/>
                      </a:lnTo>
                      <a:lnTo>
                        <a:pt x="201" y="223"/>
                      </a:lnTo>
                      <a:lnTo>
                        <a:pt x="199" y="221"/>
                      </a:lnTo>
                      <a:lnTo>
                        <a:pt x="194" y="216"/>
                      </a:lnTo>
                      <a:lnTo>
                        <a:pt x="190" y="216"/>
                      </a:lnTo>
                      <a:lnTo>
                        <a:pt x="189" y="214"/>
                      </a:lnTo>
                      <a:lnTo>
                        <a:pt x="183" y="209"/>
                      </a:lnTo>
                      <a:lnTo>
                        <a:pt x="179" y="211"/>
                      </a:lnTo>
                      <a:lnTo>
                        <a:pt x="176" y="210"/>
                      </a:lnTo>
                      <a:lnTo>
                        <a:pt x="172" y="208"/>
                      </a:lnTo>
                      <a:lnTo>
                        <a:pt x="169" y="206"/>
                      </a:lnTo>
                      <a:lnTo>
                        <a:pt x="163" y="206"/>
                      </a:lnTo>
                      <a:lnTo>
                        <a:pt x="159" y="204"/>
                      </a:lnTo>
                      <a:lnTo>
                        <a:pt x="162" y="196"/>
                      </a:lnTo>
                      <a:lnTo>
                        <a:pt x="160" y="186"/>
                      </a:lnTo>
                      <a:lnTo>
                        <a:pt x="159" y="177"/>
                      </a:lnTo>
                      <a:lnTo>
                        <a:pt x="162" y="167"/>
                      </a:lnTo>
                      <a:lnTo>
                        <a:pt x="171" y="154"/>
                      </a:lnTo>
                      <a:lnTo>
                        <a:pt x="176" y="148"/>
                      </a:lnTo>
                      <a:lnTo>
                        <a:pt x="175" y="139"/>
                      </a:lnTo>
                      <a:lnTo>
                        <a:pt x="176" y="134"/>
                      </a:lnTo>
                      <a:lnTo>
                        <a:pt x="178" y="132"/>
                      </a:lnTo>
                      <a:lnTo>
                        <a:pt x="181" y="126"/>
                      </a:lnTo>
                      <a:lnTo>
                        <a:pt x="179" y="114"/>
                      </a:lnTo>
                      <a:lnTo>
                        <a:pt x="167" y="106"/>
                      </a:lnTo>
                      <a:lnTo>
                        <a:pt x="166" y="104"/>
                      </a:lnTo>
                      <a:lnTo>
                        <a:pt x="156" y="97"/>
                      </a:lnTo>
                      <a:lnTo>
                        <a:pt x="156" y="95"/>
                      </a:lnTo>
                      <a:lnTo>
                        <a:pt x="162" y="92"/>
                      </a:lnTo>
                      <a:lnTo>
                        <a:pt x="167" y="92"/>
                      </a:lnTo>
                      <a:lnTo>
                        <a:pt x="170" y="93"/>
                      </a:lnTo>
                      <a:lnTo>
                        <a:pt x="176" y="94"/>
                      </a:lnTo>
                      <a:lnTo>
                        <a:pt x="179" y="93"/>
                      </a:lnTo>
                      <a:lnTo>
                        <a:pt x="182" y="91"/>
                      </a:lnTo>
                      <a:lnTo>
                        <a:pt x="188" y="77"/>
                      </a:lnTo>
                      <a:lnTo>
                        <a:pt x="193" y="73"/>
                      </a:lnTo>
                      <a:lnTo>
                        <a:pt x="209" y="63"/>
                      </a:lnTo>
                      <a:lnTo>
                        <a:pt x="214" y="55"/>
                      </a:lnTo>
                      <a:lnTo>
                        <a:pt x="213" y="44"/>
                      </a:lnTo>
                      <a:lnTo>
                        <a:pt x="218" y="39"/>
                      </a:lnTo>
                      <a:lnTo>
                        <a:pt x="222" y="28"/>
                      </a:lnTo>
                      <a:lnTo>
                        <a:pt x="218" y="23"/>
                      </a:lnTo>
                      <a:lnTo>
                        <a:pt x="215" y="17"/>
                      </a:lnTo>
                      <a:lnTo>
                        <a:pt x="219" y="16"/>
                      </a:lnTo>
                      <a:lnTo>
                        <a:pt x="229" y="15"/>
                      </a:lnTo>
                      <a:lnTo>
                        <a:pt x="234" y="11"/>
                      </a:lnTo>
                      <a:lnTo>
                        <a:pt x="233" y="1"/>
                      </a:lnTo>
                      <a:lnTo>
                        <a:pt x="234" y="3"/>
                      </a:lnTo>
                      <a:lnTo>
                        <a:pt x="238" y="1"/>
                      </a:lnTo>
                      <a:lnTo>
                        <a:pt x="248" y="1"/>
                      </a:lnTo>
                      <a:lnTo>
                        <a:pt x="251" y="0"/>
                      </a:lnTo>
                      <a:lnTo>
                        <a:pt x="254" y="0"/>
                      </a:lnTo>
                      <a:lnTo>
                        <a:pt x="260" y="10"/>
                      </a:lnTo>
                      <a:lnTo>
                        <a:pt x="255" y="26"/>
                      </a:lnTo>
                      <a:lnTo>
                        <a:pt x="257" y="32"/>
                      </a:lnTo>
                      <a:lnTo>
                        <a:pt x="262" y="35"/>
                      </a:lnTo>
                      <a:lnTo>
                        <a:pt x="265" y="42"/>
                      </a:lnTo>
                      <a:lnTo>
                        <a:pt x="269" y="43"/>
                      </a:lnTo>
                      <a:lnTo>
                        <a:pt x="273" y="42"/>
                      </a:lnTo>
                      <a:lnTo>
                        <a:pt x="278" y="46"/>
                      </a:lnTo>
                      <a:lnTo>
                        <a:pt x="286" y="51"/>
                      </a:lnTo>
                      <a:lnTo>
                        <a:pt x="286" y="61"/>
                      </a:lnTo>
                      <a:lnTo>
                        <a:pt x="282" y="64"/>
                      </a:lnTo>
                      <a:lnTo>
                        <a:pt x="273" y="68"/>
                      </a:lnTo>
                      <a:lnTo>
                        <a:pt x="268" y="74"/>
                      </a:lnTo>
                      <a:lnTo>
                        <a:pt x="265" y="73"/>
                      </a:lnTo>
                      <a:lnTo>
                        <a:pt x="264" y="68"/>
                      </a:lnTo>
                      <a:lnTo>
                        <a:pt x="262" y="68"/>
                      </a:lnTo>
                      <a:lnTo>
                        <a:pt x="258" y="69"/>
                      </a:lnTo>
                      <a:lnTo>
                        <a:pt x="252" y="74"/>
                      </a:lnTo>
                      <a:lnTo>
                        <a:pt x="248" y="120"/>
                      </a:lnTo>
                      <a:lnTo>
                        <a:pt x="255" y="124"/>
                      </a:lnTo>
                      <a:lnTo>
                        <a:pt x="258" y="128"/>
                      </a:lnTo>
                      <a:lnTo>
                        <a:pt x="262" y="129"/>
                      </a:lnTo>
                      <a:lnTo>
                        <a:pt x="269" y="129"/>
                      </a:lnTo>
                      <a:lnTo>
                        <a:pt x="269" y="134"/>
                      </a:lnTo>
                      <a:lnTo>
                        <a:pt x="273" y="142"/>
                      </a:lnTo>
                      <a:lnTo>
                        <a:pt x="276" y="142"/>
                      </a:lnTo>
                      <a:lnTo>
                        <a:pt x="279" y="141"/>
                      </a:lnTo>
                      <a:lnTo>
                        <a:pt x="282" y="139"/>
                      </a:lnTo>
                      <a:lnTo>
                        <a:pt x="286" y="133"/>
                      </a:lnTo>
                      <a:lnTo>
                        <a:pt x="292" y="129"/>
                      </a:lnTo>
                      <a:lnTo>
                        <a:pt x="296" y="125"/>
                      </a:lnTo>
                      <a:lnTo>
                        <a:pt x="297" y="119"/>
                      </a:lnTo>
                      <a:lnTo>
                        <a:pt x="304" y="116"/>
                      </a:lnTo>
                      <a:lnTo>
                        <a:pt x="305" y="117"/>
                      </a:lnTo>
                      <a:lnTo>
                        <a:pt x="306" y="117"/>
                      </a:lnTo>
                      <a:lnTo>
                        <a:pt x="309" y="117"/>
                      </a:lnTo>
                      <a:lnTo>
                        <a:pt x="311" y="117"/>
                      </a:lnTo>
                      <a:lnTo>
                        <a:pt x="315" y="119"/>
                      </a:lnTo>
                      <a:lnTo>
                        <a:pt x="318" y="124"/>
                      </a:lnTo>
                      <a:lnTo>
                        <a:pt x="321" y="125"/>
                      </a:lnTo>
                      <a:lnTo>
                        <a:pt x="344" y="138"/>
                      </a:lnTo>
                      <a:lnTo>
                        <a:pt x="349" y="138"/>
                      </a:lnTo>
                      <a:lnTo>
                        <a:pt x="352" y="138"/>
                      </a:lnTo>
                      <a:lnTo>
                        <a:pt x="350" y="145"/>
                      </a:lnTo>
                      <a:lnTo>
                        <a:pt x="348" y="145"/>
                      </a:lnTo>
                      <a:lnTo>
                        <a:pt x="345" y="148"/>
                      </a:lnTo>
                      <a:lnTo>
                        <a:pt x="342" y="152"/>
                      </a:lnTo>
                      <a:lnTo>
                        <a:pt x="339" y="153"/>
                      </a:lnTo>
                      <a:lnTo>
                        <a:pt x="334" y="160"/>
                      </a:lnTo>
                      <a:lnTo>
                        <a:pt x="333" y="164"/>
                      </a:lnTo>
                      <a:lnTo>
                        <a:pt x="329" y="165"/>
                      </a:lnTo>
                      <a:lnTo>
                        <a:pt x="325" y="170"/>
                      </a:lnTo>
                      <a:lnTo>
                        <a:pt x="325" y="173"/>
                      </a:lnTo>
                      <a:lnTo>
                        <a:pt x="319" y="185"/>
                      </a:lnTo>
                      <a:lnTo>
                        <a:pt x="315" y="199"/>
                      </a:lnTo>
                      <a:lnTo>
                        <a:pt x="313" y="206"/>
                      </a:lnTo>
                      <a:lnTo>
                        <a:pt x="306" y="220"/>
                      </a:lnTo>
                      <a:lnTo>
                        <a:pt x="306" y="223"/>
                      </a:lnTo>
                      <a:lnTo>
                        <a:pt x="304" y="225"/>
                      </a:lnTo>
                      <a:lnTo>
                        <a:pt x="300" y="228"/>
                      </a:lnTo>
                      <a:lnTo>
                        <a:pt x="296" y="234"/>
                      </a:lnTo>
                      <a:lnTo>
                        <a:pt x="296" y="238"/>
                      </a:lnTo>
                      <a:lnTo>
                        <a:pt x="296" y="240"/>
                      </a:lnTo>
                      <a:lnTo>
                        <a:pt x="299" y="242"/>
                      </a:lnTo>
                      <a:lnTo>
                        <a:pt x="305" y="248"/>
                      </a:lnTo>
                      <a:lnTo>
                        <a:pt x="305" y="250"/>
                      </a:lnTo>
                      <a:lnTo>
                        <a:pt x="300" y="257"/>
                      </a:lnTo>
                      <a:lnTo>
                        <a:pt x="299" y="259"/>
                      </a:lnTo>
                      <a:lnTo>
                        <a:pt x="300" y="262"/>
                      </a:lnTo>
                      <a:lnTo>
                        <a:pt x="301" y="264"/>
                      </a:lnTo>
                      <a:lnTo>
                        <a:pt x="311" y="269"/>
                      </a:lnTo>
                      <a:lnTo>
                        <a:pt x="314" y="269"/>
                      </a:lnTo>
                      <a:lnTo>
                        <a:pt x="315" y="270"/>
                      </a:lnTo>
                      <a:lnTo>
                        <a:pt x="321" y="273"/>
                      </a:lnTo>
                      <a:lnTo>
                        <a:pt x="327" y="275"/>
                      </a:lnTo>
                      <a:lnTo>
                        <a:pt x="330" y="275"/>
                      </a:lnTo>
                      <a:lnTo>
                        <a:pt x="337" y="279"/>
                      </a:lnTo>
                      <a:lnTo>
                        <a:pt x="345" y="279"/>
                      </a:lnTo>
                      <a:lnTo>
                        <a:pt x="353" y="280"/>
                      </a:lnTo>
                      <a:lnTo>
                        <a:pt x="359" y="282"/>
                      </a:lnTo>
                      <a:lnTo>
                        <a:pt x="360" y="285"/>
                      </a:lnTo>
                      <a:lnTo>
                        <a:pt x="363" y="286"/>
                      </a:lnTo>
                      <a:lnTo>
                        <a:pt x="360" y="293"/>
                      </a:lnTo>
                      <a:lnTo>
                        <a:pt x="356" y="298"/>
                      </a:lnTo>
                      <a:lnTo>
                        <a:pt x="350" y="301"/>
                      </a:lnTo>
                      <a:lnTo>
                        <a:pt x="335" y="305"/>
                      </a:lnTo>
                      <a:lnTo>
                        <a:pt x="330" y="302"/>
                      </a:lnTo>
                      <a:lnTo>
                        <a:pt x="326" y="307"/>
                      </a:lnTo>
                      <a:lnTo>
                        <a:pt x="320" y="307"/>
                      </a:lnTo>
                      <a:lnTo>
                        <a:pt x="318" y="305"/>
                      </a:lnTo>
                      <a:lnTo>
                        <a:pt x="315" y="308"/>
                      </a:lnTo>
                      <a:lnTo>
                        <a:pt x="314" y="312"/>
                      </a:lnTo>
                      <a:lnTo>
                        <a:pt x="311" y="346"/>
                      </a:lnTo>
                      <a:lnTo>
                        <a:pt x="309" y="349"/>
                      </a:lnTo>
                      <a:lnTo>
                        <a:pt x="306" y="350"/>
                      </a:lnTo>
                      <a:lnTo>
                        <a:pt x="300" y="355"/>
                      </a:lnTo>
                      <a:lnTo>
                        <a:pt x="296" y="362"/>
                      </a:lnTo>
                      <a:lnTo>
                        <a:pt x="295" y="363"/>
                      </a:lnTo>
                      <a:lnTo>
                        <a:pt x="293" y="367"/>
                      </a:lnTo>
                      <a:lnTo>
                        <a:pt x="291" y="369"/>
                      </a:lnTo>
                      <a:lnTo>
                        <a:pt x="291" y="382"/>
                      </a:lnTo>
                      <a:lnTo>
                        <a:pt x="297" y="387"/>
                      </a:lnTo>
                      <a:lnTo>
                        <a:pt x="300" y="389"/>
                      </a:lnTo>
                      <a:lnTo>
                        <a:pt x="309" y="390"/>
                      </a:lnTo>
                      <a:lnTo>
                        <a:pt x="311" y="391"/>
                      </a:lnTo>
                      <a:lnTo>
                        <a:pt x="315" y="391"/>
                      </a:lnTo>
                      <a:lnTo>
                        <a:pt x="324" y="394"/>
                      </a:lnTo>
                      <a:lnTo>
                        <a:pt x="328" y="397"/>
                      </a:lnTo>
                      <a:lnTo>
                        <a:pt x="328" y="399"/>
                      </a:lnTo>
                      <a:lnTo>
                        <a:pt x="327" y="407"/>
                      </a:lnTo>
                      <a:lnTo>
                        <a:pt x="327" y="411"/>
                      </a:lnTo>
                      <a:lnTo>
                        <a:pt x="330" y="416"/>
                      </a:lnTo>
                      <a:lnTo>
                        <a:pt x="334" y="428"/>
                      </a:lnTo>
                      <a:lnTo>
                        <a:pt x="344" y="429"/>
                      </a:lnTo>
                      <a:lnTo>
                        <a:pt x="347" y="426"/>
                      </a:lnTo>
                      <a:lnTo>
                        <a:pt x="348" y="426"/>
                      </a:lnTo>
                      <a:lnTo>
                        <a:pt x="350" y="424"/>
                      </a:lnTo>
                      <a:lnTo>
                        <a:pt x="352" y="425"/>
                      </a:lnTo>
                      <a:lnTo>
                        <a:pt x="356" y="425"/>
                      </a:lnTo>
                      <a:lnTo>
                        <a:pt x="363" y="423"/>
                      </a:lnTo>
                      <a:lnTo>
                        <a:pt x="370" y="419"/>
                      </a:lnTo>
                      <a:lnTo>
                        <a:pt x="378" y="419"/>
                      </a:lnTo>
                      <a:lnTo>
                        <a:pt x="379" y="422"/>
                      </a:lnTo>
                      <a:lnTo>
                        <a:pt x="383" y="432"/>
                      </a:lnTo>
                      <a:lnTo>
                        <a:pt x="386" y="434"/>
                      </a:lnTo>
                      <a:lnTo>
                        <a:pt x="390" y="437"/>
                      </a:lnTo>
                      <a:lnTo>
                        <a:pt x="383" y="451"/>
                      </a:lnTo>
                      <a:lnTo>
                        <a:pt x="381" y="452"/>
                      </a:lnTo>
                      <a:lnTo>
                        <a:pt x="378" y="455"/>
                      </a:lnTo>
                      <a:lnTo>
                        <a:pt x="372" y="457"/>
                      </a:lnTo>
                      <a:lnTo>
                        <a:pt x="369" y="456"/>
                      </a:lnTo>
                      <a:lnTo>
                        <a:pt x="360" y="458"/>
                      </a:lnTo>
                      <a:lnTo>
                        <a:pt x="352" y="463"/>
                      </a:lnTo>
                      <a:lnTo>
                        <a:pt x="345" y="469"/>
                      </a:lnTo>
                      <a:lnTo>
                        <a:pt x="341" y="472"/>
                      </a:lnTo>
                      <a:lnTo>
                        <a:pt x="336" y="472"/>
                      </a:lnTo>
                      <a:lnTo>
                        <a:pt x="331" y="472"/>
                      </a:lnTo>
                      <a:lnTo>
                        <a:pt x="324" y="467"/>
                      </a:lnTo>
                      <a:lnTo>
                        <a:pt x="321" y="467"/>
                      </a:lnTo>
                      <a:lnTo>
                        <a:pt x="314" y="468"/>
                      </a:lnTo>
                      <a:lnTo>
                        <a:pt x="311" y="469"/>
                      </a:lnTo>
                      <a:lnTo>
                        <a:pt x="304" y="471"/>
                      </a:lnTo>
                      <a:lnTo>
                        <a:pt x="297" y="472"/>
                      </a:lnTo>
                      <a:lnTo>
                        <a:pt x="292" y="475"/>
                      </a:lnTo>
                      <a:lnTo>
                        <a:pt x="285" y="481"/>
                      </a:lnTo>
                      <a:lnTo>
                        <a:pt x="281" y="481"/>
                      </a:lnTo>
                      <a:lnTo>
                        <a:pt x="276" y="486"/>
                      </a:lnTo>
                      <a:lnTo>
                        <a:pt x="271" y="491"/>
                      </a:lnTo>
                      <a:lnTo>
                        <a:pt x="270" y="496"/>
                      </a:lnTo>
                      <a:lnTo>
                        <a:pt x="269" y="504"/>
                      </a:lnTo>
                      <a:lnTo>
                        <a:pt x="267" y="504"/>
                      </a:lnTo>
                      <a:lnTo>
                        <a:pt x="265" y="497"/>
                      </a:lnTo>
                      <a:lnTo>
                        <a:pt x="267" y="496"/>
                      </a:lnTo>
                      <a:lnTo>
                        <a:pt x="263" y="490"/>
                      </a:lnTo>
                      <a:lnTo>
                        <a:pt x="261" y="494"/>
                      </a:lnTo>
                      <a:lnTo>
                        <a:pt x="262" y="497"/>
                      </a:lnTo>
                      <a:lnTo>
                        <a:pt x="257" y="497"/>
                      </a:lnTo>
                      <a:lnTo>
                        <a:pt x="253" y="494"/>
                      </a:lnTo>
                      <a:lnTo>
                        <a:pt x="249" y="478"/>
                      </a:lnTo>
                      <a:lnTo>
                        <a:pt x="237" y="467"/>
                      </a:lnTo>
                      <a:lnTo>
                        <a:pt x="239" y="448"/>
                      </a:lnTo>
                      <a:lnTo>
                        <a:pt x="239" y="447"/>
                      </a:lnTo>
                      <a:lnTo>
                        <a:pt x="234" y="444"/>
                      </a:lnTo>
                      <a:lnTo>
                        <a:pt x="222" y="447"/>
                      </a:lnTo>
                      <a:lnTo>
                        <a:pt x="218" y="447"/>
                      </a:lnTo>
                      <a:lnTo>
                        <a:pt x="213" y="453"/>
                      </a:lnTo>
                      <a:lnTo>
                        <a:pt x="205" y="457"/>
                      </a:lnTo>
                      <a:lnTo>
                        <a:pt x="195" y="480"/>
                      </a:lnTo>
                      <a:lnTo>
                        <a:pt x="198" y="481"/>
                      </a:lnTo>
                      <a:lnTo>
                        <a:pt x="200" y="491"/>
                      </a:lnTo>
                      <a:lnTo>
                        <a:pt x="205" y="494"/>
                      </a:lnTo>
                      <a:lnTo>
                        <a:pt x="209" y="497"/>
                      </a:lnTo>
                      <a:lnTo>
                        <a:pt x="209" y="499"/>
                      </a:lnTo>
                      <a:lnTo>
                        <a:pt x="209" y="503"/>
                      </a:lnTo>
                      <a:lnTo>
                        <a:pt x="198" y="510"/>
                      </a:lnTo>
                      <a:lnTo>
                        <a:pt x="193" y="510"/>
                      </a:lnTo>
                      <a:lnTo>
                        <a:pt x="190" y="513"/>
                      </a:lnTo>
                      <a:lnTo>
                        <a:pt x="185" y="505"/>
                      </a:lnTo>
                      <a:lnTo>
                        <a:pt x="182" y="504"/>
                      </a:lnTo>
                      <a:lnTo>
                        <a:pt x="171" y="504"/>
                      </a:lnTo>
                      <a:lnTo>
                        <a:pt x="165" y="503"/>
                      </a:lnTo>
                      <a:lnTo>
                        <a:pt x="156" y="497"/>
                      </a:lnTo>
                      <a:lnTo>
                        <a:pt x="152" y="499"/>
                      </a:lnTo>
                      <a:lnTo>
                        <a:pt x="147" y="499"/>
                      </a:lnTo>
                      <a:lnTo>
                        <a:pt x="141" y="499"/>
                      </a:lnTo>
                      <a:lnTo>
                        <a:pt x="137" y="497"/>
                      </a:lnTo>
                      <a:lnTo>
                        <a:pt x="132" y="503"/>
                      </a:lnTo>
                      <a:lnTo>
                        <a:pt x="132" y="519"/>
                      </a:lnTo>
                      <a:lnTo>
                        <a:pt x="127" y="522"/>
                      </a:lnTo>
                      <a:lnTo>
                        <a:pt x="124" y="515"/>
                      </a:lnTo>
                      <a:lnTo>
                        <a:pt x="122" y="514"/>
                      </a:lnTo>
                      <a:lnTo>
                        <a:pt x="123" y="509"/>
                      </a:lnTo>
                      <a:lnTo>
                        <a:pt x="120" y="507"/>
                      </a:lnTo>
                      <a:lnTo>
                        <a:pt x="117" y="514"/>
                      </a:lnTo>
                      <a:lnTo>
                        <a:pt x="113" y="516"/>
                      </a:lnTo>
                      <a:lnTo>
                        <a:pt x="109" y="511"/>
                      </a:lnTo>
                      <a:lnTo>
                        <a:pt x="107" y="515"/>
                      </a:lnTo>
                      <a:lnTo>
                        <a:pt x="103" y="515"/>
                      </a:lnTo>
                      <a:lnTo>
                        <a:pt x="98" y="511"/>
                      </a:lnTo>
                      <a:lnTo>
                        <a:pt x="90" y="503"/>
                      </a:lnTo>
                      <a:lnTo>
                        <a:pt x="84" y="499"/>
                      </a:lnTo>
                      <a:lnTo>
                        <a:pt x="74" y="499"/>
                      </a:lnTo>
                      <a:lnTo>
                        <a:pt x="66" y="499"/>
                      </a:lnTo>
                      <a:lnTo>
                        <a:pt x="64" y="496"/>
                      </a:lnTo>
                      <a:lnTo>
                        <a:pt x="50" y="487"/>
                      </a:lnTo>
                      <a:lnTo>
                        <a:pt x="47" y="481"/>
                      </a:lnTo>
                      <a:lnTo>
                        <a:pt x="45" y="478"/>
                      </a:lnTo>
                      <a:lnTo>
                        <a:pt x="40" y="474"/>
                      </a:lnTo>
                      <a:lnTo>
                        <a:pt x="30" y="472"/>
                      </a:lnTo>
                      <a:lnTo>
                        <a:pt x="25" y="468"/>
                      </a:lnTo>
                      <a:lnTo>
                        <a:pt x="23" y="461"/>
                      </a:lnTo>
                      <a:lnTo>
                        <a:pt x="22" y="457"/>
                      </a:lnTo>
                      <a:lnTo>
                        <a:pt x="18" y="456"/>
                      </a:lnTo>
                      <a:lnTo>
                        <a:pt x="13" y="455"/>
                      </a:lnTo>
                      <a:lnTo>
                        <a:pt x="0" y="442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8" name="Freeform 2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08170145-FD98-4FB4-B67E-6A2E44250D4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73216" y="5054712"/>
                  <a:ext cx="1321186" cy="835405"/>
                </a:xfrm>
                <a:custGeom>
                  <a:avLst/>
                  <a:gdLst>
                    <a:gd name="T0" fmla="*/ 2147483647 w 834"/>
                    <a:gd name="T1" fmla="*/ 2147483647 h 541"/>
                    <a:gd name="T2" fmla="*/ 2147483647 w 834"/>
                    <a:gd name="T3" fmla="*/ 2147483647 h 541"/>
                    <a:gd name="T4" fmla="*/ 2147483647 w 834"/>
                    <a:gd name="T5" fmla="*/ 2147483647 h 541"/>
                    <a:gd name="T6" fmla="*/ 2147483647 w 834"/>
                    <a:gd name="T7" fmla="*/ 2147483647 h 541"/>
                    <a:gd name="T8" fmla="*/ 2147483647 w 834"/>
                    <a:gd name="T9" fmla="*/ 2147483647 h 541"/>
                    <a:gd name="T10" fmla="*/ 2147483647 w 834"/>
                    <a:gd name="T11" fmla="*/ 2147483647 h 541"/>
                    <a:gd name="T12" fmla="*/ 2147483647 w 834"/>
                    <a:gd name="T13" fmla="*/ 2147483647 h 541"/>
                    <a:gd name="T14" fmla="*/ 2147483647 w 834"/>
                    <a:gd name="T15" fmla="*/ 2147483647 h 541"/>
                    <a:gd name="T16" fmla="*/ 2147483647 w 834"/>
                    <a:gd name="T17" fmla="*/ 2147483647 h 541"/>
                    <a:gd name="T18" fmla="*/ 2147483647 w 834"/>
                    <a:gd name="T19" fmla="*/ 2147483647 h 541"/>
                    <a:gd name="T20" fmla="*/ 2147483647 w 834"/>
                    <a:gd name="T21" fmla="*/ 2147483647 h 541"/>
                    <a:gd name="T22" fmla="*/ 2147483647 w 834"/>
                    <a:gd name="T23" fmla="*/ 2147483647 h 541"/>
                    <a:gd name="T24" fmla="*/ 2147483647 w 834"/>
                    <a:gd name="T25" fmla="*/ 2147483647 h 541"/>
                    <a:gd name="T26" fmla="*/ 2147483647 w 834"/>
                    <a:gd name="T27" fmla="*/ 2147483647 h 541"/>
                    <a:gd name="T28" fmla="*/ 2147483647 w 834"/>
                    <a:gd name="T29" fmla="*/ 2147483647 h 541"/>
                    <a:gd name="T30" fmla="*/ 2147483647 w 834"/>
                    <a:gd name="T31" fmla="*/ 2147483647 h 541"/>
                    <a:gd name="T32" fmla="*/ 2147483647 w 834"/>
                    <a:gd name="T33" fmla="*/ 2147483647 h 541"/>
                    <a:gd name="T34" fmla="*/ 2147483647 w 834"/>
                    <a:gd name="T35" fmla="*/ 2147483647 h 541"/>
                    <a:gd name="T36" fmla="*/ 2147483647 w 834"/>
                    <a:gd name="T37" fmla="*/ 2147483647 h 541"/>
                    <a:gd name="T38" fmla="*/ 2147483647 w 834"/>
                    <a:gd name="T39" fmla="*/ 2147483647 h 541"/>
                    <a:gd name="T40" fmla="*/ 2147483647 w 834"/>
                    <a:gd name="T41" fmla="*/ 2147483647 h 541"/>
                    <a:gd name="T42" fmla="*/ 2147483647 w 834"/>
                    <a:gd name="T43" fmla="*/ 2147483647 h 541"/>
                    <a:gd name="T44" fmla="*/ 2147483647 w 834"/>
                    <a:gd name="T45" fmla="*/ 2147483647 h 541"/>
                    <a:gd name="T46" fmla="*/ 2147483647 w 834"/>
                    <a:gd name="T47" fmla="*/ 2147483647 h 541"/>
                    <a:gd name="T48" fmla="*/ 2147483647 w 834"/>
                    <a:gd name="T49" fmla="*/ 2147483647 h 541"/>
                    <a:gd name="T50" fmla="*/ 2147483647 w 834"/>
                    <a:gd name="T51" fmla="*/ 2147483647 h 541"/>
                    <a:gd name="T52" fmla="*/ 2147483647 w 834"/>
                    <a:gd name="T53" fmla="*/ 2147483647 h 541"/>
                    <a:gd name="T54" fmla="*/ 2147483647 w 834"/>
                    <a:gd name="T55" fmla="*/ 2147483647 h 541"/>
                    <a:gd name="T56" fmla="*/ 2147483647 w 834"/>
                    <a:gd name="T57" fmla="*/ 2147483647 h 541"/>
                    <a:gd name="T58" fmla="*/ 2147483647 w 834"/>
                    <a:gd name="T59" fmla="*/ 2147483647 h 541"/>
                    <a:gd name="T60" fmla="*/ 2147483647 w 834"/>
                    <a:gd name="T61" fmla="*/ 2147483647 h 541"/>
                    <a:gd name="T62" fmla="*/ 2147483647 w 834"/>
                    <a:gd name="T63" fmla="*/ 2147483647 h 541"/>
                    <a:gd name="T64" fmla="*/ 2147483647 w 834"/>
                    <a:gd name="T65" fmla="*/ 2147483647 h 541"/>
                    <a:gd name="T66" fmla="*/ 2147483647 w 834"/>
                    <a:gd name="T67" fmla="*/ 2147483647 h 541"/>
                    <a:gd name="T68" fmla="*/ 2147483647 w 834"/>
                    <a:gd name="T69" fmla="*/ 2147483647 h 541"/>
                    <a:gd name="T70" fmla="*/ 2147483647 w 834"/>
                    <a:gd name="T71" fmla="*/ 2147483647 h 541"/>
                    <a:gd name="T72" fmla="*/ 2147483647 w 834"/>
                    <a:gd name="T73" fmla="*/ 2147483647 h 541"/>
                    <a:gd name="T74" fmla="*/ 2147483647 w 834"/>
                    <a:gd name="T75" fmla="*/ 2147483647 h 541"/>
                    <a:gd name="T76" fmla="*/ 2147483647 w 834"/>
                    <a:gd name="T77" fmla="*/ 2147483647 h 541"/>
                    <a:gd name="T78" fmla="*/ 2147483647 w 834"/>
                    <a:gd name="T79" fmla="*/ 2147483647 h 541"/>
                    <a:gd name="T80" fmla="*/ 2147483647 w 834"/>
                    <a:gd name="T81" fmla="*/ 2147483647 h 541"/>
                    <a:gd name="T82" fmla="*/ 2147483647 w 834"/>
                    <a:gd name="T83" fmla="*/ 2147483647 h 541"/>
                    <a:gd name="T84" fmla="*/ 2147483647 w 834"/>
                    <a:gd name="T85" fmla="*/ 2147483647 h 541"/>
                    <a:gd name="T86" fmla="*/ 2147483647 w 834"/>
                    <a:gd name="T87" fmla="*/ 2147483647 h 541"/>
                    <a:gd name="T88" fmla="*/ 2147483647 w 834"/>
                    <a:gd name="T89" fmla="*/ 2147483647 h 541"/>
                    <a:gd name="T90" fmla="*/ 2147483647 w 834"/>
                    <a:gd name="T91" fmla="*/ 2147483647 h 541"/>
                    <a:gd name="T92" fmla="*/ 2147483647 w 834"/>
                    <a:gd name="T93" fmla="*/ 2147483647 h 541"/>
                    <a:gd name="T94" fmla="*/ 2147483647 w 834"/>
                    <a:gd name="T95" fmla="*/ 2147483647 h 541"/>
                    <a:gd name="T96" fmla="*/ 2147483647 w 834"/>
                    <a:gd name="T97" fmla="*/ 2147483647 h 541"/>
                    <a:gd name="T98" fmla="*/ 2147483647 w 834"/>
                    <a:gd name="T99" fmla="*/ 2147483647 h 541"/>
                    <a:gd name="T100" fmla="*/ 2147483647 w 834"/>
                    <a:gd name="T101" fmla="*/ 2147483647 h 541"/>
                    <a:gd name="T102" fmla="*/ 2147483647 w 834"/>
                    <a:gd name="T103" fmla="*/ 2147483647 h 541"/>
                    <a:gd name="T104" fmla="*/ 2147483647 w 834"/>
                    <a:gd name="T105" fmla="*/ 2147483647 h 541"/>
                    <a:gd name="T106" fmla="*/ 2147483647 w 834"/>
                    <a:gd name="T107" fmla="*/ 2147483647 h 541"/>
                    <a:gd name="T108" fmla="*/ 2147483647 w 834"/>
                    <a:gd name="T109" fmla="*/ 2147483647 h 541"/>
                    <a:gd name="T110" fmla="*/ 2147483647 w 834"/>
                    <a:gd name="T111" fmla="*/ 2147483647 h 541"/>
                    <a:gd name="T112" fmla="*/ 2147483647 w 834"/>
                    <a:gd name="T113" fmla="*/ 2147483647 h 541"/>
                    <a:gd name="T114" fmla="*/ 2147483647 w 834"/>
                    <a:gd name="T115" fmla="*/ 2147483647 h 54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34"/>
                    <a:gd name="T175" fmla="*/ 0 h 541"/>
                    <a:gd name="T176" fmla="*/ 834 w 834"/>
                    <a:gd name="T177" fmla="*/ 541 h 54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34" h="541">
                      <a:moveTo>
                        <a:pt x="0" y="412"/>
                      </a:moveTo>
                      <a:lnTo>
                        <a:pt x="5" y="408"/>
                      </a:lnTo>
                      <a:lnTo>
                        <a:pt x="6" y="406"/>
                      </a:lnTo>
                      <a:lnTo>
                        <a:pt x="3" y="401"/>
                      </a:lnTo>
                      <a:lnTo>
                        <a:pt x="2" y="392"/>
                      </a:lnTo>
                      <a:lnTo>
                        <a:pt x="9" y="386"/>
                      </a:lnTo>
                      <a:lnTo>
                        <a:pt x="16" y="381"/>
                      </a:lnTo>
                      <a:lnTo>
                        <a:pt x="20" y="384"/>
                      </a:lnTo>
                      <a:lnTo>
                        <a:pt x="23" y="381"/>
                      </a:lnTo>
                      <a:lnTo>
                        <a:pt x="28" y="376"/>
                      </a:lnTo>
                      <a:lnTo>
                        <a:pt x="35" y="371"/>
                      </a:lnTo>
                      <a:lnTo>
                        <a:pt x="36" y="368"/>
                      </a:lnTo>
                      <a:lnTo>
                        <a:pt x="28" y="356"/>
                      </a:lnTo>
                      <a:lnTo>
                        <a:pt x="36" y="353"/>
                      </a:lnTo>
                      <a:lnTo>
                        <a:pt x="38" y="356"/>
                      </a:lnTo>
                      <a:lnTo>
                        <a:pt x="41" y="352"/>
                      </a:lnTo>
                      <a:lnTo>
                        <a:pt x="48" y="351"/>
                      </a:lnTo>
                      <a:lnTo>
                        <a:pt x="50" y="346"/>
                      </a:lnTo>
                      <a:lnTo>
                        <a:pt x="52" y="345"/>
                      </a:lnTo>
                      <a:lnTo>
                        <a:pt x="56" y="340"/>
                      </a:lnTo>
                      <a:lnTo>
                        <a:pt x="62" y="324"/>
                      </a:lnTo>
                      <a:lnTo>
                        <a:pt x="62" y="315"/>
                      </a:lnTo>
                      <a:lnTo>
                        <a:pt x="67" y="313"/>
                      </a:lnTo>
                      <a:lnTo>
                        <a:pt x="69" y="305"/>
                      </a:lnTo>
                      <a:lnTo>
                        <a:pt x="68" y="295"/>
                      </a:lnTo>
                      <a:lnTo>
                        <a:pt x="56" y="292"/>
                      </a:lnTo>
                      <a:lnTo>
                        <a:pt x="54" y="290"/>
                      </a:lnTo>
                      <a:lnTo>
                        <a:pt x="52" y="291"/>
                      </a:lnTo>
                      <a:lnTo>
                        <a:pt x="47" y="286"/>
                      </a:lnTo>
                      <a:lnTo>
                        <a:pt x="43" y="280"/>
                      </a:lnTo>
                      <a:lnTo>
                        <a:pt x="40" y="262"/>
                      </a:lnTo>
                      <a:lnTo>
                        <a:pt x="36" y="260"/>
                      </a:lnTo>
                      <a:lnTo>
                        <a:pt x="25" y="257"/>
                      </a:lnTo>
                      <a:lnTo>
                        <a:pt x="20" y="208"/>
                      </a:lnTo>
                      <a:lnTo>
                        <a:pt x="18" y="200"/>
                      </a:lnTo>
                      <a:lnTo>
                        <a:pt x="11" y="196"/>
                      </a:lnTo>
                      <a:lnTo>
                        <a:pt x="10" y="191"/>
                      </a:lnTo>
                      <a:lnTo>
                        <a:pt x="19" y="157"/>
                      </a:lnTo>
                      <a:lnTo>
                        <a:pt x="16" y="144"/>
                      </a:lnTo>
                      <a:lnTo>
                        <a:pt x="18" y="135"/>
                      </a:lnTo>
                      <a:lnTo>
                        <a:pt x="22" y="135"/>
                      </a:lnTo>
                      <a:lnTo>
                        <a:pt x="24" y="132"/>
                      </a:lnTo>
                      <a:lnTo>
                        <a:pt x="28" y="137"/>
                      </a:lnTo>
                      <a:lnTo>
                        <a:pt x="32" y="134"/>
                      </a:lnTo>
                      <a:lnTo>
                        <a:pt x="35" y="128"/>
                      </a:lnTo>
                      <a:lnTo>
                        <a:pt x="38" y="129"/>
                      </a:lnTo>
                      <a:lnTo>
                        <a:pt x="37" y="134"/>
                      </a:lnTo>
                      <a:lnTo>
                        <a:pt x="39" y="135"/>
                      </a:lnTo>
                      <a:lnTo>
                        <a:pt x="42" y="142"/>
                      </a:lnTo>
                      <a:lnTo>
                        <a:pt x="46" y="139"/>
                      </a:lnTo>
                      <a:lnTo>
                        <a:pt x="47" y="123"/>
                      </a:lnTo>
                      <a:lnTo>
                        <a:pt x="52" y="117"/>
                      </a:lnTo>
                      <a:lnTo>
                        <a:pt x="55" y="120"/>
                      </a:lnTo>
                      <a:lnTo>
                        <a:pt x="61" y="120"/>
                      </a:lnTo>
                      <a:lnTo>
                        <a:pt x="67" y="120"/>
                      </a:lnTo>
                      <a:lnTo>
                        <a:pt x="71" y="119"/>
                      </a:lnTo>
                      <a:lnTo>
                        <a:pt x="79" y="123"/>
                      </a:lnTo>
                      <a:lnTo>
                        <a:pt x="86" y="124"/>
                      </a:lnTo>
                      <a:lnTo>
                        <a:pt x="97" y="124"/>
                      </a:lnTo>
                      <a:lnTo>
                        <a:pt x="100" y="125"/>
                      </a:lnTo>
                      <a:lnTo>
                        <a:pt x="105" y="133"/>
                      </a:lnTo>
                      <a:lnTo>
                        <a:pt x="108" y="131"/>
                      </a:lnTo>
                      <a:lnTo>
                        <a:pt x="113" y="131"/>
                      </a:lnTo>
                      <a:lnTo>
                        <a:pt x="123" y="123"/>
                      </a:lnTo>
                      <a:lnTo>
                        <a:pt x="124" y="120"/>
                      </a:lnTo>
                      <a:lnTo>
                        <a:pt x="123" y="117"/>
                      </a:lnTo>
                      <a:lnTo>
                        <a:pt x="120" y="114"/>
                      </a:lnTo>
                      <a:lnTo>
                        <a:pt x="115" y="112"/>
                      </a:lnTo>
                      <a:lnTo>
                        <a:pt x="113" y="102"/>
                      </a:lnTo>
                      <a:lnTo>
                        <a:pt x="110" y="100"/>
                      </a:lnTo>
                      <a:lnTo>
                        <a:pt x="120" y="77"/>
                      </a:lnTo>
                      <a:lnTo>
                        <a:pt x="127" y="74"/>
                      </a:lnTo>
                      <a:lnTo>
                        <a:pt x="131" y="68"/>
                      </a:lnTo>
                      <a:lnTo>
                        <a:pt x="136" y="67"/>
                      </a:lnTo>
                      <a:lnTo>
                        <a:pt x="149" y="65"/>
                      </a:lnTo>
                      <a:lnTo>
                        <a:pt x="154" y="67"/>
                      </a:lnTo>
                      <a:lnTo>
                        <a:pt x="154" y="69"/>
                      </a:lnTo>
                      <a:lnTo>
                        <a:pt x="151" y="87"/>
                      </a:lnTo>
                      <a:lnTo>
                        <a:pt x="164" y="99"/>
                      </a:lnTo>
                      <a:lnTo>
                        <a:pt x="168" y="114"/>
                      </a:lnTo>
                      <a:lnTo>
                        <a:pt x="172" y="117"/>
                      </a:lnTo>
                      <a:lnTo>
                        <a:pt x="176" y="117"/>
                      </a:lnTo>
                      <a:lnTo>
                        <a:pt x="175" y="114"/>
                      </a:lnTo>
                      <a:lnTo>
                        <a:pt x="177" y="110"/>
                      </a:lnTo>
                      <a:lnTo>
                        <a:pt x="182" y="116"/>
                      </a:lnTo>
                      <a:lnTo>
                        <a:pt x="180" y="119"/>
                      </a:lnTo>
                      <a:lnTo>
                        <a:pt x="182" y="124"/>
                      </a:lnTo>
                      <a:lnTo>
                        <a:pt x="184" y="124"/>
                      </a:lnTo>
                      <a:lnTo>
                        <a:pt x="185" y="116"/>
                      </a:lnTo>
                      <a:lnTo>
                        <a:pt x="186" y="112"/>
                      </a:lnTo>
                      <a:lnTo>
                        <a:pt x="190" y="106"/>
                      </a:lnTo>
                      <a:lnTo>
                        <a:pt x="196" y="102"/>
                      </a:lnTo>
                      <a:lnTo>
                        <a:pt x="199" y="101"/>
                      </a:lnTo>
                      <a:lnTo>
                        <a:pt x="206" y="96"/>
                      </a:lnTo>
                      <a:lnTo>
                        <a:pt x="212" y="94"/>
                      </a:lnTo>
                      <a:lnTo>
                        <a:pt x="217" y="91"/>
                      </a:lnTo>
                      <a:lnTo>
                        <a:pt x="226" y="90"/>
                      </a:lnTo>
                      <a:lnTo>
                        <a:pt x="228" y="88"/>
                      </a:lnTo>
                      <a:lnTo>
                        <a:pt x="235" y="87"/>
                      </a:lnTo>
                      <a:lnTo>
                        <a:pt x="239" y="87"/>
                      </a:lnTo>
                      <a:lnTo>
                        <a:pt x="246" y="93"/>
                      </a:lnTo>
                      <a:lnTo>
                        <a:pt x="250" y="94"/>
                      </a:lnTo>
                      <a:lnTo>
                        <a:pt x="256" y="94"/>
                      </a:lnTo>
                      <a:lnTo>
                        <a:pt x="260" y="90"/>
                      </a:lnTo>
                      <a:lnTo>
                        <a:pt x="266" y="84"/>
                      </a:lnTo>
                      <a:lnTo>
                        <a:pt x="275" y="78"/>
                      </a:lnTo>
                      <a:lnTo>
                        <a:pt x="284" y="76"/>
                      </a:lnTo>
                      <a:lnTo>
                        <a:pt x="287" y="77"/>
                      </a:lnTo>
                      <a:lnTo>
                        <a:pt x="292" y="75"/>
                      </a:lnTo>
                      <a:lnTo>
                        <a:pt x="294" y="73"/>
                      </a:lnTo>
                      <a:lnTo>
                        <a:pt x="298" y="72"/>
                      </a:lnTo>
                      <a:lnTo>
                        <a:pt x="303" y="57"/>
                      </a:lnTo>
                      <a:lnTo>
                        <a:pt x="307" y="56"/>
                      </a:lnTo>
                      <a:lnTo>
                        <a:pt x="308" y="52"/>
                      </a:lnTo>
                      <a:lnTo>
                        <a:pt x="311" y="48"/>
                      </a:lnTo>
                      <a:lnTo>
                        <a:pt x="317" y="45"/>
                      </a:lnTo>
                      <a:lnTo>
                        <a:pt x="320" y="45"/>
                      </a:lnTo>
                      <a:lnTo>
                        <a:pt x="322" y="43"/>
                      </a:lnTo>
                      <a:lnTo>
                        <a:pt x="324" y="36"/>
                      </a:lnTo>
                      <a:lnTo>
                        <a:pt x="334" y="21"/>
                      </a:lnTo>
                      <a:lnTo>
                        <a:pt x="334" y="16"/>
                      </a:lnTo>
                      <a:lnTo>
                        <a:pt x="332" y="9"/>
                      </a:lnTo>
                      <a:lnTo>
                        <a:pt x="331" y="0"/>
                      </a:lnTo>
                      <a:lnTo>
                        <a:pt x="337" y="0"/>
                      </a:lnTo>
                      <a:lnTo>
                        <a:pt x="340" y="0"/>
                      </a:lnTo>
                      <a:lnTo>
                        <a:pt x="349" y="6"/>
                      </a:lnTo>
                      <a:lnTo>
                        <a:pt x="352" y="7"/>
                      </a:lnTo>
                      <a:lnTo>
                        <a:pt x="362" y="11"/>
                      </a:lnTo>
                      <a:lnTo>
                        <a:pt x="369" y="16"/>
                      </a:lnTo>
                      <a:lnTo>
                        <a:pt x="376" y="19"/>
                      </a:lnTo>
                      <a:lnTo>
                        <a:pt x="379" y="19"/>
                      </a:lnTo>
                      <a:lnTo>
                        <a:pt x="390" y="24"/>
                      </a:lnTo>
                      <a:lnTo>
                        <a:pt x="393" y="28"/>
                      </a:lnTo>
                      <a:lnTo>
                        <a:pt x="398" y="38"/>
                      </a:lnTo>
                      <a:lnTo>
                        <a:pt x="398" y="40"/>
                      </a:lnTo>
                      <a:lnTo>
                        <a:pt x="399" y="42"/>
                      </a:lnTo>
                      <a:lnTo>
                        <a:pt x="400" y="47"/>
                      </a:lnTo>
                      <a:lnTo>
                        <a:pt x="400" y="57"/>
                      </a:lnTo>
                      <a:lnTo>
                        <a:pt x="403" y="59"/>
                      </a:lnTo>
                      <a:lnTo>
                        <a:pt x="406" y="63"/>
                      </a:lnTo>
                      <a:lnTo>
                        <a:pt x="417" y="67"/>
                      </a:lnTo>
                      <a:lnTo>
                        <a:pt x="418" y="71"/>
                      </a:lnTo>
                      <a:lnTo>
                        <a:pt x="418" y="75"/>
                      </a:lnTo>
                      <a:lnTo>
                        <a:pt x="417" y="77"/>
                      </a:lnTo>
                      <a:lnTo>
                        <a:pt x="417" y="80"/>
                      </a:lnTo>
                      <a:lnTo>
                        <a:pt x="419" y="81"/>
                      </a:lnTo>
                      <a:lnTo>
                        <a:pt x="423" y="87"/>
                      </a:lnTo>
                      <a:lnTo>
                        <a:pt x="428" y="88"/>
                      </a:lnTo>
                      <a:lnTo>
                        <a:pt x="437" y="86"/>
                      </a:lnTo>
                      <a:lnTo>
                        <a:pt x="448" y="90"/>
                      </a:lnTo>
                      <a:lnTo>
                        <a:pt x="460" y="87"/>
                      </a:lnTo>
                      <a:lnTo>
                        <a:pt x="468" y="87"/>
                      </a:lnTo>
                      <a:lnTo>
                        <a:pt x="476" y="97"/>
                      </a:lnTo>
                      <a:lnTo>
                        <a:pt x="483" y="109"/>
                      </a:lnTo>
                      <a:lnTo>
                        <a:pt x="486" y="120"/>
                      </a:lnTo>
                      <a:lnTo>
                        <a:pt x="485" y="134"/>
                      </a:lnTo>
                      <a:lnTo>
                        <a:pt x="480" y="144"/>
                      </a:lnTo>
                      <a:lnTo>
                        <a:pt x="469" y="156"/>
                      </a:lnTo>
                      <a:lnTo>
                        <a:pt x="469" y="158"/>
                      </a:lnTo>
                      <a:lnTo>
                        <a:pt x="476" y="187"/>
                      </a:lnTo>
                      <a:lnTo>
                        <a:pt x="483" y="199"/>
                      </a:lnTo>
                      <a:lnTo>
                        <a:pt x="492" y="202"/>
                      </a:lnTo>
                      <a:lnTo>
                        <a:pt x="501" y="202"/>
                      </a:lnTo>
                      <a:lnTo>
                        <a:pt x="510" y="205"/>
                      </a:lnTo>
                      <a:lnTo>
                        <a:pt x="523" y="204"/>
                      </a:lnTo>
                      <a:lnTo>
                        <a:pt x="538" y="192"/>
                      </a:lnTo>
                      <a:lnTo>
                        <a:pt x="543" y="185"/>
                      </a:lnTo>
                      <a:lnTo>
                        <a:pt x="558" y="182"/>
                      </a:lnTo>
                      <a:lnTo>
                        <a:pt x="581" y="170"/>
                      </a:lnTo>
                      <a:lnTo>
                        <a:pt x="583" y="164"/>
                      </a:lnTo>
                      <a:lnTo>
                        <a:pt x="584" y="167"/>
                      </a:lnTo>
                      <a:lnTo>
                        <a:pt x="590" y="167"/>
                      </a:lnTo>
                      <a:lnTo>
                        <a:pt x="597" y="172"/>
                      </a:lnTo>
                      <a:lnTo>
                        <a:pt x="605" y="176"/>
                      </a:lnTo>
                      <a:lnTo>
                        <a:pt x="604" y="185"/>
                      </a:lnTo>
                      <a:lnTo>
                        <a:pt x="600" y="185"/>
                      </a:lnTo>
                      <a:lnTo>
                        <a:pt x="595" y="187"/>
                      </a:lnTo>
                      <a:lnTo>
                        <a:pt x="592" y="187"/>
                      </a:lnTo>
                      <a:lnTo>
                        <a:pt x="591" y="190"/>
                      </a:lnTo>
                      <a:lnTo>
                        <a:pt x="589" y="190"/>
                      </a:lnTo>
                      <a:lnTo>
                        <a:pt x="587" y="191"/>
                      </a:lnTo>
                      <a:lnTo>
                        <a:pt x="590" y="195"/>
                      </a:lnTo>
                      <a:lnTo>
                        <a:pt x="591" y="198"/>
                      </a:lnTo>
                      <a:lnTo>
                        <a:pt x="597" y="202"/>
                      </a:lnTo>
                      <a:lnTo>
                        <a:pt x="604" y="216"/>
                      </a:lnTo>
                      <a:lnTo>
                        <a:pt x="615" y="229"/>
                      </a:lnTo>
                      <a:lnTo>
                        <a:pt x="640" y="241"/>
                      </a:lnTo>
                      <a:lnTo>
                        <a:pt x="642" y="243"/>
                      </a:lnTo>
                      <a:lnTo>
                        <a:pt x="644" y="243"/>
                      </a:lnTo>
                      <a:lnTo>
                        <a:pt x="648" y="242"/>
                      </a:lnTo>
                      <a:lnTo>
                        <a:pt x="649" y="261"/>
                      </a:lnTo>
                      <a:lnTo>
                        <a:pt x="666" y="263"/>
                      </a:lnTo>
                      <a:lnTo>
                        <a:pt x="677" y="262"/>
                      </a:lnTo>
                      <a:lnTo>
                        <a:pt x="690" y="260"/>
                      </a:lnTo>
                      <a:lnTo>
                        <a:pt x="705" y="263"/>
                      </a:lnTo>
                      <a:lnTo>
                        <a:pt x="714" y="261"/>
                      </a:lnTo>
                      <a:lnTo>
                        <a:pt x="744" y="263"/>
                      </a:lnTo>
                      <a:lnTo>
                        <a:pt x="793" y="266"/>
                      </a:lnTo>
                      <a:lnTo>
                        <a:pt x="821" y="264"/>
                      </a:lnTo>
                      <a:lnTo>
                        <a:pt x="833" y="266"/>
                      </a:lnTo>
                      <a:lnTo>
                        <a:pt x="800" y="348"/>
                      </a:lnTo>
                      <a:lnTo>
                        <a:pt x="784" y="394"/>
                      </a:lnTo>
                      <a:lnTo>
                        <a:pt x="795" y="422"/>
                      </a:lnTo>
                      <a:lnTo>
                        <a:pt x="794" y="452"/>
                      </a:lnTo>
                      <a:lnTo>
                        <a:pt x="793" y="453"/>
                      </a:lnTo>
                      <a:lnTo>
                        <a:pt x="786" y="451"/>
                      </a:lnTo>
                      <a:lnTo>
                        <a:pt x="784" y="451"/>
                      </a:lnTo>
                      <a:lnTo>
                        <a:pt x="768" y="445"/>
                      </a:lnTo>
                      <a:lnTo>
                        <a:pt x="766" y="445"/>
                      </a:lnTo>
                      <a:lnTo>
                        <a:pt x="748" y="438"/>
                      </a:lnTo>
                      <a:lnTo>
                        <a:pt x="738" y="435"/>
                      </a:lnTo>
                      <a:lnTo>
                        <a:pt x="721" y="434"/>
                      </a:lnTo>
                      <a:lnTo>
                        <a:pt x="705" y="432"/>
                      </a:lnTo>
                      <a:lnTo>
                        <a:pt x="689" y="431"/>
                      </a:lnTo>
                      <a:lnTo>
                        <a:pt x="687" y="432"/>
                      </a:lnTo>
                      <a:lnTo>
                        <a:pt x="685" y="428"/>
                      </a:lnTo>
                      <a:lnTo>
                        <a:pt x="691" y="425"/>
                      </a:lnTo>
                      <a:lnTo>
                        <a:pt x="697" y="424"/>
                      </a:lnTo>
                      <a:lnTo>
                        <a:pt x="706" y="421"/>
                      </a:lnTo>
                      <a:lnTo>
                        <a:pt x="706" y="418"/>
                      </a:lnTo>
                      <a:lnTo>
                        <a:pt x="708" y="417"/>
                      </a:lnTo>
                      <a:lnTo>
                        <a:pt x="712" y="410"/>
                      </a:lnTo>
                      <a:lnTo>
                        <a:pt x="711" y="408"/>
                      </a:lnTo>
                      <a:lnTo>
                        <a:pt x="708" y="405"/>
                      </a:lnTo>
                      <a:lnTo>
                        <a:pt x="702" y="403"/>
                      </a:lnTo>
                      <a:lnTo>
                        <a:pt x="695" y="401"/>
                      </a:lnTo>
                      <a:lnTo>
                        <a:pt x="691" y="406"/>
                      </a:lnTo>
                      <a:lnTo>
                        <a:pt x="689" y="407"/>
                      </a:lnTo>
                      <a:lnTo>
                        <a:pt x="687" y="410"/>
                      </a:lnTo>
                      <a:lnTo>
                        <a:pt x="687" y="413"/>
                      </a:lnTo>
                      <a:lnTo>
                        <a:pt x="685" y="414"/>
                      </a:lnTo>
                      <a:lnTo>
                        <a:pt x="678" y="414"/>
                      </a:lnTo>
                      <a:lnTo>
                        <a:pt x="675" y="418"/>
                      </a:lnTo>
                      <a:lnTo>
                        <a:pt x="671" y="417"/>
                      </a:lnTo>
                      <a:lnTo>
                        <a:pt x="671" y="415"/>
                      </a:lnTo>
                      <a:lnTo>
                        <a:pt x="677" y="412"/>
                      </a:lnTo>
                      <a:lnTo>
                        <a:pt x="678" y="409"/>
                      </a:lnTo>
                      <a:lnTo>
                        <a:pt x="676" y="407"/>
                      </a:lnTo>
                      <a:lnTo>
                        <a:pt x="675" y="406"/>
                      </a:lnTo>
                      <a:lnTo>
                        <a:pt x="672" y="401"/>
                      </a:lnTo>
                      <a:lnTo>
                        <a:pt x="671" y="401"/>
                      </a:lnTo>
                      <a:lnTo>
                        <a:pt x="671" y="400"/>
                      </a:lnTo>
                      <a:lnTo>
                        <a:pt x="671" y="398"/>
                      </a:lnTo>
                      <a:lnTo>
                        <a:pt x="671" y="396"/>
                      </a:lnTo>
                      <a:lnTo>
                        <a:pt x="666" y="394"/>
                      </a:lnTo>
                      <a:lnTo>
                        <a:pt x="666" y="391"/>
                      </a:lnTo>
                      <a:lnTo>
                        <a:pt x="662" y="390"/>
                      </a:lnTo>
                      <a:lnTo>
                        <a:pt x="661" y="390"/>
                      </a:lnTo>
                      <a:lnTo>
                        <a:pt x="659" y="392"/>
                      </a:lnTo>
                      <a:lnTo>
                        <a:pt x="652" y="392"/>
                      </a:lnTo>
                      <a:lnTo>
                        <a:pt x="651" y="393"/>
                      </a:lnTo>
                      <a:lnTo>
                        <a:pt x="646" y="399"/>
                      </a:lnTo>
                      <a:lnTo>
                        <a:pt x="643" y="408"/>
                      </a:lnTo>
                      <a:lnTo>
                        <a:pt x="641" y="410"/>
                      </a:lnTo>
                      <a:lnTo>
                        <a:pt x="635" y="410"/>
                      </a:lnTo>
                      <a:lnTo>
                        <a:pt x="632" y="413"/>
                      </a:lnTo>
                      <a:lnTo>
                        <a:pt x="629" y="416"/>
                      </a:lnTo>
                      <a:lnTo>
                        <a:pt x="628" y="416"/>
                      </a:lnTo>
                      <a:lnTo>
                        <a:pt x="627" y="417"/>
                      </a:lnTo>
                      <a:lnTo>
                        <a:pt x="628" y="422"/>
                      </a:lnTo>
                      <a:lnTo>
                        <a:pt x="629" y="423"/>
                      </a:lnTo>
                      <a:lnTo>
                        <a:pt x="632" y="423"/>
                      </a:lnTo>
                      <a:lnTo>
                        <a:pt x="637" y="424"/>
                      </a:lnTo>
                      <a:lnTo>
                        <a:pt x="637" y="425"/>
                      </a:lnTo>
                      <a:lnTo>
                        <a:pt x="637" y="426"/>
                      </a:lnTo>
                      <a:lnTo>
                        <a:pt x="637" y="434"/>
                      </a:lnTo>
                      <a:lnTo>
                        <a:pt x="631" y="435"/>
                      </a:lnTo>
                      <a:lnTo>
                        <a:pt x="619" y="436"/>
                      </a:lnTo>
                      <a:lnTo>
                        <a:pt x="617" y="435"/>
                      </a:lnTo>
                      <a:lnTo>
                        <a:pt x="615" y="434"/>
                      </a:lnTo>
                      <a:lnTo>
                        <a:pt x="614" y="434"/>
                      </a:lnTo>
                      <a:lnTo>
                        <a:pt x="614" y="436"/>
                      </a:lnTo>
                      <a:lnTo>
                        <a:pt x="613" y="438"/>
                      </a:lnTo>
                      <a:lnTo>
                        <a:pt x="613" y="441"/>
                      </a:lnTo>
                      <a:lnTo>
                        <a:pt x="610" y="441"/>
                      </a:lnTo>
                      <a:lnTo>
                        <a:pt x="605" y="439"/>
                      </a:lnTo>
                      <a:lnTo>
                        <a:pt x="604" y="439"/>
                      </a:lnTo>
                      <a:lnTo>
                        <a:pt x="604" y="441"/>
                      </a:lnTo>
                      <a:lnTo>
                        <a:pt x="601" y="441"/>
                      </a:lnTo>
                      <a:lnTo>
                        <a:pt x="597" y="443"/>
                      </a:lnTo>
                      <a:lnTo>
                        <a:pt x="596" y="447"/>
                      </a:lnTo>
                      <a:lnTo>
                        <a:pt x="595" y="447"/>
                      </a:lnTo>
                      <a:lnTo>
                        <a:pt x="591" y="448"/>
                      </a:lnTo>
                      <a:lnTo>
                        <a:pt x="590" y="452"/>
                      </a:lnTo>
                      <a:lnTo>
                        <a:pt x="587" y="454"/>
                      </a:lnTo>
                      <a:lnTo>
                        <a:pt x="578" y="457"/>
                      </a:lnTo>
                      <a:lnTo>
                        <a:pt x="575" y="458"/>
                      </a:lnTo>
                      <a:lnTo>
                        <a:pt x="573" y="464"/>
                      </a:lnTo>
                      <a:lnTo>
                        <a:pt x="573" y="466"/>
                      </a:lnTo>
                      <a:lnTo>
                        <a:pt x="574" y="469"/>
                      </a:lnTo>
                      <a:lnTo>
                        <a:pt x="572" y="470"/>
                      </a:lnTo>
                      <a:lnTo>
                        <a:pt x="568" y="471"/>
                      </a:lnTo>
                      <a:lnTo>
                        <a:pt x="563" y="473"/>
                      </a:lnTo>
                      <a:lnTo>
                        <a:pt x="560" y="477"/>
                      </a:lnTo>
                      <a:lnTo>
                        <a:pt x="557" y="477"/>
                      </a:lnTo>
                      <a:lnTo>
                        <a:pt x="553" y="477"/>
                      </a:lnTo>
                      <a:lnTo>
                        <a:pt x="551" y="480"/>
                      </a:lnTo>
                      <a:lnTo>
                        <a:pt x="538" y="481"/>
                      </a:lnTo>
                      <a:lnTo>
                        <a:pt x="532" y="484"/>
                      </a:lnTo>
                      <a:lnTo>
                        <a:pt x="532" y="485"/>
                      </a:lnTo>
                      <a:lnTo>
                        <a:pt x="531" y="485"/>
                      </a:lnTo>
                      <a:lnTo>
                        <a:pt x="528" y="485"/>
                      </a:lnTo>
                      <a:lnTo>
                        <a:pt x="523" y="489"/>
                      </a:lnTo>
                      <a:lnTo>
                        <a:pt x="514" y="490"/>
                      </a:lnTo>
                      <a:lnTo>
                        <a:pt x="507" y="490"/>
                      </a:lnTo>
                      <a:lnTo>
                        <a:pt x="504" y="493"/>
                      </a:lnTo>
                      <a:lnTo>
                        <a:pt x="504" y="495"/>
                      </a:lnTo>
                      <a:lnTo>
                        <a:pt x="487" y="500"/>
                      </a:lnTo>
                      <a:lnTo>
                        <a:pt x="486" y="503"/>
                      </a:lnTo>
                      <a:lnTo>
                        <a:pt x="474" y="506"/>
                      </a:lnTo>
                      <a:lnTo>
                        <a:pt x="471" y="509"/>
                      </a:lnTo>
                      <a:lnTo>
                        <a:pt x="466" y="510"/>
                      </a:lnTo>
                      <a:lnTo>
                        <a:pt x="456" y="515"/>
                      </a:lnTo>
                      <a:lnTo>
                        <a:pt x="455" y="517"/>
                      </a:lnTo>
                      <a:lnTo>
                        <a:pt x="452" y="518"/>
                      </a:lnTo>
                      <a:lnTo>
                        <a:pt x="450" y="518"/>
                      </a:lnTo>
                      <a:lnTo>
                        <a:pt x="448" y="518"/>
                      </a:lnTo>
                      <a:lnTo>
                        <a:pt x="450" y="519"/>
                      </a:lnTo>
                      <a:lnTo>
                        <a:pt x="447" y="521"/>
                      </a:lnTo>
                      <a:lnTo>
                        <a:pt x="443" y="519"/>
                      </a:lnTo>
                      <a:lnTo>
                        <a:pt x="443" y="522"/>
                      </a:lnTo>
                      <a:lnTo>
                        <a:pt x="441" y="522"/>
                      </a:lnTo>
                      <a:lnTo>
                        <a:pt x="442" y="524"/>
                      </a:lnTo>
                      <a:lnTo>
                        <a:pt x="441" y="525"/>
                      </a:lnTo>
                      <a:lnTo>
                        <a:pt x="438" y="524"/>
                      </a:lnTo>
                      <a:lnTo>
                        <a:pt x="438" y="527"/>
                      </a:lnTo>
                      <a:lnTo>
                        <a:pt x="436" y="527"/>
                      </a:lnTo>
                      <a:lnTo>
                        <a:pt x="429" y="529"/>
                      </a:lnTo>
                      <a:lnTo>
                        <a:pt x="428" y="528"/>
                      </a:lnTo>
                      <a:lnTo>
                        <a:pt x="428" y="532"/>
                      </a:lnTo>
                      <a:lnTo>
                        <a:pt x="425" y="532"/>
                      </a:lnTo>
                      <a:lnTo>
                        <a:pt x="423" y="534"/>
                      </a:lnTo>
                      <a:lnTo>
                        <a:pt x="421" y="534"/>
                      </a:lnTo>
                      <a:lnTo>
                        <a:pt x="417" y="533"/>
                      </a:lnTo>
                      <a:lnTo>
                        <a:pt x="413" y="534"/>
                      </a:lnTo>
                      <a:lnTo>
                        <a:pt x="407" y="533"/>
                      </a:lnTo>
                      <a:lnTo>
                        <a:pt x="404" y="534"/>
                      </a:lnTo>
                      <a:lnTo>
                        <a:pt x="403" y="533"/>
                      </a:lnTo>
                      <a:lnTo>
                        <a:pt x="400" y="534"/>
                      </a:lnTo>
                      <a:lnTo>
                        <a:pt x="389" y="533"/>
                      </a:lnTo>
                      <a:lnTo>
                        <a:pt x="384" y="535"/>
                      </a:lnTo>
                      <a:lnTo>
                        <a:pt x="383" y="535"/>
                      </a:lnTo>
                      <a:lnTo>
                        <a:pt x="382" y="537"/>
                      </a:lnTo>
                      <a:lnTo>
                        <a:pt x="380" y="537"/>
                      </a:lnTo>
                      <a:lnTo>
                        <a:pt x="379" y="538"/>
                      </a:lnTo>
                      <a:lnTo>
                        <a:pt x="378" y="540"/>
                      </a:lnTo>
                      <a:lnTo>
                        <a:pt x="366" y="538"/>
                      </a:lnTo>
                      <a:lnTo>
                        <a:pt x="364" y="540"/>
                      </a:lnTo>
                      <a:lnTo>
                        <a:pt x="361" y="537"/>
                      </a:lnTo>
                      <a:lnTo>
                        <a:pt x="352" y="535"/>
                      </a:lnTo>
                      <a:lnTo>
                        <a:pt x="347" y="532"/>
                      </a:lnTo>
                      <a:lnTo>
                        <a:pt x="341" y="529"/>
                      </a:lnTo>
                      <a:lnTo>
                        <a:pt x="338" y="528"/>
                      </a:lnTo>
                      <a:lnTo>
                        <a:pt x="320" y="527"/>
                      </a:lnTo>
                      <a:lnTo>
                        <a:pt x="313" y="527"/>
                      </a:lnTo>
                      <a:lnTo>
                        <a:pt x="298" y="518"/>
                      </a:lnTo>
                      <a:lnTo>
                        <a:pt x="292" y="515"/>
                      </a:lnTo>
                      <a:lnTo>
                        <a:pt x="286" y="515"/>
                      </a:lnTo>
                      <a:lnTo>
                        <a:pt x="279" y="512"/>
                      </a:lnTo>
                      <a:lnTo>
                        <a:pt x="278" y="512"/>
                      </a:lnTo>
                      <a:lnTo>
                        <a:pt x="278" y="509"/>
                      </a:lnTo>
                      <a:lnTo>
                        <a:pt x="277" y="509"/>
                      </a:lnTo>
                      <a:lnTo>
                        <a:pt x="276" y="506"/>
                      </a:lnTo>
                      <a:lnTo>
                        <a:pt x="275" y="505"/>
                      </a:lnTo>
                      <a:lnTo>
                        <a:pt x="272" y="504"/>
                      </a:lnTo>
                      <a:lnTo>
                        <a:pt x="264" y="499"/>
                      </a:lnTo>
                      <a:lnTo>
                        <a:pt x="255" y="495"/>
                      </a:lnTo>
                      <a:lnTo>
                        <a:pt x="239" y="492"/>
                      </a:lnTo>
                      <a:lnTo>
                        <a:pt x="235" y="493"/>
                      </a:lnTo>
                      <a:lnTo>
                        <a:pt x="230" y="492"/>
                      </a:lnTo>
                      <a:lnTo>
                        <a:pt x="226" y="492"/>
                      </a:lnTo>
                      <a:lnTo>
                        <a:pt x="222" y="493"/>
                      </a:lnTo>
                      <a:lnTo>
                        <a:pt x="213" y="493"/>
                      </a:lnTo>
                      <a:lnTo>
                        <a:pt x="201" y="490"/>
                      </a:lnTo>
                      <a:lnTo>
                        <a:pt x="199" y="490"/>
                      </a:lnTo>
                      <a:lnTo>
                        <a:pt x="192" y="489"/>
                      </a:lnTo>
                      <a:lnTo>
                        <a:pt x="188" y="490"/>
                      </a:lnTo>
                      <a:lnTo>
                        <a:pt x="184" y="490"/>
                      </a:lnTo>
                      <a:lnTo>
                        <a:pt x="173" y="487"/>
                      </a:lnTo>
                      <a:lnTo>
                        <a:pt x="169" y="487"/>
                      </a:lnTo>
                      <a:lnTo>
                        <a:pt x="164" y="490"/>
                      </a:lnTo>
                      <a:lnTo>
                        <a:pt x="151" y="487"/>
                      </a:lnTo>
                      <a:lnTo>
                        <a:pt x="144" y="486"/>
                      </a:lnTo>
                      <a:lnTo>
                        <a:pt x="141" y="481"/>
                      </a:lnTo>
                      <a:lnTo>
                        <a:pt x="129" y="473"/>
                      </a:lnTo>
                      <a:lnTo>
                        <a:pt x="126" y="471"/>
                      </a:lnTo>
                      <a:lnTo>
                        <a:pt x="120" y="466"/>
                      </a:lnTo>
                      <a:lnTo>
                        <a:pt x="114" y="464"/>
                      </a:lnTo>
                      <a:lnTo>
                        <a:pt x="113" y="462"/>
                      </a:lnTo>
                      <a:lnTo>
                        <a:pt x="110" y="461"/>
                      </a:lnTo>
                      <a:lnTo>
                        <a:pt x="108" y="460"/>
                      </a:lnTo>
                      <a:lnTo>
                        <a:pt x="107" y="460"/>
                      </a:lnTo>
                      <a:lnTo>
                        <a:pt x="103" y="456"/>
                      </a:lnTo>
                      <a:lnTo>
                        <a:pt x="93" y="452"/>
                      </a:lnTo>
                      <a:lnTo>
                        <a:pt x="92" y="451"/>
                      </a:lnTo>
                      <a:lnTo>
                        <a:pt x="77" y="444"/>
                      </a:lnTo>
                      <a:lnTo>
                        <a:pt x="69" y="439"/>
                      </a:lnTo>
                      <a:lnTo>
                        <a:pt x="65" y="439"/>
                      </a:lnTo>
                      <a:lnTo>
                        <a:pt x="56" y="437"/>
                      </a:lnTo>
                      <a:lnTo>
                        <a:pt x="48" y="435"/>
                      </a:lnTo>
                      <a:lnTo>
                        <a:pt x="40" y="433"/>
                      </a:lnTo>
                      <a:lnTo>
                        <a:pt x="33" y="433"/>
                      </a:lnTo>
                      <a:lnTo>
                        <a:pt x="25" y="429"/>
                      </a:lnTo>
                      <a:lnTo>
                        <a:pt x="10" y="425"/>
                      </a:lnTo>
                      <a:lnTo>
                        <a:pt x="7" y="423"/>
                      </a:lnTo>
                      <a:lnTo>
                        <a:pt x="7" y="421"/>
                      </a:lnTo>
                      <a:lnTo>
                        <a:pt x="0" y="412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9" name="Freeform 28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63DE6580-CFA1-4A67-BDB6-2C2F28730DC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055614" y="4368309"/>
                  <a:ext cx="929061" cy="866348"/>
                </a:xfrm>
                <a:custGeom>
                  <a:avLst/>
                  <a:gdLst>
                    <a:gd name="T0" fmla="*/ 2147483647 w 588"/>
                    <a:gd name="T1" fmla="*/ 2147483647 h 559"/>
                    <a:gd name="T2" fmla="*/ 2147483647 w 588"/>
                    <a:gd name="T3" fmla="*/ 2147483647 h 559"/>
                    <a:gd name="T4" fmla="*/ 2147483647 w 588"/>
                    <a:gd name="T5" fmla="*/ 2147483647 h 559"/>
                    <a:gd name="T6" fmla="*/ 2147483647 w 588"/>
                    <a:gd name="T7" fmla="*/ 2147483647 h 559"/>
                    <a:gd name="T8" fmla="*/ 2147483647 w 588"/>
                    <a:gd name="T9" fmla="*/ 2147483647 h 559"/>
                    <a:gd name="T10" fmla="*/ 2147483647 w 588"/>
                    <a:gd name="T11" fmla="*/ 2147483647 h 559"/>
                    <a:gd name="T12" fmla="*/ 2147483647 w 588"/>
                    <a:gd name="T13" fmla="*/ 2147483647 h 559"/>
                    <a:gd name="T14" fmla="*/ 2147483647 w 588"/>
                    <a:gd name="T15" fmla="*/ 2147483647 h 559"/>
                    <a:gd name="T16" fmla="*/ 2147483647 w 588"/>
                    <a:gd name="T17" fmla="*/ 2147483647 h 559"/>
                    <a:gd name="T18" fmla="*/ 2147483647 w 588"/>
                    <a:gd name="T19" fmla="*/ 2147483647 h 559"/>
                    <a:gd name="T20" fmla="*/ 2147483647 w 588"/>
                    <a:gd name="T21" fmla="*/ 2147483647 h 559"/>
                    <a:gd name="T22" fmla="*/ 2147483647 w 588"/>
                    <a:gd name="T23" fmla="*/ 2147483647 h 559"/>
                    <a:gd name="T24" fmla="*/ 2147483647 w 588"/>
                    <a:gd name="T25" fmla="*/ 2147483647 h 559"/>
                    <a:gd name="T26" fmla="*/ 2147483647 w 588"/>
                    <a:gd name="T27" fmla="*/ 2147483647 h 559"/>
                    <a:gd name="T28" fmla="*/ 2147483647 w 588"/>
                    <a:gd name="T29" fmla="*/ 2147483647 h 559"/>
                    <a:gd name="T30" fmla="*/ 2147483647 w 588"/>
                    <a:gd name="T31" fmla="*/ 2147483647 h 559"/>
                    <a:gd name="T32" fmla="*/ 2147483647 w 588"/>
                    <a:gd name="T33" fmla="*/ 2147483647 h 559"/>
                    <a:gd name="T34" fmla="*/ 2147483647 w 588"/>
                    <a:gd name="T35" fmla="*/ 2147483647 h 559"/>
                    <a:gd name="T36" fmla="*/ 2147483647 w 588"/>
                    <a:gd name="T37" fmla="*/ 2147483647 h 559"/>
                    <a:gd name="T38" fmla="*/ 2147483647 w 588"/>
                    <a:gd name="T39" fmla="*/ 2147483647 h 559"/>
                    <a:gd name="T40" fmla="*/ 2147483647 w 588"/>
                    <a:gd name="T41" fmla="*/ 0 h 559"/>
                    <a:gd name="T42" fmla="*/ 2147483647 w 588"/>
                    <a:gd name="T43" fmla="*/ 2147483647 h 559"/>
                    <a:gd name="T44" fmla="*/ 2147483647 w 588"/>
                    <a:gd name="T45" fmla="*/ 2147483647 h 559"/>
                    <a:gd name="T46" fmla="*/ 2147483647 w 588"/>
                    <a:gd name="T47" fmla="*/ 2147483647 h 559"/>
                    <a:gd name="T48" fmla="*/ 2147483647 w 588"/>
                    <a:gd name="T49" fmla="*/ 2147483647 h 559"/>
                    <a:gd name="T50" fmla="*/ 2147483647 w 588"/>
                    <a:gd name="T51" fmla="*/ 2147483647 h 559"/>
                    <a:gd name="T52" fmla="*/ 2147483647 w 588"/>
                    <a:gd name="T53" fmla="*/ 2147483647 h 559"/>
                    <a:gd name="T54" fmla="*/ 2147483647 w 588"/>
                    <a:gd name="T55" fmla="*/ 2147483647 h 559"/>
                    <a:gd name="T56" fmla="*/ 2147483647 w 588"/>
                    <a:gd name="T57" fmla="*/ 2147483647 h 559"/>
                    <a:gd name="T58" fmla="*/ 2147483647 w 588"/>
                    <a:gd name="T59" fmla="*/ 2147483647 h 559"/>
                    <a:gd name="T60" fmla="*/ 2147483647 w 588"/>
                    <a:gd name="T61" fmla="*/ 2147483647 h 559"/>
                    <a:gd name="T62" fmla="*/ 2147483647 w 588"/>
                    <a:gd name="T63" fmla="*/ 2147483647 h 559"/>
                    <a:gd name="T64" fmla="*/ 2147483647 w 588"/>
                    <a:gd name="T65" fmla="*/ 2147483647 h 559"/>
                    <a:gd name="T66" fmla="*/ 2147483647 w 588"/>
                    <a:gd name="T67" fmla="*/ 2147483647 h 559"/>
                    <a:gd name="T68" fmla="*/ 0 w 588"/>
                    <a:gd name="T69" fmla="*/ 2147483647 h 559"/>
                    <a:gd name="T70" fmla="*/ 2147483647 w 588"/>
                    <a:gd name="T71" fmla="*/ 2147483647 h 559"/>
                    <a:gd name="T72" fmla="*/ 2147483647 w 588"/>
                    <a:gd name="T73" fmla="*/ 2147483647 h 55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88"/>
                    <a:gd name="T112" fmla="*/ 0 h 559"/>
                    <a:gd name="T113" fmla="*/ 588 w 588"/>
                    <a:gd name="T114" fmla="*/ 559 h 55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88" h="559">
                      <a:moveTo>
                        <a:pt x="48" y="497"/>
                      </a:moveTo>
                      <a:lnTo>
                        <a:pt x="50" y="511"/>
                      </a:lnTo>
                      <a:lnTo>
                        <a:pt x="56" y="511"/>
                      </a:lnTo>
                      <a:lnTo>
                        <a:pt x="59" y="519"/>
                      </a:lnTo>
                      <a:lnTo>
                        <a:pt x="64" y="521"/>
                      </a:lnTo>
                      <a:lnTo>
                        <a:pt x="69" y="521"/>
                      </a:lnTo>
                      <a:lnTo>
                        <a:pt x="72" y="521"/>
                      </a:lnTo>
                      <a:lnTo>
                        <a:pt x="74" y="526"/>
                      </a:lnTo>
                      <a:lnTo>
                        <a:pt x="79" y="526"/>
                      </a:lnTo>
                      <a:lnTo>
                        <a:pt x="83" y="526"/>
                      </a:lnTo>
                      <a:lnTo>
                        <a:pt x="84" y="527"/>
                      </a:lnTo>
                      <a:lnTo>
                        <a:pt x="89" y="533"/>
                      </a:lnTo>
                      <a:lnTo>
                        <a:pt x="101" y="540"/>
                      </a:lnTo>
                      <a:lnTo>
                        <a:pt x="102" y="544"/>
                      </a:lnTo>
                      <a:lnTo>
                        <a:pt x="104" y="546"/>
                      </a:lnTo>
                      <a:lnTo>
                        <a:pt x="140" y="545"/>
                      </a:lnTo>
                      <a:lnTo>
                        <a:pt x="147" y="546"/>
                      </a:lnTo>
                      <a:lnTo>
                        <a:pt x="146" y="540"/>
                      </a:lnTo>
                      <a:lnTo>
                        <a:pt x="155" y="539"/>
                      </a:lnTo>
                      <a:lnTo>
                        <a:pt x="154" y="521"/>
                      </a:lnTo>
                      <a:lnTo>
                        <a:pt x="161" y="511"/>
                      </a:lnTo>
                      <a:lnTo>
                        <a:pt x="169" y="510"/>
                      </a:lnTo>
                      <a:lnTo>
                        <a:pt x="183" y="511"/>
                      </a:lnTo>
                      <a:lnTo>
                        <a:pt x="191" y="515"/>
                      </a:lnTo>
                      <a:lnTo>
                        <a:pt x="199" y="516"/>
                      </a:lnTo>
                      <a:lnTo>
                        <a:pt x="230" y="533"/>
                      </a:lnTo>
                      <a:lnTo>
                        <a:pt x="260" y="533"/>
                      </a:lnTo>
                      <a:lnTo>
                        <a:pt x="264" y="558"/>
                      </a:lnTo>
                      <a:lnTo>
                        <a:pt x="345" y="552"/>
                      </a:lnTo>
                      <a:lnTo>
                        <a:pt x="553" y="538"/>
                      </a:lnTo>
                      <a:lnTo>
                        <a:pt x="587" y="536"/>
                      </a:lnTo>
                      <a:lnTo>
                        <a:pt x="583" y="511"/>
                      </a:lnTo>
                      <a:lnTo>
                        <a:pt x="569" y="325"/>
                      </a:lnTo>
                      <a:lnTo>
                        <a:pt x="566" y="278"/>
                      </a:lnTo>
                      <a:lnTo>
                        <a:pt x="428" y="99"/>
                      </a:lnTo>
                      <a:lnTo>
                        <a:pt x="402" y="65"/>
                      </a:lnTo>
                      <a:lnTo>
                        <a:pt x="395" y="73"/>
                      </a:lnTo>
                      <a:lnTo>
                        <a:pt x="379" y="69"/>
                      </a:lnTo>
                      <a:lnTo>
                        <a:pt x="374" y="65"/>
                      </a:lnTo>
                      <a:lnTo>
                        <a:pt x="364" y="63"/>
                      </a:lnTo>
                      <a:lnTo>
                        <a:pt x="347" y="64"/>
                      </a:lnTo>
                      <a:lnTo>
                        <a:pt x="345" y="0"/>
                      </a:lnTo>
                      <a:lnTo>
                        <a:pt x="340" y="0"/>
                      </a:lnTo>
                      <a:lnTo>
                        <a:pt x="331" y="21"/>
                      </a:lnTo>
                      <a:lnTo>
                        <a:pt x="322" y="65"/>
                      </a:lnTo>
                      <a:lnTo>
                        <a:pt x="330" y="152"/>
                      </a:lnTo>
                      <a:lnTo>
                        <a:pt x="335" y="168"/>
                      </a:lnTo>
                      <a:lnTo>
                        <a:pt x="335" y="174"/>
                      </a:lnTo>
                      <a:lnTo>
                        <a:pt x="325" y="183"/>
                      </a:lnTo>
                      <a:lnTo>
                        <a:pt x="317" y="187"/>
                      </a:lnTo>
                      <a:lnTo>
                        <a:pt x="305" y="201"/>
                      </a:lnTo>
                      <a:lnTo>
                        <a:pt x="299" y="201"/>
                      </a:lnTo>
                      <a:lnTo>
                        <a:pt x="297" y="206"/>
                      </a:lnTo>
                      <a:lnTo>
                        <a:pt x="295" y="238"/>
                      </a:lnTo>
                      <a:lnTo>
                        <a:pt x="296" y="257"/>
                      </a:lnTo>
                      <a:lnTo>
                        <a:pt x="294" y="270"/>
                      </a:lnTo>
                      <a:lnTo>
                        <a:pt x="288" y="286"/>
                      </a:lnTo>
                      <a:lnTo>
                        <a:pt x="278" y="298"/>
                      </a:lnTo>
                      <a:lnTo>
                        <a:pt x="266" y="310"/>
                      </a:lnTo>
                      <a:lnTo>
                        <a:pt x="166" y="383"/>
                      </a:lnTo>
                      <a:lnTo>
                        <a:pt x="162" y="388"/>
                      </a:lnTo>
                      <a:lnTo>
                        <a:pt x="146" y="392"/>
                      </a:lnTo>
                      <a:lnTo>
                        <a:pt x="144" y="395"/>
                      </a:lnTo>
                      <a:lnTo>
                        <a:pt x="137" y="396"/>
                      </a:lnTo>
                      <a:lnTo>
                        <a:pt x="136" y="397"/>
                      </a:lnTo>
                      <a:lnTo>
                        <a:pt x="124" y="404"/>
                      </a:lnTo>
                      <a:lnTo>
                        <a:pt x="123" y="404"/>
                      </a:lnTo>
                      <a:lnTo>
                        <a:pt x="118" y="407"/>
                      </a:lnTo>
                      <a:lnTo>
                        <a:pt x="109" y="408"/>
                      </a:lnTo>
                      <a:lnTo>
                        <a:pt x="0" y="419"/>
                      </a:lnTo>
                      <a:lnTo>
                        <a:pt x="19" y="446"/>
                      </a:lnTo>
                      <a:lnTo>
                        <a:pt x="46" y="453"/>
                      </a:lnTo>
                      <a:lnTo>
                        <a:pt x="48" y="481"/>
                      </a:lnTo>
                      <a:lnTo>
                        <a:pt x="48" y="497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0" name="Freeform 29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0BC770AB-5E97-4FF9-BB7E-F182E35960B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617931" y="5220002"/>
                  <a:ext cx="1072243" cy="946143"/>
                </a:xfrm>
                <a:custGeom>
                  <a:avLst/>
                  <a:gdLst>
                    <a:gd name="T0" fmla="*/ 2147483647 w 678"/>
                    <a:gd name="T1" fmla="*/ 2147483647 h 611"/>
                    <a:gd name="T2" fmla="*/ 2147483647 w 678"/>
                    <a:gd name="T3" fmla="*/ 2147483647 h 611"/>
                    <a:gd name="T4" fmla="*/ 2147483647 w 678"/>
                    <a:gd name="T5" fmla="*/ 2147483647 h 611"/>
                    <a:gd name="T6" fmla="*/ 2147483647 w 678"/>
                    <a:gd name="T7" fmla="*/ 2147483647 h 611"/>
                    <a:gd name="T8" fmla="*/ 2147483647 w 678"/>
                    <a:gd name="T9" fmla="*/ 2147483647 h 611"/>
                    <a:gd name="T10" fmla="*/ 2147483647 w 678"/>
                    <a:gd name="T11" fmla="*/ 2147483647 h 611"/>
                    <a:gd name="T12" fmla="*/ 2147483647 w 678"/>
                    <a:gd name="T13" fmla="*/ 2147483647 h 611"/>
                    <a:gd name="T14" fmla="*/ 2147483647 w 678"/>
                    <a:gd name="T15" fmla="*/ 2147483647 h 611"/>
                    <a:gd name="T16" fmla="*/ 2147483647 w 678"/>
                    <a:gd name="T17" fmla="*/ 2147483647 h 611"/>
                    <a:gd name="T18" fmla="*/ 2147483647 w 678"/>
                    <a:gd name="T19" fmla="*/ 2147483647 h 611"/>
                    <a:gd name="T20" fmla="*/ 2147483647 w 678"/>
                    <a:gd name="T21" fmla="*/ 2147483647 h 611"/>
                    <a:gd name="T22" fmla="*/ 2147483647 w 678"/>
                    <a:gd name="T23" fmla="*/ 2147483647 h 611"/>
                    <a:gd name="T24" fmla="*/ 2147483647 w 678"/>
                    <a:gd name="T25" fmla="*/ 2147483647 h 611"/>
                    <a:gd name="T26" fmla="*/ 2147483647 w 678"/>
                    <a:gd name="T27" fmla="*/ 2147483647 h 611"/>
                    <a:gd name="T28" fmla="*/ 2147483647 w 678"/>
                    <a:gd name="T29" fmla="*/ 2147483647 h 611"/>
                    <a:gd name="T30" fmla="*/ 2147483647 w 678"/>
                    <a:gd name="T31" fmla="*/ 2147483647 h 611"/>
                    <a:gd name="T32" fmla="*/ 2147483647 w 678"/>
                    <a:gd name="T33" fmla="*/ 2147483647 h 611"/>
                    <a:gd name="T34" fmla="*/ 2147483647 w 678"/>
                    <a:gd name="T35" fmla="*/ 2147483647 h 611"/>
                    <a:gd name="T36" fmla="*/ 2147483647 w 678"/>
                    <a:gd name="T37" fmla="*/ 2147483647 h 611"/>
                    <a:gd name="T38" fmla="*/ 2147483647 w 678"/>
                    <a:gd name="T39" fmla="*/ 2147483647 h 611"/>
                    <a:gd name="T40" fmla="*/ 2147483647 w 678"/>
                    <a:gd name="T41" fmla="*/ 2147483647 h 611"/>
                    <a:gd name="T42" fmla="*/ 2147483647 w 678"/>
                    <a:gd name="T43" fmla="*/ 2147483647 h 611"/>
                    <a:gd name="T44" fmla="*/ 2147483647 w 678"/>
                    <a:gd name="T45" fmla="*/ 2147483647 h 611"/>
                    <a:gd name="T46" fmla="*/ 2147483647 w 678"/>
                    <a:gd name="T47" fmla="*/ 2147483647 h 611"/>
                    <a:gd name="T48" fmla="*/ 2147483647 w 678"/>
                    <a:gd name="T49" fmla="*/ 2147483647 h 611"/>
                    <a:gd name="T50" fmla="*/ 2147483647 w 678"/>
                    <a:gd name="T51" fmla="*/ 2147483647 h 611"/>
                    <a:gd name="T52" fmla="*/ 2147483647 w 678"/>
                    <a:gd name="T53" fmla="*/ 2147483647 h 611"/>
                    <a:gd name="T54" fmla="*/ 2147483647 w 678"/>
                    <a:gd name="T55" fmla="*/ 2147483647 h 611"/>
                    <a:gd name="T56" fmla="*/ 2147483647 w 678"/>
                    <a:gd name="T57" fmla="*/ 2147483647 h 611"/>
                    <a:gd name="T58" fmla="*/ 2147483647 w 678"/>
                    <a:gd name="T59" fmla="*/ 2147483647 h 611"/>
                    <a:gd name="T60" fmla="*/ 2147483647 w 678"/>
                    <a:gd name="T61" fmla="*/ 2147483647 h 611"/>
                    <a:gd name="T62" fmla="*/ 2147483647 w 678"/>
                    <a:gd name="T63" fmla="*/ 2147483647 h 611"/>
                    <a:gd name="T64" fmla="*/ 2147483647 w 678"/>
                    <a:gd name="T65" fmla="*/ 2147483647 h 611"/>
                    <a:gd name="T66" fmla="*/ 2147483647 w 678"/>
                    <a:gd name="T67" fmla="*/ 2147483647 h 611"/>
                    <a:gd name="T68" fmla="*/ 2147483647 w 678"/>
                    <a:gd name="T69" fmla="*/ 2147483647 h 611"/>
                    <a:gd name="T70" fmla="*/ 2147483647 w 678"/>
                    <a:gd name="T71" fmla="*/ 2147483647 h 611"/>
                    <a:gd name="T72" fmla="*/ 2147483647 w 678"/>
                    <a:gd name="T73" fmla="*/ 2147483647 h 611"/>
                    <a:gd name="T74" fmla="*/ 2147483647 w 678"/>
                    <a:gd name="T75" fmla="*/ 2147483647 h 611"/>
                    <a:gd name="T76" fmla="*/ 2147483647 w 678"/>
                    <a:gd name="T77" fmla="*/ 2147483647 h 611"/>
                    <a:gd name="T78" fmla="*/ 2147483647 w 678"/>
                    <a:gd name="T79" fmla="*/ 2147483647 h 611"/>
                    <a:gd name="T80" fmla="*/ 2147483647 w 678"/>
                    <a:gd name="T81" fmla="*/ 2147483647 h 611"/>
                    <a:gd name="T82" fmla="*/ 2147483647 w 678"/>
                    <a:gd name="T83" fmla="*/ 2147483647 h 611"/>
                    <a:gd name="T84" fmla="*/ 2147483647 w 678"/>
                    <a:gd name="T85" fmla="*/ 2147483647 h 611"/>
                    <a:gd name="T86" fmla="*/ 2147483647 w 678"/>
                    <a:gd name="T87" fmla="*/ 2147483647 h 611"/>
                    <a:gd name="T88" fmla="*/ 2147483647 w 678"/>
                    <a:gd name="T89" fmla="*/ 2147483647 h 611"/>
                    <a:gd name="T90" fmla="*/ 2147483647 w 678"/>
                    <a:gd name="T91" fmla="*/ 2147483647 h 611"/>
                    <a:gd name="T92" fmla="*/ 2147483647 w 678"/>
                    <a:gd name="T93" fmla="*/ 2147483647 h 611"/>
                    <a:gd name="T94" fmla="*/ 2147483647 w 678"/>
                    <a:gd name="T95" fmla="*/ 2147483647 h 611"/>
                    <a:gd name="T96" fmla="*/ 2147483647 w 678"/>
                    <a:gd name="T97" fmla="*/ 2147483647 h 611"/>
                    <a:gd name="T98" fmla="*/ 2147483647 w 678"/>
                    <a:gd name="T99" fmla="*/ 2147483647 h 611"/>
                    <a:gd name="T100" fmla="*/ 2147483647 w 678"/>
                    <a:gd name="T101" fmla="*/ 2147483647 h 611"/>
                    <a:gd name="T102" fmla="*/ 2147483647 w 678"/>
                    <a:gd name="T103" fmla="*/ 2147483647 h 611"/>
                    <a:gd name="T104" fmla="*/ 2147483647 w 678"/>
                    <a:gd name="T105" fmla="*/ 2147483647 h 611"/>
                    <a:gd name="T106" fmla="*/ 2147483647 w 678"/>
                    <a:gd name="T107" fmla="*/ 2147483647 h 611"/>
                    <a:gd name="T108" fmla="*/ 2147483647 w 678"/>
                    <a:gd name="T109" fmla="*/ 2147483647 h 611"/>
                    <a:gd name="T110" fmla="*/ 2147483647 w 678"/>
                    <a:gd name="T111" fmla="*/ 2147483647 h 611"/>
                    <a:gd name="T112" fmla="*/ 2147483647 w 678"/>
                    <a:gd name="T113" fmla="*/ 2147483647 h 61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78"/>
                    <a:gd name="T172" fmla="*/ 0 h 611"/>
                    <a:gd name="T173" fmla="*/ 678 w 678"/>
                    <a:gd name="T174" fmla="*/ 611 h 61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78" h="611">
                      <a:moveTo>
                        <a:pt x="0" y="287"/>
                      </a:moveTo>
                      <a:lnTo>
                        <a:pt x="16" y="241"/>
                      </a:lnTo>
                      <a:lnTo>
                        <a:pt x="47" y="158"/>
                      </a:lnTo>
                      <a:lnTo>
                        <a:pt x="54" y="152"/>
                      </a:lnTo>
                      <a:lnTo>
                        <a:pt x="68" y="142"/>
                      </a:lnTo>
                      <a:lnTo>
                        <a:pt x="75" y="141"/>
                      </a:lnTo>
                      <a:lnTo>
                        <a:pt x="72" y="140"/>
                      </a:lnTo>
                      <a:lnTo>
                        <a:pt x="80" y="133"/>
                      </a:lnTo>
                      <a:lnTo>
                        <a:pt x="84" y="132"/>
                      </a:lnTo>
                      <a:lnTo>
                        <a:pt x="84" y="125"/>
                      </a:lnTo>
                      <a:lnTo>
                        <a:pt x="101" y="81"/>
                      </a:lnTo>
                      <a:lnTo>
                        <a:pt x="105" y="81"/>
                      </a:lnTo>
                      <a:lnTo>
                        <a:pt x="108" y="78"/>
                      </a:lnTo>
                      <a:lnTo>
                        <a:pt x="109" y="76"/>
                      </a:lnTo>
                      <a:lnTo>
                        <a:pt x="112" y="72"/>
                      </a:lnTo>
                      <a:lnTo>
                        <a:pt x="112" y="69"/>
                      </a:lnTo>
                      <a:lnTo>
                        <a:pt x="120" y="62"/>
                      </a:lnTo>
                      <a:lnTo>
                        <a:pt x="123" y="21"/>
                      </a:lnTo>
                      <a:lnTo>
                        <a:pt x="133" y="5"/>
                      </a:lnTo>
                      <a:lnTo>
                        <a:pt x="137" y="3"/>
                      </a:lnTo>
                      <a:lnTo>
                        <a:pt x="141" y="4"/>
                      </a:lnTo>
                      <a:lnTo>
                        <a:pt x="157" y="4"/>
                      </a:lnTo>
                      <a:lnTo>
                        <a:pt x="163" y="7"/>
                      </a:lnTo>
                      <a:lnTo>
                        <a:pt x="172" y="20"/>
                      </a:lnTo>
                      <a:lnTo>
                        <a:pt x="181" y="25"/>
                      </a:lnTo>
                      <a:lnTo>
                        <a:pt x="182" y="33"/>
                      </a:lnTo>
                      <a:lnTo>
                        <a:pt x="180" y="45"/>
                      </a:lnTo>
                      <a:lnTo>
                        <a:pt x="181" y="59"/>
                      </a:lnTo>
                      <a:lnTo>
                        <a:pt x="184" y="64"/>
                      </a:lnTo>
                      <a:lnTo>
                        <a:pt x="189" y="84"/>
                      </a:lnTo>
                      <a:lnTo>
                        <a:pt x="194" y="87"/>
                      </a:lnTo>
                      <a:lnTo>
                        <a:pt x="210" y="87"/>
                      </a:lnTo>
                      <a:lnTo>
                        <a:pt x="218" y="92"/>
                      </a:lnTo>
                      <a:lnTo>
                        <a:pt x="229" y="105"/>
                      </a:lnTo>
                      <a:lnTo>
                        <a:pt x="234" y="106"/>
                      </a:lnTo>
                      <a:lnTo>
                        <a:pt x="243" y="107"/>
                      </a:lnTo>
                      <a:lnTo>
                        <a:pt x="246" y="105"/>
                      </a:lnTo>
                      <a:lnTo>
                        <a:pt x="269" y="75"/>
                      </a:lnTo>
                      <a:lnTo>
                        <a:pt x="298" y="45"/>
                      </a:lnTo>
                      <a:lnTo>
                        <a:pt x="299" y="39"/>
                      </a:lnTo>
                      <a:lnTo>
                        <a:pt x="301" y="36"/>
                      </a:lnTo>
                      <a:lnTo>
                        <a:pt x="305" y="34"/>
                      </a:lnTo>
                      <a:lnTo>
                        <a:pt x="310" y="30"/>
                      </a:lnTo>
                      <a:lnTo>
                        <a:pt x="319" y="25"/>
                      </a:lnTo>
                      <a:lnTo>
                        <a:pt x="325" y="23"/>
                      </a:lnTo>
                      <a:lnTo>
                        <a:pt x="328" y="20"/>
                      </a:lnTo>
                      <a:lnTo>
                        <a:pt x="337" y="20"/>
                      </a:lnTo>
                      <a:lnTo>
                        <a:pt x="340" y="21"/>
                      </a:lnTo>
                      <a:lnTo>
                        <a:pt x="343" y="18"/>
                      </a:lnTo>
                      <a:lnTo>
                        <a:pt x="347" y="4"/>
                      </a:lnTo>
                      <a:lnTo>
                        <a:pt x="349" y="4"/>
                      </a:lnTo>
                      <a:lnTo>
                        <a:pt x="362" y="0"/>
                      </a:lnTo>
                      <a:lnTo>
                        <a:pt x="363" y="2"/>
                      </a:lnTo>
                      <a:lnTo>
                        <a:pt x="363" y="7"/>
                      </a:lnTo>
                      <a:lnTo>
                        <a:pt x="366" y="8"/>
                      </a:lnTo>
                      <a:lnTo>
                        <a:pt x="368" y="8"/>
                      </a:lnTo>
                      <a:lnTo>
                        <a:pt x="373" y="6"/>
                      </a:lnTo>
                      <a:lnTo>
                        <a:pt x="379" y="11"/>
                      </a:lnTo>
                      <a:lnTo>
                        <a:pt x="380" y="14"/>
                      </a:lnTo>
                      <a:lnTo>
                        <a:pt x="386" y="14"/>
                      </a:lnTo>
                      <a:lnTo>
                        <a:pt x="391" y="11"/>
                      </a:lnTo>
                      <a:lnTo>
                        <a:pt x="395" y="12"/>
                      </a:lnTo>
                      <a:lnTo>
                        <a:pt x="396" y="14"/>
                      </a:lnTo>
                      <a:lnTo>
                        <a:pt x="399" y="24"/>
                      </a:lnTo>
                      <a:lnTo>
                        <a:pt x="403" y="37"/>
                      </a:lnTo>
                      <a:lnTo>
                        <a:pt x="406" y="39"/>
                      </a:lnTo>
                      <a:lnTo>
                        <a:pt x="417" y="40"/>
                      </a:lnTo>
                      <a:lnTo>
                        <a:pt x="422" y="43"/>
                      </a:lnTo>
                      <a:lnTo>
                        <a:pt x="430" y="54"/>
                      </a:lnTo>
                      <a:lnTo>
                        <a:pt x="429" y="59"/>
                      </a:lnTo>
                      <a:lnTo>
                        <a:pt x="424" y="69"/>
                      </a:lnTo>
                      <a:lnTo>
                        <a:pt x="424" y="77"/>
                      </a:lnTo>
                      <a:lnTo>
                        <a:pt x="429" y="80"/>
                      </a:lnTo>
                      <a:lnTo>
                        <a:pt x="447" y="81"/>
                      </a:lnTo>
                      <a:lnTo>
                        <a:pt x="455" y="84"/>
                      </a:lnTo>
                      <a:lnTo>
                        <a:pt x="455" y="90"/>
                      </a:lnTo>
                      <a:lnTo>
                        <a:pt x="459" y="90"/>
                      </a:lnTo>
                      <a:lnTo>
                        <a:pt x="472" y="90"/>
                      </a:lnTo>
                      <a:lnTo>
                        <a:pt x="473" y="97"/>
                      </a:lnTo>
                      <a:lnTo>
                        <a:pt x="477" y="97"/>
                      </a:lnTo>
                      <a:lnTo>
                        <a:pt x="477" y="101"/>
                      </a:lnTo>
                      <a:lnTo>
                        <a:pt x="475" y="102"/>
                      </a:lnTo>
                      <a:lnTo>
                        <a:pt x="473" y="109"/>
                      </a:lnTo>
                      <a:lnTo>
                        <a:pt x="471" y="111"/>
                      </a:lnTo>
                      <a:lnTo>
                        <a:pt x="468" y="113"/>
                      </a:lnTo>
                      <a:lnTo>
                        <a:pt x="473" y="113"/>
                      </a:lnTo>
                      <a:lnTo>
                        <a:pt x="496" y="123"/>
                      </a:lnTo>
                      <a:lnTo>
                        <a:pt x="541" y="161"/>
                      </a:lnTo>
                      <a:lnTo>
                        <a:pt x="568" y="178"/>
                      </a:lnTo>
                      <a:lnTo>
                        <a:pt x="598" y="193"/>
                      </a:lnTo>
                      <a:lnTo>
                        <a:pt x="623" y="213"/>
                      </a:lnTo>
                      <a:lnTo>
                        <a:pt x="643" y="239"/>
                      </a:lnTo>
                      <a:lnTo>
                        <a:pt x="659" y="244"/>
                      </a:lnTo>
                      <a:lnTo>
                        <a:pt x="677" y="251"/>
                      </a:lnTo>
                      <a:lnTo>
                        <a:pt x="670" y="281"/>
                      </a:lnTo>
                      <a:lnTo>
                        <a:pt x="652" y="313"/>
                      </a:lnTo>
                      <a:lnTo>
                        <a:pt x="445" y="331"/>
                      </a:lnTo>
                      <a:lnTo>
                        <a:pt x="424" y="356"/>
                      </a:lnTo>
                      <a:lnTo>
                        <a:pt x="414" y="378"/>
                      </a:lnTo>
                      <a:lnTo>
                        <a:pt x="375" y="445"/>
                      </a:lnTo>
                      <a:lnTo>
                        <a:pt x="365" y="450"/>
                      </a:lnTo>
                      <a:lnTo>
                        <a:pt x="362" y="454"/>
                      </a:lnTo>
                      <a:lnTo>
                        <a:pt x="362" y="456"/>
                      </a:lnTo>
                      <a:lnTo>
                        <a:pt x="362" y="458"/>
                      </a:lnTo>
                      <a:lnTo>
                        <a:pt x="370" y="460"/>
                      </a:lnTo>
                      <a:lnTo>
                        <a:pt x="370" y="479"/>
                      </a:lnTo>
                      <a:lnTo>
                        <a:pt x="363" y="492"/>
                      </a:lnTo>
                      <a:lnTo>
                        <a:pt x="368" y="497"/>
                      </a:lnTo>
                      <a:lnTo>
                        <a:pt x="385" y="502"/>
                      </a:lnTo>
                      <a:lnTo>
                        <a:pt x="385" y="526"/>
                      </a:lnTo>
                      <a:lnTo>
                        <a:pt x="379" y="534"/>
                      </a:lnTo>
                      <a:lnTo>
                        <a:pt x="372" y="540"/>
                      </a:lnTo>
                      <a:lnTo>
                        <a:pt x="373" y="564"/>
                      </a:lnTo>
                      <a:lnTo>
                        <a:pt x="372" y="572"/>
                      </a:lnTo>
                      <a:lnTo>
                        <a:pt x="376" y="588"/>
                      </a:lnTo>
                      <a:lnTo>
                        <a:pt x="362" y="610"/>
                      </a:lnTo>
                      <a:lnTo>
                        <a:pt x="358" y="605"/>
                      </a:lnTo>
                      <a:lnTo>
                        <a:pt x="357" y="603"/>
                      </a:lnTo>
                      <a:lnTo>
                        <a:pt x="358" y="604"/>
                      </a:lnTo>
                      <a:lnTo>
                        <a:pt x="354" y="601"/>
                      </a:lnTo>
                      <a:lnTo>
                        <a:pt x="305" y="559"/>
                      </a:lnTo>
                      <a:lnTo>
                        <a:pt x="283" y="539"/>
                      </a:lnTo>
                      <a:lnTo>
                        <a:pt x="281" y="535"/>
                      </a:lnTo>
                      <a:lnTo>
                        <a:pt x="281" y="536"/>
                      </a:lnTo>
                      <a:lnTo>
                        <a:pt x="275" y="533"/>
                      </a:lnTo>
                      <a:lnTo>
                        <a:pt x="262" y="520"/>
                      </a:lnTo>
                      <a:lnTo>
                        <a:pt x="262" y="514"/>
                      </a:lnTo>
                      <a:lnTo>
                        <a:pt x="260" y="512"/>
                      </a:lnTo>
                      <a:lnTo>
                        <a:pt x="255" y="514"/>
                      </a:lnTo>
                      <a:lnTo>
                        <a:pt x="237" y="493"/>
                      </a:lnTo>
                      <a:lnTo>
                        <a:pt x="239" y="495"/>
                      </a:lnTo>
                      <a:lnTo>
                        <a:pt x="239" y="492"/>
                      </a:lnTo>
                      <a:lnTo>
                        <a:pt x="233" y="488"/>
                      </a:lnTo>
                      <a:lnTo>
                        <a:pt x="231" y="485"/>
                      </a:lnTo>
                      <a:lnTo>
                        <a:pt x="228" y="485"/>
                      </a:lnTo>
                      <a:lnTo>
                        <a:pt x="228" y="483"/>
                      </a:lnTo>
                      <a:lnTo>
                        <a:pt x="223" y="482"/>
                      </a:lnTo>
                      <a:lnTo>
                        <a:pt x="217" y="478"/>
                      </a:lnTo>
                      <a:lnTo>
                        <a:pt x="216" y="478"/>
                      </a:lnTo>
                      <a:lnTo>
                        <a:pt x="219" y="482"/>
                      </a:lnTo>
                      <a:lnTo>
                        <a:pt x="218" y="482"/>
                      </a:lnTo>
                      <a:lnTo>
                        <a:pt x="214" y="477"/>
                      </a:lnTo>
                      <a:lnTo>
                        <a:pt x="212" y="476"/>
                      </a:lnTo>
                      <a:lnTo>
                        <a:pt x="208" y="472"/>
                      </a:lnTo>
                      <a:lnTo>
                        <a:pt x="203" y="468"/>
                      </a:lnTo>
                      <a:lnTo>
                        <a:pt x="182" y="449"/>
                      </a:lnTo>
                      <a:lnTo>
                        <a:pt x="177" y="445"/>
                      </a:lnTo>
                      <a:lnTo>
                        <a:pt x="175" y="443"/>
                      </a:lnTo>
                      <a:lnTo>
                        <a:pt x="152" y="427"/>
                      </a:lnTo>
                      <a:lnTo>
                        <a:pt x="151" y="424"/>
                      </a:lnTo>
                      <a:lnTo>
                        <a:pt x="141" y="416"/>
                      </a:lnTo>
                      <a:lnTo>
                        <a:pt x="123" y="403"/>
                      </a:lnTo>
                      <a:lnTo>
                        <a:pt x="108" y="393"/>
                      </a:lnTo>
                      <a:lnTo>
                        <a:pt x="105" y="392"/>
                      </a:lnTo>
                      <a:lnTo>
                        <a:pt x="101" y="390"/>
                      </a:lnTo>
                      <a:lnTo>
                        <a:pt x="90" y="380"/>
                      </a:lnTo>
                      <a:lnTo>
                        <a:pt x="83" y="377"/>
                      </a:lnTo>
                      <a:lnTo>
                        <a:pt x="74" y="370"/>
                      </a:lnTo>
                      <a:lnTo>
                        <a:pt x="68" y="368"/>
                      </a:lnTo>
                      <a:lnTo>
                        <a:pt x="64" y="364"/>
                      </a:lnTo>
                      <a:lnTo>
                        <a:pt x="54" y="360"/>
                      </a:lnTo>
                      <a:lnTo>
                        <a:pt x="45" y="357"/>
                      </a:lnTo>
                      <a:lnTo>
                        <a:pt x="42" y="357"/>
                      </a:lnTo>
                      <a:lnTo>
                        <a:pt x="40" y="355"/>
                      </a:lnTo>
                      <a:lnTo>
                        <a:pt x="38" y="352"/>
                      </a:lnTo>
                      <a:lnTo>
                        <a:pt x="36" y="350"/>
                      </a:lnTo>
                      <a:lnTo>
                        <a:pt x="26" y="350"/>
                      </a:lnTo>
                      <a:lnTo>
                        <a:pt x="21" y="351"/>
                      </a:lnTo>
                      <a:lnTo>
                        <a:pt x="10" y="347"/>
                      </a:lnTo>
                      <a:lnTo>
                        <a:pt x="9" y="345"/>
                      </a:lnTo>
                      <a:lnTo>
                        <a:pt x="10" y="315"/>
                      </a:lnTo>
                      <a:lnTo>
                        <a:pt x="0" y="287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1" name="Freeform 30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4E1E5219-6DD8-48F1-B1D7-30F4F59BCBD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47252" y="4101240"/>
                  <a:ext cx="610153" cy="1082936"/>
                </a:xfrm>
                <a:custGeom>
                  <a:avLst/>
                  <a:gdLst>
                    <a:gd name="T0" fmla="*/ 2147483647 w 385"/>
                    <a:gd name="T1" fmla="*/ 2147483647 h 700"/>
                    <a:gd name="T2" fmla="*/ 2147483647 w 385"/>
                    <a:gd name="T3" fmla="*/ 2147483647 h 700"/>
                    <a:gd name="T4" fmla="*/ 2147483647 w 385"/>
                    <a:gd name="T5" fmla="*/ 2147483647 h 700"/>
                    <a:gd name="T6" fmla="*/ 2147483647 w 385"/>
                    <a:gd name="T7" fmla="*/ 2147483647 h 700"/>
                    <a:gd name="T8" fmla="*/ 2147483647 w 385"/>
                    <a:gd name="T9" fmla="*/ 2147483647 h 700"/>
                    <a:gd name="T10" fmla="*/ 2147483647 w 385"/>
                    <a:gd name="T11" fmla="*/ 2147483647 h 700"/>
                    <a:gd name="T12" fmla="*/ 2147483647 w 385"/>
                    <a:gd name="T13" fmla="*/ 2147483647 h 700"/>
                    <a:gd name="T14" fmla="*/ 2147483647 w 385"/>
                    <a:gd name="T15" fmla="*/ 2147483647 h 700"/>
                    <a:gd name="T16" fmla="*/ 2147483647 w 385"/>
                    <a:gd name="T17" fmla="*/ 2147483647 h 700"/>
                    <a:gd name="T18" fmla="*/ 2147483647 w 385"/>
                    <a:gd name="T19" fmla="*/ 2147483647 h 700"/>
                    <a:gd name="T20" fmla="*/ 2147483647 w 385"/>
                    <a:gd name="T21" fmla="*/ 2147483647 h 700"/>
                    <a:gd name="T22" fmla="*/ 2147483647 w 385"/>
                    <a:gd name="T23" fmla="*/ 2147483647 h 700"/>
                    <a:gd name="T24" fmla="*/ 2147483647 w 385"/>
                    <a:gd name="T25" fmla="*/ 2147483647 h 700"/>
                    <a:gd name="T26" fmla="*/ 2147483647 w 385"/>
                    <a:gd name="T27" fmla="*/ 2147483647 h 700"/>
                    <a:gd name="T28" fmla="*/ 2147483647 w 385"/>
                    <a:gd name="T29" fmla="*/ 2147483647 h 700"/>
                    <a:gd name="T30" fmla="*/ 2147483647 w 385"/>
                    <a:gd name="T31" fmla="*/ 2147483647 h 700"/>
                    <a:gd name="T32" fmla="*/ 2147483647 w 385"/>
                    <a:gd name="T33" fmla="*/ 2147483647 h 700"/>
                    <a:gd name="T34" fmla="*/ 2147483647 w 385"/>
                    <a:gd name="T35" fmla="*/ 2147483647 h 700"/>
                    <a:gd name="T36" fmla="*/ 2147483647 w 385"/>
                    <a:gd name="T37" fmla="*/ 2147483647 h 700"/>
                    <a:gd name="T38" fmla="*/ 2147483647 w 385"/>
                    <a:gd name="T39" fmla="*/ 2147483647 h 700"/>
                    <a:gd name="T40" fmla="*/ 2147483647 w 385"/>
                    <a:gd name="T41" fmla="*/ 2147483647 h 700"/>
                    <a:gd name="T42" fmla="*/ 2147483647 w 385"/>
                    <a:gd name="T43" fmla="*/ 2147483647 h 700"/>
                    <a:gd name="T44" fmla="*/ 2147483647 w 385"/>
                    <a:gd name="T45" fmla="*/ 2147483647 h 700"/>
                    <a:gd name="T46" fmla="*/ 2147483647 w 385"/>
                    <a:gd name="T47" fmla="*/ 2147483647 h 700"/>
                    <a:gd name="T48" fmla="*/ 2147483647 w 385"/>
                    <a:gd name="T49" fmla="*/ 2147483647 h 700"/>
                    <a:gd name="T50" fmla="*/ 2147483647 w 385"/>
                    <a:gd name="T51" fmla="*/ 2147483647 h 700"/>
                    <a:gd name="T52" fmla="*/ 2147483647 w 385"/>
                    <a:gd name="T53" fmla="*/ 2147483647 h 700"/>
                    <a:gd name="T54" fmla="*/ 2147483647 w 385"/>
                    <a:gd name="T55" fmla="*/ 2147483647 h 700"/>
                    <a:gd name="T56" fmla="*/ 2147483647 w 385"/>
                    <a:gd name="T57" fmla="*/ 2147483647 h 700"/>
                    <a:gd name="T58" fmla="*/ 2147483647 w 385"/>
                    <a:gd name="T59" fmla="*/ 2147483647 h 700"/>
                    <a:gd name="T60" fmla="*/ 2147483647 w 385"/>
                    <a:gd name="T61" fmla="*/ 2147483647 h 700"/>
                    <a:gd name="T62" fmla="*/ 2147483647 w 385"/>
                    <a:gd name="T63" fmla="*/ 2147483647 h 700"/>
                    <a:gd name="T64" fmla="*/ 2147483647 w 385"/>
                    <a:gd name="T65" fmla="*/ 2147483647 h 700"/>
                    <a:gd name="T66" fmla="*/ 2147483647 w 385"/>
                    <a:gd name="T67" fmla="*/ 2147483647 h 700"/>
                    <a:gd name="T68" fmla="*/ 2147483647 w 385"/>
                    <a:gd name="T69" fmla="*/ 2147483647 h 700"/>
                    <a:gd name="T70" fmla="*/ 2147483647 w 385"/>
                    <a:gd name="T71" fmla="*/ 2147483647 h 700"/>
                    <a:gd name="T72" fmla="*/ 2147483647 w 385"/>
                    <a:gd name="T73" fmla="*/ 2147483647 h 700"/>
                    <a:gd name="T74" fmla="*/ 2147483647 w 385"/>
                    <a:gd name="T75" fmla="*/ 2147483647 h 700"/>
                    <a:gd name="T76" fmla="*/ 2147483647 w 385"/>
                    <a:gd name="T77" fmla="*/ 2147483647 h 700"/>
                    <a:gd name="T78" fmla="*/ 2147483647 w 385"/>
                    <a:gd name="T79" fmla="*/ 2147483647 h 700"/>
                    <a:gd name="T80" fmla="*/ 2147483647 w 385"/>
                    <a:gd name="T81" fmla="*/ 2147483647 h 700"/>
                    <a:gd name="T82" fmla="*/ 2147483647 w 385"/>
                    <a:gd name="T83" fmla="*/ 2147483647 h 700"/>
                    <a:gd name="T84" fmla="*/ 2147483647 w 385"/>
                    <a:gd name="T85" fmla="*/ 2147483647 h 700"/>
                    <a:gd name="T86" fmla="*/ 2147483647 w 385"/>
                    <a:gd name="T87" fmla="*/ 2147483647 h 700"/>
                    <a:gd name="T88" fmla="*/ 2147483647 w 385"/>
                    <a:gd name="T89" fmla="*/ 2147483647 h 700"/>
                    <a:gd name="T90" fmla="*/ 2147483647 w 385"/>
                    <a:gd name="T91" fmla="*/ 2147483647 h 700"/>
                    <a:gd name="T92" fmla="*/ 2147483647 w 385"/>
                    <a:gd name="T93" fmla="*/ 2147483647 h 700"/>
                    <a:gd name="T94" fmla="*/ 2147483647 w 385"/>
                    <a:gd name="T95" fmla="*/ 2147483647 h 700"/>
                    <a:gd name="T96" fmla="*/ 2147483647 w 385"/>
                    <a:gd name="T97" fmla="*/ 2147483647 h 700"/>
                    <a:gd name="T98" fmla="*/ 2147483647 w 385"/>
                    <a:gd name="T99" fmla="*/ 2147483647 h 700"/>
                    <a:gd name="T100" fmla="*/ 2147483647 w 385"/>
                    <a:gd name="T101" fmla="*/ 2147483647 h 700"/>
                    <a:gd name="T102" fmla="*/ 2147483647 w 385"/>
                    <a:gd name="T103" fmla="*/ 2147483647 h 700"/>
                    <a:gd name="T104" fmla="*/ 2147483647 w 385"/>
                    <a:gd name="T105" fmla="*/ 2147483647 h 700"/>
                    <a:gd name="T106" fmla="*/ 2147483647 w 385"/>
                    <a:gd name="T107" fmla="*/ 2147483647 h 700"/>
                    <a:gd name="T108" fmla="*/ 2147483647 w 385"/>
                    <a:gd name="T109" fmla="*/ 0 h 700"/>
                    <a:gd name="T110" fmla="*/ 2147483647 w 385"/>
                    <a:gd name="T111" fmla="*/ 2147483647 h 700"/>
                    <a:gd name="T112" fmla="*/ 2147483647 w 385"/>
                    <a:gd name="T113" fmla="*/ 2147483647 h 700"/>
                    <a:gd name="T114" fmla="*/ 2147483647 w 385"/>
                    <a:gd name="T115" fmla="*/ 2147483647 h 700"/>
                    <a:gd name="T116" fmla="*/ 2147483647 w 385"/>
                    <a:gd name="T117" fmla="*/ 2147483647 h 70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85"/>
                    <a:gd name="T178" fmla="*/ 0 h 700"/>
                    <a:gd name="T179" fmla="*/ 385 w 385"/>
                    <a:gd name="T180" fmla="*/ 700 h 70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85" h="700">
                      <a:moveTo>
                        <a:pt x="0" y="451"/>
                      </a:moveTo>
                      <a:lnTo>
                        <a:pt x="3" y="499"/>
                      </a:lnTo>
                      <a:lnTo>
                        <a:pt x="17" y="687"/>
                      </a:lnTo>
                      <a:lnTo>
                        <a:pt x="19" y="687"/>
                      </a:lnTo>
                      <a:lnTo>
                        <a:pt x="21" y="684"/>
                      </a:lnTo>
                      <a:lnTo>
                        <a:pt x="24" y="683"/>
                      </a:lnTo>
                      <a:lnTo>
                        <a:pt x="26" y="680"/>
                      </a:lnTo>
                      <a:lnTo>
                        <a:pt x="35" y="676"/>
                      </a:lnTo>
                      <a:lnTo>
                        <a:pt x="37" y="676"/>
                      </a:lnTo>
                      <a:lnTo>
                        <a:pt x="42" y="680"/>
                      </a:lnTo>
                      <a:lnTo>
                        <a:pt x="46" y="684"/>
                      </a:lnTo>
                      <a:lnTo>
                        <a:pt x="47" y="683"/>
                      </a:lnTo>
                      <a:lnTo>
                        <a:pt x="48" y="684"/>
                      </a:lnTo>
                      <a:lnTo>
                        <a:pt x="53" y="683"/>
                      </a:lnTo>
                      <a:lnTo>
                        <a:pt x="57" y="690"/>
                      </a:lnTo>
                      <a:lnTo>
                        <a:pt x="65" y="692"/>
                      </a:lnTo>
                      <a:lnTo>
                        <a:pt x="70" y="699"/>
                      </a:lnTo>
                      <a:lnTo>
                        <a:pt x="70" y="688"/>
                      </a:lnTo>
                      <a:lnTo>
                        <a:pt x="71" y="686"/>
                      </a:lnTo>
                      <a:lnTo>
                        <a:pt x="76" y="683"/>
                      </a:lnTo>
                      <a:lnTo>
                        <a:pt x="77" y="678"/>
                      </a:lnTo>
                      <a:lnTo>
                        <a:pt x="80" y="677"/>
                      </a:lnTo>
                      <a:lnTo>
                        <a:pt x="80" y="674"/>
                      </a:lnTo>
                      <a:lnTo>
                        <a:pt x="83" y="672"/>
                      </a:lnTo>
                      <a:lnTo>
                        <a:pt x="84" y="668"/>
                      </a:lnTo>
                      <a:lnTo>
                        <a:pt x="86" y="665"/>
                      </a:lnTo>
                      <a:lnTo>
                        <a:pt x="94" y="661"/>
                      </a:lnTo>
                      <a:lnTo>
                        <a:pt x="95" y="659"/>
                      </a:lnTo>
                      <a:lnTo>
                        <a:pt x="95" y="653"/>
                      </a:lnTo>
                      <a:lnTo>
                        <a:pt x="99" y="647"/>
                      </a:lnTo>
                      <a:lnTo>
                        <a:pt x="100" y="641"/>
                      </a:lnTo>
                      <a:lnTo>
                        <a:pt x="104" y="633"/>
                      </a:lnTo>
                      <a:lnTo>
                        <a:pt x="106" y="632"/>
                      </a:lnTo>
                      <a:lnTo>
                        <a:pt x="108" y="629"/>
                      </a:lnTo>
                      <a:lnTo>
                        <a:pt x="109" y="617"/>
                      </a:lnTo>
                      <a:lnTo>
                        <a:pt x="116" y="607"/>
                      </a:lnTo>
                      <a:lnTo>
                        <a:pt x="115" y="604"/>
                      </a:lnTo>
                      <a:lnTo>
                        <a:pt x="117" y="597"/>
                      </a:lnTo>
                      <a:lnTo>
                        <a:pt x="121" y="587"/>
                      </a:lnTo>
                      <a:lnTo>
                        <a:pt x="126" y="581"/>
                      </a:lnTo>
                      <a:lnTo>
                        <a:pt x="130" y="581"/>
                      </a:lnTo>
                      <a:lnTo>
                        <a:pt x="131" y="582"/>
                      </a:lnTo>
                      <a:lnTo>
                        <a:pt x="133" y="583"/>
                      </a:lnTo>
                      <a:lnTo>
                        <a:pt x="140" y="578"/>
                      </a:lnTo>
                      <a:lnTo>
                        <a:pt x="143" y="581"/>
                      </a:lnTo>
                      <a:lnTo>
                        <a:pt x="152" y="579"/>
                      </a:lnTo>
                      <a:lnTo>
                        <a:pt x="155" y="579"/>
                      </a:lnTo>
                      <a:lnTo>
                        <a:pt x="159" y="579"/>
                      </a:lnTo>
                      <a:lnTo>
                        <a:pt x="164" y="574"/>
                      </a:lnTo>
                      <a:lnTo>
                        <a:pt x="164" y="572"/>
                      </a:lnTo>
                      <a:lnTo>
                        <a:pt x="169" y="559"/>
                      </a:lnTo>
                      <a:lnTo>
                        <a:pt x="169" y="558"/>
                      </a:lnTo>
                      <a:lnTo>
                        <a:pt x="172" y="556"/>
                      </a:lnTo>
                      <a:lnTo>
                        <a:pt x="172" y="552"/>
                      </a:lnTo>
                      <a:lnTo>
                        <a:pt x="173" y="548"/>
                      </a:lnTo>
                      <a:lnTo>
                        <a:pt x="176" y="544"/>
                      </a:lnTo>
                      <a:lnTo>
                        <a:pt x="181" y="541"/>
                      </a:lnTo>
                      <a:lnTo>
                        <a:pt x="182" y="537"/>
                      </a:lnTo>
                      <a:lnTo>
                        <a:pt x="183" y="537"/>
                      </a:lnTo>
                      <a:lnTo>
                        <a:pt x="184" y="535"/>
                      </a:lnTo>
                      <a:lnTo>
                        <a:pt x="183" y="534"/>
                      </a:lnTo>
                      <a:lnTo>
                        <a:pt x="184" y="528"/>
                      </a:lnTo>
                      <a:lnTo>
                        <a:pt x="184" y="526"/>
                      </a:lnTo>
                      <a:lnTo>
                        <a:pt x="187" y="521"/>
                      </a:lnTo>
                      <a:lnTo>
                        <a:pt x="187" y="518"/>
                      </a:lnTo>
                      <a:lnTo>
                        <a:pt x="187" y="517"/>
                      </a:lnTo>
                      <a:lnTo>
                        <a:pt x="192" y="513"/>
                      </a:lnTo>
                      <a:lnTo>
                        <a:pt x="193" y="508"/>
                      </a:lnTo>
                      <a:lnTo>
                        <a:pt x="197" y="508"/>
                      </a:lnTo>
                      <a:lnTo>
                        <a:pt x="198" y="509"/>
                      </a:lnTo>
                      <a:lnTo>
                        <a:pt x="199" y="516"/>
                      </a:lnTo>
                      <a:lnTo>
                        <a:pt x="201" y="517"/>
                      </a:lnTo>
                      <a:lnTo>
                        <a:pt x="202" y="521"/>
                      </a:lnTo>
                      <a:lnTo>
                        <a:pt x="204" y="525"/>
                      </a:lnTo>
                      <a:lnTo>
                        <a:pt x="205" y="530"/>
                      </a:lnTo>
                      <a:lnTo>
                        <a:pt x="204" y="534"/>
                      </a:lnTo>
                      <a:lnTo>
                        <a:pt x="204" y="536"/>
                      </a:lnTo>
                      <a:lnTo>
                        <a:pt x="205" y="538"/>
                      </a:lnTo>
                      <a:lnTo>
                        <a:pt x="204" y="549"/>
                      </a:lnTo>
                      <a:lnTo>
                        <a:pt x="201" y="552"/>
                      </a:lnTo>
                      <a:lnTo>
                        <a:pt x="200" y="557"/>
                      </a:lnTo>
                      <a:lnTo>
                        <a:pt x="200" y="558"/>
                      </a:lnTo>
                      <a:lnTo>
                        <a:pt x="200" y="559"/>
                      </a:lnTo>
                      <a:lnTo>
                        <a:pt x="200" y="565"/>
                      </a:lnTo>
                      <a:lnTo>
                        <a:pt x="199" y="566"/>
                      </a:lnTo>
                      <a:lnTo>
                        <a:pt x="195" y="569"/>
                      </a:lnTo>
                      <a:lnTo>
                        <a:pt x="195" y="570"/>
                      </a:lnTo>
                      <a:lnTo>
                        <a:pt x="196" y="573"/>
                      </a:lnTo>
                      <a:lnTo>
                        <a:pt x="196" y="576"/>
                      </a:lnTo>
                      <a:lnTo>
                        <a:pt x="199" y="576"/>
                      </a:lnTo>
                      <a:lnTo>
                        <a:pt x="213" y="582"/>
                      </a:lnTo>
                      <a:lnTo>
                        <a:pt x="219" y="583"/>
                      </a:lnTo>
                      <a:lnTo>
                        <a:pt x="220" y="584"/>
                      </a:lnTo>
                      <a:lnTo>
                        <a:pt x="220" y="589"/>
                      </a:lnTo>
                      <a:lnTo>
                        <a:pt x="220" y="591"/>
                      </a:lnTo>
                      <a:lnTo>
                        <a:pt x="223" y="593"/>
                      </a:lnTo>
                      <a:lnTo>
                        <a:pt x="224" y="593"/>
                      </a:lnTo>
                      <a:lnTo>
                        <a:pt x="226" y="593"/>
                      </a:lnTo>
                      <a:lnTo>
                        <a:pt x="228" y="595"/>
                      </a:lnTo>
                      <a:lnTo>
                        <a:pt x="229" y="598"/>
                      </a:lnTo>
                      <a:lnTo>
                        <a:pt x="231" y="599"/>
                      </a:lnTo>
                      <a:lnTo>
                        <a:pt x="231" y="603"/>
                      </a:lnTo>
                      <a:lnTo>
                        <a:pt x="230" y="607"/>
                      </a:lnTo>
                      <a:lnTo>
                        <a:pt x="229" y="606"/>
                      </a:lnTo>
                      <a:lnTo>
                        <a:pt x="229" y="607"/>
                      </a:lnTo>
                      <a:lnTo>
                        <a:pt x="229" y="612"/>
                      </a:lnTo>
                      <a:lnTo>
                        <a:pt x="230" y="613"/>
                      </a:lnTo>
                      <a:lnTo>
                        <a:pt x="231" y="612"/>
                      </a:lnTo>
                      <a:lnTo>
                        <a:pt x="232" y="612"/>
                      </a:lnTo>
                      <a:lnTo>
                        <a:pt x="233" y="618"/>
                      </a:lnTo>
                      <a:lnTo>
                        <a:pt x="231" y="621"/>
                      </a:lnTo>
                      <a:lnTo>
                        <a:pt x="232" y="623"/>
                      </a:lnTo>
                      <a:lnTo>
                        <a:pt x="235" y="624"/>
                      </a:lnTo>
                      <a:lnTo>
                        <a:pt x="237" y="623"/>
                      </a:lnTo>
                      <a:lnTo>
                        <a:pt x="235" y="622"/>
                      </a:lnTo>
                      <a:lnTo>
                        <a:pt x="238" y="620"/>
                      </a:lnTo>
                      <a:lnTo>
                        <a:pt x="238" y="624"/>
                      </a:lnTo>
                      <a:lnTo>
                        <a:pt x="239" y="625"/>
                      </a:lnTo>
                      <a:lnTo>
                        <a:pt x="240" y="629"/>
                      </a:lnTo>
                      <a:lnTo>
                        <a:pt x="242" y="629"/>
                      </a:lnTo>
                      <a:lnTo>
                        <a:pt x="242" y="622"/>
                      </a:lnTo>
                      <a:lnTo>
                        <a:pt x="242" y="607"/>
                      </a:lnTo>
                      <a:lnTo>
                        <a:pt x="244" y="601"/>
                      </a:lnTo>
                      <a:lnTo>
                        <a:pt x="245" y="599"/>
                      </a:lnTo>
                      <a:lnTo>
                        <a:pt x="246" y="595"/>
                      </a:lnTo>
                      <a:lnTo>
                        <a:pt x="252" y="585"/>
                      </a:lnTo>
                      <a:lnTo>
                        <a:pt x="252" y="579"/>
                      </a:lnTo>
                      <a:lnTo>
                        <a:pt x="252" y="578"/>
                      </a:lnTo>
                      <a:lnTo>
                        <a:pt x="252" y="568"/>
                      </a:lnTo>
                      <a:lnTo>
                        <a:pt x="255" y="562"/>
                      </a:lnTo>
                      <a:lnTo>
                        <a:pt x="254" y="549"/>
                      </a:lnTo>
                      <a:lnTo>
                        <a:pt x="254" y="537"/>
                      </a:lnTo>
                      <a:lnTo>
                        <a:pt x="256" y="530"/>
                      </a:lnTo>
                      <a:lnTo>
                        <a:pt x="260" y="526"/>
                      </a:lnTo>
                      <a:lnTo>
                        <a:pt x="264" y="522"/>
                      </a:lnTo>
                      <a:lnTo>
                        <a:pt x="264" y="517"/>
                      </a:lnTo>
                      <a:lnTo>
                        <a:pt x="266" y="507"/>
                      </a:lnTo>
                      <a:lnTo>
                        <a:pt x="269" y="502"/>
                      </a:lnTo>
                      <a:lnTo>
                        <a:pt x="269" y="487"/>
                      </a:lnTo>
                      <a:lnTo>
                        <a:pt x="270" y="478"/>
                      </a:lnTo>
                      <a:lnTo>
                        <a:pt x="270" y="476"/>
                      </a:lnTo>
                      <a:lnTo>
                        <a:pt x="274" y="471"/>
                      </a:lnTo>
                      <a:lnTo>
                        <a:pt x="272" y="470"/>
                      </a:lnTo>
                      <a:lnTo>
                        <a:pt x="274" y="469"/>
                      </a:lnTo>
                      <a:lnTo>
                        <a:pt x="274" y="464"/>
                      </a:lnTo>
                      <a:lnTo>
                        <a:pt x="276" y="458"/>
                      </a:lnTo>
                      <a:lnTo>
                        <a:pt x="275" y="451"/>
                      </a:lnTo>
                      <a:lnTo>
                        <a:pt x="279" y="435"/>
                      </a:lnTo>
                      <a:lnTo>
                        <a:pt x="289" y="420"/>
                      </a:lnTo>
                      <a:lnTo>
                        <a:pt x="289" y="417"/>
                      </a:lnTo>
                      <a:lnTo>
                        <a:pt x="288" y="420"/>
                      </a:lnTo>
                      <a:lnTo>
                        <a:pt x="285" y="421"/>
                      </a:lnTo>
                      <a:lnTo>
                        <a:pt x="283" y="417"/>
                      </a:lnTo>
                      <a:lnTo>
                        <a:pt x="281" y="417"/>
                      </a:lnTo>
                      <a:lnTo>
                        <a:pt x="279" y="419"/>
                      </a:lnTo>
                      <a:lnTo>
                        <a:pt x="274" y="420"/>
                      </a:lnTo>
                      <a:lnTo>
                        <a:pt x="264" y="432"/>
                      </a:lnTo>
                      <a:lnTo>
                        <a:pt x="258" y="437"/>
                      </a:lnTo>
                      <a:lnTo>
                        <a:pt x="254" y="436"/>
                      </a:lnTo>
                      <a:lnTo>
                        <a:pt x="254" y="435"/>
                      </a:lnTo>
                      <a:lnTo>
                        <a:pt x="254" y="430"/>
                      </a:lnTo>
                      <a:lnTo>
                        <a:pt x="256" y="426"/>
                      </a:lnTo>
                      <a:lnTo>
                        <a:pt x="256" y="425"/>
                      </a:lnTo>
                      <a:lnTo>
                        <a:pt x="255" y="425"/>
                      </a:lnTo>
                      <a:lnTo>
                        <a:pt x="254" y="424"/>
                      </a:lnTo>
                      <a:lnTo>
                        <a:pt x="255" y="422"/>
                      </a:lnTo>
                      <a:lnTo>
                        <a:pt x="256" y="417"/>
                      </a:lnTo>
                      <a:lnTo>
                        <a:pt x="254" y="416"/>
                      </a:lnTo>
                      <a:lnTo>
                        <a:pt x="257" y="410"/>
                      </a:lnTo>
                      <a:lnTo>
                        <a:pt x="259" y="408"/>
                      </a:lnTo>
                      <a:lnTo>
                        <a:pt x="264" y="407"/>
                      </a:lnTo>
                      <a:lnTo>
                        <a:pt x="267" y="403"/>
                      </a:lnTo>
                      <a:lnTo>
                        <a:pt x="269" y="406"/>
                      </a:lnTo>
                      <a:lnTo>
                        <a:pt x="274" y="407"/>
                      </a:lnTo>
                      <a:lnTo>
                        <a:pt x="276" y="404"/>
                      </a:lnTo>
                      <a:lnTo>
                        <a:pt x="283" y="398"/>
                      </a:lnTo>
                      <a:lnTo>
                        <a:pt x="289" y="392"/>
                      </a:lnTo>
                      <a:lnTo>
                        <a:pt x="289" y="391"/>
                      </a:lnTo>
                      <a:lnTo>
                        <a:pt x="294" y="372"/>
                      </a:lnTo>
                      <a:lnTo>
                        <a:pt x="293" y="369"/>
                      </a:lnTo>
                      <a:lnTo>
                        <a:pt x="289" y="365"/>
                      </a:lnTo>
                      <a:lnTo>
                        <a:pt x="288" y="361"/>
                      </a:lnTo>
                      <a:lnTo>
                        <a:pt x="286" y="361"/>
                      </a:lnTo>
                      <a:lnTo>
                        <a:pt x="286" y="362"/>
                      </a:lnTo>
                      <a:lnTo>
                        <a:pt x="289" y="365"/>
                      </a:lnTo>
                      <a:lnTo>
                        <a:pt x="289" y="366"/>
                      </a:lnTo>
                      <a:lnTo>
                        <a:pt x="285" y="367"/>
                      </a:lnTo>
                      <a:lnTo>
                        <a:pt x="285" y="369"/>
                      </a:lnTo>
                      <a:lnTo>
                        <a:pt x="283" y="369"/>
                      </a:lnTo>
                      <a:lnTo>
                        <a:pt x="279" y="371"/>
                      </a:lnTo>
                      <a:lnTo>
                        <a:pt x="274" y="371"/>
                      </a:lnTo>
                      <a:lnTo>
                        <a:pt x="271" y="373"/>
                      </a:lnTo>
                      <a:lnTo>
                        <a:pt x="270" y="373"/>
                      </a:lnTo>
                      <a:lnTo>
                        <a:pt x="266" y="376"/>
                      </a:lnTo>
                      <a:lnTo>
                        <a:pt x="261" y="378"/>
                      </a:lnTo>
                      <a:lnTo>
                        <a:pt x="259" y="380"/>
                      </a:lnTo>
                      <a:lnTo>
                        <a:pt x="253" y="378"/>
                      </a:lnTo>
                      <a:lnTo>
                        <a:pt x="252" y="376"/>
                      </a:lnTo>
                      <a:lnTo>
                        <a:pt x="249" y="376"/>
                      </a:lnTo>
                      <a:lnTo>
                        <a:pt x="247" y="378"/>
                      </a:lnTo>
                      <a:lnTo>
                        <a:pt x="245" y="378"/>
                      </a:lnTo>
                      <a:lnTo>
                        <a:pt x="244" y="374"/>
                      </a:lnTo>
                      <a:lnTo>
                        <a:pt x="248" y="367"/>
                      </a:lnTo>
                      <a:lnTo>
                        <a:pt x="250" y="366"/>
                      </a:lnTo>
                      <a:lnTo>
                        <a:pt x="253" y="354"/>
                      </a:lnTo>
                      <a:lnTo>
                        <a:pt x="256" y="348"/>
                      </a:lnTo>
                      <a:lnTo>
                        <a:pt x="262" y="334"/>
                      </a:lnTo>
                      <a:lnTo>
                        <a:pt x="264" y="331"/>
                      </a:lnTo>
                      <a:lnTo>
                        <a:pt x="267" y="333"/>
                      </a:lnTo>
                      <a:lnTo>
                        <a:pt x="274" y="331"/>
                      </a:lnTo>
                      <a:lnTo>
                        <a:pt x="279" y="330"/>
                      </a:lnTo>
                      <a:lnTo>
                        <a:pt x="279" y="334"/>
                      </a:lnTo>
                      <a:lnTo>
                        <a:pt x="281" y="334"/>
                      </a:lnTo>
                      <a:lnTo>
                        <a:pt x="281" y="326"/>
                      </a:lnTo>
                      <a:lnTo>
                        <a:pt x="285" y="324"/>
                      </a:lnTo>
                      <a:lnTo>
                        <a:pt x="286" y="315"/>
                      </a:lnTo>
                      <a:lnTo>
                        <a:pt x="285" y="305"/>
                      </a:lnTo>
                      <a:lnTo>
                        <a:pt x="283" y="306"/>
                      </a:lnTo>
                      <a:lnTo>
                        <a:pt x="279" y="302"/>
                      </a:lnTo>
                      <a:lnTo>
                        <a:pt x="276" y="293"/>
                      </a:lnTo>
                      <a:lnTo>
                        <a:pt x="275" y="274"/>
                      </a:lnTo>
                      <a:lnTo>
                        <a:pt x="283" y="252"/>
                      </a:lnTo>
                      <a:lnTo>
                        <a:pt x="286" y="246"/>
                      </a:lnTo>
                      <a:lnTo>
                        <a:pt x="289" y="245"/>
                      </a:lnTo>
                      <a:lnTo>
                        <a:pt x="289" y="243"/>
                      </a:lnTo>
                      <a:lnTo>
                        <a:pt x="290" y="243"/>
                      </a:lnTo>
                      <a:lnTo>
                        <a:pt x="293" y="233"/>
                      </a:lnTo>
                      <a:lnTo>
                        <a:pt x="304" y="211"/>
                      </a:lnTo>
                      <a:lnTo>
                        <a:pt x="308" y="206"/>
                      </a:lnTo>
                      <a:lnTo>
                        <a:pt x="309" y="206"/>
                      </a:lnTo>
                      <a:lnTo>
                        <a:pt x="309" y="204"/>
                      </a:lnTo>
                      <a:lnTo>
                        <a:pt x="325" y="189"/>
                      </a:lnTo>
                      <a:lnTo>
                        <a:pt x="326" y="189"/>
                      </a:lnTo>
                      <a:lnTo>
                        <a:pt x="341" y="171"/>
                      </a:lnTo>
                      <a:lnTo>
                        <a:pt x="344" y="165"/>
                      </a:lnTo>
                      <a:lnTo>
                        <a:pt x="350" y="159"/>
                      </a:lnTo>
                      <a:lnTo>
                        <a:pt x="351" y="156"/>
                      </a:lnTo>
                      <a:lnTo>
                        <a:pt x="358" y="145"/>
                      </a:lnTo>
                      <a:lnTo>
                        <a:pt x="362" y="141"/>
                      </a:lnTo>
                      <a:lnTo>
                        <a:pt x="366" y="135"/>
                      </a:lnTo>
                      <a:lnTo>
                        <a:pt x="366" y="129"/>
                      </a:lnTo>
                      <a:lnTo>
                        <a:pt x="367" y="124"/>
                      </a:lnTo>
                      <a:lnTo>
                        <a:pt x="368" y="124"/>
                      </a:lnTo>
                      <a:lnTo>
                        <a:pt x="372" y="106"/>
                      </a:lnTo>
                      <a:lnTo>
                        <a:pt x="373" y="101"/>
                      </a:lnTo>
                      <a:lnTo>
                        <a:pt x="376" y="99"/>
                      </a:lnTo>
                      <a:lnTo>
                        <a:pt x="377" y="100"/>
                      </a:lnTo>
                      <a:lnTo>
                        <a:pt x="380" y="99"/>
                      </a:lnTo>
                      <a:lnTo>
                        <a:pt x="378" y="96"/>
                      </a:lnTo>
                      <a:lnTo>
                        <a:pt x="381" y="86"/>
                      </a:lnTo>
                      <a:lnTo>
                        <a:pt x="384" y="77"/>
                      </a:lnTo>
                      <a:lnTo>
                        <a:pt x="374" y="77"/>
                      </a:lnTo>
                      <a:lnTo>
                        <a:pt x="373" y="76"/>
                      </a:lnTo>
                      <a:lnTo>
                        <a:pt x="372" y="72"/>
                      </a:lnTo>
                      <a:lnTo>
                        <a:pt x="372" y="62"/>
                      </a:lnTo>
                      <a:lnTo>
                        <a:pt x="367" y="54"/>
                      </a:lnTo>
                      <a:lnTo>
                        <a:pt x="367" y="49"/>
                      </a:lnTo>
                      <a:lnTo>
                        <a:pt x="370" y="44"/>
                      </a:lnTo>
                      <a:lnTo>
                        <a:pt x="372" y="39"/>
                      </a:lnTo>
                      <a:lnTo>
                        <a:pt x="368" y="33"/>
                      </a:lnTo>
                      <a:lnTo>
                        <a:pt x="366" y="29"/>
                      </a:lnTo>
                      <a:lnTo>
                        <a:pt x="363" y="28"/>
                      </a:lnTo>
                      <a:lnTo>
                        <a:pt x="363" y="29"/>
                      </a:lnTo>
                      <a:lnTo>
                        <a:pt x="360" y="29"/>
                      </a:lnTo>
                      <a:lnTo>
                        <a:pt x="358" y="25"/>
                      </a:lnTo>
                      <a:lnTo>
                        <a:pt x="355" y="28"/>
                      </a:lnTo>
                      <a:lnTo>
                        <a:pt x="352" y="26"/>
                      </a:lnTo>
                      <a:lnTo>
                        <a:pt x="349" y="24"/>
                      </a:lnTo>
                      <a:lnTo>
                        <a:pt x="349" y="21"/>
                      </a:lnTo>
                      <a:lnTo>
                        <a:pt x="346" y="20"/>
                      </a:lnTo>
                      <a:lnTo>
                        <a:pt x="345" y="19"/>
                      </a:lnTo>
                      <a:lnTo>
                        <a:pt x="343" y="17"/>
                      </a:lnTo>
                      <a:lnTo>
                        <a:pt x="334" y="5"/>
                      </a:lnTo>
                      <a:lnTo>
                        <a:pt x="332" y="4"/>
                      </a:lnTo>
                      <a:lnTo>
                        <a:pt x="316" y="0"/>
                      </a:lnTo>
                      <a:lnTo>
                        <a:pt x="314" y="0"/>
                      </a:lnTo>
                      <a:lnTo>
                        <a:pt x="308" y="5"/>
                      </a:lnTo>
                      <a:lnTo>
                        <a:pt x="298" y="11"/>
                      </a:lnTo>
                      <a:lnTo>
                        <a:pt x="290" y="14"/>
                      </a:lnTo>
                      <a:lnTo>
                        <a:pt x="285" y="14"/>
                      </a:lnTo>
                      <a:lnTo>
                        <a:pt x="279" y="13"/>
                      </a:lnTo>
                      <a:lnTo>
                        <a:pt x="275" y="11"/>
                      </a:lnTo>
                      <a:lnTo>
                        <a:pt x="274" y="11"/>
                      </a:lnTo>
                      <a:lnTo>
                        <a:pt x="269" y="16"/>
                      </a:lnTo>
                      <a:lnTo>
                        <a:pt x="266" y="20"/>
                      </a:lnTo>
                      <a:lnTo>
                        <a:pt x="264" y="20"/>
                      </a:lnTo>
                      <a:lnTo>
                        <a:pt x="261" y="23"/>
                      </a:lnTo>
                      <a:lnTo>
                        <a:pt x="256" y="24"/>
                      </a:lnTo>
                      <a:lnTo>
                        <a:pt x="254" y="26"/>
                      </a:lnTo>
                      <a:lnTo>
                        <a:pt x="252" y="26"/>
                      </a:lnTo>
                      <a:lnTo>
                        <a:pt x="252" y="25"/>
                      </a:lnTo>
                      <a:lnTo>
                        <a:pt x="246" y="26"/>
                      </a:lnTo>
                      <a:lnTo>
                        <a:pt x="254" y="91"/>
                      </a:lnTo>
                      <a:lnTo>
                        <a:pt x="240" y="148"/>
                      </a:lnTo>
                      <a:lnTo>
                        <a:pt x="190" y="209"/>
                      </a:lnTo>
                      <a:lnTo>
                        <a:pt x="0" y="451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2" name="Freeform 31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62797D92-2C3B-49C7-BFAF-18829B6B62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614676" y="5018071"/>
                  <a:ext cx="873740" cy="407117"/>
                </a:xfrm>
                <a:custGeom>
                  <a:avLst/>
                  <a:gdLst>
                    <a:gd name="T0" fmla="*/ 0 w 554"/>
                    <a:gd name="T1" fmla="*/ 2147483647 h 261"/>
                    <a:gd name="T2" fmla="*/ 2147483647 w 554"/>
                    <a:gd name="T3" fmla="*/ 2147483647 h 261"/>
                    <a:gd name="T4" fmla="*/ 2147483647 w 554"/>
                    <a:gd name="T5" fmla="*/ 2147483647 h 261"/>
                    <a:gd name="T6" fmla="*/ 2147483647 w 554"/>
                    <a:gd name="T7" fmla="*/ 2147483647 h 261"/>
                    <a:gd name="T8" fmla="*/ 2147483647 w 554"/>
                    <a:gd name="T9" fmla="*/ 2147483647 h 261"/>
                    <a:gd name="T10" fmla="*/ 2147483647 w 554"/>
                    <a:gd name="T11" fmla="*/ 2147483647 h 261"/>
                    <a:gd name="T12" fmla="*/ 2147483647 w 554"/>
                    <a:gd name="T13" fmla="*/ 2147483647 h 261"/>
                    <a:gd name="T14" fmla="*/ 2147483647 w 554"/>
                    <a:gd name="T15" fmla="*/ 2147483647 h 261"/>
                    <a:gd name="T16" fmla="*/ 2147483647 w 554"/>
                    <a:gd name="T17" fmla="*/ 2147483647 h 261"/>
                    <a:gd name="T18" fmla="*/ 2147483647 w 554"/>
                    <a:gd name="T19" fmla="*/ 2147483647 h 261"/>
                    <a:gd name="T20" fmla="*/ 2147483647 w 554"/>
                    <a:gd name="T21" fmla="*/ 2147483647 h 261"/>
                    <a:gd name="T22" fmla="*/ 2147483647 w 554"/>
                    <a:gd name="T23" fmla="*/ 2147483647 h 261"/>
                    <a:gd name="T24" fmla="*/ 2147483647 w 554"/>
                    <a:gd name="T25" fmla="*/ 2147483647 h 261"/>
                    <a:gd name="T26" fmla="*/ 2147483647 w 554"/>
                    <a:gd name="T27" fmla="*/ 2147483647 h 261"/>
                    <a:gd name="T28" fmla="*/ 2147483647 w 554"/>
                    <a:gd name="T29" fmla="*/ 2147483647 h 261"/>
                    <a:gd name="T30" fmla="*/ 2147483647 w 554"/>
                    <a:gd name="T31" fmla="*/ 2147483647 h 261"/>
                    <a:gd name="T32" fmla="*/ 2147483647 w 554"/>
                    <a:gd name="T33" fmla="*/ 2147483647 h 261"/>
                    <a:gd name="T34" fmla="*/ 2147483647 w 554"/>
                    <a:gd name="T35" fmla="*/ 2147483647 h 261"/>
                    <a:gd name="T36" fmla="*/ 2147483647 w 554"/>
                    <a:gd name="T37" fmla="*/ 2147483647 h 261"/>
                    <a:gd name="T38" fmla="*/ 2147483647 w 554"/>
                    <a:gd name="T39" fmla="*/ 2147483647 h 261"/>
                    <a:gd name="T40" fmla="*/ 2147483647 w 554"/>
                    <a:gd name="T41" fmla="*/ 2147483647 h 261"/>
                    <a:gd name="T42" fmla="*/ 2147483647 w 554"/>
                    <a:gd name="T43" fmla="*/ 2147483647 h 261"/>
                    <a:gd name="T44" fmla="*/ 2147483647 w 554"/>
                    <a:gd name="T45" fmla="*/ 2147483647 h 261"/>
                    <a:gd name="T46" fmla="*/ 2147483647 w 554"/>
                    <a:gd name="T47" fmla="*/ 2147483647 h 261"/>
                    <a:gd name="T48" fmla="*/ 2147483647 w 554"/>
                    <a:gd name="T49" fmla="*/ 2147483647 h 261"/>
                    <a:gd name="T50" fmla="*/ 2147483647 w 554"/>
                    <a:gd name="T51" fmla="*/ 2147483647 h 261"/>
                    <a:gd name="T52" fmla="*/ 2147483647 w 554"/>
                    <a:gd name="T53" fmla="*/ 2147483647 h 261"/>
                    <a:gd name="T54" fmla="*/ 2147483647 w 554"/>
                    <a:gd name="T55" fmla="*/ 2147483647 h 261"/>
                    <a:gd name="T56" fmla="*/ 2147483647 w 554"/>
                    <a:gd name="T57" fmla="*/ 2147483647 h 261"/>
                    <a:gd name="T58" fmla="*/ 2147483647 w 554"/>
                    <a:gd name="T59" fmla="*/ 2147483647 h 261"/>
                    <a:gd name="T60" fmla="*/ 2147483647 w 554"/>
                    <a:gd name="T61" fmla="*/ 2147483647 h 261"/>
                    <a:gd name="T62" fmla="*/ 2147483647 w 554"/>
                    <a:gd name="T63" fmla="*/ 2147483647 h 261"/>
                    <a:gd name="T64" fmla="*/ 2147483647 w 554"/>
                    <a:gd name="T65" fmla="*/ 2147483647 h 261"/>
                    <a:gd name="T66" fmla="*/ 2147483647 w 554"/>
                    <a:gd name="T67" fmla="*/ 2147483647 h 261"/>
                    <a:gd name="T68" fmla="*/ 2147483647 w 554"/>
                    <a:gd name="T69" fmla="*/ 2147483647 h 261"/>
                    <a:gd name="T70" fmla="*/ 2147483647 w 554"/>
                    <a:gd name="T71" fmla="*/ 2147483647 h 261"/>
                    <a:gd name="T72" fmla="*/ 2147483647 w 554"/>
                    <a:gd name="T73" fmla="*/ 2147483647 h 261"/>
                    <a:gd name="T74" fmla="*/ 2147483647 w 554"/>
                    <a:gd name="T75" fmla="*/ 2147483647 h 261"/>
                    <a:gd name="T76" fmla="*/ 2147483647 w 554"/>
                    <a:gd name="T77" fmla="*/ 2147483647 h 261"/>
                    <a:gd name="T78" fmla="*/ 2147483647 w 554"/>
                    <a:gd name="T79" fmla="*/ 2147483647 h 261"/>
                    <a:gd name="T80" fmla="*/ 2147483647 w 554"/>
                    <a:gd name="T81" fmla="*/ 2147483647 h 261"/>
                    <a:gd name="T82" fmla="*/ 2147483647 w 554"/>
                    <a:gd name="T83" fmla="*/ 2147483647 h 261"/>
                    <a:gd name="T84" fmla="*/ 2147483647 w 554"/>
                    <a:gd name="T85" fmla="*/ 2147483647 h 261"/>
                    <a:gd name="T86" fmla="*/ 2147483647 w 554"/>
                    <a:gd name="T87" fmla="*/ 2147483647 h 261"/>
                    <a:gd name="T88" fmla="*/ 2147483647 w 554"/>
                    <a:gd name="T89" fmla="*/ 2147483647 h 261"/>
                    <a:gd name="T90" fmla="*/ 2147483647 w 554"/>
                    <a:gd name="T91" fmla="*/ 2147483647 h 261"/>
                    <a:gd name="T92" fmla="*/ 2147483647 w 554"/>
                    <a:gd name="T93" fmla="*/ 2147483647 h 261"/>
                    <a:gd name="T94" fmla="*/ 2147483647 w 554"/>
                    <a:gd name="T95" fmla="*/ 2147483647 h 261"/>
                    <a:gd name="T96" fmla="*/ 2147483647 w 554"/>
                    <a:gd name="T97" fmla="*/ 2147483647 h 261"/>
                    <a:gd name="T98" fmla="*/ 2147483647 w 554"/>
                    <a:gd name="T99" fmla="*/ 2147483647 h 261"/>
                    <a:gd name="T100" fmla="*/ 2147483647 w 554"/>
                    <a:gd name="T101" fmla="*/ 2147483647 h 261"/>
                    <a:gd name="T102" fmla="*/ 2147483647 w 554"/>
                    <a:gd name="T103" fmla="*/ 2147483647 h 261"/>
                    <a:gd name="T104" fmla="*/ 2147483647 w 554"/>
                    <a:gd name="T105" fmla="*/ 2147483647 h 261"/>
                    <a:gd name="T106" fmla="*/ 2147483647 w 554"/>
                    <a:gd name="T107" fmla="*/ 2147483647 h 261"/>
                    <a:gd name="T108" fmla="*/ 2147483647 w 554"/>
                    <a:gd name="T109" fmla="*/ 2147483647 h 26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54"/>
                    <a:gd name="T166" fmla="*/ 0 h 261"/>
                    <a:gd name="T167" fmla="*/ 554 w 554"/>
                    <a:gd name="T168" fmla="*/ 261 h 26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54" h="261">
                      <a:moveTo>
                        <a:pt x="1" y="90"/>
                      </a:move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2" y="121"/>
                      </a:lnTo>
                      <a:lnTo>
                        <a:pt x="2" y="129"/>
                      </a:lnTo>
                      <a:lnTo>
                        <a:pt x="6" y="132"/>
                      </a:lnTo>
                      <a:lnTo>
                        <a:pt x="7" y="133"/>
                      </a:lnTo>
                      <a:lnTo>
                        <a:pt x="3" y="140"/>
                      </a:lnTo>
                      <a:lnTo>
                        <a:pt x="5" y="159"/>
                      </a:lnTo>
                      <a:lnTo>
                        <a:pt x="6" y="161"/>
                      </a:lnTo>
                      <a:lnTo>
                        <a:pt x="10" y="162"/>
                      </a:lnTo>
                      <a:lnTo>
                        <a:pt x="10" y="164"/>
                      </a:lnTo>
                      <a:lnTo>
                        <a:pt x="16" y="160"/>
                      </a:lnTo>
                      <a:lnTo>
                        <a:pt x="19" y="161"/>
                      </a:lnTo>
                      <a:lnTo>
                        <a:pt x="25" y="176"/>
                      </a:lnTo>
                      <a:lnTo>
                        <a:pt x="32" y="179"/>
                      </a:lnTo>
                      <a:lnTo>
                        <a:pt x="37" y="186"/>
                      </a:lnTo>
                      <a:lnTo>
                        <a:pt x="44" y="192"/>
                      </a:lnTo>
                      <a:lnTo>
                        <a:pt x="49" y="190"/>
                      </a:lnTo>
                      <a:lnTo>
                        <a:pt x="51" y="193"/>
                      </a:lnTo>
                      <a:lnTo>
                        <a:pt x="56" y="196"/>
                      </a:lnTo>
                      <a:lnTo>
                        <a:pt x="61" y="204"/>
                      </a:lnTo>
                      <a:lnTo>
                        <a:pt x="63" y="205"/>
                      </a:lnTo>
                      <a:lnTo>
                        <a:pt x="66" y="214"/>
                      </a:lnTo>
                      <a:lnTo>
                        <a:pt x="69" y="218"/>
                      </a:lnTo>
                      <a:lnTo>
                        <a:pt x="75" y="221"/>
                      </a:lnTo>
                      <a:lnTo>
                        <a:pt x="78" y="252"/>
                      </a:lnTo>
                      <a:lnTo>
                        <a:pt x="82" y="259"/>
                      </a:lnTo>
                      <a:lnTo>
                        <a:pt x="86" y="260"/>
                      </a:lnTo>
                      <a:lnTo>
                        <a:pt x="103" y="215"/>
                      </a:lnTo>
                      <a:lnTo>
                        <a:pt x="107" y="215"/>
                      </a:lnTo>
                      <a:lnTo>
                        <a:pt x="110" y="213"/>
                      </a:lnTo>
                      <a:lnTo>
                        <a:pt x="111" y="210"/>
                      </a:lnTo>
                      <a:lnTo>
                        <a:pt x="114" y="206"/>
                      </a:lnTo>
                      <a:lnTo>
                        <a:pt x="114" y="204"/>
                      </a:lnTo>
                      <a:lnTo>
                        <a:pt x="122" y="196"/>
                      </a:lnTo>
                      <a:lnTo>
                        <a:pt x="125" y="156"/>
                      </a:lnTo>
                      <a:lnTo>
                        <a:pt x="135" y="140"/>
                      </a:lnTo>
                      <a:lnTo>
                        <a:pt x="139" y="138"/>
                      </a:lnTo>
                      <a:lnTo>
                        <a:pt x="142" y="138"/>
                      </a:lnTo>
                      <a:lnTo>
                        <a:pt x="159" y="138"/>
                      </a:lnTo>
                      <a:lnTo>
                        <a:pt x="165" y="142"/>
                      </a:lnTo>
                      <a:lnTo>
                        <a:pt x="175" y="154"/>
                      </a:lnTo>
                      <a:lnTo>
                        <a:pt x="183" y="159"/>
                      </a:lnTo>
                      <a:lnTo>
                        <a:pt x="184" y="167"/>
                      </a:lnTo>
                      <a:lnTo>
                        <a:pt x="182" y="180"/>
                      </a:lnTo>
                      <a:lnTo>
                        <a:pt x="183" y="194"/>
                      </a:lnTo>
                      <a:lnTo>
                        <a:pt x="186" y="199"/>
                      </a:lnTo>
                      <a:lnTo>
                        <a:pt x="192" y="219"/>
                      </a:lnTo>
                      <a:lnTo>
                        <a:pt x="196" y="222"/>
                      </a:lnTo>
                      <a:lnTo>
                        <a:pt x="212" y="222"/>
                      </a:lnTo>
                      <a:lnTo>
                        <a:pt x="221" y="226"/>
                      </a:lnTo>
                      <a:lnTo>
                        <a:pt x="231" y="240"/>
                      </a:lnTo>
                      <a:lnTo>
                        <a:pt x="237" y="241"/>
                      </a:lnTo>
                      <a:lnTo>
                        <a:pt x="245" y="242"/>
                      </a:lnTo>
                      <a:lnTo>
                        <a:pt x="248" y="240"/>
                      </a:lnTo>
                      <a:lnTo>
                        <a:pt x="271" y="209"/>
                      </a:lnTo>
                      <a:lnTo>
                        <a:pt x="299" y="180"/>
                      </a:lnTo>
                      <a:lnTo>
                        <a:pt x="300" y="173"/>
                      </a:lnTo>
                      <a:lnTo>
                        <a:pt x="303" y="171"/>
                      </a:lnTo>
                      <a:lnTo>
                        <a:pt x="307" y="169"/>
                      </a:lnTo>
                      <a:lnTo>
                        <a:pt x="311" y="164"/>
                      </a:lnTo>
                      <a:lnTo>
                        <a:pt x="322" y="159"/>
                      </a:lnTo>
                      <a:lnTo>
                        <a:pt x="327" y="156"/>
                      </a:lnTo>
                      <a:lnTo>
                        <a:pt x="329" y="154"/>
                      </a:lnTo>
                      <a:lnTo>
                        <a:pt x="340" y="154"/>
                      </a:lnTo>
                      <a:lnTo>
                        <a:pt x="342" y="156"/>
                      </a:lnTo>
                      <a:lnTo>
                        <a:pt x="345" y="153"/>
                      </a:lnTo>
                      <a:lnTo>
                        <a:pt x="348" y="138"/>
                      </a:lnTo>
                      <a:lnTo>
                        <a:pt x="352" y="138"/>
                      </a:lnTo>
                      <a:lnTo>
                        <a:pt x="364" y="133"/>
                      </a:lnTo>
                      <a:lnTo>
                        <a:pt x="366" y="137"/>
                      </a:lnTo>
                      <a:lnTo>
                        <a:pt x="366" y="142"/>
                      </a:lnTo>
                      <a:lnTo>
                        <a:pt x="368" y="143"/>
                      </a:lnTo>
                      <a:lnTo>
                        <a:pt x="370" y="143"/>
                      </a:lnTo>
                      <a:lnTo>
                        <a:pt x="374" y="141"/>
                      </a:lnTo>
                      <a:lnTo>
                        <a:pt x="381" y="146"/>
                      </a:lnTo>
                      <a:lnTo>
                        <a:pt x="382" y="148"/>
                      </a:lnTo>
                      <a:lnTo>
                        <a:pt x="387" y="148"/>
                      </a:lnTo>
                      <a:lnTo>
                        <a:pt x="393" y="146"/>
                      </a:lnTo>
                      <a:lnTo>
                        <a:pt x="397" y="147"/>
                      </a:lnTo>
                      <a:lnTo>
                        <a:pt x="399" y="148"/>
                      </a:lnTo>
                      <a:lnTo>
                        <a:pt x="400" y="157"/>
                      </a:lnTo>
                      <a:lnTo>
                        <a:pt x="405" y="172"/>
                      </a:lnTo>
                      <a:lnTo>
                        <a:pt x="409" y="173"/>
                      </a:lnTo>
                      <a:lnTo>
                        <a:pt x="419" y="174"/>
                      </a:lnTo>
                      <a:lnTo>
                        <a:pt x="425" y="177"/>
                      </a:lnTo>
                      <a:lnTo>
                        <a:pt x="431" y="189"/>
                      </a:lnTo>
                      <a:lnTo>
                        <a:pt x="430" y="194"/>
                      </a:lnTo>
                      <a:lnTo>
                        <a:pt x="426" y="204"/>
                      </a:lnTo>
                      <a:lnTo>
                        <a:pt x="426" y="211"/>
                      </a:lnTo>
                      <a:lnTo>
                        <a:pt x="430" y="214"/>
                      </a:lnTo>
                      <a:lnTo>
                        <a:pt x="448" y="215"/>
                      </a:lnTo>
                      <a:lnTo>
                        <a:pt x="457" y="219"/>
                      </a:lnTo>
                      <a:lnTo>
                        <a:pt x="457" y="224"/>
                      </a:lnTo>
                      <a:lnTo>
                        <a:pt x="460" y="224"/>
                      </a:lnTo>
                      <a:lnTo>
                        <a:pt x="473" y="224"/>
                      </a:lnTo>
                      <a:lnTo>
                        <a:pt x="474" y="231"/>
                      </a:lnTo>
                      <a:lnTo>
                        <a:pt x="478" y="232"/>
                      </a:lnTo>
                      <a:lnTo>
                        <a:pt x="478" y="235"/>
                      </a:lnTo>
                      <a:lnTo>
                        <a:pt x="477" y="237"/>
                      </a:lnTo>
                      <a:lnTo>
                        <a:pt x="474" y="242"/>
                      </a:lnTo>
                      <a:lnTo>
                        <a:pt x="553" y="237"/>
                      </a:lnTo>
                      <a:lnTo>
                        <a:pt x="546" y="137"/>
                      </a:lnTo>
                      <a:lnTo>
                        <a:pt x="545" y="137"/>
                      </a:lnTo>
                      <a:lnTo>
                        <a:pt x="541" y="112"/>
                      </a:lnTo>
                      <a:lnTo>
                        <a:pt x="511" y="112"/>
                      </a:lnTo>
                      <a:lnTo>
                        <a:pt x="481" y="96"/>
                      </a:lnTo>
                      <a:lnTo>
                        <a:pt x="472" y="95"/>
                      </a:lnTo>
                      <a:lnTo>
                        <a:pt x="463" y="91"/>
                      </a:lnTo>
                      <a:lnTo>
                        <a:pt x="449" y="89"/>
                      </a:lnTo>
                      <a:lnTo>
                        <a:pt x="442" y="91"/>
                      </a:lnTo>
                      <a:lnTo>
                        <a:pt x="435" y="101"/>
                      </a:lnTo>
                      <a:lnTo>
                        <a:pt x="437" y="119"/>
                      </a:lnTo>
                      <a:lnTo>
                        <a:pt x="427" y="121"/>
                      </a:lnTo>
                      <a:lnTo>
                        <a:pt x="428" y="127"/>
                      </a:lnTo>
                      <a:lnTo>
                        <a:pt x="421" y="125"/>
                      </a:lnTo>
                      <a:lnTo>
                        <a:pt x="385" y="127"/>
                      </a:lnTo>
                      <a:lnTo>
                        <a:pt x="382" y="124"/>
                      </a:lnTo>
                      <a:lnTo>
                        <a:pt x="381" y="121"/>
                      </a:lnTo>
                      <a:lnTo>
                        <a:pt x="369" y="112"/>
                      </a:lnTo>
                      <a:lnTo>
                        <a:pt x="366" y="107"/>
                      </a:lnTo>
                      <a:lnTo>
                        <a:pt x="364" y="105"/>
                      </a:lnTo>
                      <a:lnTo>
                        <a:pt x="360" y="105"/>
                      </a:lnTo>
                      <a:lnTo>
                        <a:pt x="354" y="105"/>
                      </a:lnTo>
                      <a:lnTo>
                        <a:pt x="353" y="102"/>
                      </a:lnTo>
                      <a:lnTo>
                        <a:pt x="351" y="101"/>
                      </a:lnTo>
                      <a:lnTo>
                        <a:pt x="345" y="101"/>
                      </a:lnTo>
                      <a:lnTo>
                        <a:pt x="340" y="99"/>
                      </a:lnTo>
                      <a:lnTo>
                        <a:pt x="338" y="90"/>
                      </a:lnTo>
                      <a:lnTo>
                        <a:pt x="331" y="90"/>
                      </a:lnTo>
                      <a:lnTo>
                        <a:pt x="328" y="78"/>
                      </a:lnTo>
                      <a:lnTo>
                        <a:pt x="328" y="60"/>
                      </a:lnTo>
                      <a:lnTo>
                        <a:pt x="327" y="32"/>
                      </a:lnTo>
                      <a:lnTo>
                        <a:pt x="299" y="26"/>
                      </a:lnTo>
                      <a:lnTo>
                        <a:pt x="280" y="0"/>
                      </a:lnTo>
                      <a:lnTo>
                        <a:pt x="278" y="0"/>
                      </a:lnTo>
                      <a:lnTo>
                        <a:pt x="259" y="8"/>
                      </a:lnTo>
                      <a:lnTo>
                        <a:pt x="250" y="10"/>
                      </a:lnTo>
                      <a:lnTo>
                        <a:pt x="242" y="8"/>
                      </a:lnTo>
                      <a:lnTo>
                        <a:pt x="244" y="8"/>
                      </a:lnTo>
                      <a:lnTo>
                        <a:pt x="240" y="12"/>
                      </a:lnTo>
                      <a:lnTo>
                        <a:pt x="240" y="14"/>
                      </a:lnTo>
                      <a:lnTo>
                        <a:pt x="238" y="17"/>
                      </a:lnTo>
                      <a:lnTo>
                        <a:pt x="237" y="20"/>
                      </a:lnTo>
                      <a:lnTo>
                        <a:pt x="226" y="29"/>
                      </a:lnTo>
                      <a:lnTo>
                        <a:pt x="212" y="36"/>
                      </a:lnTo>
                      <a:lnTo>
                        <a:pt x="200" y="42"/>
                      </a:lnTo>
                      <a:lnTo>
                        <a:pt x="193" y="43"/>
                      </a:lnTo>
                      <a:lnTo>
                        <a:pt x="175" y="43"/>
                      </a:lnTo>
                      <a:lnTo>
                        <a:pt x="175" y="44"/>
                      </a:lnTo>
                      <a:lnTo>
                        <a:pt x="173" y="43"/>
                      </a:lnTo>
                      <a:lnTo>
                        <a:pt x="172" y="42"/>
                      </a:lnTo>
                      <a:lnTo>
                        <a:pt x="166" y="43"/>
                      </a:lnTo>
                      <a:lnTo>
                        <a:pt x="163" y="43"/>
                      </a:lnTo>
                      <a:lnTo>
                        <a:pt x="141" y="44"/>
                      </a:lnTo>
                      <a:lnTo>
                        <a:pt x="120" y="44"/>
                      </a:lnTo>
                      <a:lnTo>
                        <a:pt x="119" y="44"/>
                      </a:lnTo>
                      <a:lnTo>
                        <a:pt x="118" y="44"/>
                      </a:lnTo>
                      <a:lnTo>
                        <a:pt x="107" y="46"/>
                      </a:lnTo>
                      <a:lnTo>
                        <a:pt x="84" y="52"/>
                      </a:lnTo>
                      <a:lnTo>
                        <a:pt x="61" y="64"/>
                      </a:lnTo>
                      <a:lnTo>
                        <a:pt x="56" y="65"/>
                      </a:lnTo>
                      <a:lnTo>
                        <a:pt x="44" y="72"/>
                      </a:lnTo>
                      <a:lnTo>
                        <a:pt x="44" y="73"/>
                      </a:lnTo>
                      <a:lnTo>
                        <a:pt x="42" y="72"/>
                      </a:lnTo>
                      <a:lnTo>
                        <a:pt x="1" y="90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3" name="Freeform 3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2C0C457D-7A27-462B-A6A6-A29EB2EF663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91114" y="4013303"/>
                  <a:ext cx="1363491" cy="1459112"/>
                </a:xfrm>
                <a:custGeom>
                  <a:avLst/>
                  <a:gdLst>
                    <a:gd name="T0" fmla="*/ 2147483647 w 860"/>
                    <a:gd name="T1" fmla="*/ 2147483647 h 943"/>
                    <a:gd name="T2" fmla="*/ 2147483647 w 860"/>
                    <a:gd name="T3" fmla="*/ 2147483647 h 943"/>
                    <a:gd name="T4" fmla="*/ 2147483647 w 860"/>
                    <a:gd name="T5" fmla="*/ 2147483647 h 943"/>
                    <a:gd name="T6" fmla="*/ 2147483647 w 860"/>
                    <a:gd name="T7" fmla="*/ 2147483647 h 943"/>
                    <a:gd name="T8" fmla="*/ 2147483647 w 860"/>
                    <a:gd name="T9" fmla="*/ 2147483647 h 943"/>
                    <a:gd name="T10" fmla="*/ 2147483647 w 860"/>
                    <a:gd name="T11" fmla="*/ 2147483647 h 943"/>
                    <a:gd name="T12" fmla="*/ 2147483647 w 860"/>
                    <a:gd name="T13" fmla="*/ 2147483647 h 943"/>
                    <a:gd name="T14" fmla="*/ 2147483647 w 860"/>
                    <a:gd name="T15" fmla="*/ 2147483647 h 943"/>
                    <a:gd name="T16" fmla="*/ 2147483647 w 860"/>
                    <a:gd name="T17" fmla="*/ 2147483647 h 943"/>
                    <a:gd name="T18" fmla="*/ 2147483647 w 860"/>
                    <a:gd name="T19" fmla="*/ 2147483647 h 943"/>
                    <a:gd name="T20" fmla="*/ 2147483647 w 860"/>
                    <a:gd name="T21" fmla="*/ 2147483647 h 943"/>
                    <a:gd name="T22" fmla="*/ 2147483647 w 860"/>
                    <a:gd name="T23" fmla="*/ 2147483647 h 943"/>
                    <a:gd name="T24" fmla="*/ 2147483647 w 860"/>
                    <a:gd name="T25" fmla="*/ 2147483647 h 943"/>
                    <a:gd name="T26" fmla="*/ 2147483647 w 860"/>
                    <a:gd name="T27" fmla="*/ 2147483647 h 943"/>
                    <a:gd name="T28" fmla="*/ 2147483647 w 860"/>
                    <a:gd name="T29" fmla="*/ 2147483647 h 943"/>
                    <a:gd name="T30" fmla="*/ 2147483647 w 860"/>
                    <a:gd name="T31" fmla="*/ 2147483647 h 943"/>
                    <a:gd name="T32" fmla="*/ 2147483647 w 860"/>
                    <a:gd name="T33" fmla="*/ 2147483647 h 943"/>
                    <a:gd name="T34" fmla="*/ 2147483647 w 860"/>
                    <a:gd name="T35" fmla="*/ 2147483647 h 943"/>
                    <a:gd name="T36" fmla="*/ 2147483647 w 860"/>
                    <a:gd name="T37" fmla="*/ 2147483647 h 943"/>
                    <a:gd name="T38" fmla="*/ 2147483647 w 860"/>
                    <a:gd name="T39" fmla="*/ 2147483647 h 943"/>
                    <a:gd name="T40" fmla="*/ 2147483647 w 860"/>
                    <a:gd name="T41" fmla="*/ 2147483647 h 943"/>
                    <a:gd name="T42" fmla="*/ 2147483647 w 860"/>
                    <a:gd name="T43" fmla="*/ 2147483647 h 943"/>
                    <a:gd name="T44" fmla="*/ 2147483647 w 860"/>
                    <a:gd name="T45" fmla="*/ 2147483647 h 943"/>
                    <a:gd name="T46" fmla="*/ 2147483647 w 860"/>
                    <a:gd name="T47" fmla="*/ 2147483647 h 943"/>
                    <a:gd name="T48" fmla="*/ 2147483647 w 860"/>
                    <a:gd name="T49" fmla="*/ 2147483647 h 943"/>
                    <a:gd name="T50" fmla="*/ 2147483647 w 860"/>
                    <a:gd name="T51" fmla="*/ 2147483647 h 943"/>
                    <a:gd name="T52" fmla="*/ 2147483647 w 860"/>
                    <a:gd name="T53" fmla="*/ 2147483647 h 943"/>
                    <a:gd name="T54" fmla="*/ 2147483647 w 860"/>
                    <a:gd name="T55" fmla="*/ 2147483647 h 943"/>
                    <a:gd name="T56" fmla="*/ 2147483647 w 860"/>
                    <a:gd name="T57" fmla="*/ 2147483647 h 943"/>
                    <a:gd name="T58" fmla="*/ 2147483647 w 860"/>
                    <a:gd name="T59" fmla="*/ 2147483647 h 943"/>
                    <a:gd name="T60" fmla="*/ 2147483647 w 860"/>
                    <a:gd name="T61" fmla="*/ 2147483647 h 943"/>
                    <a:gd name="T62" fmla="*/ 2147483647 w 860"/>
                    <a:gd name="T63" fmla="*/ 2147483647 h 943"/>
                    <a:gd name="T64" fmla="*/ 2147483647 w 860"/>
                    <a:gd name="T65" fmla="*/ 2147483647 h 943"/>
                    <a:gd name="T66" fmla="*/ 2147483647 w 860"/>
                    <a:gd name="T67" fmla="*/ 2147483647 h 943"/>
                    <a:gd name="T68" fmla="*/ 2147483647 w 860"/>
                    <a:gd name="T69" fmla="*/ 2147483647 h 943"/>
                    <a:gd name="T70" fmla="*/ 2147483647 w 860"/>
                    <a:gd name="T71" fmla="*/ 2147483647 h 943"/>
                    <a:gd name="T72" fmla="*/ 2147483647 w 860"/>
                    <a:gd name="T73" fmla="*/ 2147483647 h 943"/>
                    <a:gd name="T74" fmla="*/ 2147483647 w 860"/>
                    <a:gd name="T75" fmla="*/ 2147483647 h 943"/>
                    <a:gd name="T76" fmla="*/ 2147483647 w 860"/>
                    <a:gd name="T77" fmla="*/ 2147483647 h 943"/>
                    <a:gd name="T78" fmla="*/ 2147483647 w 860"/>
                    <a:gd name="T79" fmla="*/ 2147483647 h 943"/>
                    <a:gd name="T80" fmla="*/ 2147483647 w 860"/>
                    <a:gd name="T81" fmla="*/ 2147483647 h 943"/>
                    <a:gd name="T82" fmla="*/ 2147483647 w 860"/>
                    <a:gd name="T83" fmla="*/ 2147483647 h 943"/>
                    <a:gd name="T84" fmla="*/ 2147483647 w 860"/>
                    <a:gd name="T85" fmla="*/ 2147483647 h 943"/>
                    <a:gd name="T86" fmla="*/ 2147483647 w 860"/>
                    <a:gd name="T87" fmla="*/ 2147483647 h 943"/>
                    <a:gd name="T88" fmla="*/ 2147483647 w 860"/>
                    <a:gd name="T89" fmla="*/ 2147483647 h 943"/>
                    <a:gd name="T90" fmla="*/ 2147483647 w 860"/>
                    <a:gd name="T91" fmla="*/ 2147483647 h 943"/>
                    <a:gd name="T92" fmla="*/ 2147483647 w 860"/>
                    <a:gd name="T93" fmla="*/ 2147483647 h 943"/>
                    <a:gd name="T94" fmla="*/ 2147483647 w 860"/>
                    <a:gd name="T95" fmla="*/ 2147483647 h 943"/>
                    <a:gd name="T96" fmla="*/ 2147483647 w 860"/>
                    <a:gd name="T97" fmla="*/ 2147483647 h 943"/>
                    <a:gd name="T98" fmla="*/ 2147483647 w 860"/>
                    <a:gd name="T99" fmla="*/ 2147483647 h 943"/>
                    <a:gd name="T100" fmla="*/ 2147483647 w 860"/>
                    <a:gd name="T101" fmla="*/ 2147483647 h 943"/>
                    <a:gd name="T102" fmla="*/ 2147483647 w 860"/>
                    <a:gd name="T103" fmla="*/ 2147483647 h 943"/>
                    <a:gd name="T104" fmla="*/ 2147483647 w 860"/>
                    <a:gd name="T105" fmla="*/ 2147483647 h 943"/>
                    <a:gd name="T106" fmla="*/ 2147483647 w 860"/>
                    <a:gd name="T107" fmla="*/ 2147483647 h 943"/>
                    <a:gd name="T108" fmla="*/ 2147483647 w 860"/>
                    <a:gd name="T109" fmla="*/ 2147483647 h 943"/>
                    <a:gd name="T110" fmla="*/ 2147483647 w 860"/>
                    <a:gd name="T111" fmla="*/ 2147483647 h 943"/>
                    <a:gd name="T112" fmla="*/ 2147483647 w 860"/>
                    <a:gd name="T113" fmla="*/ 0 h 943"/>
                    <a:gd name="T114" fmla="*/ 2147483647 w 860"/>
                    <a:gd name="T115" fmla="*/ 2147483647 h 943"/>
                    <a:gd name="T116" fmla="*/ 2147483647 w 860"/>
                    <a:gd name="T117" fmla="*/ 2147483647 h 94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60"/>
                    <a:gd name="T178" fmla="*/ 0 h 943"/>
                    <a:gd name="T179" fmla="*/ 860 w 860"/>
                    <a:gd name="T180" fmla="*/ 943 h 94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60" h="943">
                      <a:moveTo>
                        <a:pt x="0" y="83"/>
                      </a:moveTo>
                      <a:lnTo>
                        <a:pt x="24" y="87"/>
                      </a:lnTo>
                      <a:lnTo>
                        <a:pt x="31" y="91"/>
                      </a:lnTo>
                      <a:lnTo>
                        <a:pt x="32" y="93"/>
                      </a:lnTo>
                      <a:lnTo>
                        <a:pt x="30" y="96"/>
                      </a:lnTo>
                      <a:lnTo>
                        <a:pt x="30" y="105"/>
                      </a:lnTo>
                      <a:lnTo>
                        <a:pt x="31" y="109"/>
                      </a:lnTo>
                      <a:lnTo>
                        <a:pt x="35" y="113"/>
                      </a:lnTo>
                      <a:lnTo>
                        <a:pt x="35" y="120"/>
                      </a:lnTo>
                      <a:lnTo>
                        <a:pt x="34" y="125"/>
                      </a:lnTo>
                      <a:lnTo>
                        <a:pt x="26" y="130"/>
                      </a:lnTo>
                      <a:lnTo>
                        <a:pt x="18" y="140"/>
                      </a:lnTo>
                      <a:lnTo>
                        <a:pt x="12" y="151"/>
                      </a:lnTo>
                      <a:lnTo>
                        <a:pt x="16" y="154"/>
                      </a:lnTo>
                      <a:lnTo>
                        <a:pt x="16" y="160"/>
                      </a:lnTo>
                      <a:lnTo>
                        <a:pt x="18" y="164"/>
                      </a:lnTo>
                      <a:lnTo>
                        <a:pt x="25" y="169"/>
                      </a:lnTo>
                      <a:lnTo>
                        <a:pt x="26" y="174"/>
                      </a:lnTo>
                      <a:lnTo>
                        <a:pt x="24" y="177"/>
                      </a:lnTo>
                      <a:lnTo>
                        <a:pt x="21" y="180"/>
                      </a:lnTo>
                      <a:lnTo>
                        <a:pt x="25" y="182"/>
                      </a:lnTo>
                      <a:lnTo>
                        <a:pt x="31" y="186"/>
                      </a:lnTo>
                      <a:lnTo>
                        <a:pt x="32" y="191"/>
                      </a:lnTo>
                      <a:lnTo>
                        <a:pt x="26" y="200"/>
                      </a:lnTo>
                      <a:lnTo>
                        <a:pt x="25" y="205"/>
                      </a:lnTo>
                      <a:lnTo>
                        <a:pt x="27" y="210"/>
                      </a:lnTo>
                      <a:lnTo>
                        <a:pt x="45" y="229"/>
                      </a:lnTo>
                      <a:lnTo>
                        <a:pt x="55" y="224"/>
                      </a:lnTo>
                      <a:lnTo>
                        <a:pt x="60" y="221"/>
                      </a:lnTo>
                      <a:lnTo>
                        <a:pt x="62" y="221"/>
                      </a:lnTo>
                      <a:lnTo>
                        <a:pt x="65" y="222"/>
                      </a:lnTo>
                      <a:lnTo>
                        <a:pt x="64" y="230"/>
                      </a:lnTo>
                      <a:lnTo>
                        <a:pt x="65" y="234"/>
                      </a:lnTo>
                      <a:lnTo>
                        <a:pt x="70" y="235"/>
                      </a:lnTo>
                      <a:lnTo>
                        <a:pt x="75" y="234"/>
                      </a:lnTo>
                      <a:lnTo>
                        <a:pt x="77" y="237"/>
                      </a:lnTo>
                      <a:lnTo>
                        <a:pt x="78" y="239"/>
                      </a:lnTo>
                      <a:lnTo>
                        <a:pt x="84" y="241"/>
                      </a:lnTo>
                      <a:lnTo>
                        <a:pt x="83" y="249"/>
                      </a:lnTo>
                      <a:lnTo>
                        <a:pt x="77" y="261"/>
                      </a:lnTo>
                      <a:lnTo>
                        <a:pt x="70" y="267"/>
                      </a:lnTo>
                      <a:lnTo>
                        <a:pt x="70" y="277"/>
                      </a:lnTo>
                      <a:lnTo>
                        <a:pt x="70" y="291"/>
                      </a:lnTo>
                      <a:lnTo>
                        <a:pt x="69" y="294"/>
                      </a:lnTo>
                      <a:lnTo>
                        <a:pt x="65" y="292"/>
                      </a:lnTo>
                      <a:lnTo>
                        <a:pt x="60" y="290"/>
                      </a:lnTo>
                      <a:lnTo>
                        <a:pt x="55" y="288"/>
                      </a:lnTo>
                      <a:lnTo>
                        <a:pt x="50" y="286"/>
                      </a:lnTo>
                      <a:lnTo>
                        <a:pt x="50" y="285"/>
                      </a:lnTo>
                      <a:lnTo>
                        <a:pt x="46" y="283"/>
                      </a:lnTo>
                      <a:lnTo>
                        <a:pt x="40" y="286"/>
                      </a:lnTo>
                      <a:lnTo>
                        <a:pt x="39" y="287"/>
                      </a:lnTo>
                      <a:lnTo>
                        <a:pt x="33" y="302"/>
                      </a:lnTo>
                      <a:lnTo>
                        <a:pt x="30" y="305"/>
                      </a:lnTo>
                      <a:lnTo>
                        <a:pt x="21" y="305"/>
                      </a:lnTo>
                      <a:lnTo>
                        <a:pt x="15" y="308"/>
                      </a:lnTo>
                      <a:lnTo>
                        <a:pt x="12" y="311"/>
                      </a:lnTo>
                      <a:lnTo>
                        <a:pt x="11" y="314"/>
                      </a:lnTo>
                      <a:lnTo>
                        <a:pt x="15" y="315"/>
                      </a:lnTo>
                      <a:lnTo>
                        <a:pt x="20" y="315"/>
                      </a:lnTo>
                      <a:lnTo>
                        <a:pt x="24" y="314"/>
                      </a:lnTo>
                      <a:lnTo>
                        <a:pt x="33" y="310"/>
                      </a:lnTo>
                      <a:lnTo>
                        <a:pt x="34" y="314"/>
                      </a:lnTo>
                      <a:lnTo>
                        <a:pt x="28" y="321"/>
                      </a:lnTo>
                      <a:lnTo>
                        <a:pt x="21" y="330"/>
                      </a:lnTo>
                      <a:lnTo>
                        <a:pt x="21" y="334"/>
                      </a:lnTo>
                      <a:lnTo>
                        <a:pt x="18" y="339"/>
                      </a:lnTo>
                      <a:lnTo>
                        <a:pt x="21" y="379"/>
                      </a:lnTo>
                      <a:lnTo>
                        <a:pt x="24" y="380"/>
                      </a:lnTo>
                      <a:lnTo>
                        <a:pt x="27" y="379"/>
                      </a:lnTo>
                      <a:lnTo>
                        <a:pt x="32" y="378"/>
                      </a:lnTo>
                      <a:lnTo>
                        <a:pt x="34" y="377"/>
                      </a:lnTo>
                      <a:lnTo>
                        <a:pt x="46" y="371"/>
                      </a:lnTo>
                      <a:lnTo>
                        <a:pt x="54" y="365"/>
                      </a:lnTo>
                      <a:lnTo>
                        <a:pt x="68" y="350"/>
                      </a:lnTo>
                      <a:lnTo>
                        <a:pt x="88" y="334"/>
                      </a:lnTo>
                      <a:lnTo>
                        <a:pt x="91" y="327"/>
                      </a:lnTo>
                      <a:lnTo>
                        <a:pt x="97" y="325"/>
                      </a:lnTo>
                      <a:lnTo>
                        <a:pt x="99" y="325"/>
                      </a:lnTo>
                      <a:lnTo>
                        <a:pt x="103" y="322"/>
                      </a:lnTo>
                      <a:lnTo>
                        <a:pt x="109" y="330"/>
                      </a:lnTo>
                      <a:lnTo>
                        <a:pt x="115" y="340"/>
                      </a:lnTo>
                      <a:lnTo>
                        <a:pt x="120" y="337"/>
                      </a:lnTo>
                      <a:lnTo>
                        <a:pt x="124" y="325"/>
                      </a:lnTo>
                      <a:lnTo>
                        <a:pt x="120" y="319"/>
                      </a:lnTo>
                      <a:lnTo>
                        <a:pt x="119" y="314"/>
                      </a:lnTo>
                      <a:lnTo>
                        <a:pt x="121" y="314"/>
                      </a:lnTo>
                      <a:lnTo>
                        <a:pt x="133" y="312"/>
                      </a:lnTo>
                      <a:lnTo>
                        <a:pt x="137" y="309"/>
                      </a:lnTo>
                      <a:lnTo>
                        <a:pt x="136" y="299"/>
                      </a:lnTo>
                      <a:lnTo>
                        <a:pt x="137" y="300"/>
                      </a:lnTo>
                      <a:lnTo>
                        <a:pt x="141" y="299"/>
                      </a:lnTo>
                      <a:lnTo>
                        <a:pt x="151" y="299"/>
                      </a:lnTo>
                      <a:lnTo>
                        <a:pt x="154" y="297"/>
                      </a:lnTo>
                      <a:lnTo>
                        <a:pt x="157" y="296"/>
                      </a:lnTo>
                      <a:lnTo>
                        <a:pt x="163" y="308"/>
                      </a:lnTo>
                      <a:lnTo>
                        <a:pt x="157" y="324"/>
                      </a:lnTo>
                      <a:lnTo>
                        <a:pt x="161" y="329"/>
                      </a:lnTo>
                      <a:lnTo>
                        <a:pt x="165" y="332"/>
                      </a:lnTo>
                      <a:lnTo>
                        <a:pt x="168" y="338"/>
                      </a:lnTo>
                      <a:lnTo>
                        <a:pt x="172" y="339"/>
                      </a:lnTo>
                      <a:lnTo>
                        <a:pt x="177" y="338"/>
                      </a:lnTo>
                      <a:lnTo>
                        <a:pt x="181" y="343"/>
                      </a:lnTo>
                      <a:lnTo>
                        <a:pt x="190" y="348"/>
                      </a:lnTo>
                      <a:lnTo>
                        <a:pt x="190" y="358"/>
                      </a:lnTo>
                      <a:lnTo>
                        <a:pt x="185" y="361"/>
                      </a:lnTo>
                      <a:lnTo>
                        <a:pt x="177" y="365"/>
                      </a:lnTo>
                      <a:lnTo>
                        <a:pt x="171" y="370"/>
                      </a:lnTo>
                      <a:lnTo>
                        <a:pt x="168" y="369"/>
                      </a:lnTo>
                      <a:lnTo>
                        <a:pt x="167" y="365"/>
                      </a:lnTo>
                      <a:lnTo>
                        <a:pt x="165" y="365"/>
                      </a:lnTo>
                      <a:lnTo>
                        <a:pt x="162" y="366"/>
                      </a:lnTo>
                      <a:lnTo>
                        <a:pt x="155" y="371"/>
                      </a:lnTo>
                      <a:lnTo>
                        <a:pt x="151" y="416"/>
                      </a:lnTo>
                      <a:lnTo>
                        <a:pt x="157" y="421"/>
                      </a:lnTo>
                      <a:lnTo>
                        <a:pt x="162" y="425"/>
                      </a:lnTo>
                      <a:lnTo>
                        <a:pt x="165" y="427"/>
                      </a:lnTo>
                      <a:lnTo>
                        <a:pt x="172" y="426"/>
                      </a:lnTo>
                      <a:lnTo>
                        <a:pt x="172" y="431"/>
                      </a:lnTo>
                      <a:lnTo>
                        <a:pt x="177" y="438"/>
                      </a:lnTo>
                      <a:lnTo>
                        <a:pt x="179" y="438"/>
                      </a:lnTo>
                      <a:lnTo>
                        <a:pt x="182" y="437"/>
                      </a:lnTo>
                      <a:lnTo>
                        <a:pt x="185" y="435"/>
                      </a:lnTo>
                      <a:lnTo>
                        <a:pt x="190" y="430"/>
                      </a:lnTo>
                      <a:lnTo>
                        <a:pt x="195" y="427"/>
                      </a:lnTo>
                      <a:lnTo>
                        <a:pt x="198" y="423"/>
                      </a:lnTo>
                      <a:lnTo>
                        <a:pt x="200" y="415"/>
                      </a:lnTo>
                      <a:lnTo>
                        <a:pt x="206" y="413"/>
                      </a:lnTo>
                      <a:lnTo>
                        <a:pt x="207" y="414"/>
                      </a:lnTo>
                      <a:lnTo>
                        <a:pt x="209" y="414"/>
                      </a:lnTo>
                      <a:lnTo>
                        <a:pt x="211" y="414"/>
                      </a:lnTo>
                      <a:lnTo>
                        <a:pt x="214" y="414"/>
                      </a:lnTo>
                      <a:lnTo>
                        <a:pt x="219" y="415"/>
                      </a:lnTo>
                      <a:lnTo>
                        <a:pt x="220" y="420"/>
                      </a:lnTo>
                      <a:lnTo>
                        <a:pt x="224" y="423"/>
                      </a:lnTo>
                      <a:lnTo>
                        <a:pt x="248" y="434"/>
                      </a:lnTo>
                      <a:lnTo>
                        <a:pt x="252" y="434"/>
                      </a:lnTo>
                      <a:lnTo>
                        <a:pt x="255" y="434"/>
                      </a:lnTo>
                      <a:lnTo>
                        <a:pt x="253" y="442"/>
                      </a:lnTo>
                      <a:lnTo>
                        <a:pt x="251" y="442"/>
                      </a:lnTo>
                      <a:lnTo>
                        <a:pt x="249" y="444"/>
                      </a:lnTo>
                      <a:lnTo>
                        <a:pt x="245" y="449"/>
                      </a:lnTo>
                      <a:lnTo>
                        <a:pt x="242" y="450"/>
                      </a:lnTo>
                      <a:lnTo>
                        <a:pt x="237" y="457"/>
                      </a:lnTo>
                      <a:lnTo>
                        <a:pt x="235" y="461"/>
                      </a:lnTo>
                      <a:lnTo>
                        <a:pt x="233" y="462"/>
                      </a:lnTo>
                      <a:lnTo>
                        <a:pt x="228" y="466"/>
                      </a:lnTo>
                      <a:lnTo>
                        <a:pt x="228" y="469"/>
                      </a:lnTo>
                      <a:lnTo>
                        <a:pt x="221" y="482"/>
                      </a:lnTo>
                      <a:lnTo>
                        <a:pt x="219" y="496"/>
                      </a:lnTo>
                      <a:lnTo>
                        <a:pt x="215" y="504"/>
                      </a:lnTo>
                      <a:lnTo>
                        <a:pt x="209" y="516"/>
                      </a:lnTo>
                      <a:lnTo>
                        <a:pt x="209" y="520"/>
                      </a:lnTo>
                      <a:lnTo>
                        <a:pt x="206" y="523"/>
                      </a:lnTo>
                      <a:lnTo>
                        <a:pt x="204" y="525"/>
                      </a:lnTo>
                      <a:lnTo>
                        <a:pt x="199" y="531"/>
                      </a:lnTo>
                      <a:lnTo>
                        <a:pt x="198" y="534"/>
                      </a:lnTo>
                      <a:lnTo>
                        <a:pt x="198" y="536"/>
                      </a:lnTo>
                      <a:lnTo>
                        <a:pt x="201" y="538"/>
                      </a:lnTo>
                      <a:lnTo>
                        <a:pt x="207" y="544"/>
                      </a:lnTo>
                      <a:lnTo>
                        <a:pt x="207" y="547"/>
                      </a:lnTo>
                      <a:lnTo>
                        <a:pt x="202" y="554"/>
                      </a:lnTo>
                      <a:lnTo>
                        <a:pt x="201" y="555"/>
                      </a:lnTo>
                      <a:lnTo>
                        <a:pt x="202" y="558"/>
                      </a:lnTo>
                      <a:lnTo>
                        <a:pt x="205" y="561"/>
                      </a:lnTo>
                      <a:lnTo>
                        <a:pt x="214" y="565"/>
                      </a:lnTo>
                      <a:lnTo>
                        <a:pt x="216" y="565"/>
                      </a:lnTo>
                      <a:lnTo>
                        <a:pt x="219" y="566"/>
                      </a:lnTo>
                      <a:lnTo>
                        <a:pt x="224" y="570"/>
                      </a:lnTo>
                      <a:lnTo>
                        <a:pt x="229" y="572"/>
                      </a:lnTo>
                      <a:lnTo>
                        <a:pt x="234" y="572"/>
                      </a:lnTo>
                      <a:lnTo>
                        <a:pt x="239" y="576"/>
                      </a:lnTo>
                      <a:lnTo>
                        <a:pt x="249" y="576"/>
                      </a:lnTo>
                      <a:lnTo>
                        <a:pt x="256" y="577"/>
                      </a:lnTo>
                      <a:lnTo>
                        <a:pt x="263" y="579"/>
                      </a:lnTo>
                      <a:lnTo>
                        <a:pt x="264" y="581"/>
                      </a:lnTo>
                      <a:lnTo>
                        <a:pt x="266" y="582"/>
                      </a:lnTo>
                      <a:lnTo>
                        <a:pt x="264" y="590"/>
                      </a:lnTo>
                      <a:lnTo>
                        <a:pt x="259" y="594"/>
                      </a:lnTo>
                      <a:lnTo>
                        <a:pt x="253" y="599"/>
                      </a:lnTo>
                      <a:lnTo>
                        <a:pt x="238" y="602"/>
                      </a:lnTo>
                      <a:lnTo>
                        <a:pt x="234" y="600"/>
                      </a:lnTo>
                      <a:lnTo>
                        <a:pt x="229" y="603"/>
                      </a:lnTo>
                      <a:lnTo>
                        <a:pt x="223" y="603"/>
                      </a:lnTo>
                      <a:lnTo>
                        <a:pt x="220" y="603"/>
                      </a:lnTo>
                      <a:lnTo>
                        <a:pt x="219" y="604"/>
                      </a:lnTo>
                      <a:lnTo>
                        <a:pt x="216" y="609"/>
                      </a:lnTo>
                      <a:lnTo>
                        <a:pt x="214" y="642"/>
                      </a:lnTo>
                      <a:lnTo>
                        <a:pt x="211" y="646"/>
                      </a:lnTo>
                      <a:lnTo>
                        <a:pt x="209" y="648"/>
                      </a:lnTo>
                      <a:lnTo>
                        <a:pt x="204" y="652"/>
                      </a:lnTo>
                      <a:lnTo>
                        <a:pt x="199" y="658"/>
                      </a:lnTo>
                      <a:lnTo>
                        <a:pt x="197" y="660"/>
                      </a:lnTo>
                      <a:lnTo>
                        <a:pt x="196" y="663"/>
                      </a:lnTo>
                      <a:lnTo>
                        <a:pt x="194" y="665"/>
                      </a:lnTo>
                      <a:lnTo>
                        <a:pt x="194" y="679"/>
                      </a:lnTo>
                      <a:lnTo>
                        <a:pt x="200" y="683"/>
                      </a:lnTo>
                      <a:lnTo>
                        <a:pt x="204" y="685"/>
                      </a:lnTo>
                      <a:lnTo>
                        <a:pt x="211" y="686"/>
                      </a:lnTo>
                      <a:lnTo>
                        <a:pt x="214" y="687"/>
                      </a:lnTo>
                      <a:lnTo>
                        <a:pt x="219" y="687"/>
                      </a:lnTo>
                      <a:lnTo>
                        <a:pt x="227" y="690"/>
                      </a:lnTo>
                      <a:lnTo>
                        <a:pt x="231" y="694"/>
                      </a:lnTo>
                      <a:lnTo>
                        <a:pt x="231" y="696"/>
                      </a:lnTo>
                      <a:lnTo>
                        <a:pt x="229" y="703"/>
                      </a:lnTo>
                      <a:lnTo>
                        <a:pt x="229" y="708"/>
                      </a:lnTo>
                      <a:lnTo>
                        <a:pt x="234" y="712"/>
                      </a:lnTo>
                      <a:lnTo>
                        <a:pt x="237" y="724"/>
                      </a:lnTo>
                      <a:lnTo>
                        <a:pt x="248" y="725"/>
                      </a:lnTo>
                      <a:lnTo>
                        <a:pt x="250" y="723"/>
                      </a:lnTo>
                      <a:lnTo>
                        <a:pt x="251" y="723"/>
                      </a:lnTo>
                      <a:lnTo>
                        <a:pt x="253" y="721"/>
                      </a:lnTo>
                      <a:lnTo>
                        <a:pt x="255" y="722"/>
                      </a:lnTo>
                      <a:lnTo>
                        <a:pt x="259" y="722"/>
                      </a:lnTo>
                      <a:lnTo>
                        <a:pt x="266" y="720"/>
                      </a:lnTo>
                      <a:lnTo>
                        <a:pt x="273" y="715"/>
                      </a:lnTo>
                      <a:lnTo>
                        <a:pt x="280" y="715"/>
                      </a:lnTo>
                      <a:lnTo>
                        <a:pt x="282" y="719"/>
                      </a:lnTo>
                      <a:lnTo>
                        <a:pt x="286" y="728"/>
                      </a:lnTo>
                      <a:lnTo>
                        <a:pt x="288" y="730"/>
                      </a:lnTo>
                      <a:lnTo>
                        <a:pt x="292" y="733"/>
                      </a:lnTo>
                      <a:lnTo>
                        <a:pt x="296" y="732"/>
                      </a:lnTo>
                      <a:lnTo>
                        <a:pt x="297" y="728"/>
                      </a:lnTo>
                      <a:lnTo>
                        <a:pt x="300" y="724"/>
                      </a:lnTo>
                      <a:lnTo>
                        <a:pt x="306" y="721"/>
                      </a:lnTo>
                      <a:lnTo>
                        <a:pt x="309" y="721"/>
                      </a:lnTo>
                      <a:lnTo>
                        <a:pt x="311" y="719"/>
                      </a:lnTo>
                      <a:lnTo>
                        <a:pt x="312" y="712"/>
                      </a:lnTo>
                      <a:lnTo>
                        <a:pt x="323" y="697"/>
                      </a:lnTo>
                      <a:lnTo>
                        <a:pt x="323" y="692"/>
                      </a:lnTo>
                      <a:lnTo>
                        <a:pt x="321" y="685"/>
                      </a:lnTo>
                      <a:lnTo>
                        <a:pt x="319" y="675"/>
                      </a:lnTo>
                      <a:lnTo>
                        <a:pt x="326" y="676"/>
                      </a:lnTo>
                      <a:lnTo>
                        <a:pt x="329" y="676"/>
                      </a:lnTo>
                      <a:lnTo>
                        <a:pt x="338" y="682"/>
                      </a:lnTo>
                      <a:lnTo>
                        <a:pt x="341" y="683"/>
                      </a:lnTo>
                      <a:lnTo>
                        <a:pt x="351" y="687"/>
                      </a:lnTo>
                      <a:lnTo>
                        <a:pt x="357" y="692"/>
                      </a:lnTo>
                      <a:lnTo>
                        <a:pt x="365" y="695"/>
                      </a:lnTo>
                      <a:lnTo>
                        <a:pt x="368" y="695"/>
                      </a:lnTo>
                      <a:lnTo>
                        <a:pt x="379" y="700"/>
                      </a:lnTo>
                      <a:lnTo>
                        <a:pt x="382" y="703"/>
                      </a:lnTo>
                      <a:lnTo>
                        <a:pt x="387" y="714"/>
                      </a:lnTo>
                      <a:lnTo>
                        <a:pt x="387" y="716"/>
                      </a:lnTo>
                      <a:lnTo>
                        <a:pt x="388" y="718"/>
                      </a:lnTo>
                      <a:lnTo>
                        <a:pt x="388" y="723"/>
                      </a:lnTo>
                      <a:lnTo>
                        <a:pt x="388" y="733"/>
                      </a:lnTo>
                      <a:lnTo>
                        <a:pt x="391" y="735"/>
                      </a:lnTo>
                      <a:lnTo>
                        <a:pt x="394" y="739"/>
                      </a:lnTo>
                      <a:lnTo>
                        <a:pt x="405" y="743"/>
                      </a:lnTo>
                      <a:lnTo>
                        <a:pt x="406" y="747"/>
                      </a:lnTo>
                      <a:lnTo>
                        <a:pt x="406" y="751"/>
                      </a:lnTo>
                      <a:lnTo>
                        <a:pt x="405" y="753"/>
                      </a:lnTo>
                      <a:lnTo>
                        <a:pt x="405" y="756"/>
                      </a:lnTo>
                      <a:lnTo>
                        <a:pt x="408" y="757"/>
                      </a:lnTo>
                      <a:lnTo>
                        <a:pt x="412" y="763"/>
                      </a:lnTo>
                      <a:lnTo>
                        <a:pt x="417" y="764"/>
                      </a:lnTo>
                      <a:lnTo>
                        <a:pt x="426" y="762"/>
                      </a:lnTo>
                      <a:lnTo>
                        <a:pt x="437" y="766"/>
                      </a:lnTo>
                      <a:lnTo>
                        <a:pt x="449" y="763"/>
                      </a:lnTo>
                      <a:lnTo>
                        <a:pt x="456" y="763"/>
                      </a:lnTo>
                      <a:lnTo>
                        <a:pt x="464" y="772"/>
                      </a:lnTo>
                      <a:lnTo>
                        <a:pt x="471" y="785"/>
                      </a:lnTo>
                      <a:lnTo>
                        <a:pt x="475" y="796"/>
                      </a:lnTo>
                      <a:lnTo>
                        <a:pt x="474" y="810"/>
                      </a:lnTo>
                      <a:lnTo>
                        <a:pt x="469" y="820"/>
                      </a:lnTo>
                      <a:lnTo>
                        <a:pt x="457" y="831"/>
                      </a:lnTo>
                      <a:lnTo>
                        <a:pt x="457" y="834"/>
                      </a:lnTo>
                      <a:lnTo>
                        <a:pt x="464" y="863"/>
                      </a:lnTo>
                      <a:lnTo>
                        <a:pt x="471" y="875"/>
                      </a:lnTo>
                      <a:lnTo>
                        <a:pt x="481" y="878"/>
                      </a:lnTo>
                      <a:lnTo>
                        <a:pt x="490" y="878"/>
                      </a:lnTo>
                      <a:lnTo>
                        <a:pt x="499" y="881"/>
                      </a:lnTo>
                      <a:lnTo>
                        <a:pt x="512" y="879"/>
                      </a:lnTo>
                      <a:lnTo>
                        <a:pt x="527" y="868"/>
                      </a:lnTo>
                      <a:lnTo>
                        <a:pt x="532" y="860"/>
                      </a:lnTo>
                      <a:lnTo>
                        <a:pt x="547" y="858"/>
                      </a:lnTo>
                      <a:lnTo>
                        <a:pt x="570" y="845"/>
                      </a:lnTo>
                      <a:lnTo>
                        <a:pt x="572" y="840"/>
                      </a:lnTo>
                      <a:lnTo>
                        <a:pt x="573" y="843"/>
                      </a:lnTo>
                      <a:lnTo>
                        <a:pt x="579" y="843"/>
                      </a:lnTo>
                      <a:lnTo>
                        <a:pt x="586" y="848"/>
                      </a:lnTo>
                      <a:lnTo>
                        <a:pt x="594" y="852"/>
                      </a:lnTo>
                      <a:lnTo>
                        <a:pt x="592" y="860"/>
                      </a:lnTo>
                      <a:lnTo>
                        <a:pt x="589" y="860"/>
                      </a:lnTo>
                      <a:lnTo>
                        <a:pt x="584" y="863"/>
                      </a:lnTo>
                      <a:lnTo>
                        <a:pt x="581" y="863"/>
                      </a:lnTo>
                      <a:lnTo>
                        <a:pt x="580" y="866"/>
                      </a:lnTo>
                      <a:lnTo>
                        <a:pt x="578" y="866"/>
                      </a:lnTo>
                      <a:lnTo>
                        <a:pt x="576" y="867"/>
                      </a:lnTo>
                      <a:lnTo>
                        <a:pt x="579" y="869"/>
                      </a:lnTo>
                      <a:lnTo>
                        <a:pt x="580" y="874"/>
                      </a:lnTo>
                      <a:lnTo>
                        <a:pt x="586" y="878"/>
                      </a:lnTo>
                      <a:lnTo>
                        <a:pt x="593" y="892"/>
                      </a:lnTo>
                      <a:lnTo>
                        <a:pt x="604" y="905"/>
                      </a:lnTo>
                      <a:lnTo>
                        <a:pt x="629" y="917"/>
                      </a:lnTo>
                      <a:lnTo>
                        <a:pt x="630" y="918"/>
                      </a:lnTo>
                      <a:lnTo>
                        <a:pt x="633" y="918"/>
                      </a:lnTo>
                      <a:lnTo>
                        <a:pt x="637" y="917"/>
                      </a:lnTo>
                      <a:lnTo>
                        <a:pt x="638" y="937"/>
                      </a:lnTo>
                      <a:lnTo>
                        <a:pt x="654" y="939"/>
                      </a:lnTo>
                      <a:lnTo>
                        <a:pt x="666" y="938"/>
                      </a:lnTo>
                      <a:lnTo>
                        <a:pt x="678" y="936"/>
                      </a:lnTo>
                      <a:lnTo>
                        <a:pt x="693" y="939"/>
                      </a:lnTo>
                      <a:lnTo>
                        <a:pt x="702" y="937"/>
                      </a:lnTo>
                      <a:lnTo>
                        <a:pt x="733" y="939"/>
                      </a:lnTo>
                      <a:lnTo>
                        <a:pt x="782" y="942"/>
                      </a:lnTo>
                      <a:lnTo>
                        <a:pt x="810" y="940"/>
                      </a:lnTo>
                      <a:lnTo>
                        <a:pt x="821" y="942"/>
                      </a:lnTo>
                      <a:lnTo>
                        <a:pt x="827" y="936"/>
                      </a:lnTo>
                      <a:lnTo>
                        <a:pt x="841" y="925"/>
                      </a:lnTo>
                      <a:lnTo>
                        <a:pt x="848" y="924"/>
                      </a:lnTo>
                      <a:lnTo>
                        <a:pt x="846" y="923"/>
                      </a:lnTo>
                      <a:lnTo>
                        <a:pt x="854" y="917"/>
                      </a:lnTo>
                      <a:lnTo>
                        <a:pt x="859" y="916"/>
                      </a:lnTo>
                      <a:lnTo>
                        <a:pt x="859" y="908"/>
                      </a:lnTo>
                      <a:lnTo>
                        <a:pt x="854" y="907"/>
                      </a:lnTo>
                      <a:lnTo>
                        <a:pt x="850" y="900"/>
                      </a:lnTo>
                      <a:lnTo>
                        <a:pt x="847" y="869"/>
                      </a:lnTo>
                      <a:lnTo>
                        <a:pt x="841" y="867"/>
                      </a:lnTo>
                      <a:lnTo>
                        <a:pt x="838" y="863"/>
                      </a:lnTo>
                      <a:lnTo>
                        <a:pt x="835" y="853"/>
                      </a:lnTo>
                      <a:lnTo>
                        <a:pt x="833" y="852"/>
                      </a:lnTo>
                      <a:lnTo>
                        <a:pt x="828" y="845"/>
                      </a:lnTo>
                      <a:lnTo>
                        <a:pt x="823" y="843"/>
                      </a:lnTo>
                      <a:lnTo>
                        <a:pt x="821" y="839"/>
                      </a:lnTo>
                      <a:lnTo>
                        <a:pt x="816" y="841"/>
                      </a:lnTo>
                      <a:lnTo>
                        <a:pt x="809" y="836"/>
                      </a:lnTo>
                      <a:lnTo>
                        <a:pt x="803" y="827"/>
                      </a:lnTo>
                      <a:lnTo>
                        <a:pt x="797" y="824"/>
                      </a:lnTo>
                      <a:lnTo>
                        <a:pt x="791" y="810"/>
                      </a:lnTo>
                      <a:lnTo>
                        <a:pt x="788" y="809"/>
                      </a:lnTo>
                      <a:lnTo>
                        <a:pt x="782" y="814"/>
                      </a:lnTo>
                      <a:lnTo>
                        <a:pt x="782" y="811"/>
                      </a:lnTo>
                      <a:lnTo>
                        <a:pt x="778" y="810"/>
                      </a:lnTo>
                      <a:lnTo>
                        <a:pt x="777" y="808"/>
                      </a:lnTo>
                      <a:lnTo>
                        <a:pt x="775" y="789"/>
                      </a:lnTo>
                      <a:lnTo>
                        <a:pt x="779" y="782"/>
                      </a:lnTo>
                      <a:lnTo>
                        <a:pt x="778" y="781"/>
                      </a:lnTo>
                      <a:lnTo>
                        <a:pt x="774" y="777"/>
                      </a:lnTo>
                      <a:lnTo>
                        <a:pt x="774" y="770"/>
                      </a:lnTo>
                      <a:lnTo>
                        <a:pt x="770" y="763"/>
                      </a:lnTo>
                      <a:lnTo>
                        <a:pt x="770" y="760"/>
                      </a:lnTo>
                      <a:lnTo>
                        <a:pt x="773" y="739"/>
                      </a:lnTo>
                      <a:lnTo>
                        <a:pt x="767" y="744"/>
                      </a:lnTo>
                      <a:lnTo>
                        <a:pt x="764" y="744"/>
                      </a:lnTo>
                      <a:lnTo>
                        <a:pt x="756" y="748"/>
                      </a:lnTo>
                      <a:lnTo>
                        <a:pt x="743" y="749"/>
                      </a:lnTo>
                      <a:lnTo>
                        <a:pt x="732" y="750"/>
                      </a:lnTo>
                      <a:lnTo>
                        <a:pt x="729" y="751"/>
                      </a:lnTo>
                      <a:lnTo>
                        <a:pt x="716" y="751"/>
                      </a:lnTo>
                      <a:lnTo>
                        <a:pt x="715" y="752"/>
                      </a:lnTo>
                      <a:lnTo>
                        <a:pt x="716" y="753"/>
                      </a:lnTo>
                      <a:lnTo>
                        <a:pt x="714" y="758"/>
                      </a:lnTo>
                      <a:lnTo>
                        <a:pt x="710" y="757"/>
                      </a:lnTo>
                      <a:lnTo>
                        <a:pt x="710" y="753"/>
                      </a:lnTo>
                      <a:lnTo>
                        <a:pt x="710" y="751"/>
                      </a:lnTo>
                      <a:lnTo>
                        <a:pt x="696" y="751"/>
                      </a:lnTo>
                      <a:lnTo>
                        <a:pt x="691" y="748"/>
                      </a:lnTo>
                      <a:lnTo>
                        <a:pt x="682" y="741"/>
                      </a:lnTo>
                      <a:lnTo>
                        <a:pt x="666" y="727"/>
                      </a:lnTo>
                      <a:lnTo>
                        <a:pt x="665" y="724"/>
                      </a:lnTo>
                      <a:lnTo>
                        <a:pt x="660" y="719"/>
                      </a:lnTo>
                      <a:lnTo>
                        <a:pt x="653" y="712"/>
                      </a:lnTo>
                      <a:lnTo>
                        <a:pt x="643" y="697"/>
                      </a:lnTo>
                      <a:lnTo>
                        <a:pt x="637" y="692"/>
                      </a:lnTo>
                      <a:lnTo>
                        <a:pt x="629" y="689"/>
                      </a:lnTo>
                      <a:lnTo>
                        <a:pt x="620" y="687"/>
                      </a:lnTo>
                      <a:lnTo>
                        <a:pt x="619" y="689"/>
                      </a:lnTo>
                      <a:lnTo>
                        <a:pt x="619" y="686"/>
                      </a:lnTo>
                      <a:lnTo>
                        <a:pt x="608" y="683"/>
                      </a:lnTo>
                      <a:lnTo>
                        <a:pt x="604" y="676"/>
                      </a:lnTo>
                      <a:lnTo>
                        <a:pt x="601" y="672"/>
                      </a:lnTo>
                      <a:lnTo>
                        <a:pt x="599" y="670"/>
                      </a:lnTo>
                      <a:lnTo>
                        <a:pt x="599" y="667"/>
                      </a:lnTo>
                      <a:lnTo>
                        <a:pt x="598" y="665"/>
                      </a:lnTo>
                      <a:lnTo>
                        <a:pt x="595" y="665"/>
                      </a:lnTo>
                      <a:lnTo>
                        <a:pt x="593" y="665"/>
                      </a:lnTo>
                      <a:lnTo>
                        <a:pt x="584" y="657"/>
                      </a:lnTo>
                      <a:lnTo>
                        <a:pt x="579" y="657"/>
                      </a:lnTo>
                      <a:lnTo>
                        <a:pt x="574" y="657"/>
                      </a:lnTo>
                      <a:lnTo>
                        <a:pt x="568" y="657"/>
                      </a:lnTo>
                      <a:lnTo>
                        <a:pt x="562" y="655"/>
                      </a:lnTo>
                      <a:lnTo>
                        <a:pt x="560" y="655"/>
                      </a:lnTo>
                      <a:lnTo>
                        <a:pt x="555" y="658"/>
                      </a:lnTo>
                      <a:lnTo>
                        <a:pt x="555" y="655"/>
                      </a:lnTo>
                      <a:lnTo>
                        <a:pt x="548" y="657"/>
                      </a:lnTo>
                      <a:lnTo>
                        <a:pt x="545" y="657"/>
                      </a:lnTo>
                      <a:lnTo>
                        <a:pt x="539" y="657"/>
                      </a:lnTo>
                      <a:lnTo>
                        <a:pt x="521" y="655"/>
                      </a:lnTo>
                      <a:lnTo>
                        <a:pt x="501" y="651"/>
                      </a:lnTo>
                      <a:lnTo>
                        <a:pt x="478" y="641"/>
                      </a:lnTo>
                      <a:lnTo>
                        <a:pt x="475" y="639"/>
                      </a:lnTo>
                      <a:lnTo>
                        <a:pt x="461" y="636"/>
                      </a:lnTo>
                      <a:lnTo>
                        <a:pt x="457" y="633"/>
                      </a:lnTo>
                      <a:lnTo>
                        <a:pt x="455" y="623"/>
                      </a:lnTo>
                      <a:lnTo>
                        <a:pt x="443" y="619"/>
                      </a:lnTo>
                      <a:lnTo>
                        <a:pt x="440" y="616"/>
                      </a:lnTo>
                      <a:lnTo>
                        <a:pt x="434" y="610"/>
                      </a:lnTo>
                      <a:lnTo>
                        <a:pt x="432" y="605"/>
                      </a:lnTo>
                      <a:lnTo>
                        <a:pt x="433" y="601"/>
                      </a:lnTo>
                      <a:lnTo>
                        <a:pt x="434" y="596"/>
                      </a:lnTo>
                      <a:lnTo>
                        <a:pt x="428" y="589"/>
                      </a:lnTo>
                      <a:lnTo>
                        <a:pt x="427" y="585"/>
                      </a:lnTo>
                      <a:lnTo>
                        <a:pt x="424" y="581"/>
                      </a:lnTo>
                      <a:lnTo>
                        <a:pt x="418" y="579"/>
                      </a:lnTo>
                      <a:lnTo>
                        <a:pt x="415" y="573"/>
                      </a:lnTo>
                      <a:lnTo>
                        <a:pt x="408" y="566"/>
                      </a:lnTo>
                      <a:lnTo>
                        <a:pt x="394" y="557"/>
                      </a:lnTo>
                      <a:lnTo>
                        <a:pt x="380" y="544"/>
                      </a:lnTo>
                      <a:lnTo>
                        <a:pt x="375" y="530"/>
                      </a:lnTo>
                      <a:lnTo>
                        <a:pt x="377" y="523"/>
                      </a:lnTo>
                      <a:lnTo>
                        <a:pt x="379" y="505"/>
                      </a:lnTo>
                      <a:lnTo>
                        <a:pt x="374" y="494"/>
                      </a:lnTo>
                      <a:lnTo>
                        <a:pt x="373" y="484"/>
                      </a:lnTo>
                      <a:lnTo>
                        <a:pt x="369" y="479"/>
                      </a:lnTo>
                      <a:lnTo>
                        <a:pt x="365" y="475"/>
                      </a:lnTo>
                      <a:lnTo>
                        <a:pt x="366" y="473"/>
                      </a:lnTo>
                      <a:lnTo>
                        <a:pt x="360" y="467"/>
                      </a:lnTo>
                      <a:lnTo>
                        <a:pt x="352" y="450"/>
                      </a:lnTo>
                      <a:lnTo>
                        <a:pt x="352" y="447"/>
                      </a:lnTo>
                      <a:lnTo>
                        <a:pt x="346" y="444"/>
                      </a:lnTo>
                      <a:lnTo>
                        <a:pt x="342" y="433"/>
                      </a:lnTo>
                      <a:lnTo>
                        <a:pt x="296" y="362"/>
                      </a:lnTo>
                      <a:lnTo>
                        <a:pt x="292" y="361"/>
                      </a:lnTo>
                      <a:lnTo>
                        <a:pt x="286" y="358"/>
                      </a:lnTo>
                      <a:lnTo>
                        <a:pt x="256" y="327"/>
                      </a:lnTo>
                      <a:lnTo>
                        <a:pt x="254" y="327"/>
                      </a:lnTo>
                      <a:lnTo>
                        <a:pt x="253" y="315"/>
                      </a:lnTo>
                      <a:lnTo>
                        <a:pt x="251" y="314"/>
                      </a:lnTo>
                      <a:lnTo>
                        <a:pt x="246" y="312"/>
                      </a:lnTo>
                      <a:lnTo>
                        <a:pt x="250" y="310"/>
                      </a:lnTo>
                      <a:lnTo>
                        <a:pt x="244" y="301"/>
                      </a:lnTo>
                      <a:lnTo>
                        <a:pt x="223" y="240"/>
                      </a:lnTo>
                      <a:lnTo>
                        <a:pt x="219" y="206"/>
                      </a:lnTo>
                      <a:lnTo>
                        <a:pt x="223" y="195"/>
                      </a:lnTo>
                      <a:lnTo>
                        <a:pt x="221" y="192"/>
                      </a:lnTo>
                      <a:lnTo>
                        <a:pt x="229" y="168"/>
                      </a:lnTo>
                      <a:lnTo>
                        <a:pt x="231" y="155"/>
                      </a:lnTo>
                      <a:lnTo>
                        <a:pt x="229" y="152"/>
                      </a:lnTo>
                      <a:lnTo>
                        <a:pt x="227" y="150"/>
                      </a:lnTo>
                      <a:lnTo>
                        <a:pt x="214" y="141"/>
                      </a:lnTo>
                      <a:lnTo>
                        <a:pt x="200" y="131"/>
                      </a:lnTo>
                      <a:lnTo>
                        <a:pt x="192" y="123"/>
                      </a:lnTo>
                      <a:lnTo>
                        <a:pt x="177" y="103"/>
                      </a:lnTo>
                      <a:lnTo>
                        <a:pt x="138" y="39"/>
                      </a:lnTo>
                      <a:lnTo>
                        <a:pt x="129" y="42"/>
                      </a:lnTo>
                      <a:lnTo>
                        <a:pt x="121" y="35"/>
                      </a:lnTo>
                      <a:lnTo>
                        <a:pt x="107" y="24"/>
                      </a:lnTo>
                      <a:lnTo>
                        <a:pt x="100" y="16"/>
                      </a:lnTo>
                      <a:lnTo>
                        <a:pt x="96" y="14"/>
                      </a:lnTo>
                      <a:lnTo>
                        <a:pt x="91" y="5"/>
                      </a:lnTo>
                      <a:lnTo>
                        <a:pt x="88" y="3"/>
                      </a:lnTo>
                      <a:lnTo>
                        <a:pt x="82" y="1"/>
                      </a:lnTo>
                      <a:lnTo>
                        <a:pt x="79" y="0"/>
                      </a:lnTo>
                      <a:lnTo>
                        <a:pt x="77" y="0"/>
                      </a:lnTo>
                      <a:lnTo>
                        <a:pt x="69" y="5"/>
                      </a:lnTo>
                      <a:lnTo>
                        <a:pt x="66" y="10"/>
                      </a:lnTo>
                      <a:lnTo>
                        <a:pt x="60" y="10"/>
                      </a:lnTo>
                      <a:lnTo>
                        <a:pt x="55" y="7"/>
                      </a:lnTo>
                      <a:lnTo>
                        <a:pt x="46" y="8"/>
                      </a:lnTo>
                      <a:lnTo>
                        <a:pt x="40" y="10"/>
                      </a:lnTo>
                      <a:lnTo>
                        <a:pt x="41" y="7"/>
                      </a:lnTo>
                      <a:lnTo>
                        <a:pt x="36" y="10"/>
                      </a:lnTo>
                      <a:lnTo>
                        <a:pt x="37" y="7"/>
                      </a:lnTo>
                      <a:lnTo>
                        <a:pt x="26" y="7"/>
                      </a:lnTo>
                      <a:lnTo>
                        <a:pt x="24" y="8"/>
                      </a:lnTo>
                      <a:lnTo>
                        <a:pt x="22" y="8"/>
                      </a:lnTo>
                      <a:lnTo>
                        <a:pt x="11" y="26"/>
                      </a:lnTo>
                      <a:lnTo>
                        <a:pt x="27" y="36"/>
                      </a:lnTo>
                      <a:lnTo>
                        <a:pt x="28" y="44"/>
                      </a:lnTo>
                      <a:lnTo>
                        <a:pt x="16" y="54"/>
                      </a:lnTo>
                      <a:lnTo>
                        <a:pt x="18" y="65"/>
                      </a:lnTo>
                      <a:lnTo>
                        <a:pt x="11" y="81"/>
                      </a:lnTo>
                      <a:lnTo>
                        <a:pt x="0" y="83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4" name="Freeform 33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585CDF0D-BE41-4C6B-B210-7E79F6A8ABA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589296" y="4122411"/>
                  <a:ext cx="761472" cy="675817"/>
                </a:xfrm>
                <a:custGeom>
                  <a:avLst/>
                  <a:gdLst>
                    <a:gd name="T0" fmla="*/ 2147483647 w 484"/>
                    <a:gd name="T1" fmla="*/ 2147483647 h 437"/>
                    <a:gd name="T2" fmla="*/ 2147483647 w 484"/>
                    <a:gd name="T3" fmla="*/ 2147483647 h 437"/>
                    <a:gd name="T4" fmla="*/ 2147483647 w 484"/>
                    <a:gd name="T5" fmla="*/ 2147483647 h 437"/>
                    <a:gd name="T6" fmla="*/ 2147483647 w 484"/>
                    <a:gd name="T7" fmla="*/ 2147483647 h 437"/>
                    <a:gd name="T8" fmla="*/ 2147483647 w 484"/>
                    <a:gd name="T9" fmla="*/ 2147483647 h 437"/>
                    <a:gd name="T10" fmla="*/ 2147483647 w 484"/>
                    <a:gd name="T11" fmla="*/ 2147483647 h 437"/>
                    <a:gd name="T12" fmla="*/ 2147483647 w 484"/>
                    <a:gd name="T13" fmla="*/ 2147483647 h 437"/>
                    <a:gd name="T14" fmla="*/ 2147483647 w 484"/>
                    <a:gd name="T15" fmla="*/ 2147483647 h 437"/>
                    <a:gd name="T16" fmla="*/ 2147483647 w 484"/>
                    <a:gd name="T17" fmla="*/ 2147483647 h 437"/>
                    <a:gd name="T18" fmla="*/ 2147483647 w 484"/>
                    <a:gd name="T19" fmla="*/ 2147483647 h 437"/>
                    <a:gd name="T20" fmla="*/ 2147483647 w 484"/>
                    <a:gd name="T21" fmla="*/ 2147483647 h 437"/>
                    <a:gd name="T22" fmla="*/ 2147483647 w 484"/>
                    <a:gd name="T23" fmla="*/ 2147483647 h 437"/>
                    <a:gd name="T24" fmla="*/ 2147483647 w 484"/>
                    <a:gd name="T25" fmla="*/ 2147483647 h 437"/>
                    <a:gd name="T26" fmla="*/ 2147483647 w 484"/>
                    <a:gd name="T27" fmla="*/ 2147483647 h 437"/>
                    <a:gd name="T28" fmla="*/ 2147483647 w 484"/>
                    <a:gd name="T29" fmla="*/ 2147483647 h 437"/>
                    <a:gd name="T30" fmla="*/ 2147483647 w 484"/>
                    <a:gd name="T31" fmla="*/ 2147483647 h 437"/>
                    <a:gd name="T32" fmla="*/ 2147483647 w 484"/>
                    <a:gd name="T33" fmla="*/ 2147483647 h 437"/>
                    <a:gd name="T34" fmla="*/ 2147483647 w 484"/>
                    <a:gd name="T35" fmla="*/ 2147483647 h 437"/>
                    <a:gd name="T36" fmla="*/ 2147483647 w 484"/>
                    <a:gd name="T37" fmla="*/ 2147483647 h 437"/>
                    <a:gd name="T38" fmla="*/ 2147483647 w 484"/>
                    <a:gd name="T39" fmla="*/ 2147483647 h 437"/>
                    <a:gd name="T40" fmla="*/ 2147483647 w 484"/>
                    <a:gd name="T41" fmla="*/ 2147483647 h 437"/>
                    <a:gd name="T42" fmla="*/ 2147483647 w 484"/>
                    <a:gd name="T43" fmla="*/ 2147483647 h 437"/>
                    <a:gd name="T44" fmla="*/ 2147483647 w 484"/>
                    <a:gd name="T45" fmla="*/ 2147483647 h 437"/>
                    <a:gd name="T46" fmla="*/ 2147483647 w 484"/>
                    <a:gd name="T47" fmla="*/ 2147483647 h 437"/>
                    <a:gd name="T48" fmla="*/ 2147483647 w 484"/>
                    <a:gd name="T49" fmla="*/ 0 h 437"/>
                    <a:gd name="T50" fmla="*/ 2147483647 w 484"/>
                    <a:gd name="T51" fmla="*/ 0 h 437"/>
                    <a:gd name="T52" fmla="*/ 2147483647 w 484"/>
                    <a:gd name="T53" fmla="*/ 2147483647 h 437"/>
                    <a:gd name="T54" fmla="*/ 2147483647 w 484"/>
                    <a:gd name="T55" fmla="*/ 2147483647 h 437"/>
                    <a:gd name="T56" fmla="*/ 2147483647 w 484"/>
                    <a:gd name="T57" fmla="*/ 2147483647 h 437"/>
                    <a:gd name="T58" fmla="*/ 2147483647 w 484"/>
                    <a:gd name="T59" fmla="*/ 2147483647 h 437"/>
                    <a:gd name="T60" fmla="*/ 2147483647 w 484"/>
                    <a:gd name="T61" fmla="*/ 2147483647 h 437"/>
                    <a:gd name="T62" fmla="*/ 2147483647 w 484"/>
                    <a:gd name="T63" fmla="*/ 2147483647 h 437"/>
                    <a:gd name="T64" fmla="*/ 2147483647 w 484"/>
                    <a:gd name="T65" fmla="*/ 2147483647 h 437"/>
                    <a:gd name="T66" fmla="*/ 2147483647 w 484"/>
                    <a:gd name="T67" fmla="*/ 2147483647 h 437"/>
                    <a:gd name="T68" fmla="*/ 2147483647 w 484"/>
                    <a:gd name="T69" fmla="*/ 2147483647 h 437"/>
                    <a:gd name="T70" fmla="*/ 0 w 484"/>
                    <a:gd name="T71" fmla="*/ 2147483647 h 4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84"/>
                    <a:gd name="T109" fmla="*/ 0 h 437"/>
                    <a:gd name="T110" fmla="*/ 484 w 484"/>
                    <a:gd name="T111" fmla="*/ 437 h 4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84" h="437">
                      <a:moveTo>
                        <a:pt x="0" y="145"/>
                      </a:moveTo>
                      <a:lnTo>
                        <a:pt x="3" y="136"/>
                      </a:lnTo>
                      <a:lnTo>
                        <a:pt x="6" y="131"/>
                      </a:lnTo>
                      <a:lnTo>
                        <a:pt x="24" y="120"/>
                      </a:lnTo>
                      <a:lnTo>
                        <a:pt x="31" y="114"/>
                      </a:lnTo>
                      <a:lnTo>
                        <a:pt x="44" y="104"/>
                      </a:lnTo>
                      <a:lnTo>
                        <a:pt x="50" y="103"/>
                      </a:lnTo>
                      <a:lnTo>
                        <a:pt x="54" y="101"/>
                      </a:lnTo>
                      <a:lnTo>
                        <a:pt x="56" y="100"/>
                      </a:lnTo>
                      <a:lnTo>
                        <a:pt x="65" y="96"/>
                      </a:lnTo>
                      <a:lnTo>
                        <a:pt x="74" y="89"/>
                      </a:lnTo>
                      <a:lnTo>
                        <a:pt x="89" y="82"/>
                      </a:lnTo>
                      <a:lnTo>
                        <a:pt x="95" y="80"/>
                      </a:lnTo>
                      <a:lnTo>
                        <a:pt x="116" y="74"/>
                      </a:lnTo>
                      <a:lnTo>
                        <a:pt x="122" y="74"/>
                      </a:lnTo>
                      <a:lnTo>
                        <a:pt x="134" y="72"/>
                      </a:lnTo>
                      <a:lnTo>
                        <a:pt x="153" y="68"/>
                      </a:lnTo>
                      <a:lnTo>
                        <a:pt x="168" y="65"/>
                      </a:lnTo>
                      <a:lnTo>
                        <a:pt x="172" y="64"/>
                      </a:lnTo>
                      <a:lnTo>
                        <a:pt x="182" y="63"/>
                      </a:lnTo>
                      <a:lnTo>
                        <a:pt x="187" y="61"/>
                      </a:lnTo>
                      <a:lnTo>
                        <a:pt x="211" y="56"/>
                      </a:lnTo>
                      <a:lnTo>
                        <a:pt x="223" y="52"/>
                      </a:lnTo>
                      <a:lnTo>
                        <a:pt x="233" y="51"/>
                      </a:lnTo>
                      <a:lnTo>
                        <a:pt x="243" y="48"/>
                      </a:lnTo>
                      <a:lnTo>
                        <a:pt x="252" y="46"/>
                      </a:lnTo>
                      <a:lnTo>
                        <a:pt x="254" y="44"/>
                      </a:lnTo>
                      <a:lnTo>
                        <a:pt x="264" y="41"/>
                      </a:lnTo>
                      <a:lnTo>
                        <a:pt x="268" y="40"/>
                      </a:lnTo>
                      <a:lnTo>
                        <a:pt x="273" y="37"/>
                      </a:lnTo>
                      <a:lnTo>
                        <a:pt x="286" y="25"/>
                      </a:lnTo>
                      <a:lnTo>
                        <a:pt x="288" y="22"/>
                      </a:lnTo>
                      <a:lnTo>
                        <a:pt x="290" y="20"/>
                      </a:lnTo>
                      <a:lnTo>
                        <a:pt x="293" y="18"/>
                      </a:lnTo>
                      <a:lnTo>
                        <a:pt x="298" y="17"/>
                      </a:lnTo>
                      <a:lnTo>
                        <a:pt x="304" y="17"/>
                      </a:lnTo>
                      <a:lnTo>
                        <a:pt x="312" y="14"/>
                      </a:lnTo>
                      <a:lnTo>
                        <a:pt x="316" y="13"/>
                      </a:lnTo>
                      <a:lnTo>
                        <a:pt x="324" y="13"/>
                      </a:lnTo>
                      <a:lnTo>
                        <a:pt x="327" y="11"/>
                      </a:lnTo>
                      <a:lnTo>
                        <a:pt x="330" y="11"/>
                      </a:lnTo>
                      <a:lnTo>
                        <a:pt x="332" y="12"/>
                      </a:lnTo>
                      <a:lnTo>
                        <a:pt x="342" y="14"/>
                      </a:lnTo>
                      <a:lnTo>
                        <a:pt x="342" y="13"/>
                      </a:lnTo>
                      <a:lnTo>
                        <a:pt x="346" y="12"/>
                      </a:lnTo>
                      <a:lnTo>
                        <a:pt x="347" y="13"/>
                      </a:lnTo>
                      <a:lnTo>
                        <a:pt x="350" y="12"/>
                      </a:lnTo>
                      <a:lnTo>
                        <a:pt x="350" y="11"/>
                      </a:lnTo>
                      <a:lnTo>
                        <a:pt x="360" y="2"/>
                      </a:lnTo>
                      <a:lnTo>
                        <a:pt x="366" y="0"/>
                      </a:lnTo>
                      <a:lnTo>
                        <a:pt x="371" y="0"/>
                      </a:lnTo>
                      <a:lnTo>
                        <a:pt x="384" y="0"/>
                      </a:lnTo>
                      <a:lnTo>
                        <a:pt x="394" y="0"/>
                      </a:lnTo>
                      <a:lnTo>
                        <a:pt x="416" y="3"/>
                      </a:lnTo>
                      <a:lnTo>
                        <a:pt x="425" y="6"/>
                      </a:lnTo>
                      <a:lnTo>
                        <a:pt x="444" y="7"/>
                      </a:lnTo>
                      <a:lnTo>
                        <a:pt x="472" y="13"/>
                      </a:lnTo>
                      <a:lnTo>
                        <a:pt x="476" y="13"/>
                      </a:lnTo>
                      <a:lnTo>
                        <a:pt x="483" y="77"/>
                      </a:lnTo>
                      <a:lnTo>
                        <a:pt x="469" y="133"/>
                      </a:lnTo>
                      <a:lnTo>
                        <a:pt x="419" y="194"/>
                      </a:lnTo>
                      <a:lnTo>
                        <a:pt x="228" y="436"/>
                      </a:lnTo>
                      <a:lnTo>
                        <a:pt x="92" y="257"/>
                      </a:lnTo>
                      <a:lnTo>
                        <a:pt x="64" y="223"/>
                      </a:lnTo>
                      <a:lnTo>
                        <a:pt x="57" y="232"/>
                      </a:lnTo>
                      <a:lnTo>
                        <a:pt x="41" y="227"/>
                      </a:lnTo>
                      <a:lnTo>
                        <a:pt x="36" y="223"/>
                      </a:lnTo>
                      <a:lnTo>
                        <a:pt x="26" y="221"/>
                      </a:lnTo>
                      <a:lnTo>
                        <a:pt x="10" y="222"/>
                      </a:lnTo>
                      <a:lnTo>
                        <a:pt x="7" y="159"/>
                      </a:lnTo>
                      <a:lnTo>
                        <a:pt x="3" y="157"/>
                      </a:lnTo>
                      <a:lnTo>
                        <a:pt x="0" y="145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5" name="Freeform 39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098FB02C-930E-4E59-961E-F224FF338C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45130" y="3926995"/>
                  <a:ext cx="1204037" cy="1038967"/>
                </a:xfrm>
                <a:custGeom>
                  <a:avLst/>
                  <a:gdLst>
                    <a:gd name="T0" fmla="*/ 2147483647 w 759"/>
                    <a:gd name="T1" fmla="*/ 2147483647 h 674"/>
                    <a:gd name="T2" fmla="*/ 2147483647 w 759"/>
                    <a:gd name="T3" fmla="*/ 2147483647 h 674"/>
                    <a:gd name="T4" fmla="*/ 2147483647 w 759"/>
                    <a:gd name="T5" fmla="*/ 2147483647 h 674"/>
                    <a:gd name="T6" fmla="*/ 2147483647 w 759"/>
                    <a:gd name="T7" fmla="*/ 2147483647 h 674"/>
                    <a:gd name="T8" fmla="*/ 2147483647 w 759"/>
                    <a:gd name="T9" fmla="*/ 2147483647 h 674"/>
                    <a:gd name="T10" fmla="*/ 2147483647 w 759"/>
                    <a:gd name="T11" fmla="*/ 2147483647 h 674"/>
                    <a:gd name="T12" fmla="*/ 2147483647 w 759"/>
                    <a:gd name="T13" fmla="*/ 2147483647 h 674"/>
                    <a:gd name="T14" fmla="*/ 2147483647 w 759"/>
                    <a:gd name="T15" fmla="*/ 2147483647 h 674"/>
                    <a:gd name="T16" fmla="*/ 2147483647 w 759"/>
                    <a:gd name="T17" fmla="*/ 2147483647 h 674"/>
                    <a:gd name="T18" fmla="*/ 2147483647 w 759"/>
                    <a:gd name="T19" fmla="*/ 2147483647 h 674"/>
                    <a:gd name="T20" fmla="*/ 2147483647 w 759"/>
                    <a:gd name="T21" fmla="*/ 2147483647 h 674"/>
                    <a:gd name="T22" fmla="*/ 2147483647 w 759"/>
                    <a:gd name="T23" fmla="*/ 2147483647 h 674"/>
                    <a:gd name="T24" fmla="*/ 2147483647 w 759"/>
                    <a:gd name="T25" fmla="*/ 2147483647 h 674"/>
                    <a:gd name="T26" fmla="*/ 2147483647 w 759"/>
                    <a:gd name="T27" fmla="*/ 2147483647 h 674"/>
                    <a:gd name="T28" fmla="*/ 2147483647 w 759"/>
                    <a:gd name="T29" fmla="*/ 2147483647 h 674"/>
                    <a:gd name="T30" fmla="*/ 2147483647 w 759"/>
                    <a:gd name="T31" fmla="*/ 2147483647 h 674"/>
                    <a:gd name="T32" fmla="*/ 2147483647 w 759"/>
                    <a:gd name="T33" fmla="*/ 2147483647 h 674"/>
                    <a:gd name="T34" fmla="*/ 2147483647 w 759"/>
                    <a:gd name="T35" fmla="*/ 2147483647 h 674"/>
                    <a:gd name="T36" fmla="*/ 2147483647 w 759"/>
                    <a:gd name="T37" fmla="*/ 2147483647 h 674"/>
                    <a:gd name="T38" fmla="*/ 2147483647 w 759"/>
                    <a:gd name="T39" fmla="*/ 2147483647 h 674"/>
                    <a:gd name="T40" fmla="*/ 2147483647 w 759"/>
                    <a:gd name="T41" fmla="*/ 2147483647 h 674"/>
                    <a:gd name="T42" fmla="*/ 2147483647 w 759"/>
                    <a:gd name="T43" fmla="*/ 2147483647 h 674"/>
                    <a:gd name="T44" fmla="*/ 2147483647 w 759"/>
                    <a:gd name="T45" fmla="*/ 2147483647 h 674"/>
                    <a:gd name="T46" fmla="*/ 2147483647 w 759"/>
                    <a:gd name="T47" fmla="*/ 2147483647 h 674"/>
                    <a:gd name="T48" fmla="*/ 2147483647 w 759"/>
                    <a:gd name="T49" fmla="*/ 2147483647 h 674"/>
                    <a:gd name="T50" fmla="*/ 2147483647 w 759"/>
                    <a:gd name="T51" fmla="*/ 2147483647 h 674"/>
                    <a:gd name="T52" fmla="*/ 2147483647 w 759"/>
                    <a:gd name="T53" fmla="*/ 2147483647 h 674"/>
                    <a:gd name="T54" fmla="*/ 2147483647 w 759"/>
                    <a:gd name="T55" fmla="*/ 2147483647 h 674"/>
                    <a:gd name="T56" fmla="*/ 2147483647 w 759"/>
                    <a:gd name="T57" fmla="*/ 2147483647 h 674"/>
                    <a:gd name="T58" fmla="*/ 2147483647 w 759"/>
                    <a:gd name="T59" fmla="*/ 2147483647 h 674"/>
                    <a:gd name="T60" fmla="*/ 2147483647 w 759"/>
                    <a:gd name="T61" fmla="*/ 2147483647 h 674"/>
                    <a:gd name="T62" fmla="*/ 2147483647 w 759"/>
                    <a:gd name="T63" fmla="*/ 2147483647 h 674"/>
                    <a:gd name="T64" fmla="*/ 2147483647 w 759"/>
                    <a:gd name="T65" fmla="*/ 2147483647 h 674"/>
                    <a:gd name="T66" fmla="*/ 2147483647 w 759"/>
                    <a:gd name="T67" fmla="*/ 2147483647 h 674"/>
                    <a:gd name="T68" fmla="*/ 2147483647 w 759"/>
                    <a:gd name="T69" fmla="*/ 2147483647 h 674"/>
                    <a:gd name="T70" fmla="*/ 2147483647 w 759"/>
                    <a:gd name="T71" fmla="*/ 2147483647 h 674"/>
                    <a:gd name="T72" fmla="*/ 2147483647 w 759"/>
                    <a:gd name="T73" fmla="*/ 2147483647 h 674"/>
                    <a:gd name="T74" fmla="*/ 2147483647 w 759"/>
                    <a:gd name="T75" fmla="*/ 2147483647 h 674"/>
                    <a:gd name="T76" fmla="*/ 2147483647 w 759"/>
                    <a:gd name="T77" fmla="*/ 2147483647 h 674"/>
                    <a:gd name="T78" fmla="*/ 2147483647 w 759"/>
                    <a:gd name="T79" fmla="*/ 2147483647 h 674"/>
                    <a:gd name="T80" fmla="*/ 2147483647 w 759"/>
                    <a:gd name="T81" fmla="*/ 2147483647 h 674"/>
                    <a:gd name="T82" fmla="*/ 2147483647 w 759"/>
                    <a:gd name="T83" fmla="*/ 2147483647 h 674"/>
                    <a:gd name="T84" fmla="*/ 2147483647 w 759"/>
                    <a:gd name="T85" fmla="*/ 2147483647 h 674"/>
                    <a:gd name="T86" fmla="*/ 2147483647 w 759"/>
                    <a:gd name="T87" fmla="*/ 2147483647 h 674"/>
                    <a:gd name="T88" fmla="*/ 2147483647 w 759"/>
                    <a:gd name="T89" fmla="*/ 2147483647 h 674"/>
                    <a:gd name="T90" fmla="*/ 2147483647 w 759"/>
                    <a:gd name="T91" fmla="*/ 2147483647 h 674"/>
                    <a:gd name="T92" fmla="*/ 2147483647 w 759"/>
                    <a:gd name="T93" fmla="*/ 2147483647 h 674"/>
                    <a:gd name="T94" fmla="*/ 2147483647 w 759"/>
                    <a:gd name="T95" fmla="*/ 2147483647 h 674"/>
                    <a:gd name="T96" fmla="*/ 2147483647 w 759"/>
                    <a:gd name="T97" fmla="*/ 2147483647 h 674"/>
                    <a:gd name="T98" fmla="*/ 2147483647 w 759"/>
                    <a:gd name="T99" fmla="*/ 2147483647 h 674"/>
                    <a:gd name="T100" fmla="*/ 2147483647 w 759"/>
                    <a:gd name="T101" fmla="*/ 2147483647 h 674"/>
                    <a:gd name="T102" fmla="*/ 2147483647 w 759"/>
                    <a:gd name="T103" fmla="*/ 2147483647 h 674"/>
                    <a:gd name="T104" fmla="*/ 2147483647 w 759"/>
                    <a:gd name="T105" fmla="*/ 2147483647 h 674"/>
                    <a:gd name="T106" fmla="*/ 2147483647 w 759"/>
                    <a:gd name="T107" fmla="*/ 2147483647 h 674"/>
                    <a:gd name="T108" fmla="*/ 2147483647 w 759"/>
                    <a:gd name="T109" fmla="*/ 2147483647 h 674"/>
                    <a:gd name="T110" fmla="*/ 2147483647 w 759"/>
                    <a:gd name="T111" fmla="*/ 2147483647 h 674"/>
                    <a:gd name="T112" fmla="*/ 2147483647 w 759"/>
                    <a:gd name="T113" fmla="*/ 2147483647 h 674"/>
                    <a:gd name="T114" fmla="*/ 2147483647 w 759"/>
                    <a:gd name="T115" fmla="*/ 2147483647 h 674"/>
                    <a:gd name="T116" fmla="*/ 2147483647 w 759"/>
                    <a:gd name="T117" fmla="*/ 2147483647 h 674"/>
                    <a:gd name="T118" fmla="*/ 2147483647 w 759"/>
                    <a:gd name="T119" fmla="*/ 2147483647 h 67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59"/>
                    <a:gd name="T181" fmla="*/ 0 h 674"/>
                    <a:gd name="T182" fmla="*/ 759 w 759"/>
                    <a:gd name="T183" fmla="*/ 674 h 67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59" h="674">
                      <a:moveTo>
                        <a:pt x="0" y="403"/>
                      </a:moveTo>
                      <a:lnTo>
                        <a:pt x="3" y="416"/>
                      </a:lnTo>
                      <a:lnTo>
                        <a:pt x="8" y="422"/>
                      </a:lnTo>
                      <a:lnTo>
                        <a:pt x="16" y="430"/>
                      </a:lnTo>
                      <a:lnTo>
                        <a:pt x="17" y="435"/>
                      </a:lnTo>
                      <a:lnTo>
                        <a:pt x="18" y="434"/>
                      </a:lnTo>
                      <a:lnTo>
                        <a:pt x="20" y="436"/>
                      </a:lnTo>
                      <a:lnTo>
                        <a:pt x="20" y="461"/>
                      </a:lnTo>
                      <a:lnTo>
                        <a:pt x="27" y="478"/>
                      </a:lnTo>
                      <a:lnTo>
                        <a:pt x="38" y="494"/>
                      </a:lnTo>
                      <a:lnTo>
                        <a:pt x="49" y="509"/>
                      </a:lnTo>
                      <a:lnTo>
                        <a:pt x="54" y="517"/>
                      </a:lnTo>
                      <a:lnTo>
                        <a:pt x="56" y="522"/>
                      </a:lnTo>
                      <a:lnTo>
                        <a:pt x="60" y="523"/>
                      </a:lnTo>
                      <a:lnTo>
                        <a:pt x="66" y="534"/>
                      </a:lnTo>
                      <a:lnTo>
                        <a:pt x="68" y="538"/>
                      </a:lnTo>
                      <a:lnTo>
                        <a:pt x="69" y="538"/>
                      </a:lnTo>
                      <a:lnTo>
                        <a:pt x="78" y="549"/>
                      </a:lnTo>
                      <a:lnTo>
                        <a:pt x="78" y="550"/>
                      </a:lnTo>
                      <a:lnTo>
                        <a:pt x="79" y="550"/>
                      </a:lnTo>
                      <a:lnTo>
                        <a:pt x="83" y="550"/>
                      </a:lnTo>
                      <a:lnTo>
                        <a:pt x="85" y="552"/>
                      </a:lnTo>
                      <a:lnTo>
                        <a:pt x="88" y="553"/>
                      </a:lnTo>
                      <a:lnTo>
                        <a:pt x="86" y="554"/>
                      </a:lnTo>
                      <a:lnTo>
                        <a:pt x="88" y="555"/>
                      </a:lnTo>
                      <a:lnTo>
                        <a:pt x="86" y="556"/>
                      </a:lnTo>
                      <a:lnTo>
                        <a:pt x="90" y="558"/>
                      </a:lnTo>
                      <a:lnTo>
                        <a:pt x="91" y="556"/>
                      </a:lnTo>
                      <a:lnTo>
                        <a:pt x="93" y="556"/>
                      </a:lnTo>
                      <a:lnTo>
                        <a:pt x="94" y="557"/>
                      </a:lnTo>
                      <a:lnTo>
                        <a:pt x="97" y="561"/>
                      </a:lnTo>
                      <a:lnTo>
                        <a:pt x="98" y="567"/>
                      </a:lnTo>
                      <a:lnTo>
                        <a:pt x="97" y="570"/>
                      </a:lnTo>
                      <a:lnTo>
                        <a:pt x="98" y="572"/>
                      </a:lnTo>
                      <a:lnTo>
                        <a:pt x="100" y="572"/>
                      </a:lnTo>
                      <a:lnTo>
                        <a:pt x="100" y="574"/>
                      </a:lnTo>
                      <a:lnTo>
                        <a:pt x="100" y="575"/>
                      </a:lnTo>
                      <a:lnTo>
                        <a:pt x="101" y="576"/>
                      </a:lnTo>
                      <a:lnTo>
                        <a:pt x="98" y="579"/>
                      </a:lnTo>
                      <a:lnTo>
                        <a:pt x="100" y="579"/>
                      </a:lnTo>
                      <a:lnTo>
                        <a:pt x="103" y="581"/>
                      </a:lnTo>
                      <a:lnTo>
                        <a:pt x="104" y="580"/>
                      </a:lnTo>
                      <a:lnTo>
                        <a:pt x="106" y="584"/>
                      </a:lnTo>
                      <a:lnTo>
                        <a:pt x="106" y="583"/>
                      </a:lnTo>
                      <a:lnTo>
                        <a:pt x="108" y="586"/>
                      </a:lnTo>
                      <a:lnTo>
                        <a:pt x="107" y="587"/>
                      </a:lnTo>
                      <a:lnTo>
                        <a:pt x="109" y="588"/>
                      </a:lnTo>
                      <a:lnTo>
                        <a:pt x="109" y="590"/>
                      </a:lnTo>
                      <a:lnTo>
                        <a:pt x="107" y="594"/>
                      </a:lnTo>
                      <a:lnTo>
                        <a:pt x="118" y="603"/>
                      </a:lnTo>
                      <a:lnTo>
                        <a:pt x="119" y="604"/>
                      </a:lnTo>
                      <a:lnTo>
                        <a:pt x="122" y="607"/>
                      </a:lnTo>
                      <a:lnTo>
                        <a:pt x="124" y="608"/>
                      </a:lnTo>
                      <a:lnTo>
                        <a:pt x="127" y="610"/>
                      </a:lnTo>
                      <a:lnTo>
                        <a:pt x="127" y="609"/>
                      </a:lnTo>
                      <a:lnTo>
                        <a:pt x="130" y="612"/>
                      </a:lnTo>
                      <a:lnTo>
                        <a:pt x="133" y="614"/>
                      </a:lnTo>
                      <a:lnTo>
                        <a:pt x="133" y="613"/>
                      </a:lnTo>
                      <a:lnTo>
                        <a:pt x="134" y="612"/>
                      </a:lnTo>
                      <a:lnTo>
                        <a:pt x="140" y="613"/>
                      </a:lnTo>
                      <a:lnTo>
                        <a:pt x="140" y="612"/>
                      </a:lnTo>
                      <a:lnTo>
                        <a:pt x="138" y="610"/>
                      </a:lnTo>
                      <a:lnTo>
                        <a:pt x="141" y="609"/>
                      </a:lnTo>
                      <a:lnTo>
                        <a:pt x="146" y="610"/>
                      </a:lnTo>
                      <a:lnTo>
                        <a:pt x="147" y="612"/>
                      </a:lnTo>
                      <a:lnTo>
                        <a:pt x="147" y="614"/>
                      </a:lnTo>
                      <a:lnTo>
                        <a:pt x="146" y="618"/>
                      </a:lnTo>
                      <a:lnTo>
                        <a:pt x="144" y="618"/>
                      </a:lnTo>
                      <a:lnTo>
                        <a:pt x="144" y="623"/>
                      </a:lnTo>
                      <a:lnTo>
                        <a:pt x="147" y="624"/>
                      </a:lnTo>
                      <a:lnTo>
                        <a:pt x="147" y="623"/>
                      </a:lnTo>
                      <a:lnTo>
                        <a:pt x="151" y="623"/>
                      </a:lnTo>
                      <a:lnTo>
                        <a:pt x="153" y="623"/>
                      </a:lnTo>
                      <a:lnTo>
                        <a:pt x="154" y="623"/>
                      </a:lnTo>
                      <a:lnTo>
                        <a:pt x="156" y="623"/>
                      </a:lnTo>
                      <a:lnTo>
                        <a:pt x="156" y="622"/>
                      </a:lnTo>
                      <a:lnTo>
                        <a:pt x="158" y="623"/>
                      </a:lnTo>
                      <a:lnTo>
                        <a:pt x="156" y="624"/>
                      </a:lnTo>
                      <a:lnTo>
                        <a:pt x="158" y="625"/>
                      </a:lnTo>
                      <a:lnTo>
                        <a:pt x="161" y="625"/>
                      </a:lnTo>
                      <a:lnTo>
                        <a:pt x="163" y="625"/>
                      </a:lnTo>
                      <a:lnTo>
                        <a:pt x="163" y="624"/>
                      </a:lnTo>
                      <a:lnTo>
                        <a:pt x="167" y="627"/>
                      </a:lnTo>
                      <a:lnTo>
                        <a:pt x="164" y="631"/>
                      </a:lnTo>
                      <a:lnTo>
                        <a:pt x="165" y="632"/>
                      </a:lnTo>
                      <a:lnTo>
                        <a:pt x="166" y="632"/>
                      </a:lnTo>
                      <a:lnTo>
                        <a:pt x="168" y="632"/>
                      </a:lnTo>
                      <a:lnTo>
                        <a:pt x="172" y="635"/>
                      </a:lnTo>
                      <a:lnTo>
                        <a:pt x="179" y="637"/>
                      </a:lnTo>
                      <a:lnTo>
                        <a:pt x="181" y="637"/>
                      </a:lnTo>
                      <a:lnTo>
                        <a:pt x="186" y="638"/>
                      </a:lnTo>
                      <a:lnTo>
                        <a:pt x="203" y="628"/>
                      </a:lnTo>
                      <a:lnTo>
                        <a:pt x="208" y="619"/>
                      </a:lnTo>
                      <a:lnTo>
                        <a:pt x="210" y="617"/>
                      </a:lnTo>
                      <a:lnTo>
                        <a:pt x="213" y="617"/>
                      </a:lnTo>
                      <a:lnTo>
                        <a:pt x="217" y="619"/>
                      </a:lnTo>
                      <a:lnTo>
                        <a:pt x="223" y="622"/>
                      </a:lnTo>
                      <a:lnTo>
                        <a:pt x="227" y="622"/>
                      </a:lnTo>
                      <a:lnTo>
                        <a:pt x="234" y="623"/>
                      </a:lnTo>
                      <a:lnTo>
                        <a:pt x="237" y="625"/>
                      </a:lnTo>
                      <a:lnTo>
                        <a:pt x="239" y="625"/>
                      </a:lnTo>
                      <a:lnTo>
                        <a:pt x="241" y="623"/>
                      </a:lnTo>
                      <a:lnTo>
                        <a:pt x="241" y="622"/>
                      </a:lnTo>
                      <a:lnTo>
                        <a:pt x="242" y="619"/>
                      </a:lnTo>
                      <a:lnTo>
                        <a:pt x="244" y="612"/>
                      </a:lnTo>
                      <a:lnTo>
                        <a:pt x="249" y="616"/>
                      </a:lnTo>
                      <a:lnTo>
                        <a:pt x="249" y="618"/>
                      </a:lnTo>
                      <a:lnTo>
                        <a:pt x="251" y="619"/>
                      </a:lnTo>
                      <a:lnTo>
                        <a:pt x="254" y="618"/>
                      </a:lnTo>
                      <a:lnTo>
                        <a:pt x="256" y="619"/>
                      </a:lnTo>
                      <a:lnTo>
                        <a:pt x="259" y="617"/>
                      </a:lnTo>
                      <a:lnTo>
                        <a:pt x="264" y="617"/>
                      </a:lnTo>
                      <a:lnTo>
                        <a:pt x="267" y="615"/>
                      </a:lnTo>
                      <a:lnTo>
                        <a:pt x="269" y="614"/>
                      </a:lnTo>
                      <a:lnTo>
                        <a:pt x="271" y="614"/>
                      </a:lnTo>
                      <a:lnTo>
                        <a:pt x="274" y="613"/>
                      </a:lnTo>
                      <a:lnTo>
                        <a:pt x="275" y="612"/>
                      </a:lnTo>
                      <a:lnTo>
                        <a:pt x="284" y="606"/>
                      </a:lnTo>
                      <a:lnTo>
                        <a:pt x="295" y="598"/>
                      </a:lnTo>
                      <a:lnTo>
                        <a:pt x="299" y="589"/>
                      </a:lnTo>
                      <a:lnTo>
                        <a:pt x="300" y="587"/>
                      </a:lnTo>
                      <a:lnTo>
                        <a:pt x="305" y="586"/>
                      </a:lnTo>
                      <a:lnTo>
                        <a:pt x="309" y="586"/>
                      </a:lnTo>
                      <a:lnTo>
                        <a:pt x="323" y="590"/>
                      </a:lnTo>
                      <a:lnTo>
                        <a:pt x="341" y="593"/>
                      </a:lnTo>
                      <a:lnTo>
                        <a:pt x="345" y="595"/>
                      </a:lnTo>
                      <a:lnTo>
                        <a:pt x="346" y="593"/>
                      </a:lnTo>
                      <a:lnTo>
                        <a:pt x="353" y="591"/>
                      </a:lnTo>
                      <a:lnTo>
                        <a:pt x="357" y="589"/>
                      </a:lnTo>
                      <a:lnTo>
                        <a:pt x="358" y="589"/>
                      </a:lnTo>
                      <a:lnTo>
                        <a:pt x="362" y="587"/>
                      </a:lnTo>
                      <a:lnTo>
                        <a:pt x="363" y="583"/>
                      </a:lnTo>
                      <a:lnTo>
                        <a:pt x="374" y="577"/>
                      </a:lnTo>
                      <a:lnTo>
                        <a:pt x="375" y="576"/>
                      </a:lnTo>
                      <a:lnTo>
                        <a:pt x="377" y="576"/>
                      </a:lnTo>
                      <a:lnTo>
                        <a:pt x="380" y="576"/>
                      </a:lnTo>
                      <a:lnTo>
                        <a:pt x="381" y="577"/>
                      </a:lnTo>
                      <a:lnTo>
                        <a:pt x="381" y="579"/>
                      </a:lnTo>
                      <a:lnTo>
                        <a:pt x="382" y="586"/>
                      </a:lnTo>
                      <a:lnTo>
                        <a:pt x="385" y="587"/>
                      </a:lnTo>
                      <a:lnTo>
                        <a:pt x="404" y="608"/>
                      </a:lnTo>
                      <a:lnTo>
                        <a:pt x="402" y="613"/>
                      </a:lnTo>
                      <a:lnTo>
                        <a:pt x="401" y="619"/>
                      </a:lnTo>
                      <a:lnTo>
                        <a:pt x="400" y="628"/>
                      </a:lnTo>
                      <a:lnTo>
                        <a:pt x="401" y="632"/>
                      </a:lnTo>
                      <a:lnTo>
                        <a:pt x="401" y="637"/>
                      </a:lnTo>
                      <a:lnTo>
                        <a:pt x="400" y="642"/>
                      </a:lnTo>
                      <a:lnTo>
                        <a:pt x="399" y="647"/>
                      </a:lnTo>
                      <a:lnTo>
                        <a:pt x="399" y="654"/>
                      </a:lnTo>
                      <a:lnTo>
                        <a:pt x="404" y="660"/>
                      </a:lnTo>
                      <a:lnTo>
                        <a:pt x="404" y="665"/>
                      </a:lnTo>
                      <a:lnTo>
                        <a:pt x="419" y="670"/>
                      </a:lnTo>
                      <a:lnTo>
                        <a:pt x="425" y="670"/>
                      </a:lnTo>
                      <a:lnTo>
                        <a:pt x="433" y="664"/>
                      </a:lnTo>
                      <a:lnTo>
                        <a:pt x="439" y="657"/>
                      </a:lnTo>
                      <a:lnTo>
                        <a:pt x="440" y="658"/>
                      </a:lnTo>
                      <a:lnTo>
                        <a:pt x="448" y="673"/>
                      </a:lnTo>
                      <a:lnTo>
                        <a:pt x="457" y="673"/>
                      </a:lnTo>
                      <a:lnTo>
                        <a:pt x="463" y="667"/>
                      </a:lnTo>
                      <a:lnTo>
                        <a:pt x="465" y="666"/>
                      </a:lnTo>
                      <a:lnTo>
                        <a:pt x="467" y="663"/>
                      </a:lnTo>
                      <a:lnTo>
                        <a:pt x="470" y="664"/>
                      </a:lnTo>
                      <a:lnTo>
                        <a:pt x="486" y="656"/>
                      </a:lnTo>
                      <a:lnTo>
                        <a:pt x="490" y="653"/>
                      </a:lnTo>
                      <a:lnTo>
                        <a:pt x="499" y="648"/>
                      </a:lnTo>
                      <a:lnTo>
                        <a:pt x="502" y="642"/>
                      </a:lnTo>
                      <a:lnTo>
                        <a:pt x="509" y="637"/>
                      </a:lnTo>
                      <a:lnTo>
                        <a:pt x="520" y="627"/>
                      </a:lnTo>
                      <a:lnTo>
                        <a:pt x="531" y="623"/>
                      </a:lnTo>
                      <a:lnTo>
                        <a:pt x="532" y="622"/>
                      </a:lnTo>
                      <a:lnTo>
                        <a:pt x="540" y="619"/>
                      </a:lnTo>
                      <a:lnTo>
                        <a:pt x="544" y="623"/>
                      </a:lnTo>
                      <a:lnTo>
                        <a:pt x="548" y="623"/>
                      </a:lnTo>
                      <a:lnTo>
                        <a:pt x="550" y="625"/>
                      </a:lnTo>
                      <a:lnTo>
                        <a:pt x="556" y="622"/>
                      </a:lnTo>
                      <a:lnTo>
                        <a:pt x="556" y="616"/>
                      </a:lnTo>
                      <a:lnTo>
                        <a:pt x="556" y="613"/>
                      </a:lnTo>
                      <a:lnTo>
                        <a:pt x="560" y="607"/>
                      </a:lnTo>
                      <a:lnTo>
                        <a:pt x="562" y="606"/>
                      </a:lnTo>
                      <a:lnTo>
                        <a:pt x="564" y="602"/>
                      </a:lnTo>
                      <a:lnTo>
                        <a:pt x="566" y="600"/>
                      </a:lnTo>
                      <a:lnTo>
                        <a:pt x="569" y="598"/>
                      </a:lnTo>
                      <a:lnTo>
                        <a:pt x="570" y="596"/>
                      </a:lnTo>
                      <a:lnTo>
                        <a:pt x="573" y="591"/>
                      </a:lnTo>
                      <a:lnTo>
                        <a:pt x="573" y="585"/>
                      </a:lnTo>
                      <a:lnTo>
                        <a:pt x="574" y="583"/>
                      </a:lnTo>
                      <a:lnTo>
                        <a:pt x="574" y="580"/>
                      </a:lnTo>
                      <a:lnTo>
                        <a:pt x="570" y="575"/>
                      </a:lnTo>
                      <a:lnTo>
                        <a:pt x="565" y="575"/>
                      </a:lnTo>
                      <a:lnTo>
                        <a:pt x="561" y="577"/>
                      </a:lnTo>
                      <a:lnTo>
                        <a:pt x="555" y="580"/>
                      </a:lnTo>
                      <a:lnTo>
                        <a:pt x="554" y="577"/>
                      </a:lnTo>
                      <a:lnTo>
                        <a:pt x="544" y="581"/>
                      </a:lnTo>
                      <a:lnTo>
                        <a:pt x="543" y="579"/>
                      </a:lnTo>
                      <a:lnTo>
                        <a:pt x="546" y="576"/>
                      </a:lnTo>
                      <a:lnTo>
                        <a:pt x="546" y="574"/>
                      </a:lnTo>
                      <a:lnTo>
                        <a:pt x="545" y="565"/>
                      </a:lnTo>
                      <a:lnTo>
                        <a:pt x="546" y="557"/>
                      </a:lnTo>
                      <a:lnTo>
                        <a:pt x="538" y="551"/>
                      </a:lnTo>
                      <a:lnTo>
                        <a:pt x="535" y="550"/>
                      </a:lnTo>
                      <a:lnTo>
                        <a:pt x="533" y="542"/>
                      </a:lnTo>
                      <a:lnTo>
                        <a:pt x="525" y="539"/>
                      </a:lnTo>
                      <a:lnTo>
                        <a:pt x="523" y="531"/>
                      </a:lnTo>
                      <a:lnTo>
                        <a:pt x="529" y="526"/>
                      </a:lnTo>
                      <a:lnTo>
                        <a:pt x="535" y="525"/>
                      </a:lnTo>
                      <a:lnTo>
                        <a:pt x="540" y="517"/>
                      </a:lnTo>
                      <a:lnTo>
                        <a:pt x="538" y="508"/>
                      </a:lnTo>
                      <a:lnTo>
                        <a:pt x="534" y="504"/>
                      </a:lnTo>
                      <a:lnTo>
                        <a:pt x="526" y="499"/>
                      </a:lnTo>
                      <a:lnTo>
                        <a:pt x="519" y="497"/>
                      </a:lnTo>
                      <a:lnTo>
                        <a:pt x="511" y="488"/>
                      </a:lnTo>
                      <a:lnTo>
                        <a:pt x="505" y="497"/>
                      </a:lnTo>
                      <a:lnTo>
                        <a:pt x="498" y="491"/>
                      </a:lnTo>
                      <a:lnTo>
                        <a:pt x="493" y="493"/>
                      </a:lnTo>
                      <a:lnTo>
                        <a:pt x="489" y="497"/>
                      </a:lnTo>
                      <a:lnTo>
                        <a:pt x="483" y="493"/>
                      </a:lnTo>
                      <a:lnTo>
                        <a:pt x="488" y="484"/>
                      </a:lnTo>
                      <a:lnTo>
                        <a:pt x="486" y="475"/>
                      </a:lnTo>
                      <a:lnTo>
                        <a:pt x="489" y="467"/>
                      </a:lnTo>
                      <a:lnTo>
                        <a:pt x="490" y="456"/>
                      </a:lnTo>
                      <a:lnTo>
                        <a:pt x="494" y="454"/>
                      </a:lnTo>
                      <a:lnTo>
                        <a:pt x="497" y="456"/>
                      </a:lnTo>
                      <a:lnTo>
                        <a:pt x="505" y="456"/>
                      </a:lnTo>
                      <a:lnTo>
                        <a:pt x="507" y="458"/>
                      </a:lnTo>
                      <a:lnTo>
                        <a:pt x="511" y="459"/>
                      </a:lnTo>
                      <a:lnTo>
                        <a:pt x="511" y="455"/>
                      </a:lnTo>
                      <a:lnTo>
                        <a:pt x="507" y="455"/>
                      </a:lnTo>
                      <a:lnTo>
                        <a:pt x="505" y="454"/>
                      </a:lnTo>
                      <a:lnTo>
                        <a:pt x="505" y="450"/>
                      </a:lnTo>
                      <a:lnTo>
                        <a:pt x="512" y="452"/>
                      </a:lnTo>
                      <a:lnTo>
                        <a:pt x="519" y="454"/>
                      </a:lnTo>
                      <a:lnTo>
                        <a:pt x="520" y="457"/>
                      </a:lnTo>
                      <a:lnTo>
                        <a:pt x="523" y="463"/>
                      </a:lnTo>
                      <a:lnTo>
                        <a:pt x="525" y="464"/>
                      </a:lnTo>
                      <a:lnTo>
                        <a:pt x="528" y="464"/>
                      </a:lnTo>
                      <a:lnTo>
                        <a:pt x="528" y="459"/>
                      </a:lnTo>
                      <a:lnTo>
                        <a:pt x="530" y="459"/>
                      </a:lnTo>
                      <a:lnTo>
                        <a:pt x="536" y="458"/>
                      </a:lnTo>
                      <a:lnTo>
                        <a:pt x="545" y="454"/>
                      </a:lnTo>
                      <a:lnTo>
                        <a:pt x="548" y="449"/>
                      </a:lnTo>
                      <a:lnTo>
                        <a:pt x="554" y="447"/>
                      </a:lnTo>
                      <a:lnTo>
                        <a:pt x="555" y="445"/>
                      </a:lnTo>
                      <a:lnTo>
                        <a:pt x="557" y="445"/>
                      </a:lnTo>
                      <a:lnTo>
                        <a:pt x="560" y="444"/>
                      </a:lnTo>
                      <a:lnTo>
                        <a:pt x="560" y="438"/>
                      </a:lnTo>
                      <a:lnTo>
                        <a:pt x="573" y="438"/>
                      </a:lnTo>
                      <a:lnTo>
                        <a:pt x="574" y="437"/>
                      </a:lnTo>
                      <a:lnTo>
                        <a:pt x="578" y="438"/>
                      </a:lnTo>
                      <a:lnTo>
                        <a:pt x="592" y="434"/>
                      </a:lnTo>
                      <a:lnTo>
                        <a:pt x="602" y="436"/>
                      </a:lnTo>
                      <a:lnTo>
                        <a:pt x="607" y="432"/>
                      </a:lnTo>
                      <a:lnTo>
                        <a:pt x="614" y="432"/>
                      </a:lnTo>
                      <a:lnTo>
                        <a:pt x="622" y="435"/>
                      </a:lnTo>
                      <a:lnTo>
                        <a:pt x="630" y="431"/>
                      </a:lnTo>
                      <a:lnTo>
                        <a:pt x="652" y="422"/>
                      </a:lnTo>
                      <a:lnTo>
                        <a:pt x="657" y="421"/>
                      </a:lnTo>
                      <a:lnTo>
                        <a:pt x="674" y="398"/>
                      </a:lnTo>
                      <a:lnTo>
                        <a:pt x="679" y="391"/>
                      </a:lnTo>
                      <a:lnTo>
                        <a:pt x="678" y="375"/>
                      </a:lnTo>
                      <a:lnTo>
                        <a:pt x="673" y="375"/>
                      </a:lnTo>
                      <a:lnTo>
                        <a:pt x="664" y="368"/>
                      </a:lnTo>
                      <a:lnTo>
                        <a:pt x="656" y="354"/>
                      </a:lnTo>
                      <a:lnTo>
                        <a:pt x="660" y="348"/>
                      </a:lnTo>
                      <a:lnTo>
                        <a:pt x="664" y="340"/>
                      </a:lnTo>
                      <a:lnTo>
                        <a:pt x="681" y="319"/>
                      </a:lnTo>
                      <a:lnTo>
                        <a:pt x="681" y="312"/>
                      </a:lnTo>
                      <a:lnTo>
                        <a:pt x="686" y="310"/>
                      </a:lnTo>
                      <a:lnTo>
                        <a:pt x="695" y="300"/>
                      </a:lnTo>
                      <a:lnTo>
                        <a:pt x="702" y="289"/>
                      </a:lnTo>
                      <a:lnTo>
                        <a:pt x="704" y="284"/>
                      </a:lnTo>
                      <a:lnTo>
                        <a:pt x="709" y="280"/>
                      </a:lnTo>
                      <a:lnTo>
                        <a:pt x="708" y="270"/>
                      </a:lnTo>
                      <a:lnTo>
                        <a:pt x="713" y="265"/>
                      </a:lnTo>
                      <a:lnTo>
                        <a:pt x="721" y="269"/>
                      </a:lnTo>
                      <a:lnTo>
                        <a:pt x="723" y="264"/>
                      </a:lnTo>
                      <a:lnTo>
                        <a:pt x="731" y="264"/>
                      </a:lnTo>
                      <a:lnTo>
                        <a:pt x="746" y="244"/>
                      </a:lnTo>
                      <a:lnTo>
                        <a:pt x="735" y="231"/>
                      </a:lnTo>
                      <a:lnTo>
                        <a:pt x="727" y="220"/>
                      </a:lnTo>
                      <a:lnTo>
                        <a:pt x="731" y="213"/>
                      </a:lnTo>
                      <a:lnTo>
                        <a:pt x="735" y="206"/>
                      </a:lnTo>
                      <a:lnTo>
                        <a:pt x="740" y="200"/>
                      </a:lnTo>
                      <a:lnTo>
                        <a:pt x="746" y="193"/>
                      </a:lnTo>
                      <a:lnTo>
                        <a:pt x="747" y="192"/>
                      </a:lnTo>
                      <a:lnTo>
                        <a:pt x="737" y="184"/>
                      </a:lnTo>
                      <a:lnTo>
                        <a:pt x="737" y="182"/>
                      </a:lnTo>
                      <a:lnTo>
                        <a:pt x="756" y="169"/>
                      </a:lnTo>
                      <a:lnTo>
                        <a:pt x="758" y="162"/>
                      </a:lnTo>
                      <a:lnTo>
                        <a:pt x="746" y="162"/>
                      </a:lnTo>
                      <a:lnTo>
                        <a:pt x="737" y="160"/>
                      </a:lnTo>
                      <a:lnTo>
                        <a:pt x="731" y="148"/>
                      </a:lnTo>
                      <a:lnTo>
                        <a:pt x="717" y="143"/>
                      </a:lnTo>
                      <a:lnTo>
                        <a:pt x="708" y="136"/>
                      </a:lnTo>
                      <a:lnTo>
                        <a:pt x="704" y="135"/>
                      </a:lnTo>
                      <a:lnTo>
                        <a:pt x="698" y="137"/>
                      </a:lnTo>
                      <a:lnTo>
                        <a:pt x="690" y="142"/>
                      </a:lnTo>
                      <a:lnTo>
                        <a:pt x="687" y="141"/>
                      </a:lnTo>
                      <a:lnTo>
                        <a:pt x="682" y="145"/>
                      </a:lnTo>
                      <a:lnTo>
                        <a:pt x="682" y="153"/>
                      </a:lnTo>
                      <a:lnTo>
                        <a:pt x="669" y="162"/>
                      </a:lnTo>
                      <a:lnTo>
                        <a:pt x="651" y="168"/>
                      </a:lnTo>
                      <a:lnTo>
                        <a:pt x="651" y="174"/>
                      </a:lnTo>
                      <a:lnTo>
                        <a:pt x="648" y="178"/>
                      </a:lnTo>
                      <a:lnTo>
                        <a:pt x="620" y="203"/>
                      </a:lnTo>
                      <a:lnTo>
                        <a:pt x="595" y="200"/>
                      </a:lnTo>
                      <a:lnTo>
                        <a:pt x="587" y="197"/>
                      </a:lnTo>
                      <a:lnTo>
                        <a:pt x="560" y="188"/>
                      </a:lnTo>
                      <a:lnTo>
                        <a:pt x="550" y="184"/>
                      </a:lnTo>
                      <a:lnTo>
                        <a:pt x="537" y="183"/>
                      </a:lnTo>
                      <a:lnTo>
                        <a:pt x="530" y="188"/>
                      </a:lnTo>
                      <a:lnTo>
                        <a:pt x="525" y="202"/>
                      </a:lnTo>
                      <a:lnTo>
                        <a:pt x="525" y="210"/>
                      </a:lnTo>
                      <a:lnTo>
                        <a:pt x="529" y="216"/>
                      </a:lnTo>
                      <a:lnTo>
                        <a:pt x="537" y="226"/>
                      </a:lnTo>
                      <a:lnTo>
                        <a:pt x="543" y="227"/>
                      </a:lnTo>
                      <a:lnTo>
                        <a:pt x="547" y="232"/>
                      </a:lnTo>
                      <a:lnTo>
                        <a:pt x="546" y="246"/>
                      </a:lnTo>
                      <a:lnTo>
                        <a:pt x="544" y="259"/>
                      </a:lnTo>
                      <a:lnTo>
                        <a:pt x="542" y="260"/>
                      </a:lnTo>
                      <a:lnTo>
                        <a:pt x="541" y="251"/>
                      </a:lnTo>
                      <a:lnTo>
                        <a:pt x="537" y="246"/>
                      </a:lnTo>
                      <a:lnTo>
                        <a:pt x="533" y="249"/>
                      </a:lnTo>
                      <a:lnTo>
                        <a:pt x="531" y="260"/>
                      </a:lnTo>
                      <a:lnTo>
                        <a:pt x="513" y="263"/>
                      </a:lnTo>
                      <a:lnTo>
                        <a:pt x="511" y="270"/>
                      </a:lnTo>
                      <a:lnTo>
                        <a:pt x="501" y="272"/>
                      </a:lnTo>
                      <a:lnTo>
                        <a:pt x="486" y="271"/>
                      </a:lnTo>
                      <a:lnTo>
                        <a:pt x="476" y="267"/>
                      </a:lnTo>
                      <a:lnTo>
                        <a:pt x="470" y="275"/>
                      </a:lnTo>
                      <a:lnTo>
                        <a:pt x="473" y="293"/>
                      </a:lnTo>
                      <a:lnTo>
                        <a:pt x="473" y="303"/>
                      </a:lnTo>
                      <a:lnTo>
                        <a:pt x="462" y="303"/>
                      </a:lnTo>
                      <a:lnTo>
                        <a:pt x="445" y="298"/>
                      </a:lnTo>
                      <a:lnTo>
                        <a:pt x="438" y="301"/>
                      </a:lnTo>
                      <a:lnTo>
                        <a:pt x="418" y="302"/>
                      </a:lnTo>
                      <a:lnTo>
                        <a:pt x="412" y="291"/>
                      </a:lnTo>
                      <a:lnTo>
                        <a:pt x="372" y="287"/>
                      </a:lnTo>
                      <a:lnTo>
                        <a:pt x="370" y="283"/>
                      </a:lnTo>
                      <a:lnTo>
                        <a:pt x="368" y="274"/>
                      </a:lnTo>
                      <a:lnTo>
                        <a:pt x="344" y="277"/>
                      </a:lnTo>
                      <a:lnTo>
                        <a:pt x="331" y="273"/>
                      </a:lnTo>
                      <a:lnTo>
                        <a:pt x="334" y="268"/>
                      </a:lnTo>
                      <a:lnTo>
                        <a:pt x="339" y="249"/>
                      </a:lnTo>
                      <a:lnTo>
                        <a:pt x="344" y="240"/>
                      </a:lnTo>
                      <a:lnTo>
                        <a:pt x="344" y="232"/>
                      </a:lnTo>
                      <a:lnTo>
                        <a:pt x="352" y="226"/>
                      </a:lnTo>
                      <a:lnTo>
                        <a:pt x="356" y="229"/>
                      </a:lnTo>
                      <a:lnTo>
                        <a:pt x="357" y="220"/>
                      </a:lnTo>
                      <a:lnTo>
                        <a:pt x="362" y="226"/>
                      </a:lnTo>
                      <a:lnTo>
                        <a:pt x="372" y="216"/>
                      </a:lnTo>
                      <a:lnTo>
                        <a:pt x="367" y="213"/>
                      </a:lnTo>
                      <a:lnTo>
                        <a:pt x="363" y="211"/>
                      </a:lnTo>
                      <a:lnTo>
                        <a:pt x="367" y="208"/>
                      </a:lnTo>
                      <a:lnTo>
                        <a:pt x="367" y="199"/>
                      </a:lnTo>
                      <a:lnTo>
                        <a:pt x="363" y="192"/>
                      </a:lnTo>
                      <a:lnTo>
                        <a:pt x="367" y="190"/>
                      </a:lnTo>
                      <a:lnTo>
                        <a:pt x="368" y="192"/>
                      </a:lnTo>
                      <a:lnTo>
                        <a:pt x="372" y="193"/>
                      </a:lnTo>
                      <a:lnTo>
                        <a:pt x="374" y="188"/>
                      </a:lnTo>
                      <a:lnTo>
                        <a:pt x="371" y="174"/>
                      </a:lnTo>
                      <a:lnTo>
                        <a:pt x="375" y="169"/>
                      </a:lnTo>
                      <a:lnTo>
                        <a:pt x="380" y="174"/>
                      </a:lnTo>
                      <a:lnTo>
                        <a:pt x="386" y="173"/>
                      </a:lnTo>
                      <a:lnTo>
                        <a:pt x="395" y="174"/>
                      </a:lnTo>
                      <a:lnTo>
                        <a:pt x="409" y="156"/>
                      </a:lnTo>
                      <a:lnTo>
                        <a:pt x="424" y="149"/>
                      </a:lnTo>
                      <a:lnTo>
                        <a:pt x="425" y="150"/>
                      </a:lnTo>
                      <a:lnTo>
                        <a:pt x="430" y="150"/>
                      </a:lnTo>
                      <a:lnTo>
                        <a:pt x="433" y="148"/>
                      </a:lnTo>
                      <a:lnTo>
                        <a:pt x="439" y="140"/>
                      </a:lnTo>
                      <a:lnTo>
                        <a:pt x="438" y="131"/>
                      </a:lnTo>
                      <a:lnTo>
                        <a:pt x="439" y="126"/>
                      </a:lnTo>
                      <a:lnTo>
                        <a:pt x="444" y="108"/>
                      </a:lnTo>
                      <a:lnTo>
                        <a:pt x="454" y="92"/>
                      </a:lnTo>
                      <a:lnTo>
                        <a:pt x="457" y="83"/>
                      </a:lnTo>
                      <a:lnTo>
                        <a:pt x="456" y="72"/>
                      </a:lnTo>
                      <a:lnTo>
                        <a:pt x="447" y="66"/>
                      </a:lnTo>
                      <a:lnTo>
                        <a:pt x="443" y="66"/>
                      </a:lnTo>
                      <a:lnTo>
                        <a:pt x="433" y="62"/>
                      </a:lnTo>
                      <a:lnTo>
                        <a:pt x="414" y="62"/>
                      </a:lnTo>
                      <a:lnTo>
                        <a:pt x="409" y="64"/>
                      </a:lnTo>
                      <a:lnTo>
                        <a:pt x="397" y="75"/>
                      </a:lnTo>
                      <a:lnTo>
                        <a:pt x="397" y="87"/>
                      </a:lnTo>
                      <a:lnTo>
                        <a:pt x="399" y="95"/>
                      </a:lnTo>
                      <a:lnTo>
                        <a:pt x="399" y="100"/>
                      </a:lnTo>
                      <a:lnTo>
                        <a:pt x="394" y="111"/>
                      </a:lnTo>
                      <a:lnTo>
                        <a:pt x="389" y="116"/>
                      </a:lnTo>
                      <a:lnTo>
                        <a:pt x="388" y="117"/>
                      </a:lnTo>
                      <a:lnTo>
                        <a:pt x="382" y="120"/>
                      </a:lnTo>
                      <a:lnTo>
                        <a:pt x="362" y="116"/>
                      </a:lnTo>
                      <a:lnTo>
                        <a:pt x="362" y="92"/>
                      </a:lnTo>
                      <a:lnTo>
                        <a:pt x="372" y="65"/>
                      </a:lnTo>
                      <a:lnTo>
                        <a:pt x="377" y="45"/>
                      </a:lnTo>
                      <a:lnTo>
                        <a:pt x="371" y="42"/>
                      </a:lnTo>
                      <a:lnTo>
                        <a:pt x="372" y="39"/>
                      </a:lnTo>
                      <a:lnTo>
                        <a:pt x="357" y="36"/>
                      </a:lnTo>
                      <a:lnTo>
                        <a:pt x="352" y="34"/>
                      </a:lnTo>
                      <a:lnTo>
                        <a:pt x="348" y="35"/>
                      </a:lnTo>
                      <a:lnTo>
                        <a:pt x="344" y="60"/>
                      </a:lnTo>
                      <a:lnTo>
                        <a:pt x="341" y="73"/>
                      </a:lnTo>
                      <a:lnTo>
                        <a:pt x="341" y="77"/>
                      </a:lnTo>
                      <a:lnTo>
                        <a:pt x="337" y="95"/>
                      </a:lnTo>
                      <a:lnTo>
                        <a:pt x="329" y="99"/>
                      </a:lnTo>
                      <a:lnTo>
                        <a:pt x="330" y="62"/>
                      </a:lnTo>
                      <a:lnTo>
                        <a:pt x="328" y="54"/>
                      </a:lnTo>
                      <a:lnTo>
                        <a:pt x="329" y="52"/>
                      </a:lnTo>
                      <a:lnTo>
                        <a:pt x="333" y="52"/>
                      </a:lnTo>
                      <a:lnTo>
                        <a:pt x="330" y="37"/>
                      </a:lnTo>
                      <a:lnTo>
                        <a:pt x="345" y="30"/>
                      </a:lnTo>
                      <a:lnTo>
                        <a:pt x="346" y="10"/>
                      </a:lnTo>
                      <a:lnTo>
                        <a:pt x="305" y="0"/>
                      </a:lnTo>
                      <a:lnTo>
                        <a:pt x="303" y="1"/>
                      </a:lnTo>
                      <a:lnTo>
                        <a:pt x="304" y="40"/>
                      </a:lnTo>
                      <a:lnTo>
                        <a:pt x="319" y="47"/>
                      </a:lnTo>
                      <a:lnTo>
                        <a:pt x="319" y="60"/>
                      </a:lnTo>
                      <a:lnTo>
                        <a:pt x="311" y="58"/>
                      </a:lnTo>
                      <a:lnTo>
                        <a:pt x="266" y="58"/>
                      </a:lnTo>
                      <a:lnTo>
                        <a:pt x="248" y="91"/>
                      </a:lnTo>
                      <a:lnTo>
                        <a:pt x="239" y="120"/>
                      </a:lnTo>
                      <a:lnTo>
                        <a:pt x="254" y="150"/>
                      </a:lnTo>
                      <a:lnTo>
                        <a:pt x="270" y="162"/>
                      </a:lnTo>
                      <a:lnTo>
                        <a:pt x="277" y="201"/>
                      </a:lnTo>
                      <a:lnTo>
                        <a:pt x="269" y="212"/>
                      </a:lnTo>
                      <a:lnTo>
                        <a:pt x="312" y="244"/>
                      </a:lnTo>
                      <a:lnTo>
                        <a:pt x="307" y="264"/>
                      </a:lnTo>
                      <a:lnTo>
                        <a:pt x="292" y="273"/>
                      </a:lnTo>
                      <a:lnTo>
                        <a:pt x="268" y="274"/>
                      </a:lnTo>
                      <a:lnTo>
                        <a:pt x="263" y="279"/>
                      </a:lnTo>
                      <a:lnTo>
                        <a:pt x="263" y="287"/>
                      </a:lnTo>
                      <a:lnTo>
                        <a:pt x="268" y="291"/>
                      </a:lnTo>
                      <a:lnTo>
                        <a:pt x="264" y="302"/>
                      </a:lnTo>
                      <a:lnTo>
                        <a:pt x="266" y="312"/>
                      </a:lnTo>
                      <a:lnTo>
                        <a:pt x="260" y="336"/>
                      </a:lnTo>
                      <a:lnTo>
                        <a:pt x="255" y="348"/>
                      </a:lnTo>
                      <a:lnTo>
                        <a:pt x="256" y="364"/>
                      </a:lnTo>
                      <a:lnTo>
                        <a:pt x="254" y="364"/>
                      </a:lnTo>
                      <a:lnTo>
                        <a:pt x="240" y="352"/>
                      </a:lnTo>
                      <a:lnTo>
                        <a:pt x="235" y="342"/>
                      </a:lnTo>
                      <a:lnTo>
                        <a:pt x="227" y="340"/>
                      </a:lnTo>
                      <a:lnTo>
                        <a:pt x="203" y="318"/>
                      </a:lnTo>
                      <a:lnTo>
                        <a:pt x="195" y="319"/>
                      </a:lnTo>
                      <a:lnTo>
                        <a:pt x="181" y="311"/>
                      </a:lnTo>
                      <a:lnTo>
                        <a:pt x="173" y="303"/>
                      </a:lnTo>
                      <a:lnTo>
                        <a:pt x="164" y="301"/>
                      </a:lnTo>
                      <a:lnTo>
                        <a:pt x="154" y="301"/>
                      </a:lnTo>
                      <a:lnTo>
                        <a:pt x="142" y="312"/>
                      </a:lnTo>
                      <a:lnTo>
                        <a:pt x="130" y="317"/>
                      </a:lnTo>
                      <a:lnTo>
                        <a:pt x="120" y="317"/>
                      </a:lnTo>
                      <a:lnTo>
                        <a:pt x="113" y="315"/>
                      </a:lnTo>
                      <a:lnTo>
                        <a:pt x="110" y="317"/>
                      </a:lnTo>
                      <a:lnTo>
                        <a:pt x="106" y="317"/>
                      </a:lnTo>
                      <a:lnTo>
                        <a:pt x="100" y="323"/>
                      </a:lnTo>
                      <a:lnTo>
                        <a:pt x="91" y="336"/>
                      </a:lnTo>
                      <a:lnTo>
                        <a:pt x="84" y="346"/>
                      </a:lnTo>
                      <a:lnTo>
                        <a:pt x="80" y="356"/>
                      </a:lnTo>
                      <a:lnTo>
                        <a:pt x="77" y="358"/>
                      </a:lnTo>
                      <a:lnTo>
                        <a:pt x="75" y="359"/>
                      </a:lnTo>
                      <a:lnTo>
                        <a:pt x="78" y="361"/>
                      </a:lnTo>
                      <a:lnTo>
                        <a:pt x="79" y="364"/>
                      </a:lnTo>
                      <a:lnTo>
                        <a:pt x="75" y="377"/>
                      </a:lnTo>
                      <a:lnTo>
                        <a:pt x="68" y="379"/>
                      </a:lnTo>
                      <a:lnTo>
                        <a:pt x="65" y="381"/>
                      </a:lnTo>
                      <a:lnTo>
                        <a:pt x="60" y="384"/>
                      </a:lnTo>
                      <a:lnTo>
                        <a:pt x="52" y="386"/>
                      </a:lnTo>
                      <a:lnTo>
                        <a:pt x="49" y="386"/>
                      </a:lnTo>
                      <a:lnTo>
                        <a:pt x="48" y="387"/>
                      </a:lnTo>
                      <a:lnTo>
                        <a:pt x="46" y="387"/>
                      </a:lnTo>
                      <a:lnTo>
                        <a:pt x="44" y="388"/>
                      </a:lnTo>
                      <a:lnTo>
                        <a:pt x="41" y="388"/>
                      </a:lnTo>
                      <a:lnTo>
                        <a:pt x="41" y="389"/>
                      </a:lnTo>
                      <a:lnTo>
                        <a:pt x="37" y="387"/>
                      </a:lnTo>
                      <a:lnTo>
                        <a:pt x="33" y="389"/>
                      </a:lnTo>
                      <a:lnTo>
                        <a:pt x="28" y="388"/>
                      </a:lnTo>
                      <a:lnTo>
                        <a:pt x="25" y="389"/>
                      </a:lnTo>
                      <a:lnTo>
                        <a:pt x="23" y="389"/>
                      </a:lnTo>
                      <a:lnTo>
                        <a:pt x="20" y="390"/>
                      </a:lnTo>
                      <a:lnTo>
                        <a:pt x="19" y="390"/>
                      </a:lnTo>
                      <a:lnTo>
                        <a:pt x="18" y="391"/>
                      </a:lnTo>
                      <a:lnTo>
                        <a:pt x="12" y="393"/>
                      </a:lnTo>
                      <a:lnTo>
                        <a:pt x="11" y="392"/>
                      </a:lnTo>
                      <a:lnTo>
                        <a:pt x="8" y="396"/>
                      </a:lnTo>
                      <a:lnTo>
                        <a:pt x="7" y="397"/>
                      </a:lnTo>
                      <a:lnTo>
                        <a:pt x="5" y="400"/>
                      </a:lnTo>
                      <a:lnTo>
                        <a:pt x="3" y="399"/>
                      </a:lnTo>
                      <a:lnTo>
                        <a:pt x="3" y="403"/>
                      </a:lnTo>
                      <a:lnTo>
                        <a:pt x="0" y="403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6" name="Freeform 40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842F0DFC-FB15-45AB-A6DF-B6071D20BCB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56520" y="3840683"/>
                  <a:ext cx="488122" cy="649762"/>
                </a:xfrm>
                <a:custGeom>
                  <a:avLst/>
                  <a:gdLst>
                    <a:gd name="T0" fmla="*/ 2147483647 w 310"/>
                    <a:gd name="T1" fmla="*/ 2147483647 h 421"/>
                    <a:gd name="T2" fmla="*/ 2147483647 w 310"/>
                    <a:gd name="T3" fmla="*/ 2147483647 h 421"/>
                    <a:gd name="T4" fmla="*/ 2147483647 w 310"/>
                    <a:gd name="T5" fmla="*/ 2147483647 h 421"/>
                    <a:gd name="T6" fmla="*/ 2147483647 w 310"/>
                    <a:gd name="T7" fmla="*/ 2147483647 h 421"/>
                    <a:gd name="T8" fmla="*/ 2147483647 w 310"/>
                    <a:gd name="T9" fmla="*/ 2147483647 h 421"/>
                    <a:gd name="T10" fmla="*/ 2147483647 w 310"/>
                    <a:gd name="T11" fmla="*/ 2147483647 h 421"/>
                    <a:gd name="T12" fmla="*/ 2147483647 w 310"/>
                    <a:gd name="T13" fmla="*/ 2147483647 h 421"/>
                    <a:gd name="T14" fmla="*/ 2147483647 w 310"/>
                    <a:gd name="T15" fmla="*/ 2147483647 h 421"/>
                    <a:gd name="T16" fmla="*/ 2147483647 w 310"/>
                    <a:gd name="T17" fmla="*/ 2147483647 h 421"/>
                    <a:gd name="T18" fmla="*/ 2147483647 w 310"/>
                    <a:gd name="T19" fmla="*/ 2147483647 h 421"/>
                    <a:gd name="T20" fmla="*/ 2147483647 w 310"/>
                    <a:gd name="T21" fmla="*/ 2147483647 h 421"/>
                    <a:gd name="T22" fmla="*/ 2147483647 w 310"/>
                    <a:gd name="T23" fmla="*/ 2147483647 h 421"/>
                    <a:gd name="T24" fmla="*/ 2147483647 w 310"/>
                    <a:gd name="T25" fmla="*/ 2147483647 h 421"/>
                    <a:gd name="T26" fmla="*/ 2147483647 w 310"/>
                    <a:gd name="T27" fmla="*/ 2147483647 h 421"/>
                    <a:gd name="T28" fmla="*/ 2147483647 w 310"/>
                    <a:gd name="T29" fmla="*/ 2147483647 h 421"/>
                    <a:gd name="T30" fmla="*/ 2147483647 w 310"/>
                    <a:gd name="T31" fmla="*/ 2147483647 h 421"/>
                    <a:gd name="T32" fmla="*/ 2147483647 w 310"/>
                    <a:gd name="T33" fmla="*/ 2147483647 h 421"/>
                    <a:gd name="T34" fmla="*/ 2147483647 w 310"/>
                    <a:gd name="T35" fmla="*/ 2147483647 h 421"/>
                    <a:gd name="T36" fmla="*/ 2147483647 w 310"/>
                    <a:gd name="T37" fmla="*/ 2147483647 h 421"/>
                    <a:gd name="T38" fmla="*/ 2147483647 w 310"/>
                    <a:gd name="T39" fmla="*/ 2147483647 h 421"/>
                    <a:gd name="T40" fmla="*/ 2147483647 w 310"/>
                    <a:gd name="T41" fmla="*/ 2147483647 h 421"/>
                    <a:gd name="T42" fmla="*/ 2147483647 w 310"/>
                    <a:gd name="T43" fmla="*/ 2147483647 h 421"/>
                    <a:gd name="T44" fmla="*/ 2147483647 w 310"/>
                    <a:gd name="T45" fmla="*/ 2147483647 h 421"/>
                    <a:gd name="T46" fmla="*/ 2147483647 w 310"/>
                    <a:gd name="T47" fmla="*/ 2147483647 h 421"/>
                    <a:gd name="T48" fmla="*/ 2147483647 w 310"/>
                    <a:gd name="T49" fmla="*/ 2147483647 h 421"/>
                    <a:gd name="T50" fmla="*/ 2147483647 w 310"/>
                    <a:gd name="T51" fmla="*/ 2147483647 h 421"/>
                    <a:gd name="T52" fmla="*/ 2147483647 w 310"/>
                    <a:gd name="T53" fmla="*/ 2147483647 h 421"/>
                    <a:gd name="T54" fmla="*/ 2147483647 w 310"/>
                    <a:gd name="T55" fmla="*/ 2147483647 h 421"/>
                    <a:gd name="T56" fmla="*/ 2147483647 w 310"/>
                    <a:gd name="T57" fmla="*/ 2147483647 h 421"/>
                    <a:gd name="T58" fmla="*/ 2147483647 w 310"/>
                    <a:gd name="T59" fmla="*/ 2147483647 h 421"/>
                    <a:gd name="T60" fmla="*/ 2147483647 w 310"/>
                    <a:gd name="T61" fmla="*/ 2147483647 h 421"/>
                    <a:gd name="T62" fmla="*/ 2147483647 w 310"/>
                    <a:gd name="T63" fmla="*/ 2147483647 h 421"/>
                    <a:gd name="T64" fmla="*/ 2147483647 w 310"/>
                    <a:gd name="T65" fmla="*/ 2147483647 h 421"/>
                    <a:gd name="T66" fmla="*/ 2147483647 w 310"/>
                    <a:gd name="T67" fmla="*/ 2147483647 h 421"/>
                    <a:gd name="T68" fmla="*/ 2147483647 w 310"/>
                    <a:gd name="T69" fmla="*/ 2147483647 h 421"/>
                    <a:gd name="T70" fmla="*/ 2147483647 w 310"/>
                    <a:gd name="T71" fmla="*/ 2147483647 h 421"/>
                    <a:gd name="T72" fmla="*/ 2147483647 w 310"/>
                    <a:gd name="T73" fmla="*/ 2147483647 h 421"/>
                    <a:gd name="T74" fmla="*/ 2147483647 w 310"/>
                    <a:gd name="T75" fmla="*/ 2147483647 h 421"/>
                    <a:gd name="T76" fmla="*/ 2147483647 w 310"/>
                    <a:gd name="T77" fmla="*/ 2147483647 h 421"/>
                    <a:gd name="T78" fmla="*/ 2147483647 w 310"/>
                    <a:gd name="T79" fmla="*/ 2147483647 h 421"/>
                    <a:gd name="T80" fmla="*/ 2147483647 w 310"/>
                    <a:gd name="T81" fmla="*/ 2147483647 h 421"/>
                    <a:gd name="T82" fmla="*/ 2147483647 w 310"/>
                    <a:gd name="T83" fmla="*/ 2147483647 h 421"/>
                    <a:gd name="T84" fmla="*/ 2147483647 w 310"/>
                    <a:gd name="T85" fmla="*/ 2147483647 h 421"/>
                    <a:gd name="T86" fmla="*/ 2147483647 w 310"/>
                    <a:gd name="T87" fmla="*/ 2147483647 h 421"/>
                    <a:gd name="T88" fmla="*/ 2147483647 w 310"/>
                    <a:gd name="T89" fmla="*/ 2147483647 h 421"/>
                    <a:gd name="T90" fmla="*/ 2147483647 w 310"/>
                    <a:gd name="T91" fmla="*/ 2147483647 h 421"/>
                    <a:gd name="T92" fmla="*/ 2147483647 w 310"/>
                    <a:gd name="T93" fmla="*/ 2147483647 h 421"/>
                    <a:gd name="T94" fmla="*/ 0 w 310"/>
                    <a:gd name="T95" fmla="*/ 2147483647 h 42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0"/>
                    <a:gd name="T145" fmla="*/ 0 h 421"/>
                    <a:gd name="T146" fmla="*/ 310 w 310"/>
                    <a:gd name="T147" fmla="*/ 421 h 42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0" h="421">
                      <a:moveTo>
                        <a:pt x="0" y="72"/>
                      </a:moveTo>
                      <a:lnTo>
                        <a:pt x="3" y="81"/>
                      </a:lnTo>
                      <a:lnTo>
                        <a:pt x="11" y="102"/>
                      </a:lnTo>
                      <a:lnTo>
                        <a:pt x="16" y="132"/>
                      </a:lnTo>
                      <a:lnTo>
                        <a:pt x="15" y="135"/>
                      </a:lnTo>
                      <a:lnTo>
                        <a:pt x="16" y="143"/>
                      </a:lnTo>
                      <a:lnTo>
                        <a:pt x="15" y="150"/>
                      </a:lnTo>
                      <a:lnTo>
                        <a:pt x="15" y="153"/>
                      </a:lnTo>
                      <a:lnTo>
                        <a:pt x="11" y="167"/>
                      </a:lnTo>
                      <a:lnTo>
                        <a:pt x="15" y="172"/>
                      </a:lnTo>
                      <a:lnTo>
                        <a:pt x="16" y="174"/>
                      </a:lnTo>
                      <a:lnTo>
                        <a:pt x="16" y="177"/>
                      </a:lnTo>
                      <a:lnTo>
                        <a:pt x="20" y="182"/>
                      </a:lnTo>
                      <a:lnTo>
                        <a:pt x="23" y="189"/>
                      </a:lnTo>
                      <a:lnTo>
                        <a:pt x="24" y="191"/>
                      </a:lnTo>
                      <a:lnTo>
                        <a:pt x="30" y="201"/>
                      </a:lnTo>
                      <a:lnTo>
                        <a:pt x="30" y="202"/>
                      </a:lnTo>
                      <a:lnTo>
                        <a:pt x="32" y="201"/>
                      </a:lnTo>
                      <a:lnTo>
                        <a:pt x="33" y="202"/>
                      </a:lnTo>
                      <a:lnTo>
                        <a:pt x="33" y="203"/>
                      </a:lnTo>
                      <a:lnTo>
                        <a:pt x="32" y="203"/>
                      </a:lnTo>
                      <a:lnTo>
                        <a:pt x="36" y="209"/>
                      </a:lnTo>
                      <a:lnTo>
                        <a:pt x="36" y="211"/>
                      </a:lnTo>
                      <a:lnTo>
                        <a:pt x="37" y="211"/>
                      </a:lnTo>
                      <a:lnTo>
                        <a:pt x="38" y="216"/>
                      </a:lnTo>
                      <a:lnTo>
                        <a:pt x="39" y="216"/>
                      </a:lnTo>
                      <a:lnTo>
                        <a:pt x="45" y="230"/>
                      </a:lnTo>
                      <a:lnTo>
                        <a:pt x="46" y="235"/>
                      </a:lnTo>
                      <a:lnTo>
                        <a:pt x="45" y="239"/>
                      </a:lnTo>
                      <a:lnTo>
                        <a:pt x="46" y="240"/>
                      </a:lnTo>
                      <a:lnTo>
                        <a:pt x="46" y="241"/>
                      </a:lnTo>
                      <a:lnTo>
                        <a:pt x="51" y="245"/>
                      </a:lnTo>
                      <a:lnTo>
                        <a:pt x="55" y="247"/>
                      </a:lnTo>
                      <a:lnTo>
                        <a:pt x="65" y="253"/>
                      </a:lnTo>
                      <a:lnTo>
                        <a:pt x="69" y="257"/>
                      </a:lnTo>
                      <a:lnTo>
                        <a:pt x="71" y="256"/>
                      </a:lnTo>
                      <a:lnTo>
                        <a:pt x="71" y="257"/>
                      </a:lnTo>
                      <a:lnTo>
                        <a:pt x="74" y="260"/>
                      </a:lnTo>
                      <a:lnTo>
                        <a:pt x="77" y="261"/>
                      </a:lnTo>
                      <a:lnTo>
                        <a:pt x="79" y="261"/>
                      </a:lnTo>
                      <a:lnTo>
                        <a:pt x="78" y="259"/>
                      </a:lnTo>
                      <a:lnTo>
                        <a:pt x="79" y="259"/>
                      </a:lnTo>
                      <a:lnTo>
                        <a:pt x="82" y="260"/>
                      </a:lnTo>
                      <a:lnTo>
                        <a:pt x="86" y="267"/>
                      </a:lnTo>
                      <a:lnTo>
                        <a:pt x="86" y="269"/>
                      </a:lnTo>
                      <a:lnTo>
                        <a:pt x="90" y="271"/>
                      </a:lnTo>
                      <a:lnTo>
                        <a:pt x="87" y="273"/>
                      </a:lnTo>
                      <a:lnTo>
                        <a:pt x="85" y="277"/>
                      </a:lnTo>
                      <a:lnTo>
                        <a:pt x="85" y="279"/>
                      </a:lnTo>
                      <a:lnTo>
                        <a:pt x="83" y="279"/>
                      </a:lnTo>
                      <a:lnTo>
                        <a:pt x="79" y="288"/>
                      </a:lnTo>
                      <a:lnTo>
                        <a:pt x="79" y="292"/>
                      </a:lnTo>
                      <a:lnTo>
                        <a:pt x="77" y="293"/>
                      </a:lnTo>
                      <a:lnTo>
                        <a:pt x="81" y="299"/>
                      </a:lnTo>
                      <a:lnTo>
                        <a:pt x="82" y="307"/>
                      </a:lnTo>
                      <a:lnTo>
                        <a:pt x="81" y="312"/>
                      </a:lnTo>
                      <a:lnTo>
                        <a:pt x="82" y="315"/>
                      </a:lnTo>
                      <a:lnTo>
                        <a:pt x="82" y="316"/>
                      </a:lnTo>
                      <a:lnTo>
                        <a:pt x="82" y="317"/>
                      </a:lnTo>
                      <a:lnTo>
                        <a:pt x="79" y="321"/>
                      </a:lnTo>
                      <a:lnTo>
                        <a:pt x="79" y="324"/>
                      </a:lnTo>
                      <a:lnTo>
                        <a:pt x="81" y="324"/>
                      </a:lnTo>
                      <a:lnTo>
                        <a:pt x="81" y="327"/>
                      </a:lnTo>
                      <a:lnTo>
                        <a:pt x="78" y="328"/>
                      </a:lnTo>
                      <a:lnTo>
                        <a:pt x="78" y="330"/>
                      </a:lnTo>
                      <a:lnTo>
                        <a:pt x="78" y="331"/>
                      </a:lnTo>
                      <a:lnTo>
                        <a:pt x="79" y="336"/>
                      </a:lnTo>
                      <a:lnTo>
                        <a:pt x="78" y="344"/>
                      </a:lnTo>
                      <a:lnTo>
                        <a:pt x="72" y="348"/>
                      </a:lnTo>
                      <a:lnTo>
                        <a:pt x="71" y="347"/>
                      </a:lnTo>
                      <a:lnTo>
                        <a:pt x="69" y="348"/>
                      </a:lnTo>
                      <a:lnTo>
                        <a:pt x="68" y="347"/>
                      </a:lnTo>
                      <a:lnTo>
                        <a:pt x="66" y="346"/>
                      </a:lnTo>
                      <a:lnTo>
                        <a:pt x="64" y="350"/>
                      </a:lnTo>
                      <a:lnTo>
                        <a:pt x="63" y="352"/>
                      </a:lnTo>
                      <a:lnTo>
                        <a:pt x="61" y="354"/>
                      </a:lnTo>
                      <a:lnTo>
                        <a:pt x="60" y="356"/>
                      </a:lnTo>
                      <a:lnTo>
                        <a:pt x="59" y="359"/>
                      </a:lnTo>
                      <a:lnTo>
                        <a:pt x="52" y="364"/>
                      </a:lnTo>
                      <a:lnTo>
                        <a:pt x="51" y="364"/>
                      </a:lnTo>
                      <a:lnTo>
                        <a:pt x="43" y="373"/>
                      </a:lnTo>
                      <a:lnTo>
                        <a:pt x="42" y="373"/>
                      </a:lnTo>
                      <a:lnTo>
                        <a:pt x="39" y="376"/>
                      </a:lnTo>
                      <a:lnTo>
                        <a:pt x="39" y="377"/>
                      </a:lnTo>
                      <a:lnTo>
                        <a:pt x="33" y="387"/>
                      </a:lnTo>
                      <a:lnTo>
                        <a:pt x="30" y="388"/>
                      </a:lnTo>
                      <a:lnTo>
                        <a:pt x="30" y="385"/>
                      </a:lnTo>
                      <a:lnTo>
                        <a:pt x="25" y="388"/>
                      </a:lnTo>
                      <a:lnTo>
                        <a:pt x="24" y="389"/>
                      </a:lnTo>
                      <a:lnTo>
                        <a:pt x="25" y="392"/>
                      </a:lnTo>
                      <a:lnTo>
                        <a:pt x="27" y="391"/>
                      </a:lnTo>
                      <a:lnTo>
                        <a:pt x="30" y="389"/>
                      </a:lnTo>
                      <a:lnTo>
                        <a:pt x="36" y="395"/>
                      </a:lnTo>
                      <a:lnTo>
                        <a:pt x="37" y="395"/>
                      </a:lnTo>
                      <a:lnTo>
                        <a:pt x="39" y="395"/>
                      </a:lnTo>
                      <a:lnTo>
                        <a:pt x="40" y="395"/>
                      </a:lnTo>
                      <a:lnTo>
                        <a:pt x="47" y="397"/>
                      </a:lnTo>
                      <a:lnTo>
                        <a:pt x="49" y="397"/>
                      </a:lnTo>
                      <a:lnTo>
                        <a:pt x="55" y="395"/>
                      </a:lnTo>
                      <a:lnTo>
                        <a:pt x="59" y="395"/>
                      </a:lnTo>
                      <a:lnTo>
                        <a:pt x="62" y="400"/>
                      </a:lnTo>
                      <a:lnTo>
                        <a:pt x="66" y="410"/>
                      </a:lnTo>
                      <a:lnTo>
                        <a:pt x="67" y="408"/>
                      </a:lnTo>
                      <a:lnTo>
                        <a:pt x="67" y="411"/>
                      </a:lnTo>
                      <a:lnTo>
                        <a:pt x="71" y="414"/>
                      </a:lnTo>
                      <a:lnTo>
                        <a:pt x="72" y="412"/>
                      </a:lnTo>
                      <a:lnTo>
                        <a:pt x="77" y="411"/>
                      </a:lnTo>
                      <a:lnTo>
                        <a:pt x="81" y="401"/>
                      </a:lnTo>
                      <a:lnTo>
                        <a:pt x="86" y="392"/>
                      </a:lnTo>
                      <a:lnTo>
                        <a:pt x="96" y="378"/>
                      </a:lnTo>
                      <a:lnTo>
                        <a:pt x="103" y="372"/>
                      </a:lnTo>
                      <a:lnTo>
                        <a:pt x="107" y="372"/>
                      </a:lnTo>
                      <a:lnTo>
                        <a:pt x="110" y="370"/>
                      </a:lnTo>
                      <a:lnTo>
                        <a:pt x="116" y="372"/>
                      </a:lnTo>
                      <a:lnTo>
                        <a:pt x="119" y="372"/>
                      </a:lnTo>
                      <a:lnTo>
                        <a:pt x="126" y="372"/>
                      </a:lnTo>
                      <a:lnTo>
                        <a:pt x="139" y="367"/>
                      </a:lnTo>
                      <a:lnTo>
                        <a:pt x="150" y="356"/>
                      </a:lnTo>
                      <a:lnTo>
                        <a:pt x="159" y="356"/>
                      </a:lnTo>
                      <a:lnTo>
                        <a:pt x="170" y="358"/>
                      </a:lnTo>
                      <a:lnTo>
                        <a:pt x="178" y="366"/>
                      </a:lnTo>
                      <a:lnTo>
                        <a:pt x="192" y="373"/>
                      </a:lnTo>
                      <a:lnTo>
                        <a:pt x="200" y="373"/>
                      </a:lnTo>
                      <a:lnTo>
                        <a:pt x="224" y="395"/>
                      </a:lnTo>
                      <a:lnTo>
                        <a:pt x="230" y="397"/>
                      </a:lnTo>
                      <a:lnTo>
                        <a:pt x="236" y="407"/>
                      </a:lnTo>
                      <a:lnTo>
                        <a:pt x="251" y="420"/>
                      </a:lnTo>
                      <a:lnTo>
                        <a:pt x="253" y="420"/>
                      </a:lnTo>
                      <a:lnTo>
                        <a:pt x="252" y="402"/>
                      </a:lnTo>
                      <a:lnTo>
                        <a:pt x="257" y="391"/>
                      </a:lnTo>
                      <a:lnTo>
                        <a:pt x="262" y="368"/>
                      </a:lnTo>
                      <a:lnTo>
                        <a:pt x="260" y="357"/>
                      </a:lnTo>
                      <a:lnTo>
                        <a:pt x="265" y="346"/>
                      </a:lnTo>
                      <a:lnTo>
                        <a:pt x="259" y="341"/>
                      </a:lnTo>
                      <a:lnTo>
                        <a:pt x="259" y="334"/>
                      </a:lnTo>
                      <a:lnTo>
                        <a:pt x="265" y="329"/>
                      </a:lnTo>
                      <a:lnTo>
                        <a:pt x="288" y="328"/>
                      </a:lnTo>
                      <a:lnTo>
                        <a:pt x="302" y="319"/>
                      </a:lnTo>
                      <a:lnTo>
                        <a:pt x="309" y="298"/>
                      </a:lnTo>
                      <a:lnTo>
                        <a:pt x="266" y="267"/>
                      </a:lnTo>
                      <a:lnTo>
                        <a:pt x="273" y="256"/>
                      </a:lnTo>
                      <a:lnTo>
                        <a:pt x="267" y="216"/>
                      </a:lnTo>
                      <a:lnTo>
                        <a:pt x="251" y="205"/>
                      </a:lnTo>
                      <a:lnTo>
                        <a:pt x="236" y="174"/>
                      </a:lnTo>
                      <a:lnTo>
                        <a:pt x="244" y="145"/>
                      </a:lnTo>
                      <a:lnTo>
                        <a:pt x="236" y="103"/>
                      </a:lnTo>
                      <a:lnTo>
                        <a:pt x="230" y="105"/>
                      </a:lnTo>
                      <a:lnTo>
                        <a:pt x="229" y="104"/>
                      </a:lnTo>
                      <a:lnTo>
                        <a:pt x="226" y="105"/>
                      </a:lnTo>
                      <a:lnTo>
                        <a:pt x="213" y="105"/>
                      </a:lnTo>
                      <a:lnTo>
                        <a:pt x="201" y="102"/>
                      </a:lnTo>
                      <a:lnTo>
                        <a:pt x="194" y="98"/>
                      </a:lnTo>
                      <a:lnTo>
                        <a:pt x="188" y="91"/>
                      </a:lnTo>
                      <a:lnTo>
                        <a:pt x="184" y="72"/>
                      </a:lnTo>
                      <a:lnTo>
                        <a:pt x="177" y="63"/>
                      </a:lnTo>
                      <a:lnTo>
                        <a:pt x="167" y="61"/>
                      </a:lnTo>
                      <a:lnTo>
                        <a:pt x="153" y="63"/>
                      </a:lnTo>
                      <a:lnTo>
                        <a:pt x="140" y="71"/>
                      </a:lnTo>
                      <a:lnTo>
                        <a:pt x="135" y="74"/>
                      </a:lnTo>
                      <a:lnTo>
                        <a:pt x="129" y="75"/>
                      </a:lnTo>
                      <a:lnTo>
                        <a:pt x="118" y="74"/>
                      </a:lnTo>
                      <a:lnTo>
                        <a:pt x="113" y="72"/>
                      </a:lnTo>
                      <a:lnTo>
                        <a:pt x="113" y="66"/>
                      </a:lnTo>
                      <a:lnTo>
                        <a:pt x="118" y="61"/>
                      </a:lnTo>
                      <a:lnTo>
                        <a:pt x="126" y="52"/>
                      </a:lnTo>
                      <a:lnTo>
                        <a:pt x="113" y="24"/>
                      </a:lnTo>
                      <a:lnTo>
                        <a:pt x="111" y="22"/>
                      </a:lnTo>
                      <a:lnTo>
                        <a:pt x="112" y="14"/>
                      </a:lnTo>
                      <a:lnTo>
                        <a:pt x="55" y="5"/>
                      </a:lnTo>
                      <a:lnTo>
                        <a:pt x="53" y="2"/>
                      </a:lnTo>
                      <a:lnTo>
                        <a:pt x="45" y="0"/>
                      </a:lnTo>
                      <a:lnTo>
                        <a:pt x="35" y="3"/>
                      </a:lnTo>
                      <a:lnTo>
                        <a:pt x="30" y="7"/>
                      </a:lnTo>
                      <a:lnTo>
                        <a:pt x="30" y="12"/>
                      </a:lnTo>
                      <a:lnTo>
                        <a:pt x="33" y="18"/>
                      </a:lnTo>
                      <a:lnTo>
                        <a:pt x="35" y="20"/>
                      </a:lnTo>
                      <a:lnTo>
                        <a:pt x="30" y="58"/>
                      </a:lnTo>
                      <a:lnTo>
                        <a:pt x="32" y="62"/>
                      </a:lnTo>
                      <a:lnTo>
                        <a:pt x="32" y="65"/>
                      </a:lnTo>
                      <a:lnTo>
                        <a:pt x="36" y="73"/>
                      </a:lnTo>
                      <a:lnTo>
                        <a:pt x="38" y="81"/>
                      </a:lnTo>
                      <a:lnTo>
                        <a:pt x="35" y="82"/>
                      </a:lnTo>
                      <a:lnTo>
                        <a:pt x="20" y="82"/>
                      </a:lnTo>
                      <a:lnTo>
                        <a:pt x="19" y="82"/>
                      </a:lnTo>
                      <a:lnTo>
                        <a:pt x="18" y="82"/>
                      </a:lnTo>
                      <a:lnTo>
                        <a:pt x="18" y="77"/>
                      </a:lnTo>
                      <a:lnTo>
                        <a:pt x="13" y="75"/>
                      </a:lnTo>
                      <a:lnTo>
                        <a:pt x="10" y="74"/>
                      </a:lnTo>
                      <a:lnTo>
                        <a:pt x="5" y="72"/>
                      </a:lnTo>
                      <a:lnTo>
                        <a:pt x="3" y="69"/>
                      </a:lnTo>
                      <a:lnTo>
                        <a:pt x="0" y="71"/>
                      </a:lnTo>
                      <a:lnTo>
                        <a:pt x="0" y="72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7" name="1355 Forma libre">
                  <a:extLst>
                    <a:ext uri="{FF2B5EF4-FFF2-40B4-BE49-F238E27FC236}">
                      <a16:creationId xmlns:a16="http://schemas.microsoft.com/office/drawing/2014/main" id="{CCDBA253-249D-400E-B4AF-53460979CBF1}"/>
                    </a:ext>
                  </a:extLst>
                </p:cNvPr>
                <p:cNvSpPr/>
                <p:nvPr/>
              </p:nvSpPr>
              <p:spPr>
                <a:xfrm>
                  <a:off x="8512794" y="4354862"/>
                  <a:ext cx="125510" cy="212204"/>
                </a:xfrm>
                <a:custGeom>
                  <a:avLst/>
                  <a:gdLst>
                    <a:gd name="connsiteX0" fmla="*/ 16741 w 192953"/>
                    <a:gd name="connsiteY0" fmla="*/ 90487 h 207169"/>
                    <a:gd name="connsiteX1" fmla="*/ 31028 w 192953"/>
                    <a:gd name="connsiteY1" fmla="*/ 71437 h 207169"/>
                    <a:gd name="connsiteX2" fmla="*/ 40553 w 192953"/>
                    <a:gd name="connsiteY2" fmla="*/ 57150 h 207169"/>
                    <a:gd name="connsiteX3" fmla="*/ 47697 w 192953"/>
                    <a:gd name="connsiteY3" fmla="*/ 33337 h 207169"/>
                    <a:gd name="connsiteX4" fmla="*/ 57222 w 192953"/>
                    <a:gd name="connsiteY4" fmla="*/ 19050 h 207169"/>
                    <a:gd name="connsiteX5" fmla="*/ 78653 w 192953"/>
                    <a:gd name="connsiteY5" fmla="*/ 11906 h 207169"/>
                    <a:gd name="connsiteX6" fmla="*/ 85797 w 192953"/>
                    <a:gd name="connsiteY6" fmla="*/ 9525 h 207169"/>
                    <a:gd name="connsiteX7" fmla="*/ 100085 w 192953"/>
                    <a:gd name="connsiteY7" fmla="*/ 16669 h 207169"/>
                    <a:gd name="connsiteX8" fmla="*/ 111991 w 192953"/>
                    <a:gd name="connsiteY8" fmla="*/ 28575 h 207169"/>
                    <a:gd name="connsiteX9" fmla="*/ 133422 w 192953"/>
                    <a:gd name="connsiteY9" fmla="*/ 23812 h 207169"/>
                    <a:gd name="connsiteX10" fmla="*/ 140566 w 192953"/>
                    <a:gd name="connsiteY10" fmla="*/ 19050 h 207169"/>
                    <a:gd name="connsiteX11" fmla="*/ 157235 w 192953"/>
                    <a:gd name="connsiteY11" fmla="*/ 14287 h 207169"/>
                    <a:gd name="connsiteX12" fmla="*/ 164378 w 192953"/>
                    <a:gd name="connsiteY12" fmla="*/ 9525 h 207169"/>
                    <a:gd name="connsiteX13" fmla="*/ 185810 w 192953"/>
                    <a:gd name="connsiteY13" fmla="*/ 2381 h 207169"/>
                    <a:gd name="connsiteX14" fmla="*/ 192953 w 192953"/>
                    <a:gd name="connsiteY14" fmla="*/ 0 h 207169"/>
                    <a:gd name="connsiteX15" fmla="*/ 185810 w 192953"/>
                    <a:gd name="connsiteY15" fmla="*/ 16669 h 207169"/>
                    <a:gd name="connsiteX16" fmla="*/ 181047 w 192953"/>
                    <a:gd name="connsiteY16" fmla="*/ 30956 h 207169"/>
                    <a:gd name="connsiteX17" fmla="*/ 169141 w 192953"/>
                    <a:gd name="connsiteY17" fmla="*/ 45244 h 207169"/>
                    <a:gd name="connsiteX18" fmla="*/ 161997 w 192953"/>
                    <a:gd name="connsiteY18" fmla="*/ 52387 h 207169"/>
                    <a:gd name="connsiteX19" fmla="*/ 154853 w 192953"/>
                    <a:gd name="connsiteY19" fmla="*/ 71437 h 207169"/>
                    <a:gd name="connsiteX20" fmla="*/ 150091 w 192953"/>
                    <a:gd name="connsiteY20" fmla="*/ 78581 h 207169"/>
                    <a:gd name="connsiteX21" fmla="*/ 138185 w 192953"/>
                    <a:gd name="connsiteY21" fmla="*/ 97631 h 207169"/>
                    <a:gd name="connsiteX22" fmla="*/ 133422 w 192953"/>
                    <a:gd name="connsiteY22" fmla="*/ 104775 h 207169"/>
                    <a:gd name="connsiteX23" fmla="*/ 131041 w 192953"/>
                    <a:gd name="connsiteY23" fmla="*/ 114300 h 207169"/>
                    <a:gd name="connsiteX24" fmla="*/ 123897 w 192953"/>
                    <a:gd name="connsiteY24" fmla="*/ 119062 h 207169"/>
                    <a:gd name="connsiteX25" fmla="*/ 119135 w 192953"/>
                    <a:gd name="connsiteY25" fmla="*/ 128587 h 207169"/>
                    <a:gd name="connsiteX26" fmla="*/ 111991 w 192953"/>
                    <a:gd name="connsiteY26" fmla="*/ 130969 h 207169"/>
                    <a:gd name="connsiteX27" fmla="*/ 102466 w 192953"/>
                    <a:gd name="connsiteY27" fmla="*/ 135731 h 207169"/>
                    <a:gd name="connsiteX28" fmla="*/ 90560 w 192953"/>
                    <a:gd name="connsiteY28" fmla="*/ 147637 h 207169"/>
                    <a:gd name="connsiteX29" fmla="*/ 81035 w 192953"/>
                    <a:gd name="connsiteY29" fmla="*/ 164306 h 207169"/>
                    <a:gd name="connsiteX30" fmla="*/ 69128 w 192953"/>
                    <a:gd name="connsiteY30" fmla="*/ 178594 h 207169"/>
                    <a:gd name="connsiteX31" fmla="*/ 64366 w 192953"/>
                    <a:gd name="connsiteY31" fmla="*/ 192881 h 207169"/>
                    <a:gd name="connsiteX32" fmla="*/ 61985 w 192953"/>
                    <a:gd name="connsiteY32" fmla="*/ 200025 h 207169"/>
                    <a:gd name="connsiteX33" fmla="*/ 57222 w 192953"/>
                    <a:gd name="connsiteY33" fmla="*/ 207169 h 207169"/>
                    <a:gd name="connsiteX34" fmla="*/ 33410 w 192953"/>
                    <a:gd name="connsiteY34" fmla="*/ 204787 h 207169"/>
                    <a:gd name="connsiteX35" fmla="*/ 21503 w 192953"/>
                    <a:gd name="connsiteY35" fmla="*/ 200025 h 207169"/>
                    <a:gd name="connsiteX36" fmla="*/ 14360 w 192953"/>
                    <a:gd name="connsiteY36" fmla="*/ 197644 h 207169"/>
                    <a:gd name="connsiteX37" fmla="*/ 9597 w 192953"/>
                    <a:gd name="connsiteY37" fmla="*/ 190500 h 207169"/>
                    <a:gd name="connsiteX38" fmla="*/ 2453 w 192953"/>
                    <a:gd name="connsiteY38" fmla="*/ 176212 h 207169"/>
                    <a:gd name="connsiteX39" fmla="*/ 2453 w 192953"/>
                    <a:gd name="connsiteY39" fmla="*/ 126206 h 207169"/>
                    <a:gd name="connsiteX40" fmla="*/ 14360 w 192953"/>
                    <a:gd name="connsiteY40" fmla="*/ 104775 h 207169"/>
                    <a:gd name="connsiteX41" fmla="*/ 19122 w 192953"/>
                    <a:gd name="connsiteY41" fmla="*/ 97631 h 207169"/>
                    <a:gd name="connsiteX42" fmla="*/ 26266 w 192953"/>
                    <a:gd name="connsiteY42" fmla="*/ 83344 h 207169"/>
                    <a:gd name="connsiteX43" fmla="*/ 16741 w 192953"/>
                    <a:gd name="connsiteY43" fmla="*/ 90487 h 207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92953" h="207169">
                      <a:moveTo>
                        <a:pt x="16741" y="90487"/>
                      </a:moveTo>
                      <a:cubicBezTo>
                        <a:pt x="19083" y="87559"/>
                        <a:pt x="28498" y="76496"/>
                        <a:pt x="31028" y="71437"/>
                      </a:cubicBezTo>
                      <a:cubicBezTo>
                        <a:pt x="37920" y="57655"/>
                        <a:pt x="27014" y="70691"/>
                        <a:pt x="40553" y="57150"/>
                      </a:cubicBezTo>
                      <a:cubicBezTo>
                        <a:pt x="44152" y="42757"/>
                        <a:pt x="41901" y="50727"/>
                        <a:pt x="47697" y="33337"/>
                      </a:cubicBezTo>
                      <a:cubicBezTo>
                        <a:pt x="49934" y="26625"/>
                        <a:pt x="49925" y="23104"/>
                        <a:pt x="57222" y="19050"/>
                      </a:cubicBezTo>
                      <a:cubicBezTo>
                        <a:pt x="57223" y="19049"/>
                        <a:pt x="75080" y="13097"/>
                        <a:pt x="78653" y="11906"/>
                      </a:cubicBezTo>
                      <a:lnTo>
                        <a:pt x="85797" y="9525"/>
                      </a:lnTo>
                      <a:cubicBezTo>
                        <a:pt x="91609" y="11462"/>
                        <a:pt x="95468" y="12052"/>
                        <a:pt x="100085" y="16669"/>
                      </a:cubicBezTo>
                      <a:cubicBezTo>
                        <a:pt x="115960" y="32544"/>
                        <a:pt x="92939" y="15873"/>
                        <a:pt x="111991" y="28575"/>
                      </a:cubicBezTo>
                      <a:cubicBezTo>
                        <a:pt x="117486" y="27659"/>
                        <a:pt x="127556" y="26745"/>
                        <a:pt x="133422" y="23812"/>
                      </a:cubicBezTo>
                      <a:cubicBezTo>
                        <a:pt x="135982" y="22532"/>
                        <a:pt x="137935" y="20177"/>
                        <a:pt x="140566" y="19050"/>
                      </a:cubicBezTo>
                      <a:cubicBezTo>
                        <a:pt x="151258" y="14468"/>
                        <a:pt x="147959" y="18925"/>
                        <a:pt x="157235" y="14287"/>
                      </a:cubicBezTo>
                      <a:cubicBezTo>
                        <a:pt x="159794" y="13007"/>
                        <a:pt x="161763" y="10687"/>
                        <a:pt x="164378" y="9525"/>
                      </a:cubicBezTo>
                      <a:cubicBezTo>
                        <a:pt x="164390" y="9520"/>
                        <a:pt x="182232" y="3574"/>
                        <a:pt x="185810" y="2381"/>
                      </a:cubicBezTo>
                      <a:lnTo>
                        <a:pt x="192953" y="0"/>
                      </a:lnTo>
                      <a:cubicBezTo>
                        <a:pt x="186656" y="25189"/>
                        <a:pt x="195204" y="-4468"/>
                        <a:pt x="185810" y="16669"/>
                      </a:cubicBezTo>
                      <a:cubicBezTo>
                        <a:pt x="183771" y="21256"/>
                        <a:pt x="184597" y="27406"/>
                        <a:pt x="181047" y="30956"/>
                      </a:cubicBezTo>
                      <a:cubicBezTo>
                        <a:pt x="160167" y="51836"/>
                        <a:pt x="185724" y="25345"/>
                        <a:pt x="169141" y="45244"/>
                      </a:cubicBezTo>
                      <a:cubicBezTo>
                        <a:pt x="166985" y="47831"/>
                        <a:pt x="164378" y="50006"/>
                        <a:pt x="161997" y="52387"/>
                      </a:cubicBezTo>
                      <a:cubicBezTo>
                        <a:pt x="159935" y="58574"/>
                        <a:pt x="157704" y="65736"/>
                        <a:pt x="154853" y="71437"/>
                      </a:cubicBezTo>
                      <a:cubicBezTo>
                        <a:pt x="153573" y="73997"/>
                        <a:pt x="151253" y="75966"/>
                        <a:pt x="150091" y="78581"/>
                      </a:cubicBezTo>
                      <a:cubicBezTo>
                        <a:pt x="141739" y="97373"/>
                        <a:pt x="151035" y="89064"/>
                        <a:pt x="138185" y="97631"/>
                      </a:cubicBezTo>
                      <a:cubicBezTo>
                        <a:pt x="136597" y="100012"/>
                        <a:pt x="134549" y="102144"/>
                        <a:pt x="133422" y="104775"/>
                      </a:cubicBezTo>
                      <a:cubicBezTo>
                        <a:pt x="132133" y="107783"/>
                        <a:pt x="132856" y="111577"/>
                        <a:pt x="131041" y="114300"/>
                      </a:cubicBezTo>
                      <a:cubicBezTo>
                        <a:pt x="129453" y="116681"/>
                        <a:pt x="126278" y="117475"/>
                        <a:pt x="123897" y="119062"/>
                      </a:cubicBezTo>
                      <a:cubicBezTo>
                        <a:pt x="122310" y="122237"/>
                        <a:pt x="121645" y="126077"/>
                        <a:pt x="119135" y="128587"/>
                      </a:cubicBezTo>
                      <a:cubicBezTo>
                        <a:pt x="117360" y="130362"/>
                        <a:pt x="114298" y="129980"/>
                        <a:pt x="111991" y="130969"/>
                      </a:cubicBezTo>
                      <a:cubicBezTo>
                        <a:pt x="108728" y="132367"/>
                        <a:pt x="105641" y="134144"/>
                        <a:pt x="102466" y="135731"/>
                      </a:cubicBezTo>
                      <a:cubicBezTo>
                        <a:pt x="89764" y="154783"/>
                        <a:pt x="106435" y="131762"/>
                        <a:pt x="90560" y="147637"/>
                      </a:cubicBezTo>
                      <a:cubicBezTo>
                        <a:pt x="86690" y="151507"/>
                        <a:pt x="83527" y="159945"/>
                        <a:pt x="81035" y="164306"/>
                      </a:cubicBezTo>
                      <a:cubicBezTo>
                        <a:pt x="76615" y="172041"/>
                        <a:pt x="75694" y="172028"/>
                        <a:pt x="69128" y="178594"/>
                      </a:cubicBezTo>
                      <a:lnTo>
                        <a:pt x="64366" y="192881"/>
                      </a:lnTo>
                      <a:cubicBezTo>
                        <a:pt x="63572" y="195262"/>
                        <a:pt x="63377" y="197937"/>
                        <a:pt x="61985" y="200025"/>
                      </a:cubicBezTo>
                      <a:lnTo>
                        <a:pt x="57222" y="207169"/>
                      </a:lnTo>
                      <a:cubicBezTo>
                        <a:pt x="49285" y="206375"/>
                        <a:pt x="41232" y="206351"/>
                        <a:pt x="33410" y="204787"/>
                      </a:cubicBezTo>
                      <a:cubicBezTo>
                        <a:pt x="29218" y="203949"/>
                        <a:pt x="25506" y="201526"/>
                        <a:pt x="21503" y="200025"/>
                      </a:cubicBezTo>
                      <a:cubicBezTo>
                        <a:pt x="19153" y="199144"/>
                        <a:pt x="16741" y="198438"/>
                        <a:pt x="14360" y="197644"/>
                      </a:cubicBezTo>
                      <a:cubicBezTo>
                        <a:pt x="12772" y="195263"/>
                        <a:pt x="10877" y="193060"/>
                        <a:pt x="9597" y="190500"/>
                      </a:cubicBezTo>
                      <a:cubicBezTo>
                        <a:pt x="-262" y="170782"/>
                        <a:pt x="16103" y="196686"/>
                        <a:pt x="2453" y="176212"/>
                      </a:cubicBezTo>
                      <a:cubicBezTo>
                        <a:pt x="499" y="148857"/>
                        <a:pt x="-1920" y="148069"/>
                        <a:pt x="2453" y="126206"/>
                      </a:cubicBezTo>
                      <a:cubicBezTo>
                        <a:pt x="4249" y="117226"/>
                        <a:pt x="8907" y="112955"/>
                        <a:pt x="14360" y="104775"/>
                      </a:cubicBezTo>
                      <a:cubicBezTo>
                        <a:pt x="15947" y="102394"/>
                        <a:pt x="18217" y="100346"/>
                        <a:pt x="19122" y="97631"/>
                      </a:cubicBezTo>
                      <a:cubicBezTo>
                        <a:pt x="22408" y="87772"/>
                        <a:pt x="20110" y="92575"/>
                        <a:pt x="26266" y="83344"/>
                      </a:cubicBezTo>
                      <a:lnTo>
                        <a:pt x="16741" y="9048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75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8" name="Freeform 3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EAE4F6AF-99E1-4FBD-8792-842982ADBC9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744514" y="4814512"/>
                  <a:ext cx="344941" cy="242642"/>
                </a:xfrm>
                <a:custGeom>
                  <a:avLst/>
                  <a:gdLst>
                    <a:gd name="T0" fmla="*/ 2147483647 w 219"/>
                    <a:gd name="T1" fmla="*/ 2147483647 h 157"/>
                    <a:gd name="T2" fmla="*/ 2147483647 w 219"/>
                    <a:gd name="T3" fmla="*/ 2147483647 h 157"/>
                    <a:gd name="T4" fmla="*/ 2147483647 w 219"/>
                    <a:gd name="T5" fmla="*/ 2147483647 h 157"/>
                    <a:gd name="T6" fmla="*/ 2147483647 w 219"/>
                    <a:gd name="T7" fmla="*/ 2147483647 h 157"/>
                    <a:gd name="T8" fmla="*/ 2147483647 w 219"/>
                    <a:gd name="T9" fmla="*/ 2147483647 h 157"/>
                    <a:gd name="T10" fmla="*/ 2147483647 w 219"/>
                    <a:gd name="T11" fmla="*/ 2147483647 h 157"/>
                    <a:gd name="T12" fmla="*/ 2147483647 w 219"/>
                    <a:gd name="T13" fmla="*/ 2147483647 h 157"/>
                    <a:gd name="T14" fmla="*/ 2147483647 w 219"/>
                    <a:gd name="T15" fmla="*/ 2147483647 h 157"/>
                    <a:gd name="T16" fmla="*/ 2147483647 w 219"/>
                    <a:gd name="T17" fmla="*/ 2147483647 h 157"/>
                    <a:gd name="T18" fmla="*/ 2147483647 w 219"/>
                    <a:gd name="T19" fmla="*/ 2147483647 h 157"/>
                    <a:gd name="T20" fmla="*/ 2147483647 w 219"/>
                    <a:gd name="T21" fmla="*/ 2147483647 h 157"/>
                    <a:gd name="T22" fmla="*/ 2147483647 w 219"/>
                    <a:gd name="T23" fmla="*/ 2147483647 h 157"/>
                    <a:gd name="T24" fmla="*/ 2147483647 w 219"/>
                    <a:gd name="T25" fmla="*/ 2147483647 h 157"/>
                    <a:gd name="T26" fmla="*/ 2147483647 w 219"/>
                    <a:gd name="T27" fmla="*/ 2147483647 h 157"/>
                    <a:gd name="T28" fmla="*/ 2147483647 w 219"/>
                    <a:gd name="T29" fmla="*/ 2147483647 h 157"/>
                    <a:gd name="T30" fmla="*/ 2147483647 w 219"/>
                    <a:gd name="T31" fmla="*/ 2147483647 h 157"/>
                    <a:gd name="T32" fmla="*/ 2147483647 w 219"/>
                    <a:gd name="T33" fmla="*/ 2147483647 h 157"/>
                    <a:gd name="T34" fmla="*/ 2147483647 w 219"/>
                    <a:gd name="T35" fmla="*/ 2147483647 h 157"/>
                    <a:gd name="T36" fmla="*/ 2147483647 w 219"/>
                    <a:gd name="T37" fmla="*/ 2147483647 h 157"/>
                    <a:gd name="T38" fmla="*/ 2147483647 w 219"/>
                    <a:gd name="T39" fmla="*/ 2147483647 h 157"/>
                    <a:gd name="T40" fmla="*/ 2147483647 w 219"/>
                    <a:gd name="T41" fmla="*/ 2147483647 h 157"/>
                    <a:gd name="T42" fmla="*/ 2147483647 w 219"/>
                    <a:gd name="T43" fmla="*/ 2147483647 h 157"/>
                    <a:gd name="T44" fmla="*/ 2147483647 w 219"/>
                    <a:gd name="T45" fmla="*/ 2147483647 h 157"/>
                    <a:gd name="T46" fmla="*/ 2147483647 w 219"/>
                    <a:gd name="T47" fmla="*/ 2147483647 h 157"/>
                    <a:gd name="T48" fmla="*/ 2147483647 w 219"/>
                    <a:gd name="T49" fmla="*/ 2147483647 h 157"/>
                    <a:gd name="T50" fmla="*/ 2147483647 w 219"/>
                    <a:gd name="T51" fmla="*/ 2147483647 h 157"/>
                    <a:gd name="T52" fmla="*/ 2147483647 w 219"/>
                    <a:gd name="T53" fmla="*/ 2147483647 h 157"/>
                    <a:gd name="T54" fmla="*/ 2147483647 w 219"/>
                    <a:gd name="T55" fmla="*/ 2147483647 h 157"/>
                    <a:gd name="T56" fmla="*/ 2147483647 w 219"/>
                    <a:gd name="T57" fmla="*/ 2147483647 h 157"/>
                    <a:gd name="T58" fmla="*/ 2147483647 w 219"/>
                    <a:gd name="T59" fmla="*/ 2147483647 h 157"/>
                    <a:gd name="T60" fmla="*/ 2147483647 w 219"/>
                    <a:gd name="T61" fmla="*/ 2147483647 h 157"/>
                    <a:gd name="T62" fmla="*/ 2147483647 w 219"/>
                    <a:gd name="T63" fmla="*/ 2147483647 h 157"/>
                    <a:gd name="T64" fmla="*/ 2147483647 w 219"/>
                    <a:gd name="T65" fmla="*/ 2147483647 h 157"/>
                    <a:gd name="T66" fmla="*/ 2147483647 w 219"/>
                    <a:gd name="T67" fmla="*/ 2147483647 h 157"/>
                    <a:gd name="T68" fmla="*/ 2147483647 w 219"/>
                    <a:gd name="T69" fmla="*/ 2147483647 h 157"/>
                    <a:gd name="T70" fmla="*/ 2147483647 w 219"/>
                    <a:gd name="T71" fmla="*/ 0 h 157"/>
                    <a:gd name="T72" fmla="*/ 2147483647 w 219"/>
                    <a:gd name="T73" fmla="*/ 0 h 157"/>
                    <a:gd name="T74" fmla="*/ 2147483647 w 219"/>
                    <a:gd name="T75" fmla="*/ 0 h 157"/>
                    <a:gd name="T76" fmla="*/ 2147483647 w 219"/>
                    <a:gd name="T77" fmla="*/ 2147483647 h 157"/>
                    <a:gd name="T78" fmla="*/ 2147483647 w 219"/>
                    <a:gd name="T79" fmla="*/ 2147483647 h 157"/>
                    <a:gd name="T80" fmla="*/ 2147483647 w 219"/>
                    <a:gd name="T81" fmla="*/ 2147483647 h 157"/>
                    <a:gd name="T82" fmla="*/ 2147483647 w 219"/>
                    <a:gd name="T83" fmla="*/ 2147483647 h 157"/>
                    <a:gd name="T84" fmla="*/ 2147483647 w 219"/>
                    <a:gd name="T85" fmla="*/ 2147483647 h 157"/>
                    <a:gd name="T86" fmla="*/ 2147483647 w 219"/>
                    <a:gd name="T87" fmla="*/ 2147483647 h 157"/>
                    <a:gd name="T88" fmla="*/ 2147483647 w 219"/>
                    <a:gd name="T89" fmla="*/ 2147483647 h 157"/>
                    <a:gd name="T90" fmla="*/ 2147483647 w 219"/>
                    <a:gd name="T91" fmla="*/ 2147483647 h 157"/>
                    <a:gd name="T92" fmla="*/ 2147483647 w 219"/>
                    <a:gd name="T93" fmla="*/ 2147483647 h 157"/>
                    <a:gd name="T94" fmla="*/ 2147483647 w 219"/>
                    <a:gd name="T95" fmla="*/ 2147483647 h 157"/>
                    <a:gd name="T96" fmla="*/ 2147483647 w 219"/>
                    <a:gd name="T97" fmla="*/ 2147483647 h 157"/>
                    <a:gd name="T98" fmla="*/ 2147483647 w 219"/>
                    <a:gd name="T99" fmla="*/ 2147483647 h 157"/>
                    <a:gd name="T100" fmla="*/ 2147483647 w 219"/>
                    <a:gd name="T101" fmla="*/ 2147483647 h 157"/>
                    <a:gd name="T102" fmla="*/ 2147483647 w 219"/>
                    <a:gd name="T103" fmla="*/ 2147483647 h 157"/>
                    <a:gd name="T104" fmla="*/ 2147483647 w 219"/>
                    <a:gd name="T105" fmla="*/ 2147483647 h 157"/>
                    <a:gd name="T106" fmla="*/ 2147483647 w 219"/>
                    <a:gd name="T107" fmla="*/ 2147483647 h 157"/>
                    <a:gd name="T108" fmla="*/ 2147483647 w 219"/>
                    <a:gd name="T109" fmla="*/ 2147483647 h 157"/>
                    <a:gd name="T110" fmla="*/ 2147483647 w 219"/>
                    <a:gd name="T111" fmla="*/ 2147483647 h 157"/>
                    <a:gd name="T112" fmla="*/ 2147483647 w 219"/>
                    <a:gd name="T113" fmla="*/ 2147483647 h 157"/>
                    <a:gd name="T114" fmla="*/ 2147483647 w 219"/>
                    <a:gd name="T115" fmla="*/ 2147483647 h 157"/>
                    <a:gd name="T116" fmla="*/ 0 w 219"/>
                    <a:gd name="T117" fmla="*/ 2147483647 h 15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19"/>
                    <a:gd name="T178" fmla="*/ 0 h 157"/>
                    <a:gd name="T179" fmla="*/ 219 w 219"/>
                    <a:gd name="T180" fmla="*/ 157 h 15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19" h="157">
                      <a:moveTo>
                        <a:pt x="0" y="62"/>
                      </a:moveTo>
                      <a:lnTo>
                        <a:pt x="11" y="66"/>
                      </a:lnTo>
                      <a:lnTo>
                        <a:pt x="13" y="67"/>
                      </a:lnTo>
                      <a:lnTo>
                        <a:pt x="15" y="66"/>
                      </a:lnTo>
                      <a:lnTo>
                        <a:pt x="16" y="68"/>
                      </a:lnTo>
                      <a:lnTo>
                        <a:pt x="18" y="71"/>
                      </a:lnTo>
                      <a:lnTo>
                        <a:pt x="19" y="72"/>
                      </a:lnTo>
                      <a:lnTo>
                        <a:pt x="19" y="70"/>
                      </a:lnTo>
                      <a:lnTo>
                        <a:pt x="20" y="71"/>
                      </a:lnTo>
                      <a:lnTo>
                        <a:pt x="22" y="70"/>
                      </a:lnTo>
                      <a:lnTo>
                        <a:pt x="23" y="70"/>
                      </a:lnTo>
                      <a:lnTo>
                        <a:pt x="25" y="72"/>
                      </a:lnTo>
                      <a:lnTo>
                        <a:pt x="26" y="71"/>
                      </a:lnTo>
                      <a:lnTo>
                        <a:pt x="25" y="68"/>
                      </a:lnTo>
                      <a:lnTo>
                        <a:pt x="27" y="67"/>
                      </a:lnTo>
                      <a:lnTo>
                        <a:pt x="31" y="67"/>
                      </a:lnTo>
                      <a:lnTo>
                        <a:pt x="33" y="68"/>
                      </a:lnTo>
                      <a:lnTo>
                        <a:pt x="33" y="72"/>
                      </a:lnTo>
                      <a:lnTo>
                        <a:pt x="33" y="73"/>
                      </a:lnTo>
                      <a:lnTo>
                        <a:pt x="35" y="71"/>
                      </a:lnTo>
                      <a:lnTo>
                        <a:pt x="37" y="71"/>
                      </a:lnTo>
                      <a:lnTo>
                        <a:pt x="40" y="73"/>
                      </a:lnTo>
                      <a:lnTo>
                        <a:pt x="41" y="77"/>
                      </a:lnTo>
                      <a:lnTo>
                        <a:pt x="41" y="78"/>
                      </a:lnTo>
                      <a:lnTo>
                        <a:pt x="37" y="81"/>
                      </a:lnTo>
                      <a:lnTo>
                        <a:pt x="36" y="83"/>
                      </a:lnTo>
                      <a:lnTo>
                        <a:pt x="37" y="85"/>
                      </a:lnTo>
                      <a:lnTo>
                        <a:pt x="41" y="86"/>
                      </a:lnTo>
                      <a:lnTo>
                        <a:pt x="55" y="93"/>
                      </a:lnTo>
                      <a:lnTo>
                        <a:pt x="76" y="100"/>
                      </a:lnTo>
                      <a:lnTo>
                        <a:pt x="82" y="104"/>
                      </a:lnTo>
                      <a:lnTo>
                        <a:pt x="92" y="109"/>
                      </a:lnTo>
                      <a:lnTo>
                        <a:pt x="102" y="114"/>
                      </a:lnTo>
                      <a:lnTo>
                        <a:pt x="105" y="118"/>
                      </a:lnTo>
                      <a:lnTo>
                        <a:pt x="129" y="138"/>
                      </a:lnTo>
                      <a:lnTo>
                        <a:pt x="136" y="145"/>
                      </a:lnTo>
                      <a:lnTo>
                        <a:pt x="139" y="148"/>
                      </a:lnTo>
                      <a:lnTo>
                        <a:pt x="140" y="150"/>
                      </a:lnTo>
                      <a:lnTo>
                        <a:pt x="147" y="156"/>
                      </a:lnTo>
                      <a:lnTo>
                        <a:pt x="163" y="142"/>
                      </a:lnTo>
                      <a:lnTo>
                        <a:pt x="176" y="129"/>
                      </a:lnTo>
                      <a:lnTo>
                        <a:pt x="180" y="124"/>
                      </a:lnTo>
                      <a:lnTo>
                        <a:pt x="183" y="118"/>
                      </a:lnTo>
                      <a:lnTo>
                        <a:pt x="193" y="111"/>
                      </a:lnTo>
                      <a:lnTo>
                        <a:pt x="196" y="109"/>
                      </a:lnTo>
                      <a:lnTo>
                        <a:pt x="196" y="106"/>
                      </a:lnTo>
                      <a:lnTo>
                        <a:pt x="196" y="102"/>
                      </a:lnTo>
                      <a:lnTo>
                        <a:pt x="195" y="100"/>
                      </a:lnTo>
                      <a:lnTo>
                        <a:pt x="197" y="96"/>
                      </a:lnTo>
                      <a:lnTo>
                        <a:pt x="200" y="99"/>
                      </a:lnTo>
                      <a:lnTo>
                        <a:pt x="201" y="97"/>
                      </a:lnTo>
                      <a:lnTo>
                        <a:pt x="205" y="100"/>
                      </a:lnTo>
                      <a:lnTo>
                        <a:pt x="206" y="101"/>
                      </a:lnTo>
                      <a:lnTo>
                        <a:pt x="209" y="99"/>
                      </a:lnTo>
                      <a:lnTo>
                        <a:pt x="211" y="93"/>
                      </a:lnTo>
                      <a:lnTo>
                        <a:pt x="211" y="91"/>
                      </a:lnTo>
                      <a:lnTo>
                        <a:pt x="215" y="90"/>
                      </a:lnTo>
                      <a:lnTo>
                        <a:pt x="218" y="88"/>
                      </a:lnTo>
                      <a:lnTo>
                        <a:pt x="218" y="84"/>
                      </a:lnTo>
                      <a:lnTo>
                        <a:pt x="211" y="77"/>
                      </a:lnTo>
                      <a:lnTo>
                        <a:pt x="211" y="70"/>
                      </a:lnTo>
                      <a:lnTo>
                        <a:pt x="213" y="65"/>
                      </a:lnTo>
                      <a:lnTo>
                        <a:pt x="214" y="61"/>
                      </a:lnTo>
                      <a:lnTo>
                        <a:pt x="214" y="55"/>
                      </a:lnTo>
                      <a:lnTo>
                        <a:pt x="213" y="52"/>
                      </a:lnTo>
                      <a:lnTo>
                        <a:pt x="214" y="43"/>
                      </a:lnTo>
                      <a:lnTo>
                        <a:pt x="215" y="36"/>
                      </a:lnTo>
                      <a:lnTo>
                        <a:pt x="218" y="32"/>
                      </a:lnTo>
                      <a:lnTo>
                        <a:pt x="197" y="10"/>
                      </a:lnTo>
                      <a:lnTo>
                        <a:pt x="195" y="10"/>
                      </a:lnTo>
                      <a:lnTo>
                        <a:pt x="193" y="3"/>
                      </a:lnTo>
                      <a:lnTo>
                        <a:pt x="193" y="0"/>
                      </a:lnTo>
                      <a:lnTo>
                        <a:pt x="192" y="0"/>
                      </a:lnTo>
                      <a:lnTo>
                        <a:pt x="190" y="0"/>
                      </a:lnTo>
                      <a:lnTo>
                        <a:pt x="187" y="0"/>
                      </a:lnTo>
                      <a:lnTo>
                        <a:pt x="186" y="0"/>
                      </a:lnTo>
                      <a:lnTo>
                        <a:pt x="177" y="6"/>
                      </a:lnTo>
                      <a:lnTo>
                        <a:pt x="176" y="10"/>
                      </a:lnTo>
                      <a:lnTo>
                        <a:pt x="171" y="13"/>
                      </a:lnTo>
                      <a:lnTo>
                        <a:pt x="169" y="13"/>
                      </a:lnTo>
                      <a:lnTo>
                        <a:pt x="166" y="15"/>
                      </a:lnTo>
                      <a:lnTo>
                        <a:pt x="158" y="16"/>
                      </a:lnTo>
                      <a:lnTo>
                        <a:pt x="158" y="19"/>
                      </a:lnTo>
                      <a:lnTo>
                        <a:pt x="154" y="16"/>
                      </a:lnTo>
                      <a:lnTo>
                        <a:pt x="135" y="14"/>
                      </a:lnTo>
                      <a:lnTo>
                        <a:pt x="121" y="10"/>
                      </a:lnTo>
                      <a:lnTo>
                        <a:pt x="118" y="10"/>
                      </a:lnTo>
                      <a:lnTo>
                        <a:pt x="113" y="10"/>
                      </a:lnTo>
                      <a:lnTo>
                        <a:pt x="111" y="13"/>
                      </a:lnTo>
                      <a:lnTo>
                        <a:pt x="108" y="21"/>
                      </a:lnTo>
                      <a:lnTo>
                        <a:pt x="96" y="29"/>
                      </a:lnTo>
                      <a:lnTo>
                        <a:pt x="89" y="35"/>
                      </a:lnTo>
                      <a:lnTo>
                        <a:pt x="86" y="36"/>
                      </a:lnTo>
                      <a:lnTo>
                        <a:pt x="84" y="38"/>
                      </a:lnTo>
                      <a:lnTo>
                        <a:pt x="82" y="38"/>
                      </a:lnTo>
                      <a:lnTo>
                        <a:pt x="80" y="38"/>
                      </a:lnTo>
                      <a:lnTo>
                        <a:pt x="77" y="40"/>
                      </a:lnTo>
                      <a:lnTo>
                        <a:pt x="71" y="40"/>
                      </a:lnTo>
                      <a:lnTo>
                        <a:pt x="68" y="43"/>
                      </a:lnTo>
                      <a:lnTo>
                        <a:pt x="67" y="42"/>
                      </a:lnTo>
                      <a:lnTo>
                        <a:pt x="63" y="43"/>
                      </a:lnTo>
                      <a:lnTo>
                        <a:pt x="62" y="42"/>
                      </a:lnTo>
                      <a:lnTo>
                        <a:pt x="62" y="39"/>
                      </a:lnTo>
                      <a:lnTo>
                        <a:pt x="56" y="35"/>
                      </a:lnTo>
                      <a:lnTo>
                        <a:pt x="54" y="43"/>
                      </a:lnTo>
                      <a:lnTo>
                        <a:pt x="53" y="44"/>
                      </a:lnTo>
                      <a:lnTo>
                        <a:pt x="53" y="46"/>
                      </a:lnTo>
                      <a:lnTo>
                        <a:pt x="51" y="48"/>
                      </a:lnTo>
                      <a:lnTo>
                        <a:pt x="49" y="48"/>
                      </a:lnTo>
                      <a:lnTo>
                        <a:pt x="46" y="46"/>
                      </a:lnTo>
                      <a:lnTo>
                        <a:pt x="39" y="44"/>
                      </a:lnTo>
                      <a:lnTo>
                        <a:pt x="35" y="44"/>
                      </a:lnTo>
                      <a:lnTo>
                        <a:pt x="30" y="43"/>
                      </a:lnTo>
                      <a:lnTo>
                        <a:pt x="25" y="40"/>
                      </a:lnTo>
                      <a:lnTo>
                        <a:pt x="23" y="40"/>
                      </a:lnTo>
                      <a:lnTo>
                        <a:pt x="20" y="43"/>
                      </a:lnTo>
                      <a:lnTo>
                        <a:pt x="16" y="52"/>
                      </a:lnTo>
                      <a:lnTo>
                        <a:pt x="0" y="62"/>
                      </a:lnTo>
                    </a:path>
                  </a:pathLst>
                </a:custGeom>
                <a:grpFill/>
                <a:ln w="9525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849" name="1129 Grupo">
              <a:extLst>
                <a:ext uri="{FF2B5EF4-FFF2-40B4-BE49-F238E27FC236}">
                  <a16:creationId xmlns:a16="http://schemas.microsoft.com/office/drawing/2014/main" id="{2578353B-8E25-48BA-B27B-A552E548D427}"/>
                </a:ext>
              </a:extLst>
            </p:cNvPr>
            <p:cNvGrpSpPr/>
            <p:nvPr/>
          </p:nvGrpSpPr>
          <p:grpSpPr>
            <a:xfrm>
              <a:off x="2587765" y="1419391"/>
              <a:ext cx="6683240" cy="4250189"/>
              <a:chOff x="821176" y="1392741"/>
              <a:chExt cx="7429113" cy="4724526"/>
            </a:xfrm>
          </p:grpSpPr>
          <p:grpSp>
            <p:nvGrpSpPr>
              <p:cNvPr id="975" name="1221 Grupo">
                <a:extLst>
                  <a:ext uri="{FF2B5EF4-FFF2-40B4-BE49-F238E27FC236}">
                    <a16:creationId xmlns:a16="http://schemas.microsoft.com/office/drawing/2014/main" id="{1196E158-3F19-4A3A-9012-465F8BE0E7A2}"/>
                  </a:ext>
                </a:extLst>
              </p:cNvPr>
              <p:cNvGrpSpPr/>
              <p:nvPr/>
            </p:nvGrpSpPr>
            <p:grpSpPr>
              <a:xfrm>
                <a:off x="6260743" y="5602684"/>
                <a:ext cx="906408" cy="514583"/>
                <a:chOff x="6260743" y="5602684"/>
                <a:chExt cx="906408" cy="514583"/>
              </a:xfrm>
            </p:grpSpPr>
            <p:sp>
              <p:nvSpPr>
                <p:cNvPr id="1032" name="1278 Forma libre">
                  <a:extLst>
                    <a:ext uri="{FF2B5EF4-FFF2-40B4-BE49-F238E27FC236}">
                      <a16:creationId xmlns:a16="http://schemas.microsoft.com/office/drawing/2014/main" id="{D30D98E9-3A9C-4F88-8701-A6DA22865586}"/>
                    </a:ext>
                  </a:extLst>
                </p:cNvPr>
                <p:cNvSpPr/>
                <p:nvPr/>
              </p:nvSpPr>
              <p:spPr>
                <a:xfrm>
                  <a:off x="6271306" y="5602684"/>
                  <a:ext cx="367562" cy="63553"/>
                </a:xfrm>
                <a:custGeom>
                  <a:avLst/>
                  <a:gdLst>
                    <a:gd name="connsiteX0" fmla="*/ 0 w 425416"/>
                    <a:gd name="connsiteY0" fmla="*/ 44017 h 75801"/>
                    <a:gd name="connsiteX1" fmla="*/ 2444 w 425416"/>
                    <a:gd name="connsiteY1" fmla="*/ 31793 h 75801"/>
                    <a:gd name="connsiteX2" fmla="*/ 4889 w 425416"/>
                    <a:gd name="connsiteY2" fmla="*/ 24458 h 75801"/>
                    <a:gd name="connsiteX3" fmla="*/ 19559 w 425416"/>
                    <a:gd name="connsiteY3" fmla="*/ 19568 h 75801"/>
                    <a:gd name="connsiteX4" fmla="*/ 51343 w 425416"/>
                    <a:gd name="connsiteY4" fmla="*/ 9788 h 75801"/>
                    <a:gd name="connsiteX5" fmla="*/ 70902 w 425416"/>
                    <a:gd name="connsiteY5" fmla="*/ 4899 h 75801"/>
                    <a:gd name="connsiteX6" fmla="*/ 90462 w 425416"/>
                    <a:gd name="connsiteY6" fmla="*/ 9 h 75801"/>
                    <a:gd name="connsiteX7" fmla="*/ 178479 w 425416"/>
                    <a:gd name="connsiteY7" fmla="*/ 4899 h 75801"/>
                    <a:gd name="connsiteX8" fmla="*/ 200483 w 425416"/>
                    <a:gd name="connsiteY8" fmla="*/ 12233 h 75801"/>
                    <a:gd name="connsiteX9" fmla="*/ 215152 w 425416"/>
                    <a:gd name="connsiteY9" fmla="*/ 17123 h 75801"/>
                    <a:gd name="connsiteX10" fmla="*/ 234712 w 425416"/>
                    <a:gd name="connsiteY10" fmla="*/ 24458 h 75801"/>
                    <a:gd name="connsiteX11" fmla="*/ 242047 w 425416"/>
                    <a:gd name="connsiteY11" fmla="*/ 26903 h 75801"/>
                    <a:gd name="connsiteX12" fmla="*/ 288500 w 425416"/>
                    <a:gd name="connsiteY12" fmla="*/ 29348 h 75801"/>
                    <a:gd name="connsiteX13" fmla="*/ 303170 w 425416"/>
                    <a:gd name="connsiteY13" fmla="*/ 31793 h 75801"/>
                    <a:gd name="connsiteX14" fmla="*/ 317839 w 425416"/>
                    <a:gd name="connsiteY14" fmla="*/ 36682 h 75801"/>
                    <a:gd name="connsiteX15" fmla="*/ 325174 w 425416"/>
                    <a:gd name="connsiteY15" fmla="*/ 41572 h 75801"/>
                    <a:gd name="connsiteX16" fmla="*/ 334954 w 425416"/>
                    <a:gd name="connsiteY16" fmla="*/ 46462 h 75801"/>
                    <a:gd name="connsiteX17" fmla="*/ 337398 w 425416"/>
                    <a:gd name="connsiteY17" fmla="*/ 53797 h 75801"/>
                    <a:gd name="connsiteX18" fmla="*/ 359403 w 425416"/>
                    <a:gd name="connsiteY18" fmla="*/ 61132 h 75801"/>
                    <a:gd name="connsiteX19" fmla="*/ 388742 w 425416"/>
                    <a:gd name="connsiteY19" fmla="*/ 70911 h 75801"/>
                    <a:gd name="connsiteX20" fmla="*/ 396077 w 425416"/>
                    <a:gd name="connsiteY20" fmla="*/ 73356 h 75801"/>
                    <a:gd name="connsiteX21" fmla="*/ 403411 w 425416"/>
                    <a:gd name="connsiteY21" fmla="*/ 75801 h 75801"/>
                    <a:gd name="connsiteX22" fmla="*/ 425416 w 425416"/>
                    <a:gd name="connsiteY22" fmla="*/ 75801 h 7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25416" h="75801">
                      <a:moveTo>
                        <a:pt x="0" y="44017"/>
                      </a:moveTo>
                      <a:cubicBezTo>
                        <a:pt x="815" y="39942"/>
                        <a:pt x="1436" y="35824"/>
                        <a:pt x="2444" y="31793"/>
                      </a:cubicBezTo>
                      <a:cubicBezTo>
                        <a:pt x="3069" y="29293"/>
                        <a:pt x="2792" y="25956"/>
                        <a:pt x="4889" y="24458"/>
                      </a:cubicBezTo>
                      <a:cubicBezTo>
                        <a:pt x="9083" y="21462"/>
                        <a:pt x="15270" y="22427"/>
                        <a:pt x="19559" y="19568"/>
                      </a:cubicBezTo>
                      <a:cubicBezTo>
                        <a:pt x="34968" y="9296"/>
                        <a:pt x="20736" y="17439"/>
                        <a:pt x="51343" y="9788"/>
                      </a:cubicBezTo>
                      <a:cubicBezTo>
                        <a:pt x="57863" y="8158"/>
                        <a:pt x="64312" y="6217"/>
                        <a:pt x="70902" y="4899"/>
                      </a:cubicBezTo>
                      <a:cubicBezTo>
                        <a:pt x="85654" y="1949"/>
                        <a:pt x="79185" y="3768"/>
                        <a:pt x="90462" y="9"/>
                      </a:cubicBezTo>
                      <a:cubicBezTo>
                        <a:pt x="95140" y="165"/>
                        <a:pt x="154600" y="-1070"/>
                        <a:pt x="178479" y="4899"/>
                      </a:cubicBezTo>
                      <a:cubicBezTo>
                        <a:pt x="178488" y="4901"/>
                        <a:pt x="196811" y="11009"/>
                        <a:pt x="200483" y="12233"/>
                      </a:cubicBezTo>
                      <a:cubicBezTo>
                        <a:pt x="200485" y="12234"/>
                        <a:pt x="215149" y="17122"/>
                        <a:pt x="215152" y="17123"/>
                      </a:cubicBezTo>
                      <a:cubicBezTo>
                        <a:pt x="230345" y="24719"/>
                        <a:pt x="219177" y="20019"/>
                        <a:pt x="234712" y="24458"/>
                      </a:cubicBezTo>
                      <a:cubicBezTo>
                        <a:pt x="237190" y="25166"/>
                        <a:pt x="239480" y="26670"/>
                        <a:pt x="242047" y="26903"/>
                      </a:cubicBezTo>
                      <a:cubicBezTo>
                        <a:pt x="257489" y="28307"/>
                        <a:pt x="273016" y="28533"/>
                        <a:pt x="288500" y="29348"/>
                      </a:cubicBezTo>
                      <a:cubicBezTo>
                        <a:pt x="293390" y="30163"/>
                        <a:pt x="298361" y="30591"/>
                        <a:pt x="303170" y="31793"/>
                      </a:cubicBezTo>
                      <a:cubicBezTo>
                        <a:pt x="308170" y="33043"/>
                        <a:pt x="317839" y="36682"/>
                        <a:pt x="317839" y="36682"/>
                      </a:cubicBezTo>
                      <a:cubicBezTo>
                        <a:pt x="320284" y="38312"/>
                        <a:pt x="322623" y="40114"/>
                        <a:pt x="325174" y="41572"/>
                      </a:cubicBezTo>
                      <a:cubicBezTo>
                        <a:pt x="328339" y="43380"/>
                        <a:pt x="332377" y="43885"/>
                        <a:pt x="334954" y="46462"/>
                      </a:cubicBezTo>
                      <a:cubicBezTo>
                        <a:pt x="336776" y="48284"/>
                        <a:pt x="335301" y="52299"/>
                        <a:pt x="337398" y="53797"/>
                      </a:cubicBezTo>
                      <a:lnTo>
                        <a:pt x="359403" y="61132"/>
                      </a:lnTo>
                      <a:lnTo>
                        <a:pt x="388742" y="70911"/>
                      </a:lnTo>
                      <a:lnTo>
                        <a:pt x="396077" y="73356"/>
                      </a:lnTo>
                      <a:cubicBezTo>
                        <a:pt x="398522" y="74171"/>
                        <a:pt x="400834" y="75801"/>
                        <a:pt x="403411" y="75801"/>
                      </a:cubicBezTo>
                      <a:lnTo>
                        <a:pt x="425416" y="75801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3" name="1279 Forma libre">
                  <a:extLst>
                    <a:ext uri="{FF2B5EF4-FFF2-40B4-BE49-F238E27FC236}">
                      <a16:creationId xmlns:a16="http://schemas.microsoft.com/office/drawing/2014/main" id="{C01599BF-D4BE-4155-BB2E-5BC9B8741FBD}"/>
                    </a:ext>
                  </a:extLst>
                </p:cNvPr>
                <p:cNvSpPr/>
                <p:nvPr/>
              </p:nvSpPr>
              <p:spPr>
                <a:xfrm>
                  <a:off x="6260743" y="5643688"/>
                  <a:ext cx="105622" cy="30748"/>
                </a:xfrm>
                <a:custGeom>
                  <a:avLst/>
                  <a:gdLst>
                    <a:gd name="connsiteX0" fmla="*/ 0 w 122246"/>
                    <a:gd name="connsiteY0" fmla="*/ 0 h 36674"/>
                    <a:gd name="connsiteX1" fmla="*/ 19559 w 122246"/>
                    <a:gd name="connsiteY1" fmla="*/ 2445 h 36674"/>
                    <a:gd name="connsiteX2" fmla="*/ 26894 w 122246"/>
                    <a:gd name="connsiteY2" fmla="*/ 4890 h 36674"/>
                    <a:gd name="connsiteX3" fmla="*/ 44008 w 122246"/>
                    <a:gd name="connsiteY3" fmla="*/ 14670 h 36674"/>
                    <a:gd name="connsiteX4" fmla="*/ 63568 w 122246"/>
                    <a:gd name="connsiteY4" fmla="*/ 26894 h 36674"/>
                    <a:gd name="connsiteX5" fmla="*/ 70903 w 122246"/>
                    <a:gd name="connsiteY5" fmla="*/ 31784 h 36674"/>
                    <a:gd name="connsiteX6" fmla="*/ 85572 w 122246"/>
                    <a:gd name="connsiteY6" fmla="*/ 36674 h 36674"/>
                    <a:gd name="connsiteX7" fmla="*/ 112466 w 122246"/>
                    <a:gd name="connsiteY7" fmla="*/ 34229 h 36674"/>
                    <a:gd name="connsiteX8" fmla="*/ 122246 w 122246"/>
                    <a:gd name="connsiteY8" fmla="*/ 31784 h 36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246" h="36674">
                      <a:moveTo>
                        <a:pt x="0" y="0"/>
                      </a:moveTo>
                      <a:cubicBezTo>
                        <a:pt x="6520" y="815"/>
                        <a:pt x="13095" y="1270"/>
                        <a:pt x="19559" y="2445"/>
                      </a:cubicBezTo>
                      <a:cubicBezTo>
                        <a:pt x="22095" y="2906"/>
                        <a:pt x="24525" y="3875"/>
                        <a:pt x="26894" y="4890"/>
                      </a:cubicBezTo>
                      <a:cubicBezTo>
                        <a:pt x="35581" y="8613"/>
                        <a:pt x="36641" y="9758"/>
                        <a:pt x="44008" y="14670"/>
                      </a:cubicBezTo>
                      <a:cubicBezTo>
                        <a:pt x="55739" y="32264"/>
                        <a:pt x="39126" y="10599"/>
                        <a:pt x="63568" y="26894"/>
                      </a:cubicBezTo>
                      <a:cubicBezTo>
                        <a:pt x="66013" y="28524"/>
                        <a:pt x="68218" y="30591"/>
                        <a:pt x="70903" y="31784"/>
                      </a:cubicBezTo>
                      <a:cubicBezTo>
                        <a:pt x="75613" y="33877"/>
                        <a:pt x="85572" y="36674"/>
                        <a:pt x="85572" y="36674"/>
                      </a:cubicBezTo>
                      <a:cubicBezTo>
                        <a:pt x="94537" y="35859"/>
                        <a:pt x="103555" y="35502"/>
                        <a:pt x="112466" y="34229"/>
                      </a:cubicBezTo>
                      <a:cubicBezTo>
                        <a:pt x="131385" y="31526"/>
                        <a:pt x="113805" y="31784"/>
                        <a:pt x="122246" y="31784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4" name="1280 Forma libre">
                  <a:extLst>
                    <a:ext uri="{FF2B5EF4-FFF2-40B4-BE49-F238E27FC236}">
                      <a16:creationId xmlns:a16="http://schemas.microsoft.com/office/drawing/2014/main" id="{59A7F7B8-94EE-4C87-A552-CBE016E263AE}"/>
                    </a:ext>
                  </a:extLst>
                </p:cNvPr>
                <p:cNvSpPr/>
                <p:nvPr/>
              </p:nvSpPr>
              <p:spPr>
                <a:xfrm flipV="1">
                  <a:off x="6366364" y="5630017"/>
                  <a:ext cx="62650" cy="38331"/>
                </a:xfrm>
                <a:custGeom>
                  <a:avLst/>
                  <a:gdLst>
                    <a:gd name="connsiteX0" fmla="*/ 0 w 110022"/>
                    <a:gd name="connsiteY0" fmla="*/ 0 h 0"/>
                    <a:gd name="connsiteX1" fmla="*/ 110022 w 110022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0022">
                      <a:moveTo>
                        <a:pt x="0" y="0"/>
                      </a:moveTo>
                      <a:lnTo>
                        <a:pt x="110022" y="0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5" name="1281 Forma libre">
                  <a:extLst>
                    <a:ext uri="{FF2B5EF4-FFF2-40B4-BE49-F238E27FC236}">
                      <a16:creationId xmlns:a16="http://schemas.microsoft.com/office/drawing/2014/main" id="{BEFA08E0-07E8-4C56-ADE0-EB17BF3901FD}"/>
                    </a:ext>
                  </a:extLst>
                </p:cNvPr>
                <p:cNvSpPr/>
                <p:nvPr/>
              </p:nvSpPr>
              <p:spPr>
                <a:xfrm>
                  <a:off x="6429016" y="5624651"/>
                  <a:ext cx="49397" cy="43696"/>
                </a:xfrm>
                <a:custGeom>
                  <a:avLst/>
                  <a:gdLst>
                    <a:gd name="connsiteX0" fmla="*/ 19809 w 19911"/>
                    <a:gd name="connsiteY0" fmla="*/ 700 h 23800"/>
                    <a:gd name="connsiteX1" fmla="*/ 7584 w 19911"/>
                    <a:gd name="connsiteY1" fmla="*/ 5590 h 23800"/>
                    <a:gd name="connsiteX2" fmla="*/ 5139 w 19911"/>
                    <a:gd name="connsiteY2" fmla="*/ 12924 h 23800"/>
                    <a:gd name="connsiteX3" fmla="*/ 249 w 19911"/>
                    <a:gd name="connsiteY3" fmla="*/ 20259 h 23800"/>
                    <a:gd name="connsiteX4" fmla="*/ 19809 w 19911"/>
                    <a:gd name="connsiteY4" fmla="*/ 700 h 2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11" h="23800">
                      <a:moveTo>
                        <a:pt x="19809" y="700"/>
                      </a:moveTo>
                      <a:cubicBezTo>
                        <a:pt x="21032" y="-1745"/>
                        <a:pt x="10956" y="2780"/>
                        <a:pt x="7584" y="5590"/>
                      </a:cubicBezTo>
                      <a:cubicBezTo>
                        <a:pt x="5604" y="7240"/>
                        <a:pt x="6292" y="10619"/>
                        <a:pt x="5139" y="12924"/>
                      </a:cubicBezTo>
                      <a:cubicBezTo>
                        <a:pt x="3825" y="15552"/>
                        <a:pt x="1879" y="17814"/>
                        <a:pt x="249" y="20259"/>
                      </a:cubicBezTo>
                      <a:cubicBezTo>
                        <a:pt x="-2516" y="34082"/>
                        <a:pt x="18586" y="3145"/>
                        <a:pt x="19809" y="700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6" name="1282 Forma libre">
                  <a:extLst>
                    <a:ext uri="{FF2B5EF4-FFF2-40B4-BE49-F238E27FC236}">
                      <a16:creationId xmlns:a16="http://schemas.microsoft.com/office/drawing/2014/main" id="{F34EADB3-D531-4FEB-9A0E-ACB5191A5178}"/>
                    </a:ext>
                  </a:extLst>
                </p:cNvPr>
                <p:cNvSpPr/>
                <p:nvPr/>
              </p:nvSpPr>
              <p:spPr>
                <a:xfrm>
                  <a:off x="6535358" y="5623189"/>
                  <a:ext cx="40137" cy="36897"/>
                </a:xfrm>
                <a:custGeom>
                  <a:avLst/>
                  <a:gdLst>
                    <a:gd name="connsiteX0" fmla="*/ 0 w 46454"/>
                    <a:gd name="connsiteY0" fmla="*/ 44008 h 44008"/>
                    <a:gd name="connsiteX1" fmla="*/ 31784 w 46454"/>
                    <a:gd name="connsiteY1" fmla="*/ 36674 h 44008"/>
                    <a:gd name="connsiteX2" fmla="*/ 34229 w 46454"/>
                    <a:gd name="connsiteY2" fmla="*/ 29339 h 44008"/>
                    <a:gd name="connsiteX3" fmla="*/ 44009 w 46454"/>
                    <a:gd name="connsiteY3" fmla="*/ 7335 h 44008"/>
                    <a:gd name="connsiteX4" fmla="*/ 46454 w 46454"/>
                    <a:gd name="connsiteY4" fmla="*/ 0 h 4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454" h="44008">
                      <a:moveTo>
                        <a:pt x="0" y="44008"/>
                      </a:moveTo>
                      <a:cubicBezTo>
                        <a:pt x="7363" y="43272"/>
                        <a:pt x="24813" y="45388"/>
                        <a:pt x="31784" y="36674"/>
                      </a:cubicBezTo>
                      <a:cubicBezTo>
                        <a:pt x="33394" y="34661"/>
                        <a:pt x="33076" y="31644"/>
                        <a:pt x="34229" y="29339"/>
                      </a:cubicBezTo>
                      <a:cubicBezTo>
                        <a:pt x="45853" y="6091"/>
                        <a:pt x="31393" y="45181"/>
                        <a:pt x="44009" y="7335"/>
                      </a:cubicBezTo>
                      <a:lnTo>
                        <a:pt x="46454" y="0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7" name="1283 Forma libre">
                  <a:extLst>
                    <a:ext uri="{FF2B5EF4-FFF2-40B4-BE49-F238E27FC236}">
                      <a16:creationId xmlns:a16="http://schemas.microsoft.com/office/drawing/2014/main" id="{B0C754BD-68E7-4588-9993-93B07505129F}"/>
                    </a:ext>
                  </a:extLst>
                </p:cNvPr>
                <p:cNvSpPr/>
                <p:nvPr/>
              </p:nvSpPr>
              <p:spPr>
                <a:xfrm>
                  <a:off x="6592393" y="5617039"/>
                  <a:ext cx="77034" cy="38331"/>
                </a:xfrm>
                <a:custGeom>
                  <a:avLst/>
                  <a:gdLst>
                    <a:gd name="connsiteX0" fmla="*/ 0 w 73348"/>
                    <a:gd name="connsiteY0" fmla="*/ 0 h 26774"/>
                    <a:gd name="connsiteX1" fmla="*/ 17115 w 73348"/>
                    <a:gd name="connsiteY1" fmla="*/ 17115 h 26774"/>
                    <a:gd name="connsiteX2" fmla="*/ 24450 w 73348"/>
                    <a:gd name="connsiteY2" fmla="*/ 19559 h 26774"/>
                    <a:gd name="connsiteX3" fmla="*/ 73348 w 73348"/>
                    <a:gd name="connsiteY3" fmla="*/ 24449 h 26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348" h="26774">
                      <a:moveTo>
                        <a:pt x="0" y="0"/>
                      </a:moveTo>
                      <a:cubicBezTo>
                        <a:pt x="7006" y="8757"/>
                        <a:pt x="8034" y="12575"/>
                        <a:pt x="17115" y="17115"/>
                      </a:cubicBezTo>
                      <a:cubicBezTo>
                        <a:pt x="19420" y="18267"/>
                        <a:pt x="22005" y="18744"/>
                        <a:pt x="24450" y="19559"/>
                      </a:cubicBezTo>
                      <a:cubicBezTo>
                        <a:pt x="43311" y="32135"/>
                        <a:pt x="28846" y="24449"/>
                        <a:pt x="73348" y="24449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8" name="1284 Forma libre">
                  <a:extLst>
                    <a:ext uri="{FF2B5EF4-FFF2-40B4-BE49-F238E27FC236}">
                      <a16:creationId xmlns:a16="http://schemas.microsoft.com/office/drawing/2014/main" id="{AFB60A5F-A26A-4F79-8989-7C902F39CBF4}"/>
                    </a:ext>
                  </a:extLst>
                </p:cNvPr>
                <p:cNvSpPr/>
                <p:nvPr/>
              </p:nvSpPr>
              <p:spPr>
                <a:xfrm>
                  <a:off x="6576826" y="5623777"/>
                  <a:ext cx="39502" cy="38331"/>
                </a:xfrm>
                <a:custGeom>
                  <a:avLst/>
                  <a:gdLst>
                    <a:gd name="connsiteX0" fmla="*/ 12225 w 14798"/>
                    <a:gd name="connsiteY0" fmla="*/ 0 h 85572"/>
                    <a:gd name="connsiteX1" fmla="*/ 12225 w 14798"/>
                    <a:gd name="connsiteY1" fmla="*/ 44009 h 85572"/>
                    <a:gd name="connsiteX2" fmla="*/ 7335 w 14798"/>
                    <a:gd name="connsiteY2" fmla="*/ 58678 h 85572"/>
                    <a:gd name="connsiteX3" fmla="*/ 4890 w 14798"/>
                    <a:gd name="connsiteY3" fmla="*/ 73348 h 85572"/>
                    <a:gd name="connsiteX4" fmla="*/ 0 w 14798"/>
                    <a:gd name="connsiteY4" fmla="*/ 85572 h 85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98" h="85572">
                      <a:moveTo>
                        <a:pt x="12225" y="0"/>
                      </a:moveTo>
                      <a:cubicBezTo>
                        <a:pt x="14814" y="20723"/>
                        <a:pt x="16407" y="21702"/>
                        <a:pt x="12225" y="44009"/>
                      </a:cubicBezTo>
                      <a:cubicBezTo>
                        <a:pt x="11275" y="49075"/>
                        <a:pt x="7335" y="58678"/>
                        <a:pt x="7335" y="58678"/>
                      </a:cubicBezTo>
                      <a:cubicBezTo>
                        <a:pt x="6520" y="63568"/>
                        <a:pt x="5965" y="68509"/>
                        <a:pt x="4890" y="73348"/>
                      </a:cubicBezTo>
                      <a:cubicBezTo>
                        <a:pt x="3681" y="78787"/>
                        <a:pt x="2316" y="80940"/>
                        <a:pt x="0" y="85572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9" name="1285 Forma libre">
                  <a:extLst>
                    <a:ext uri="{FF2B5EF4-FFF2-40B4-BE49-F238E27FC236}">
                      <a16:creationId xmlns:a16="http://schemas.microsoft.com/office/drawing/2014/main" id="{248CFEDA-A85B-429E-873F-E19EC3557893}"/>
                    </a:ext>
                  </a:extLst>
                </p:cNvPr>
                <p:cNvSpPr/>
                <p:nvPr/>
              </p:nvSpPr>
              <p:spPr>
                <a:xfrm>
                  <a:off x="6665331" y="5608369"/>
                  <a:ext cx="161146" cy="39616"/>
                </a:xfrm>
                <a:custGeom>
                  <a:avLst/>
                  <a:gdLst>
                    <a:gd name="connsiteX0" fmla="*/ 0 w 138112"/>
                    <a:gd name="connsiteY0" fmla="*/ 42863 h 42863"/>
                    <a:gd name="connsiteX1" fmla="*/ 59531 w 138112"/>
                    <a:gd name="connsiteY1" fmla="*/ 40482 h 42863"/>
                    <a:gd name="connsiteX2" fmla="*/ 73818 w 138112"/>
                    <a:gd name="connsiteY2" fmla="*/ 35719 h 42863"/>
                    <a:gd name="connsiteX3" fmla="*/ 83343 w 138112"/>
                    <a:gd name="connsiteY3" fmla="*/ 33338 h 42863"/>
                    <a:gd name="connsiteX4" fmla="*/ 90487 w 138112"/>
                    <a:gd name="connsiteY4" fmla="*/ 28575 h 42863"/>
                    <a:gd name="connsiteX5" fmla="*/ 104775 w 138112"/>
                    <a:gd name="connsiteY5" fmla="*/ 23813 h 42863"/>
                    <a:gd name="connsiteX6" fmla="*/ 109537 w 138112"/>
                    <a:gd name="connsiteY6" fmla="*/ 16669 h 42863"/>
                    <a:gd name="connsiteX7" fmla="*/ 121443 w 138112"/>
                    <a:gd name="connsiteY7" fmla="*/ 14288 h 42863"/>
                    <a:gd name="connsiteX8" fmla="*/ 128587 w 138112"/>
                    <a:gd name="connsiteY8" fmla="*/ 9525 h 42863"/>
                    <a:gd name="connsiteX9" fmla="*/ 138112 w 138112"/>
                    <a:gd name="connsiteY9" fmla="*/ 0 h 4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8112" h="42863">
                      <a:moveTo>
                        <a:pt x="0" y="42863"/>
                      </a:moveTo>
                      <a:cubicBezTo>
                        <a:pt x="19844" y="42069"/>
                        <a:pt x="39764" y="42395"/>
                        <a:pt x="59531" y="40482"/>
                      </a:cubicBezTo>
                      <a:cubicBezTo>
                        <a:pt x="64528" y="39998"/>
                        <a:pt x="68948" y="36936"/>
                        <a:pt x="73818" y="35719"/>
                      </a:cubicBezTo>
                      <a:lnTo>
                        <a:pt x="83343" y="33338"/>
                      </a:lnTo>
                      <a:cubicBezTo>
                        <a:pt x="85724" y="31750"/>
                        <a:pt x="87872" y="29737"/>
                        <a:pt x="90487" y="28575"/>
                      </a:cubicBezTo>
                      <a:cubicBezTo>
                        <a:pt x="95075" y="26536"/>
                        <a:pt x="104775" y="23813"/>
                        <a:pt x="104775" y="23813"/>
                      </a:cubicBezTo>
                      <a:cubicBezTo>
                        <a:pt x="106362" y="21432"/>
                        <a:pt x="107052" y="18089"/>
                        <a:pt x="109537" y="16669"/>
                      </a:cubicBezTo>
                      <a:cubicBezTo>
                        <a:pt x="113051" y="14661"/>
                        <a:pt x="117653" y="15709"/>
                        <a:pt x="121443" y="14288"/>
                      </a:cubicBezTo>
                      <a:cubicBezTo>
                        <a:pt x="124123" y="13283"/>
                        <a:pt x="126206" y="11113"/>
                        <a:pt x="128587" y="9525"/>
                      </a:cubicBezTo>
                      <a:cubicBezTo>
                        <a:pt x="134335" y="905"/>
                        <a:pt x="130791" y="3662"/>
                        <a:pt x="138112" y="0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0" name="1286 Forma libre">
                  <a:extLst>
                    <a:ext uri="{FF2B5EF4-FFF2-40B4-BE49-F238E27FC236}">
                      <a16:creationId xmlns:a16="http://schemas.microsoft.com/office/drawing/2014/main" id="{79B5F566-CBB9-4315-B5A5-58FB9C2B506C}"/>
                    </a:ext>
                  </a:extLst>
                </p:cNvPr>
                <p:cNvSpPr/>
                <p:nvPr/>
              </p:nvSpPr>
              <p:spPr>
                <a:xfrm>
                  <a:off x="6700826" y="5627936"/>
                  <a:ext cx="6322" cy="12463"/>
                </a:xfrm>
                <a:custGeom>
                  <a:avLst/>
                  <a:gdLst>
                    <a:gd name="connsiteX0" fmla="*/ 7317 w 7317"/>
                    <a:gd name="connsiteY0" fmla="*/ 14866 h 14866"/>
                    <a:gd name="connsiteX1" fmla="*/ 2554 w 7317"/>
                    <a:gd name="connsiteY1" fmla="*/ 2960 h 14866"/>
                    <a:gd name="connsiteX2" fmla="*/ 7317 w 7317"/>
                    <a:gd name="connsiteY2" fmla="*/ 14866 h 14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17" h="14866">
                      <a:moveTo>
                        <a:pt x="7317" y="14866"/>
                      </a:moveTo>
                      <a:cubicBezTo>
                        <a:pt x="7317" y="14866"/>
                        <a:pt x="5039" y="6438"/>
                        <a:pt x="2554" y="2960"/>
                      </a:cubicBezTo>
                      <a:cubicBezTo>
                        <a:pt x="-5250" y="-7966"/>
                        <a:pt x="7317" y="14866"/>
                        <a:pt x="7317" y="14866"/>
                      </a:cubicBezTo>
                      <a:close/>
                    </a:path>
                  </a:pathLst>
                </a:cu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1" name="1287 Forma libre">
                  <a:extLst>
                    <a:ext uri="{FF2B5EF4-FFF2-40B4-BE49-F238E27FC236}">
                      <a16:creationId xmlns:a16="http://schemas.microsoft.com/office/drawing/2014/main" id="{EF9FCB76-9F70-4673-B253-C47F3DA22628}"/>
                    </a:ext>
                  </a:extLst>
                </p:cNvPr>
                <p:cNvSpPr/>
                <p:nvPr/>
              </p:nvSpPr>
              <p:spPr>
                <a:xfrm>
                  <a:off x="6725321" y="5647719"/>
                  <a:ext cx="6322" cy="12463"/>
                </a:xfrm>
                <a:custGeom>
                  <a:avLst/>
                  <a:gdLst>
                    <a:gd name="connsiteX0" fmla="*/ 7317 w 7317"/>
                    <a:gd name="connsiteY0" fmla="*/ 14866 h 14866"/>
                    <a:gd name="connsiteX1" fmla="*/ 2554 w 7317"/>
                    <a:gd name="connsiteY1" fmla="*/ 2960 h 14866"/>
                    <a:gd name="connsiteX2" fmla="*/ 7317 w 7317"/>
                    <a:gd name="connsiteY2" fmla="*/ 14866 h 14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17" h="14866">
                      <a:moveTo>
                        <a:pt x="7317" y="14866"/>
                      </a:moveTo>
                      <a:cubicBezTo>
                        <a:pt x="7317" y="14866"/>
                        <a:pt x="5039" y="6438"/>
                        <a:pt x="2554" y="2960"/>
                      </a:cubicBezTo>
                      <a:cubicBezTo>
                        <a:pt x="-5250" y="-7966"/>
                        <a:pt x="7317" y="14866"/>
                        <a:pt x="7317" y="14866"/>
                      </a:cubicBezTo>
                      <a:close/>
                    </a:path>
                  </a:pathLst>
                </a:cu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2" name="1288 Forma libre">
                  <a:extLst>
                    <a:ext uri="{FF2B5EF4-FFF2-40B4-BE49-F238E27FC236}">
                      <a16:creationId xmlns:a16="http://schemas.microsoft.com/office/drawing/2014/main" id="{ACB4C57D-6441-457A-B704-49B93B444332}"/>
                    </a:ext>
                  </a:extLst>
                </p:cNvPr>
                <p:cNvSpPr/>
                <p:nvPr/>
              </p:nvSpPr>
              <p:spPr>
                <a:xfrm>
                  <a:off x="6638879" y="5626424"/>
                  <a:ext cx="169083" cy="45719"/>
                </a:xfrm>
                <a:custGeom>
                  <a:avLst/>
                  <a:gdLst>
                    <a:gd name="connsiteX0" fmla="*/ 0 w 180975"/>
                    <a:gd name="connsiteY0" fmla="*/ 54769 h 69057"/>
                    <a:gd name="connsiteX1" fmla="*/ 21431 w 180975"/>
                    <a:gd name="connsiteY1" fmla="*/ 59532 h 69057"/>
                    <a:gd name="connsiteX2" fmla="*/ 28575 w 180975"/>
                    <a:gd name="connsiteY2" fmla="*/ 61913 h 69057"/>
                    <a:gd name="connsiteX3" fmla="*/ 47625 w 180975"/>
                    <a:gd name="connsiteY3" fmla="*/ 69057 h 69057"/>
                    <a:gd name="connsiteX4" fmla="*/ 123825 w 180975"/>
                    <a:gd name="connsiteY4" fmla="*/ 66675 h 69057"/>
                    <a:gd name="connsiteX5" fmla="*/ 130969 w 180975"/>
                    <a:gd name="connsiteY5" fmla="*/ 64294 h 69057"/>
                    <a:gd name="connsiteX6" fmla="*/ 147637 w 180975"/>
                    <a:gd name="connsiteY6" fmla="*/ 59532 h 69057"/>
                    <a:gd name="connsiteX7" fmla="*/ 154781 w 180975"/>
                    <a:gd name="connsiteY7" fmla="*/ 54769 h 69057"/>
                    <a:gd name="connsiteX8" fmla="*/ 166687 w 180975"/>
                    <a:gd name="connsiteY8" fmla="*/ 42863 h 69057"/>
                    <a:gd name="connsiteX9" fmla="*/ 176212 w 180975"/>
                    <a:gd name="connsiteY9" fmla="*/ 14288 h 69057"/>
                    <a:gd name="connsiteX10" fmla="*/ 178594 w 180975"/>
                    <a:gd name="connsiteY10" fmla="*/ 7144 h 69057"/>
                    <a:gd name="connsiteX11" fmla="*/ 180975 w 180975"/>
                    <a:gd name="connsiteY11" fmla="*/ 0 h 69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0975" h="69057">
                      <a:moveTo>
                        <a:pt x="0" y="54769"/>
                      </a:moveTo>
                      <a:cubicBezTo>
                        <a:pt x="8198" y="56408"/>
                        <a:pt x="13573" y="57287"/>
                        <a:pt x="21431" y="59532"/>
                      </a:cubicBezTo>
                      <a:cubicBezTo>
                        <a:pt x="23845" y="60222"/>
                        <a:pt x="26330" y="60791"/>
                        <a:pt x="28575" y="61913"/>
                      </a:cubicBezTo>
                      <a:cubicBezTo>
                        <a:pt x="44928" y="70089"/>
                        <a:pt x="24651" y="64461"/>
                        <a:pt x="47625" y="69057"/>
                      </a:cubicBezTo>
                      <a:cubicBezTo>
                        <a:pt x="73025" y="68263"/>
                        <a:pt x="98454" y="68125"/>
                        <a:pt x="123825" y="66675"/>
                      </a:cubicBezTo>
                      <a:cubicBezTo>
                        <a:pt x="126331" y="66532"/>
                        <a:pt x="128555" y="64984"/>
                        <a:pt x="130969" y="64294"/>
                      </a:cubicBezTo>
                      <a:cubicBezTo>
                        <a:pt x="151890" y="58317"/>
                        <a:pt x="130517" y="65239"/>
                        <a:pt x="147637" y="59532"/>
                      </a:cubicBezTo>
                      <a:cubicBezTo>
                        <a:pt x="150018" y="57944"/>
                        <a:pt x="152757" y="56793"/>
                        <a:pt x="154781" y="54769"/>
                      </a:cubicBezTo>
                      <a:cubicBezTo>
                        <a:pt x="170655" y="38895"/>
                        <a:pt x="147641" y="55561"/>
                        <a:pt x="166687" y="42863"/>
                      </a:cubicBezTo>
                      <a:lnTo>
                        <a:pt x="176212" y="14288"/>
                      </a:lnTo>
                      <a:lnTo>
                        <a:pt x="178594" y="7144"/>
                      </a:lnTo>
                      <a:lnTo>
                        <a:pt x="180975" y="0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3" name="1289 Forma libre">
                  <a:extLst>
                    <a:ext uri="{FF2B5EF4-FFF2-40B4-BE49-F238E27FC236}">
                      <a16:creationId xmlns:a16="http://schemas.microsoft.com/office/drawing/2014/main" id="{1C927A9E-80E5-40A2-8DBB-2A361FA821E2}"/>
                    </a:ext>
                  </a:extLst>
                </p:cNvPr>
                <p:cNvSpPr/>
                <p:nvPr/>
              </p:nvSpPr>
              <p:spPr>
                <a:xfrm>
                  <a:off x="6826480" y="5624651"/>
                  <a:ext cx="275722" cy="66769"/>
                </a:xfrm>
                <a:custGeom>
                  <a:avLst/>
                  <a:gdLst>
                    <a:gd name="connsiteX0" fmla="*/ 0 w 340845"/>
                    <a:gd name="connsiteY0" fmla="*/ 90487 h 178594"/>
                    <a:gd name="connsiteX1" fmla="*/ 107156 w 340845"/>
                    <a:gd name="connsiteY1" fmla="*/ 88106 h 178594"/>
                    <a:gd name="connsiteX2" fmla="*/ 121444 w 340845"/>
                    <a:gd name="connsiteY2" fmla="*/ 83344 h 178594"/>
                    <a:gd name="connsiteX3" fmla="*/ 128588 w 340845"/>
                    <a:gd name="connsiteY3" fmla="*/ 78581 h 178594"/>
                    <a:gd name="connsiteX4" fmla="*/ 142875 w 340845"/>
                    <a:gd name="connsiteY4" fmla="*/ 73819 h 178594"/>
                    <a:gd name="connsiteX5" fmla="*/ 164306 w 340845"/>
                    <a:gd name="connsiteY5" fmla="*/ 54769 h 178594"/>
                    <a:gd name="connsiteX6" fmla="*/ 169069 w 340845"/>
                    <a:gd name="connsiteY6" fmla="*/ 47625 h 178594"/>
                    <a:gd name="connsiteX7" fmla="*/ 192881 w 340845"/>
                    <a:gd name="connsiteY7" fmla="*/ 33337 h 178594"/>
                    <a:gd name="connsiteX8" fmla="*/ 207169 w 340845"/>
                    <a:gd name="connsiteY8" fmla="*/ 23812 h 178594"/>
                    <a:gd name="connsiteX9" fmla="*/ 221456 w 340845"/>
                    <a:gd name="connsiteY9" fmla="*/ 19050 h 178594"/>
                    <a:gd name="connsiteX10" fmla="*/ 228600 w 340845"/>
                    <a:gd name="connsiteY10" fmla="*/ 16669 h 178594"/>
                    <a:gd name="connsiteX11" fmla="*/ 235744 w 340845"/>
                    <a:gd name="connsiteY11" fmla="*/ 11906 h 178594"/>
                    <a:gd name="connsiteX12" fmla="*/ 250031 w 340845"/>
                    <a:gd name="connsiteY12" fmla="*/ 7144 h 178594"/>
                    <a:gd name="connsiteX13" fmla="*/ 257175 w 340845"/>
                    <a:gd name="connsiteY13" fmla="*/ 4762 h 178594"/>
                    <a:gd name="connsiteX14" fmla="*/ 264319 w 340845"/>
                    <a:gd name="connsiteY14" fmla="*/ 2381 h 178594"/>
                    <a:gd name="connsiteX15" fmla="*/ 271463 w 340845"/>
                    <a:gd name="connsiteY15" fmla="*/ 0 h 178594"/>
                    <a:gd name="connsiteX16" fmla="*/ 309563 w 340845"/>
                    <a:gd name="connsiteY16" fmla="*/ 4762 h 178594"/>
                    <a:gd name="connsiteX17" fmla="*/ 316706 w 340845"/>
                    <a:gd name="connsiteY17" fmla="*/ 9525 h 178594"/>
                    <a:gd name="connsiteX18" fmla="*/ 323850 w 340845"/>
                    <a:gd name="connsiteY18" fmla="*/ 16669 h 178594"/>
                    <a:gd name="connsiteX19" fmla="*/ 330994 w 340845"/>
                    <a:gd name="connsiteY19" fmla="*/ 30956 h 178594"/>
                    <a:gd name="connsiteX20" fmla="*/ 335756 w 340845"/>
                    <a:gd name="connsiteY20" fmla="*/ 45244 h 178594"/>
                    <a:gd name="connsiteX21" fmla="*/ 338138 w 340845"/>
                    <a:gd name="connsiteY21" fmla="*/ 52387 h 178594"/>
                    <a:gd name="connsiteX22" fmla="*/ 340519 w 340845"/>
                    <a:gd name="connsiteY22" fmla="*/ 61912 h 178594"/>
                    <a:gd name="connsiteX23" fmla="*/ 340519 w 340845"/>
                    <a:gd name="connsiteY23" fmla="*/ 178594 h 178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40845" h="178594">
                      <a:moveTo>
                        <a:pt x="0" y="90487"/>
                      </a:moveTo>
                      <a:cubicBezTo>
                        <a:pt x="35719" y="89693"/>
                        <a:pt x="71490" y="90204"/>
                        <a:pt x="107156" y="88106"/>
                      </a:cubicBezTo>
                      <a:cubicBezTo>
                        <a:pt x="112168" y="87811"/>
                        <a:pt x="121444" y="83344"/>
                        <a:pt x="121444" y="83344"/>
                      </a:cubicBezTo>
                      <a:cubicBezTo>
                        <a:pt x="123825" y="81756"/>
                        <a:pt x="125973" y="79743"/>
                        <a:pt x="128588" y="78581"/>
                      </a:cubicBezTo>
                      <a:cubicBezTo>
                        <a:pt x="133175" y="76542"/>
                        <a:pt x="142875" y="73819"/>
                        <a:pt x="142875" y="73819"/>
                      </a:cubicBezTo>
                      <a:cubicBezTo>
                        <a:pt x="159186" y="57508"/>
                        <a:pt x="151559" y="63267"/>
                        <a:pt x="164306" y="54769"/>
                      </a:cubicBezTo>
                      <a:cubicBezTo>
                        <a:pt x="165894" y="52388"/>
                        <a:pt x="166915" y="49510"/>
                        <a:pt x="169069" y="47625"/>
                      </a:cubicBezTo>
                      <a:cubicBezTo>
                        <a:pt x="181832" y="36457"/>
                        <a:pt x="181014" y="40457"/>
                        <a:pt x="192881" y="33337"/>
                      </a:cubicBezTo>
                      <a:cubicBezTo>
                        <a:pt x="197789" y="30392"/>
                        <a:pt x="201739" y="25622"/>
                        <a:pt x="207169" y="23812"/>
                      </a:cubicBezTo>
                      <a:lnTo>
                        <a:pt x="221456" y="19050"/>
                      </a:lnTo>
                      <a:lnTo>
                        <a:pt x="228600" y="16669"/>
                      </a:lnTo>
                      <a:cubicBezTo>
                        <a:pt x="230981" y="15081"/>
                        <a:pt x="233129" y="13068"/>
                        <a:pt x="235744" y="11906"/>
                      </a:cubicBezTo>
                      <a:cubicBezTo>
                        <a:pt x="240331" y="9867"/>
                        <a:pt x="245269" y="8731"/>
                        <a:pt x="250031" y="7144"/>
                      </a:cubicBezTo>
                      <a:lnTo>
                        <a:pt x="257175" y="4762"/>
                      </a:lnTo>
                      <a:lnTo>
                        <a:pt x="264319" y="2381"/>
                      </a:lnTo>
                      <a:lnTo>
                        <a:pt x="271463" y="0"/>
                      </a:lnTo>
                      <a:cubicBezTo>
                        <a:pt x="277361" y="454"/>
                        <a:pt x="299285" y="-377"/>
                        <a:pt x="309563" y="4762"/>
                      </a:cubicBezTo>
                      <a:cubicBezTo>
                        <a:pt x="312123" y="6042"/>
                        <a:pt x="314508" y="7693"/>
                        <a:pt x="316706" y="9525"/>
                      </a:cubicBezTo>
                      <a:cubicBezTo>
                        <a:pt x="319293" y="11681"/>
                        <a:pt x="321469" y="14288"/>
                        <a:pt x="323850" y="16669"/>
                      </a:cubicBezTo>
                      <a:cubicBezTo>
                        <a:pt x="332536" y="42726"/>
                        <a:pt x="318681" y="3252"/>
                        <a:pt x="330994" y="30956"/>
                      </a:cubicBezTo>
                      <a:cubicBezTo>
                        <a:pt x="333033" y="35544"/>
                        <a:pt x="334168" y="40481"/>
                        <a:pt x="335756" y="45244"/>
                      </a:cubicBezTo>
                      <a:cubicBezTo>
                        <a:pt x="336550" y="47625"/>
                        <a:pt x="337529" y="49952"/>
                        <a:pt x="338138" y="52387"/>
                      </a:cubicBezTo>
                      <a:cubicBezTo>
                        <a:pt x="338932" y="55562"/>
                        <a:pt x="340457" y="58640"/>
                        <a:pt x="340519" y="61912"/>
                      </a:cubicBezTo>
                      <a:cubicBezTo>
                        <a:pt x="341253" y="100799"/>
                        <a:pt x="340519" y="139700"/>
                        <a:pt x="340519" y="178594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4" name="1290 Forma libre">
                  <a:extLst>
                    <a:ext uri="{FF2B5EF4-FFF2-40B4-BE49-F238E27FC236}">
                      <a16:creationId xmlns:a16="http://schemas.microsoft.com/office/drawing/2014/main" id="{0AB8D6F6-298A-4905-B3C9-467E32A15593}"/>
                    </a:ext>
                  </a:extLst>
                </p:cNvPr>
                <p:cNvSpPr/>
                <p:nvPr/>
              </p:nvSpPr>
              <p:spPr>
                <a:xfrm>
                  <a:off x="6826477" y="5616441"/>
                  <a:ext cx="340674" cy="89637"/>
                </a:xfrm>
                <a:custGeom>
                  <a:avLst/>
                  <a:gdLst>
                    <a:gd name="connsiteX0" fmla="*/ 0 w 297656"/>
                    <a:gd name="connsiteY0" fmla="*/ 0 h 83344"/>
                    <a:gd name="connsiteX1" fmla="*/ 14288 w 297656"/>
                    <a:gd name="connsiteY1" fmla="*/ 7144 h 83344"/>
                    <a:gd name="connsiteX2" fmla="*/ 21431 w 297656"/>
                    <a:gd name="connsiteY2" fmla="*/ 11906 h 83344"/>
                    <a:gd name="connsiteX3" fmla="*/ 30956 w 297656"/>
                    <a:gd name="connsiteY3" fmla="*/ 16669 h 83344"/>
                    <a:gd name="connsiteX4" fmla="*/ 45244 w 297656"/>
                    <a:gd name="connsiteY4" fmla="*/ 26194 h 83344"/>
                    <a:gd name="connsiteX5" fmla="*/ 57150 w 297656"/>
                    <a:gd name="connsiteY5" fmla="*/ 28575 h 83344"/>
                    <a:gd name="connsiteX6" fmla="*/ 66675 w 297656"/>
                    <a:gd name="connsiteY6" fmla="*/ 30956 h 83344"/>
                    <a:gd name="connsiteX7" fmla="*/ 92869 w 297656"/>
                    <a:gd name="connsiteY7" fmla="*/ 35719 h 83344"/>
                    <a:gd name="connsiteX8" fmla="*/ 100013 w 297656"/>
                    <a:gd name="connsiteY8" fmla="*/ 38100 h 83344"/>
                    <a:gd name="connsiteX9" fmla="*/ 111919 w 297656"/>
                    <a:gd name="connsiteY9" fmla="*/ 42863 h 83344"/>
                    <a:gd name="connsiteX10" fmla="*/ 133350 w 297656"/>
                    <a:gd name="connsiteY10" fmla="*/ 45244 h 83344"/>
                    <a:gd name="connsiteX11" fmla="*/ 140494 w 297656"/>
                    <a:gd name="connsiteY11" fmla="*/ 47625 h 83344"/>
                    <a:gd name="connsiteX12" fmla="*/ 152400 w 297656"/>
                    <a:gd name="connsiteY12" fmla="*/ 52388 h 83344"/>
                    <a:gd name="connsiteX13" fmla="*/ 166688 w 297656"/>
                    <a:gd name="connsiteY13" fmla="*/ 54769 h 83344"/>
                    <a:gd name="connsiteX14" fmla="*/ 176213 w 297656"/>
                    <a:gd name="connsiteY14" fmla="*/ 57150 h 83344"/>
                    <a:gd name="connsiteX15" fmla="*/ 226219 w 297656"/>
                    <a:gd name="connsiteY15" fmla="*/ 61913 h 83344"/>
                    <a:gd name="connsiteX16" fmla="*/ 235744 w 297656"/>
                    <a:gd name="connsiteY16" fmla="*/ 64294 h 83344"/>
                    <a:gd name="connsiteX17" fmla="*/ 245269 w 297656"/>
                    <a:gd name="connsiteY17" fmla="*/ 69056 h 83344"/>
                    <a:gd name="connsiteX18" fmla="*/ 264319 w 297656"/>
                    <a:gd name="connsiteY18" fmla="*/ 73819 h 83344"/>
                    <a:gd name="connsiteX19" fmla="*/ 278606 w 297656"/>
                    <a:gd name="connsiteY19" fmla="*/ 78581 h 83344"/>
                    <a:gd name="connsiteX20" fmla="*/ 292894 w 297656"/>
                    <a:gd name="connsiteY20" fmla="*/ 83344 h 83344"/>
                    <a:gd name="connsiteX21" fmla="*/ 297656 w 297656"/>
                    <a:gd name="connsiteY21" fmla="*/ 83344 h 83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7656" h="83344">
                      <a:moveTo>
                        <a:pt x="0" y="0"/>
                      </a:moveTo>
                      <a:cubicBezTo>
                        <a:pt x="4763" y="2381"/>
                        <a:pt x="9633" y="4558"/>
                        <a:pt x="14288" y="7144"/>
                      </a:cubicBezTo>
                      <a:cubicBezTo>
                        <a:pt x="16789" y="8534"/>
                        <a:pt x="18946" y="10486"/>
                        <a:pt x="21431" y="11906"/>
                      </a:cubicBezTo>
                      <a:cubicBezTo>
                        <a:pt x="24513" y="13667"/>
                        <a:pt x="27912" y="14843"/>
                        <a:pt x="30956" y="16669"/>
                      </a:cubicBezTo>
                      <a:cubicBezTo>
                        <a:pt x="35864" y="19614"/>
                        <a:pt x="39631" y="25072"/>
                        <a:pt x="45244" y="26194"/>
                      </a:cubicBezTo>
                      <a:cubicBezTo>
                        <a:pt x="49213" y="26988"/>
                        <a:pt x="53199" y="27697"/>
                        <a:pt x="57150" y="28575"/>
                      </a:cubicBezTo>
                      <a:cubicBezTo>
                        <a:pt x="60345" y="29285"/>
                        <a:pt x="63466" y="30314"/>
                        <a:pt x="66675" y="30956"/>
                      </a:cubicBezTo>
                      <a:cubicBezTo>
                        <a:pt x="77276" y="33076"/>
                        <a:pt x="82665" y="33168"/>
                        <a:pt x="92869" y="35719"/>
                      </a:cubicBezTo>
                      <a:cubicBezTo>
                        <a:pt x="95304" y="36328"/>
                        <a:pt x="97663" y="37219"/>
                        <a:pt x="100013" y="38100"/>
                      </a:cubicBezTo>
                      <a:cubicBezTo>
                        <a:pt x="104015" y="39601"/>
                        <a:pt x="107739" y="41967"/>
                        <a:pt x="111919" y="42863"/>
                      </a:cubicBezTo>
                      <a:cubicBezTo>
                        <a:pt x="118947" y="44369"/>
                        <a:pt x="126206" y="44450"/>
                        <a:pt x="133350" y="45244"/>
                      </a:cubicBezTo>
                      <a:cubicBezTo>
                        <a:pt x="135731" y="46038"/>
                        <a:pt x="138144" y="46744"/>
                        <a:pt x="140494" y="47625"/>
                      </a:cubicBezTo>
                      <a:cubicBezTo>
                        <a:pt x="144496" y="49126"/>
                        <a:pt x="148276" y="51263"/>
                        <a:pt x="152400" y="52388"/>
                      </a:cubicBezTo>
                      <a:cubicBezTo>
                        <a:pt x="157058" y="53658"/>
                        <a:pt x="161953" y="53822"/>
                        <a:pt x="166688" y="54769"/>
                      </a:cubicBezTo>
                      <a:cubicBezTo>
                        <a:pt x="169897" y="55411"/>
                        <a:pt x="172964" y="56760"/>
                        <a:pt x="176213" y="57150"/>
                      </a:cubicBezTo>
                      <a:cubicBezTo>
                        <a:pt x="192838" y="59145"/>
                        <a:pt x="209550" y="60325"/>
                        <a:pt x="226219" y="61913"/>
                      </a:cubicBezTo>
                      <a:cubicBezTo>
                        <a:pt x="229394" y="62707"/>
                        <a:pt x="232680" y="63145"/>
                        <a:pt x="235744" y="64294"/>
                      </a:cubicBezTo>
                      <a:cubicBezTo>
                        <a:pt x="239068" y="65540"/>
                        <a:pt x="241901" y="67933"/>
                        <a:pt x="245269" y="69056"/>
                      </a:cubicBezTo>
                      <a:cubicBezTo>
                        <a:pt x="251479" y="71126"/>
                        <a:pt x="258109" y="71749"/>
                        <a:pt x="264319" y="73819"/>
                      </a:cubicBezTo>
                      <a:lnTo>
                        <a:pt x="278606" y="78581"/>
                      </a:lnTo>
                      <a:lnTo>
                        <a:pt x="292894" y="83344"/>
                      </a:lnTo>
                      <a:lnTo>
                        <a:pt x="297656" y="83344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5" name="1291 Forma libre">
                  <a:extLst>
                    <a:ext uri="{FF2B5EF4-FFF2-40B4-BE49-F238E27FC236}">
                      <a16:creationId xmlns:a16="http://schemas.microsoft.com/office/drawing/2014/main" id="{97215B86-1E0A-47B9-B5AB-9D892341AA4A}"/>
                    </a:ext>
                  </a:extLst>
                </p:cNvPr>
                <p:cNvSpPr/>
                <p:nvPr/>
              </p:nvSpPr>
              <p:spPr>
                <a:xfrm>
                  <a:off x="6812075" y="5624428"/>
                  <a:ext cx="115217" cy="201643"/>
                </a:xfrm>
                <a:custGeom>
                  <a:avLst/>
                  <a:gdLst>
                    <a:gd name="connsiteX0" fmla="*/ 0 w 133352"/>
                    <a:gd name="connsiteY0" fmla="*/ 0 h 240506"/>
                    <a:gd name="connsiteX1" fmla="*/ 9525 w 133352"/>
                    <a:gd name="connsiteY1" fmla="*/ 11906 h 240506"/>
                    <a:gd name="connsiteX2" fmla="*/ 23813 w 133352"/>
                    <a:gd name="connsiteY2" fmla="*/ 21431 h 240506"/>
                    <a:gd name="connsiteX3" fmla="*/ 30957 w 133352"/>
                    <a:gd name="connsiteY3" fmla="*/ 35719 h 240506"/>
                    <a:gd name="connsiteX4" fmla="*/ 38100 w 133352"/>
                    <a:gd name="connsiteY4" fmla="*/ 40481 h 240506"/>
                    <a:gd name="connsiteX5" fmla="*/ 45244 w 133352"/>
                    <a:gd name="connsiteY5" fmla="*/ 54769 h 240506"/>
                    <a:gd name="connsiteX6" fmla="*/ 52388 w 133352"/>
                    <a:gd name="connsiteY6" fmla="*/ 61913 h 240506"/>
                    <a:gd name="connsiteX7" fmla="*/ 61913 w 133352"/>
                    <a:gd name="connsiteY7" fmla="*/ 76200 h 240506"/>
                    <a:gd name="connsiteX8" fmla="*/ 64294 w 133352"/>
                    <a:gd name="connsiteY8" fmla="*/ 83344 h 240506"/>
                    <a:gd name="connsiteX9" fmla="*/ 78582 w 133352"/>
                    <a:gd name="connsiteY9" fmla="*/ 90488 h 240506"/>
                    <a:gd name="connsiteX10" fmla="*/ 92869 w 133352"/>
                    <a:gd name="connsiteY10" fmla="*/ 97631 h 240506"/>
                    <a:gd name="connsiteX11" fmla="*/ 102394 w 133352"/>
                    <a:gd name="connsiteY11" fmla="*/ 119063 h 240506"/>
                    <a:gd name="connsiteX12" fmla="*/ 109538 w 133352"/>
                    <a:gd name="connsiteY12" fmla="*/ 142875 h 240506"/>
                    <a:gd name="connsiteX13" fmla="*/ 111919 w 133352"/>
                    <a:gd name="connsiteY13" fmla="*/ 159544 h 240506"/>
                    <a:gd name="connsiteX14" fmla="*/ 114300 w 133352"/>
                    <a:gd name="connsiteY14" fmla="*/ 166688 h 240506"/>
                    <a:gd name="connsiteX15" fmla="*/ 119063 w 133352"/>
                    <a:gd name="connsiteY15" fmla="*/ 185738 h 240506"/>
                    <a:gd name="connsiteX16" fmla="*/ 123825 w 133352"/>
                    <a:gd name="connsiteY16" fmla="*/ 200025 h 240506"/>
                    <a:gd name="connsiteX17" fmla="*/ 128588 w 133352"/>
                    <a:gd name="connsiteY17" fmla="*/ 223838 h 240506"/>
                    <a:gd name="connsiteX18" fmla="*/ 133350 w 133352"/>
                    <a:gd name="connsiteY18" fmla="*/ 240506 h 240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3352" h="240506">
                      <a:moveTo>
                        <a:pt x="0" y="0"/>
                      </a:moveTo>
                      <a:cubicBezTo>
                        <a:pt x="3175" y="3969"/>
                        <a:pt x="5747" y="8506"/>
                        <a:pt x="9525" y="11906"/>
                      </a:cubicBezTo>
                      <a:cubicBezTo>
                        <a:pt x="13780" y="15735"/>
                        <a:pt x="23813" y="21431"/>
                        <a:pt x="23813" y="21431"/>
                      </a:cubicBezTo>
                      <a:cubicBezTo>
                        <a:pt x="25750" y="27243"/>
                        <a:pt x="26340" y="31102"/>
                        <a:pt x="30957" y="35719"/>
                      </a:cubicBezTo>
                      <a:cubicBezTo>
                        <a:pt x="32980" y="37742"/>
                        <a:pt x="35719" y="38894"/>
                        <a:pt x="38100" y="40481"/>
                      </a:cubicBezTo>
                      <a:cubicBezTo>
                        <a:pt x="40487" y="47639"/>
                        <a:pt x="40116" y="48616"/>
                        <a:pt x="45244" y="54769"/>
                      </a:cubicBezTo>
                      <a:cubicBezTo>
                        <a:pt x="47400" y="57356"/>
                        <a:pt x="50320" y="59255"/>
                        <a:pt x="52388" y="61913"/>
                      </a:cubicBezTo>
                      <a:cubicBezTo>
                        <a:pt x="55902" y="66431"/>
                        <a:pt x="61913" y="76200"/>
                        <a:pt x="61913" y="76200"/>
                      </a:cubicBezTo>
                      <a:cubicBezTo>
                        <a:pt x="62707" y="78581"/>
                        <a:pt x="62726" y="81384"/>
                        <a:pt x="64294" y="83344"/>
                      </a:cubicBezTo>
                      <a:cubicBezTo>
                        <a:pt x="68841" y="89028"/>
                        <a:pt x="72833" y="87613"/>
                        <a:pt x="78582" y="90488"/>
                      </a:cubicBezTo>
                      <a:cubicBezTo>
                        <a:pt x="97039" y="99717"/>
                        <a:pt x="74918" y="91648"/>
                        <a:pt x="92869" y="97631"/>
                      </a:cubicBezTo>
                      <a:cubicBezTo>
                        <a:pt x="100417" y="108952"/>
                        <a:pt x="96727" y="102059"/>
                        <a:pt x="102394" y="119063"/>
                      </a:cubicBezTo>
                      <a:cubicBezTo>
                        <a:pt x="105005" y="126895"/>
                        <a:pt x="108054" y="134713"/>
                        <a:pt x="109538" y="142875"/>
                      </a:cubicBezTo>
                      <a:cubicBezTo>
                        <a:pt x="110542" y="148397"/>
                        <a:pt x="110818" y="154040"/>
                        <a:pt x="111919" y="159544"/>
                      </a:cubicBezTo>
                      <a:cubicBezTo>
                        <a:pt x="112411" y="162005"/>
                        <a:pt x="113640" y="164266"/>
                        <a:pt x="114300" y="166688"/>
                      </a:cubicBezTo>
                      <a:cubicBezTo>
                        <a:pt x="116022" y="173003"/>
                        <a:pt x="116993" y="179528"/>
                        <a:pt x="119063" y="185738"/>
                      </a:cubicBezTo>
                      <a:cubicBezTo>
                        <a:pt x="120650" y="190500"/>
                        <a:pt x="123000" y="195073"/>
                        <a:pt x="123825" y="200025"/>
                      </a:cubicBezTo>
                      <a:cubicBezTo>
                        <a:pt x="125434" y="209675"/>
                        <a:pt x="125925" y="214960"/>
                        <a:pt x="128588" y="223838"/>
                      </a:cubicBezTo>
                      <a:cubicBezTo>
                        <a:pt x="133601" y="240549"/>
                        <a:pt x="133350" y="232841"/>
                        <a:pt x="133350" y="240506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6" name="1292 Forma libre">
                  <a:extLst>
                    <a:ext uri="{FF2B5EF4-FFF2-40B4-BE49-F238E27FC236}">
                      <a16:creationId xmlns:a16="http://schemas.microsoft.com/office/drawing/2014/main" id="{4D9A60EA-7C20-4FC9-8FC6-811EE448A62A}"/>
                    </a:ext>
                  </a:extLst>
                </p:cNvPr>
                <p:cNvSpPr/>
                <p:nvPr/>
              </p:nvSpPr>
              <p:spPr>
                <a:xfrm>
                  <a:off x="6812075" y="5624425"/>
                  <a:ext cx="189282" cy="157375"/>
                </a:xfrm>
                <a:custGeom>
                  <a:avLst/>
                  <a:gdLst>
                    <a:gd name="connsiteX0" fmla="*/ 0 w 219075"/>
                    <a:gd name="connsiteY0" fmla="*/ 0 h 147639"/>
                    <a:gd name="connsiteX1" fmla="*/ 21432 w 219075"/>
                    <a:gd name="connsiteY1" fmla="*/ 4763 h 147639"/>
                    <a:gd name="connsiteX2" fmla="*/ 35719 w 219075"/>
                    <a:gd name="connsiteY2" fmla="*/ 14288 h 147639"/>
                    <a:gd name="connsiteX3" fmla="*/ 45244 w 219075"/>
                    <a:gd name="connsiteY3" fmla="*/ 21431 h 147639"/>
                    <a:gd name="connsiteX4" fmla="*/ 52388 w 219075"/>
                    <a:gd name="connsiteY4" fmla="*/ 23813 h 147639"/>
                    <a:gd name="connsiteX5" fmla="*/ 59532 w 219075"/>
                    <a:gd name="connsiteY5" fmla="*/ 28575 h 147639"/>
                    <a:gd name="connsiteX6" fmla="*/ 76200 w 219075"/>
                    <a:gd name="connsiteY6" fmla="*/ 40481 h 147639"/>
                    <a:gd name="connsiteX7" fmla="*/ 85725 w 219075"/>
                    <a:gd name="connsiteY7" fmla="*/ 45244 h 147639"/>
                    <a:gd name="connsiteX8" fmla="*/ 92869 w 219075"/>
                    <a:gd name="connsiteY8" fmla="*/ 50006 h 147639"/>
                    <a:gd name="connsiteX9" fmla="*/ 100013 w 219075"/>
                    <a:gd name="connsiteY9" fmla="*/ 52388 h 147639"/>
                    <a:gd name="connsiteX10" fmla="*/ 107157 w 219075"/>
                    <a:gd name="connsiteY10" fmla="*/ 57150 h 147639"/>
                    <a:gd name="connsiteX11" fmla="*/ 121444 w 219075"/>
                    <a:gd name="connsiteY11" fmla="*/ 61913 h 147639"/>
                    <a:gd name="connsiteX12" fmla="*/ 128588 w 219075"/>
                    <a:gd name="connsiteY12" fmla="*/ 69056 h 147639"/>
                    <a:gd name="connsiteX13" fmla="*/ 135732 w 219075"/>
                    <a:gd name="connsiteY13" fmla="*/ 73819 h 147639"/>
                    <a:gd name="connsiteX14" fmla="*/ 147638 w 219075"/>
                    <a:gd name="connsiteY14" fmla="*/ 88106 h 147639"/>
                    <a:gd name="connsiteX15" fmla="*/ 154782 w 219075"/>
                    <a:gd name="connsiteY15" fmla="*/ 102394 h 147639"/>
                    <a:gd name="connsiteX16" fmla="*/ 159544 w 219075"/>
                    <a:gd name="connsiteY16" fmla="*/ 111919 h 147639"/>
                    <a:gd name="connsiteX17" fmla="*/ 169069 w 219075"/>
                    <a:gd name="connsiteY17" fmla="*/ 119063 h 147639"/>
                    <a:gd name="connsiteX18" fmla="*/ 180975 w 219075"/>
                    <a:gd name="connsiteY18" fmla="*/ 133350 h 147639"/>
                    <a:gd name="connsiteX19" fmla="*/ 195263 w 219075"/>
                    <a:gd name="connsiteY19" fmla="*/ 142875 h 147639"/>
                    <a:gd name="connsiteX20" fmla="*/ 202407 w 219075"/>
                    <a:gd name="connsiteY20" fmla="*/ 145256 h 147639"/>
                    <a:gd name="connsiteX21" fmla="*/ 219075 w 219075"/>
                    <a:gd name="connsiteY21" fmla="*/ 147638 h 147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9075" h="147639">
                      <a:moveTo>
                        <a:pt x="0" y="0"/>
                      </a:moveTo>
                      <a:cubicBezTo>
                        <a:pt x="3883" y="647"/>
                        <a:pt x="16405" y="1970"/>
                        <a:pt x="21432" y="4763"/>
                      </a:cubicBezTo>
                      <a:cubicBezTo>
                        <a:pt x="26435" y="7543"/>
                        <a:pt x="31140" y="10854"/>
                        <a:pt x="35719" y="14288"/>
                      </a:cubicBezTo>
                      <a:cubicBezTo>
                        <a:pt x="38894" y="16669"/>
                        <a:pt x="41798" y="19462"/>
                        <a:pt x="45244" y="21431"/>
                      </a:cubicBezTo>
                      <a:cubicBezTo>
                        <a:pt x="47423" y="22676"/>
                        <a:pt x="50143" y="22690"/>
                        <a:pt x="52388" y="23813"/>
                      </a:cubicBezTo>
                      <a:cubicBezTo>
                        <a:pt x="54948" y="25093"/>
                        <a:pt x="57203" y="26912"/>
                        <a:pt x="59532" y="28575"/>
                      </a:cubicBezTo>
                      <a:cubicBezTo>
                        <a:pt x="64647" y="32228"/>
                        <a:pt x="70585" y="37273"/>
                        <a:pt x="76200" y="40481"/>
                      </a:cubicBezTo>
                      <a:cubicBezTo>
                        <a:pt x="79282" y="42242"/>
                        <a:pt x="82643" y="43483"/>
                        <a:pt x="85725" y="45244"/>
                      </a:cubicBezTo>
                      <a:cubicBezTo>
                        <a:pt x="88210" y="46664"/>
                        <a:pt x="90309" y="48726"/>
                        <a:pt x="92869" y="50006"/>
                      </a:cubicBezTo>
                      <a:cubicBezTo>
                        <a:pt x="95114" y="51129"/>
                        <a:pt x="97768" y="51265"/>
                        <a:pt x="100013" y="52388"/>
                      </a:cubicBezTo>
                      <a:cubicBezTo>
                        <a:pt x="102573" y="53668"/>
                        <a:pt x="104542" y="55988"/>
                        <a:pt x="107157" y="57150"/>
                      </a:cubicBezTo>
                      <a:cubicBezTo>
                        <a:pt x="111744" y="59189"/>
                        <a:pt x="121444" y="61913"/>
                        <a:pt x="121444" y="61913"/>
                      </a:cubicBezTo>
                      <a:cubicBezTo>
                        <a:pt x="123825" y="64294"/>
                        <a:pt x="126001" y="66900"/>
                        <a:pt x="128588" y="69056"/>
                      </a:cubicBezTo>
                      <a:cubicBezTo>
                        <a:pt x="130787" y="70888"/>
                        <a:pt x="133900" y="71620"/>
                        <a:pt x="135732" y="73819"/>
                      </a:cubicBezTo>
                      <a:cubicBezTo>
                        <a:pt x="150835" y="91944"/>
                        <a:pt x="130235" y="76505"/>
                        <a:pt x="147638" y="88106"/>
                      </a:cubicBezTo>
                      <a:cubicBezTo>
                        <a:pt x="152004" y="101205"/>
                        <a:pt x="147395" y="89467"/>
                        <a:pt x="154782" y="102394"/>
                      </a:cubicBezTo>
                      <a:cubicBezTo>
                        <a:pt x="156543" y="105476"/>
                        <a:pt x="157234" y="109224"/>
                        <a:pt x="159544" y="111919"/>
                      </a:cubicBezTo>
                      <a:cubicBezTo>
                        <a:pt x="162127" y="114932"/>
                        <a:pt x="166263" y="116257"/>
                        <a:pt x="169069" y="119063"/>
                      </a:cubicBezTo>
                      <a:cubicBezTo>
                        <a:pt x="182822" y="132815"/>
                        <a:pt x="163428" y="119702"/>
                        <a:pt x="180975" y="133350"/>
                      </a:cubicBezTo>
                      <a:cubicBezTo>
                        <a:pt x="185493" y="136864"/>
                        <a:pt x="189833" y="141065"/>
                        <a:pt x="195263" y="142875"/>
                      </a:cubicBezTo>
                      <a:cubicBezTo>
                        <a:pt x="197644" y="143669"/>
                        <a:pt x="199957" y="144711"/>
                        <a:pt x="202407" y="145256"/>
                      </a:cubicBezTo>
                      <a:cubicBezTo>
                        <a:pt x="213712" y="147769"/>
                        <a:pt x="212485" y="147638"/>
                        <a:pt x="219075" y="147638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7" name="1293 Forma libre">
                  <a:extLst>
                    <a:ext uri="{FF2B5EF4-FFF2-40B4-BE49-F238E27FC236}">
                      <a16:creationId xmlns:a16="http://schemas.microsoft.com/office/drawing/2014/main" id="{6AD0C7F5-D309-4925-90E8-8EFF8C39BFD0}"/>
                    </a:ext>
                  </a:extLst>
                </p:cNvPr>
                <p:cNvSpPr/>
                <p:nvPr/>
              </p:nvSpPr>
              <p:spPr>
                <a:xfrm>
                  <a:off x="6429016" y="5660184"/>
                  <a:ext cx="125883" cy="457083"/>
                </a:xfrm>
                <a:custGeom>
                  <a:avLst/>
                  <a:gdLst>
                    <a:gd name="connsiteX0" fmla="*/ 61912 w 97631"/>
                    <a:gd name="connsiteY0" fmla="*/ 2381 h 395287"/>
                    <a:gd name="connsiteX1" fmla="*/ 73819 w 97631"/>
                    <a:gd name="connsiteY1" fmla="*/ 0 h 395287"/>
                    <a:gd name="connsiteX2" fmla="*/ 90487 w 97631"/>
                    <a:gd name="connsiteY2" fmla="*/ 4762 h 395287"/>
                    <a:gd name="connsiteX3" fmla="*/ 95250 w 97631"/>
                    <a:gd name="connsiteY3" fmla="*/ 11906 h 395287"/>
                    <a:gd name="connsiteX4" fmla="*/ 97631 w 97631"/>
                    <a:gd name="connsiteY4" fmla="*/ 28575 h 395287"/>
                    <a:gd name="connsiteX5" fmla="*/ 95250 w 97631"/>
                    <a:gd name="connsiteY5" fmla="*/ 97631 h 395287"/>
                    <a:gd name="connsiteX6" fmla="*/ 88106 w 97631"/>
                    <a:gd name="connsiteY6" fmla="*/ 123825 h 395287"/>
                    <a:gd name="connsiteX7" fmla="*/ 83344 w 97631"/>
                    <a:gd name="connsiteY7" fmla="*/ 142875 h 395287"/>
                    <a:gd name="connsiteX8" fmla="*/ 76200 w 97631"/>
                    <a:gd name="connsiteY8" fmla="*/ 159544 h 395287"/>
                    <a:gd name="connsiteX9" fmla="*/ 71437 w 97631"/>
                    <a:gd name="connsiteY9" fmla="*/ 169069 h 395287"/>
                    <a:gd name="connsiteX10" fmla="*/ 61912 w 97631"/>
                    <a:gd name="connsiteY10" fmla="*/ 192881 h 395287"/>
                    <a:gd name="connsiteX11" fmla="*/ 59531 w 97631"/>
                    <a:gd name="connsiteY11" fmla="*/ 202406 h 395287"/>
                    <a:gd name="connsiteX12" fmla="*/ 54769 w 97631"/>
                    <a:gd name="connsiteY12" fmla="*/ 216694 h 395287"/>
                    <a:gd name="connsiteX13" fmla="*/ 52387 w 97631"/>
                    <a:gd name="connsiteY13" fmla="*/ 230981 h 395287"/>
                    <a:gd name="connsiteX14" fmla="*/ 50006 w 97631"/>
                    <a:gd name="connsiteY14" fmla="*/ 240506 h 395287"/>
                    <a:gd name="connsiteX15" fmla="*/ 47625 w 97631"/>
                    <a:gd name="connsiteY15" fmla="*/ 252412 h 395287"/>
                    <a:gd name="connsiteX16" fmla="*/ 45244 w 97631"/>
                    <a:gd name="connsiteY16" fmla="*/ 280987 h 395287"/>
                    <a:gd name="connsiteX17" fmla="*/ 35719 w 97631"/>
                    <a:gd name="connsiteY17" fmla="*/ 304800 h 395287"/>
                    <a:gd name="connsiteX18" fmla="*/ 26194 w 97631"/>
                    <a:gd name="connsiteY18" fmla="*/ 319087 h 395287"/>
                    <a:gd name="connsiteX19" fmla="*/ 23812 w 97631"/>
                    <a:gd name="connsiteY19" fmla="*/ 326231 h 395287"/>
                    <a:gd name="connsiteX20" fmla="*/ 21431 w 97631"/>
                    <a:gd name="connsiteY20" fmla="*/ 335756 h 395287"/>
                    <a:gd name="connsiteX21" fmla="*/ 14287 w 97631"/>
                    <a:gd name="connsiteY21" fmla="*/ 345281 h 395287"/>
                    <a:gd name="connsiteX22" fmla="*/ 4762 w 97631"/>
                    <a:gd name="connsiteY22" fmla="*/ 378619 h 395287"/>
                    <a:gd name="connsiteX23" fmla="*/ 2381 w 97631"/>
                    <a:gd name="connsiteY23" fmla="*/ 385762 h 395287"/>
                    <a:gd name="connsiteX24" fmla="*/ 0 w 97631"/>
                    <a:gd name="connsiteY24" fmla="*/ 395287 h 39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7631" h="395287">
                      <a:moveTo>
                        <a:pt x="61912" y="2381"/>
                      </a:moveTo>
                      <a:cubicBezTo>
                        <a:pt x="65881" y="1587"/>
                        <a:pt x="69771" y="0"/>
                        <a:pt x="73819" y="0"/>
                      </a:cubicBezTo>
                      <a:cubicBezTo>
                        <a:pt x="76810" y="0"/>
                        <a:pt x="87117" y="3639"/>
                        <a:pt x="90487" y="4762"/>
                      </a:cubicBezTo>
                      <a:cubicBezTo>
                        <a:pt x="92075" y="7143"/>
                        <a:pt x="94428" y="9165"/>
                        <a:pt x="95250" y="11906"/>
                      </a:cubicBezTo>
                      <a:cubicBezTo>
                        <a:pt x="96863" y="17282"/>
                        <a:pt x="97631" y="22962"/>
                        <a:pt x="97631" y="28575"/>
                      </a:cubicBezTo>
                      <a:cubicBezTo>
                        <a:pt x="97631" y="51607"/>
                        <a:pt x="96602" y="74638"/>
                        <a:pt x="95250" y="97631"/>
                      </a:cubicBezTo>
                      <a:cubicBezTo>
                        <a:pt x="94616" y="108407"/>
                        <a:pt x="90760" y="113206"/>
                        <a:pt x="88106" y="123825"/>
                      </a:cubicBezTo>
                      <a:cubicBezTo>
                        <a:pt x="86519" y="130175"/>
                        <a:pt x="86271" y="137021"/>
                        <a:pt x="83344" y="142875"/>
                      </a:cubicBezTo>
                      <a:cubicBezTo>
                        <a:pt x="67547" y="174465"/>
                        <a:pt x="86712" y="135017"/>
                        <a:pt x="76200" y="159544"/>
                      </a:cubicBezTo>
                      <a:cubicBezTo>
                        <a:pt x="74802" y="162807"/>
                        <a:pt x="72755" y="165773"/>
                        <a:pt x="71437" y="169069"/>
                      </a:cubicBezTo>
                      <a:cubicBezTo>
                        <a:pt x="59667" y="198494"/>
                        <a:pt x="73082" y="170543"/>
                        <a:pt x="61912" y="192881"/>
                      </a:cubicBezTo>
                      <a:cubicBezTo>
                        <a:pt x="61118" y="196056"/>
                        <a:pt x="60471" y="199271"/>
                        <a:pt x="59531" y="202406"/>
                      </a:cubicBezTo>
                      <a:cubicBezTo>
                        <a:pt x="58089" y="207215"/>
                        <a:pt x="55595" y="211742"/>
                        <a:pt x="54769" y="216694"/>
                      </a:cubicBezTo>
                      <a:cubicBezTo>
                        <a:pt x="53975" y="221456"/>
                        <a:pt x="53334" y="226247"/>
                        <a:pt x="52387" y="230981"/>
                      </a:cubicBezTo>
                      <a:cubicBezTo>
                        <a:pt x="51745" y="234190"/>
                        <a:pt x="50716" y="237311"/>
                        <a:pt x="50006" y="240506"/>
                      </a:cubicBezTo>
                      <a:cubicBezTo>
                        <a:pt x="49128" y="244457"/>
                        <a:pt x="48419" y="248443"/>
                        <a:pt x="47625" y="252412"/>
                      </a:cubicBezTo>
                      <a:cubicBezTo>
                        <a:pt x="46831" y="261937"/>
                        <a:pt x="46815" y="271559"/>
                        <a:pt x="45244" y="280987"/>
                      </a:cubicBezTo>
                      <a:cubicBezTo>
                        <a:pt x="44196" y="287274"/>
                        <a:pt x="39305" y="298822"/>
                        <a:pt x="35719" y="304800"/>
                      </a:cubicBezTo>
                      <a:cubicBezTo>
                        <a:pt x="32774" y="309708"/>
                        <a:pt x="28004" y="313657"/>
                        <a:pt x="26194" y="319087"/>
                      </a:cubicBezTo>
                      <a:cubicBezTo>
                        <a:pt x="25400" y="321468"/>
                        <a:pt x="24502" y="323817"/>
                        <a:pt x="23812" y="326231"/>
                      </a:cubicBezTo>
                      <a:cubicBezTo>
                        <a:pt x="22913" y="329378"/>
                        <a:pt x="22895" y="332829"/>
                        <a:pt x="21431" y="335756"/>
                      </a:cubicBezTo>
                      <a:cubicBezTo>
                        <a:pt x="19656" y="339306"/>
                        <a:pt x="16668" y="342106"/>
                        <a:pt x="14287" y="345281"/>
                      </a:cubicBezTo>
                      <a:cubicBezTo>
                        <a:pt x="8307" y="369204"/>
                        <a:pt x="11595" y="358120"/>
                        <a:pt x="4762" y="378619"/>
                      </a:cubicBezTo>
                      <a:cubicBezTo>
                        <a:pt x="3968" y="381000"/>
                        <a:pt x="2990" y="383327"/>
                        <a:pt x="2381" y="385762"/>
                      </a:cubicBezTo>
                      <a:lnTo>
                        <a:pt x="0" y="395287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76" name="Freeform 59">
                <a:extLst>
                  <a:ext uri="{FF2B5EF4-FFF2-40B4-BE49-F238E27FC236}">
                    <a16:creationId xmlns:a16="http://schemas.microsoft.com/office/drawing/2014/main" id="{92EB5CAE-DF5A-42FA-86C8-B31F124E37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8894" y="3532106"/>
                <a:ext cx="39502" cy="91542"/>
              </a:xfrm>
              <a:custGeom>
                <a:avLst/>
                <a:gdLst>
                  <a:gd name="T0" fmla="*/ 0 w 1"/>
                  <a:gd name="T1" fmla="*/ 2147483647 h 23"/>
                  <a:gd name="T2" fmla="*/ 0 w 1"/>
                  <a:gd name="T3" fmla="*/ 0 h 23"/>
                  <a:gd name="T4" fmla="*/ 0 60000 65536"/>
                  <a:gd name="T5" fmla="*/ 0 60000 65536"/>
                  <a:gd name="T6" fmla="*/ 0 w 1"/>
                  <a:gd name="T7" fmla="*/ 0 h 23"/>
                  <a:gd name="T8" fmla="*/ 0 w 1"/>
                  <a:gd name="T9" fmla="*/ 23 h 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3">
                    <a:moveTo>
                      <a:pt x="0" y="23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77" name="1223 Forma libre">
                <a:extLst>
                  <a:ext uri="{FF2B5EF4-FFF2-40B4-BE49-F238E27FC236}">
                    <a16:creationId xmlns:a16="http://schemas.microsoft.com/office/drawing/2014/main" id="{A8C22405-10C8-4F81-ACD6-CB3227C8CDBF}"/>
                  </a:ext>
                </a:extLst>
              </p:cNvPr>
              <p:cNvSpPr/>
              <p:nvPr/>
            </p:nvSpPr>
            <p:spPr>
              <a:xfrm>
                <a:off x="4178581" y="3494196"/>
                <a:ext cx="49378" cy="95836"/>
              </a:xfrm>
              <a:custGeom>
                <a:avLst/>
                <a:gdLst>
                  <a:gd name="connsiteX0" fmla="*/ 57150 w 57150"/>
                  <a:gd name="connsiteY0" fmla="*/ 0 h 114306"/>
                  <a:gd name="connsiteX1" fmla="*/ 50007 w 57150"/>
                  <a:gd name="connsiteY1" fmla="*/ 11907 h 114306"/>
                  <a:gd name="connsiteX2" fmla="*/ 45244 w 57150"/>
                  <a:gd name="connsiteY2" fmla="*/ 26194 h 114306"/>
                  <a:gd name="connsiteX3" fmla="*/ 35719 w 57150"/>
                  <a:gd name="connsiteY3" fmla="*/ 54769 h 114306"/>
                  <a:gd name="connsiteX4" fmla="*/ 33338 w 57150"/>
                  <a:gd name="connsiteY4" fmla="*/ 61913 h 114306"/>
                  <a:gd name="connsiteX5" fmla="*/ 30957 w 57150"/>
                  <a:gd name="connsiteY5" fmla="*/ 69057 h 114306"/>
                  <a:gd name="connsiteX6" fmla="*/ 26194 w 57150"/>
                  <a:gd name="connsiteY6" fmla="*/ 76200 h 114306"/>
                  <a:gd name="connsiteX7" fmla="*/ 19050 w 57150"/>
                  <a:gd name="connsiteY7" fmla="*/ 90488 h 114306"/>
                  <a:gd name="connsiteX8" fmla="*/ 16669 w 57150"/>
                  <a:gd name="connsiteY8" fmla="*/ 97632 h 114306"/>
                  <a:gd name="connsiteX9" fmla="*/ 11907 w 57150"/>
                  <a:gd name="connsiteY9" fmla="*/ 104775 h 114306"/>
                  <a:gd name="connsiteX10" fmla="*/ 9525 w 57150"/>
                  <a:gd name="connsiteY10" fmla="*/ 111919 h 114306"/>
                  <a:gd name="connsiteX11" fmla="*/ 0 w 57150"/>
                  <a:gd name="connsiteY11" fmla="*/ 114300 h 114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114306">
                    <a:moveTo>
                      <a:pt x="57150" y="0"/>
                    </a:moveTo>
                    <a:cubicBezTo>
                      <a:pt x="54769" y="3969"/>
                      <a:pt x="51922" y="7693"/>
                      <a:pt x="50007" y="11907"/>
                    </a:cubicBezTo>
                    <a:cubicBezTo>
                      <a:pt x="47930" y="16477"/>
                      <a:pt x="46832" y="21432"/>
                      <a:pt x="45244" y="26194"/>
                    </a:cubicBezTo>
                    <a:lnTo>
                      <a:pt x="35719" y="54769"/>
                    </a:lnTo>
                    <a:lnTo>
                      <a:pt x="33338" y="61913"/>
                    </a:lnTo>
                    <a:cubicBezTo>
                      <a:pt x="32544" y="64294"/>
                      <a:pt x="32350" y="66969"/>
                      <a:pt x="30957" y="69057"/>
                    </a:cubicBezTo>
                    <a:lnTo>
                      <a:pt x="26194" y="76200"/>
                    </a:lnTo>
                    <a:cubicBezTo>
                      <a:pt x="20209" y="94156"/>
                      <a:pt x="28282" y="72023"/>
                      <a:pt x="19050" y="90488"/>
                    </a:cubicBezTo>
                    <a:cubicBezTo>
                      <a:pt x="17927" y="92733"/>
                      <a:pt x="17791" y="95387"/>
                      <a:pt x="16669" y="97632"/>
                    </a:cubicBezTo>
                    <a:cubicBezTo>
                      <a:pt x="15389" y="100192"/>
                      <a:pt x="13187" y="102216"/>
                      <a:pt x="11907" y="104775"/>
                    </a:cubicBezTo>
                    <a:cubicBezTo>
                      <a:pt x="10784" y="107020"/>
                      <a:pt x="11300" y="110144"/>
                      <a:pt x="9525" y="111919"/>
                    </a:cubicBezTo>
                    <a:cubicBezTo>
                      <a:pt x="6893" y="114551"/>
                      <a:pt x="3226" y="114300"/>
                      <a:pt x="0" y="114300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8" name="1224 Forma libre">
                <a:extLst>
                  <a:ext uri="{FF2B5EF4-FFF2-40B4-BE49-F238E27FC236}">
                    <a16:creationId xmlns:a16="http://schemas.microsoft.com/office/drawing/2014/main" id="{59084112-BB98-475B-8EF1-363B968B2D17}"/>
                  </a:ext>
                </a:extLst>
              </p:cNvPr>
              <p:cNvSpPr/>
              <p:nvPr/>
            </p:nvSpPr>
            <p:spPr>
              <a:xfrm>
                <a:off x="4063366" y="3486210"/>
                <a:ext cx="139905" cy="91838"/>
              </a:xfrm>
              <a:custGeom>
                <a:avLst/>
                <a:gdLst>
                  <a:gd name="connsiteX0" fmla="*/ 161925 w 161925"/>
                  <a:gd name="connsiteY0" fmla="*/ 0 h 109538"/>
                  <a:gd name="connsiteX1" fmla="*/ 150019 w 161925"/>
                  <a:gd name="connsiteY1" fmla="*/ 2382 h 109538"/>
                  <a:gd name="connsiteX2" fmla="*/ 135732 w 161925"/>
                  <a:gd name="connsiteY2" fmla="*/ 7144 h 109538"/>
                  <a:gd name="connsiteX3" fmla="*/ 128588 w 161925"/>
                  <a:gd name="connsiteY3" fmla="*/ 9525 h 109538"/>
                  <a:gd name="connsiteX4" fmla="*/ 121444 w 161925"/>
                  <a:gd name="connsiteY4" fmla="*/ 11907 h 109538"/>
                  <a:gd name="connsiteX5" fmla="*/ 111919 w 161925"/>
                  <a:gd name="connsiteY5" fmla="*/ 14288 h 109538"/>
                  <a:gd name="connsiteX6" fmla="*/ 97632 w 161925"/>
                  <a:gd name="connsiteY6" fmla="*/ 23813 h 109538"/>
                  <a:gd name="connsiteX7" fmla="*/ 90488 w 161925"/>
                  <a:gd name="connsiteY7" fmla="*/ 30957 h 109538"/>
                  <a:gd name="connsiteX8" fmla="*/ 83344 w 161925"/>
                  <a:gd name="connsiteY8" fmla="*/ 33338 h 109538"/>
                  <a:gd name="connsiteX9" fmla="*/ 69057 w 161925"/>
                  <a:gd name="connsiteY9" fmla="*/ 42863 h 109538"/>
                  <a:gd name="connsiteX10" fmla="*/ 61913 w 161925"/>
                  <a:gd name="connsiteY10" fmla="*/ 47625 h 109538"/>
                  <a:gd name="connsiteX11" fmla="*/ 47625 w 161925"/>
                  <a:gd name="connsiteY11" fmla="*/ 59532 h 109538"/>
                  <a:gd name="connsiteX12" fmla="*/ 33338 w 161925"/>
                  <a:gd name="connsiteY12" fmla="*/ 69057 h 109538"/>
                  <a:gd name="connsiteX13" fmla="*/ 28575 w 161925"/>
                  <a:gd name="connsiteY13" fmla="*/ 76200 h 109538"/>
                  <a:gd name="connsiteX14" fmla="*/ 21432 w 161925"/>
                  <a:gd name="connsiteY14" fmla="*/ 80963 h 109538"/>
                  <a:gd name="connsiteX15" fmla="*/ 9525 w 161925"/>
                  <a:gd name="connsiteY15" fmla="*/ 102394 h 109538"/>
                  <a:gd name="connsiteX16" fmla="*/ 0 w 161925"/>
                  <a:gd name="connsiteY16" fmla="*/ 109538 h 10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1925" h="109538">
                    <a:moveTo>
                      <a:pt x="161925" y="0"/>
                    </a:moveTo>
                    <a:cubicBezTo>
                      <a:pt x="157956" y="794"/>
                      <a:pt x="153924" y="1317"/>
                      <a:pt x="150019" y="2382"/>
                    </a:cubicBezTo>
                    <a:cubicBezTo>
                      <a:pt x="145176" y="3703"/>
                      <a:pt x="140494" y="5557"/>
                      <a:pt x="135732" y="7144"/>
                    </a:cubicBezTo>
                    <a:lnTo>
                      <a:pt x="128588" y="9525"/>
                    </a:lnTo>
                    <a:cubicBezTo>
                      <a:pt x="126207" y="10319"/>
                      <a:pt x="123879" y="11298"/>
                      <a:pt x="121444" y="11907"/>
                    </a:cubicBezTo>
                    <a:lnTo>
                      <a:pt x="111919" y="14288"/>
                    </a:lnTo>
                    <a:cubicBezTo>
                      <a:pt x="107157" y="17463"/>
                      <a:pt x="101679" y="19766"/>
                      <a:pt x="97632" y="23813"/>
                    </a:cubicBezTo>
                    <a:cubicBezTo>
                      <a:pt x="95251" y="26194"/>
                      <a:pt x="93290" y="29089"/>
                      <a:pt x="90488" y="30957"/>
                    </a:cubicBezTo>
                    <a:cubicBezTo>
                      <a:pt x="88399" y="32349"/>
                      <a:pt x="85538" y="32119"/>
                      <a:pt x="83344" y="33338"/>
                    </a:cubicBezTo>
                    <a:cubicBezTo>
                      <a:pt x="78341" y="36118"/>
                      <a:pt x="73819" y="39688"/>
                      <a:pt x="69057" y="42863"/>
                    </a:cubicBezTo>
                    <a:lnTo>
                      <a:pt x="61913" y="47625"/>
                    </a:lnTo>
                    <a:cubicBezTo>
                      <a:pt x="36398" y="64634"/>
                      <a:pt x="75112" y="38153"/>
                      <a:pt x="47625" y="59532"/>
                    </a:cubicBezTo>
                    <a:cubicBezTo>
                      <a:pt x="43107" y="63046"/>
                      <a:pt x="33338" y="69057"/>
                      <a:pt x="33338" y="69057"/>
                    </a:cubicBezTo>
                    <a:cubicBezTo>
                      <a:pt x="31750" y="71438"/>
                      <a:pt x="30599" y="74176"/>
                      <a:pt x="28575" y="76200"/>
                    </a:cubicBezTo>
                    <a:cubicBezTo>
                      <a:pt x="26551" y="78224"/>
                      <a:pt x="23220" y="78728"/>
                      <a:pt x="21432" y="80963"/>
                    </a:cubicBezTo>
                    <a:cubicBezTo>
                      <a:pt x="15334" y="88586"/>
                      <a:pt x="24788" y="97306"/>
                      <a:pt x="9525" y="102394"/>
                    </a:cubicBezTo>
                    <a:cubicBezTo>
                      <a:pt x="698" y="105336"/>
                      <a:pt x="3505" y="102530"/>
                      <a:pt x="0" y="109538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9" name="1225 Forma libre">
                <a:extLst>
                  <a:ext uri="{FF2B5EF4-FFF2-40B4-BE49-F238E27FC236}">
                    <a16:creationId xmlns:a16="http://schemas.microsoft.com/office/drawing/2014/main" id="{0359574E-EE4C-49ED-86E8-7E392B995AE3}"/>
                  </a:ext>
                </a:extLst>
              </p:cNvPr>
              <p:cNvSpPr/>
              <p:nvPr/>
            </p:nvSpPr>
            <p:spPr>
              <a:xfrm>
                <a:off x="4245300" y="3454267"/>
                <a:ext cx="237806" cy="38331"/>
              </a:xfrm>
              <a:custGeom>
                <a:avLst/>
                <a:gdLst>
                  <a:gd name="connsiteX0" fmla="*/ 0 w 209550"/>
                  <a:gd name="connsiteY0" fmla="*/ 7144 h 16787"/>
                  <a:gd name="connsiteX1" fmla="*/ 14288 w 209550"/>
                  <a:gd name="connsiteY1" fmla="*/ 4763 h 16787"/>
                  <a:gd name="connsiteX2" fmla="*/ 28575 w 209550"/>
                  <a:gd name="connsiteY2" fmla="*/ 0 h 16787"/>
                  <a:gd name="connsiteX3" fmla="*/ 69056 w 209550"/>
                  <a:gd name="connsiteY3" fmla="*/ 2382 h 16787"/>
                  <a:gd name="connsiteX4" fmla="*/ 92869 w 209550"/>
                  <a:gd name="connsiteY4" fmla="*/ 9525 h 16787"/>
                  <a:gd name="connsiteX5" fmla="*/ 107156 w 209550"/>
                  <a:gd name="connsiteY5" fmla="*/ 11907 h 16787"/>
                  <a:gd name="connsiteX6" fmla="*/ 147638 w 209550"/>
                  <a:gd name="connsiteY6" fmla="*/ 14288 h 16787"/>
                  <a:gd name="connsiteX7" fmla="*/ 209550 w 209550"/>
                  <a:gd name="connsiteY7" fmla="*/ 16669 h 16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" h="16787">
                    <a:moveTo>
                      <a:pt x="0" y="7144"/>
                    </a:moveTo>
                    <a:cubicBezTo>
                      <a:pt x="4763" y="6350"/>
                      <a:pt x="9604" y="5934"/>
                      <a:pt x="14288" y="4763"/>
                    </a:cubicBezTo>
                    <a:cubicBezTo>
                      <a:pt x="19158" y="3545"/>
                      <a:pt x="28575" y="0"/>
                      <a:pt x="28575" y="0"/>
                    </a:cubicBezTo>
                    <a:cubicBezTo>
                      <a:pt x="42069" y="794"/>
                      <a:pt x="55600" y="1100"/>
                      <a:pt x="69056" y="2382"/>
                    </a:cubicBezTo>
                    <a:cubicBezTo>
                      <a:pt x="78712" y="3302"/>
                      <a:pt x="82747" y="7837"/>
                      <a:pt x="92869" y="9525"/>
                    </a:cubicBezTo>
                    <a:cubicBezTo>
                      <a:pt x="97631" y="10319"/>
                      <a:pt x="102346" y="11489"/>
                      <a:pt x="107156" y="11907"/>
                    </a:cubicBezTo>
                    <a:cubicBezTo>
                      <a:pt x="120622" y="13078"/>
                      <a:pt x="134153" y="13358"/>
                      <a:pt x="147638" y="14288"/>
                    </a:cubicBezTo>
                    <a:cubicBezTo>
                      <a:pt x="195548" y="17592"/>
                      <a:pt x="157051" y="16669"/>
                      <a:pt x="209550" y="16669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0" name="1226 Forma libre">
                <a:extLst>
                  <a:ext uri="{FF2B5EF4-FFF2-40B4-BE49-F238E27FC236}">
                    <a16:creationId xmlns:a16="http://schemas.microsoft.com/office/drawing/2014/main" id="{8B947622-E615-455D-9720-8A855CD80224}"/>
                  </a:ext>
                </a:extLst>
              </p:cNvPr>
              <p:cNvSpPr/>
              <p:nvPr/>
            </p:nvSpPr>
            <p:spPr>
              <a:xfrm>
                <a:off x="4210549" y="3482600"/>
                <a:ext cx="736442" cy="74701"/>
              </a:xfrm>
              <a:custGeom>
                <a:avLst/>
                <a:gdLst>
                  <a:gd name="connsiteX0" fmla="*/ 0 w 845202"/>
                  <a:gd name="connsiteY0" fmla="*/ 0 h 84791"/>
                  <a:gd name="connsiteX1" fmla="*/ 28575 w 845202"/>
                  <a:gd name="connsiteY1" fmla="*/ 4763 h 84791"/>
                  <a:gd name="connsiteX2" fmla="*/ 64294 w 845202"/>
                  <a:gd name="connsiteY2" fmla="*/ 9525 h 84791"/>
                  <a:gd name="connsiteX3" fmla="*/ 73819 w 845202"/>
                  <a:gd name="connsiteY3" fmla="*/ 11907 h 84791"/>
                  <a:gd name="connsiteX4" fmla="*/ 88107 w 845202"/>
                  <a:gd name="connsiteY4" fmla="*/ 14288 h 84791"/>
                  <a:gd name="connsiteX5" fmla="*/ 95250 w 845202"/>
                  <a:gd name="connsiteY5" fmla="*/ 16669 h 84791"/>
                  <a:gd name="connsiteX6" fmla="*/ 104775 w 845202"/>
                  <a:gd name="connsiteY6" fmla="*/ 19050 h 84791"/>
                  <a:gd name="connsiteX7" fmla="*/ 119063 w 845202"/>
                  <a:gd name="connsiteY7" fmla="*/ 23813 h 84791"/>
                  <a:gd name="connsiteX8" fmla="*/ 138113 w 845202"/>
                  <a:gd name="connsiteY8" fmla="*/ 26194 h 84791"/>
                  <a:gd name="connsiteX9" fmla="*/ 152400 w 845202"/>
                  <a:gd name="connsiteY9" fmla="*/ 30957 h 84791"/>
                  <a:gd name="connsiteX10" fmla="*/ 166688 w 845202"/>
                  <a:gd name="connsiteY10" fmla="*/ 33338 h 84791"/>
                  <a:gd name="connsiteX11" fmla="*/ 176213 w 845202"/>
                  <a:gd name="connsiteY11" fmla="*/ 35719 h 84791"/>
                  <a:gd name="connsiteX12" fmla="*/ 204788 w 845202"/>
                  <a:gd name="connsiteY12" fmla="*/ 40482 h 84791"/>
                  <a:gd name="connsiteX13" fmla="*/ 214313 w 845202"/>
                  <a:gd name="connsiteY13" fmla="*/ 42863 h 84791"/>
                  <a:gd name="connsiteX14" fmla="*/ 221457 w 845202"/>
                  <a:gd name="connsiteY14" fmla="*/ 45244 h 84791"/>
                  <a:gd name="connsiteX15" fmla="*/ 261938 w 845202"/>
                  <a:gd name="connsiteY15" fmla="*/ 47625 h 84791"/>
                  <a:gd name="connsiteX16" fmla="*/ 276225 w 845202"/>
                  <a:gd name="connsiteY16" fmla="*/ 50007 h 84791"/>
                  <a:gd name="connsiteX17" fmla="*/ 288132 w 845202"/>
                  <a:gd name="connsiteY17" fmla="*/ 52388 h 84791"/>
                  <a:gd name="connsiteX18" fmla="*/ 307182 w 845202"/>
                  <a:gd name="connsiteY18" fmla="*/ 54769 h 84791"/>
                  <a:gd name="connsiteX19" fmla="*/ 445294 w 845202"/>
                  <a:gd name="connsiteY19" fmla="*/ 59532 h 84791"/>
                  <a:gd name="connsiteX20" fmla="*/ 531019 w 845202"/>
                  <a:gd name="connsiteY20" fmla="*/ 61913 h 84791"/>
                  <a:gd name="connsiteX21" fmla="*/ 626269 w 845202"/>
                  <a:gd name="connsiteY21" fmla="*/ 66675 h 84791"/>
                  <a:gd name="connsiteX22" fmla="*/ 652463 w 845202"/>
                  <a:gd name="connsiteY22" fmla="*/ 69057 h 84791"/>
                  <a:gd name="connsiteX23" fmla="*/ 828675 w 845202"/>
                  <a:gd name="connsiteY23" fmla="*/ 64294 h 8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45202" h="84791">
                    <a:moveTo>
                      <a:pt x="0" y="0"/>
                    </a:moveTo>
                    <a:cubicBezTo>
                      <a:pt x="54564" y="7797"/>
                      <a:pt x="-13271" y="-2211"/>
                      <a:pt x="28575" y="4763"/>
                    </a:cubicBezTo>
                    <a:cubicBezTo>
                      <a:pt x="38433" y="6406"/>
                      <a:pt x="54664" y="8321"/>
                      <a:pt x="64294" y="9525"/>
                    </a:cubicBezTo>
                    <a:cubicBezTo>
                      <a:pt x="67469" y="10319"/>
                      <a:pt x="70610" y="11265"/>
                      <a:pt x="73819" y="11907"/>
                    </a:cubicBezTo>
                    <a:cubicBezTo>
                      <a:pt x="78554" y="12854"/>
                      <a:pt x="83394" y="13241"/>
                      <a:pt x="88107" y="14288"/>
                    </a:cubicBezTo>
                    <a:cubicBezTo>
                      <a:pt x="90557" y="14832"/>
                      <a:pt x="92837" y="15980"/>
                      <a:pt x="95250" y="16669"/>
                    </a:cubicBezTo>
                    <a:cubicBezTo>
                      <a:pt x="98397" y="17568"/>
                      <a:pt x="101640" y="18110"/>
                      <a:pt x="104775" y="19050"/>
                    </a:cubicBezTo>
                    <a:cubicBezTo>
                      <a:pt x="109584" y="20493"/>
                      <a:pt x="114081" y="23190"/>
                      <a:pt x="119063" y="23813"/>
                    </a:cubicBezTo>
                    <a:lnTo>
                      <a:pt x="138113" y="26194"/>
                    </a:lnTo>
                    <a:cubicBezTo>
                      <a:pt x="142875" y="27782"/>
                      <a:pt x="147448" y="30132"/>
                      <a:pt x="152400" y="30957"/>
                    </a:cubicBezTo>
                    <a:cubicBezTo>
                      <a:pt x="157163" y="31751"/>
                      <a:pt x="161953" y="32391"/>
                      <a:pt x="166688" y="33338"/>
                    </a:cubicBezTo>
                    <a:cubicBezTo>
                      <a:pt x="169897" y="33980"/>
                      <a:pt x="172996" y="35116"/>
                      <a:pt x="176213" y="35719"/>
                    </a:cubicBezTo>
                    <a:cubicBezTo>
                      <a:pt x="185704" y="37499"/>
                      <a:pt x="195420" y="38140"/>
                      <a:pt x="204788" y="40482"/>
                    </a:cubicBezTo>
                    <a:cubicBezTo>
                      <a:pt x="207963" y="41276"/>
                      <a:pt x="211166" y="41964"/>
                      <a:pt x="214313" y="42863"/>
                    </a:cubicBezTo>
                    <a:cubicBezTo>
                      <a:pt x="216727" y="43553"/>
                      <a:pt x="218959" y="44994"/>
                      <a:pt x="221457" y="45244"/>
                    </a:cubicBezTo>
                    <a:cubicBezTo>
                      <a:pt x="234907" y="46589"/>
                      <a:pt x="248444" y="46831"/>
                      <a:pt x="261938" y="47625"/>
                    </a:cubicBezTo>
                    <a:lnTo>
                      <a:pt x="276225" y="50007"/>
                    </a:lnTo>
                    <a:cubicBezTo>
                      <a:pt x="280207" y="50731"/>
                      <a:pt x="284131" y="51773"/>
                      <a:pt x="288132" y="52388"/>
                    </a:cubicBezTo>
                    <a:cubicBezTo>
                      <a:pt x="294457" y="53361"/>
                      <a:pt x="300832" y="53975"/>
                      <a:pt x="307182" y="54769"/>
                    </a:cubicBezTo>
                    <a:cubicBezTo>
                      <a:pt x="355841" y="70989"/>
                      <a:pt x="310190" y="56562"/>
                      <a:pt x="445294" y="59532"/>
                    </a:cubicBezTo>
                    <a:lnTo>
                      <a:pt x="531019" y="61913"/>
                    </a:lnTo>
                    <a:cubicBezTo>
                      <a:pt x="582645" y="67649"/>
                      <a:pt x="525653" y="61883"/>
                      <a:pt x="626269" y="66675"/>
                    </a:cubicBezTo>
                    <a:cubicBezTo>
                      <a:pt x="635026" y="67092"/>
                      <a:pt x="643732" y="68263"/>
                      <a:pt x="652463" y="69057"/>
                    </a:cubicBezTo>
                    <a:cubicBezTo>
                      <a:pt x="832180" y="66660"/>
                      <a:pt x="873165" y="108765"/>
                      <a:pt x="828675" y="64294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81" name="1227 Conector recto">
                <a:extLst>
                  <a:ext uri="{FF2B5EF4-FFF2-40B4-BE49-F238E27FC236}">
                    <a16:creationId xmlns:a16="http://schemas.microsoft.com/office/drawing/2014/main" id="{B1C01E6E-C9FE-488B-9204-C9B068C6FE3F}"/>
                  </a:ext>
                </a:extLst>
              </p:cNvPr>
              <p:cNvCxnSpPr>
                <a:stCxn id="980" idx="19"/>
              </p:cNvCxnSpPr>
              <p:nvPr/>
            </p:nvCxnSpPr>
            <p:spPr>
              <a:xfrm>
                <a:off x="4598543" y="3535048"/>
                <a:ext cx="136283" cy="12691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1228 Conector recto">
                <a:extLst>
                  <a:ext uri="{FF2B5EF4-FFF2-40B4-BE49-F238E27FC236}">
                    <a16:creationId xmlns:a16="http://schemas.microsoft.com/office/drawing/2014/main" id="{6F727169-40D3-46B2-83F7-F1FFF48BCB24}"/>
                  </a:ext>
                </a:extLst>
              </p:cNvPr>
              <p:cNvCxnSpPr>
                <a:endCxn id="980" idx="21"/>
              </p:cNvCxnSpPr>
              <p:nvPr/>
            </p:nvCxnSpPr>
            <p:spPr>
              <a:xfrm flipV="1">
                <a:off x="4734826" y="3541341"/>
                <a:ext cx="21404" cy="12061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3" name="1229 Forma libre">
                <a:extLst>
                  <a:ext uri="{FF2B5EF4-FFF2-40B4-BE49-F238E27FC236}">
                    <a16:creationId xmlns:a16="http://schemas.microsoft.com/office/drawing/2014/main" id="{372910BF-F466-4A90-B5FE-301F312896CF}"/>
                  </a:ext>
                </a:extLst>
              </p:cNvPr>
              <p:cNvSpPr/>
              <p:nvPr/>
            </p:nvSpPr>
            <p:spPr>
              <a:xfrm>
                <a:off x="4480167" y="3485812"/>
                <a:ext cx="449372" cy="38331"/>
              </a:xfrm>
              <a:custGeom>
                <a:avLst/>
                <a:gdLst>
                  <a:gd name="connsiteX0" fmla="*/ 0 w 533400"/>
                  <a:gd name="connsiteY0" fmla="*/ 7144 h 66675"/>
                  <a:gd name="connsiteX1" fmla="*/ 76200 w 533400"/>
                  <a:gd name="connsiteY1" fmla="*/ 4763 h 66675"/>
                  <a:gd name="connsiteX2" fmla="*/ 116681 w 533400"/>
                  <a:gd name="connsiteY2" fmla="*/ 0 h 66675"/>
                  <a:gd name="connsiteX3" fmla="*/ 295275 w 533400"/>
                  <a:gd name="connsiteY3" fmla="*/ 2381 h 66675"/>
                  <a:gd name="connsiteX4" fmla="*/ 338137 w 533400"/>
                  <a:gd name="connsiteY4" fmla="*/ 7144 h 66675"/>
                  <a:gd name="connsiteX5" fmla="*/ 354806 w 533400"/>
                  <a:gd name="connsiteY5" fmla="*/ 9525 h 66675"/>
                  <a:gd name="connsiteX6" fmla="*/ 364331 w 533400"/>
                  <a:gd name="connsiteY6" fmla="*/ 11906 h 66675"/>
                  <a:gd name="connsiteX7" fmla="*/ 421481 w 533400"/>
                  <a:gd name="connsiteY7" fmla="*/ 14288 h 66675"/>
                  <a:gd name="connsiteX8" fmla="*/ 442912 w 533400"/>
                  <a:gd name="connsiteY8" fmla="*/ 19050 h 66675"/>
                  <a:gd name="connsiteX9" fmla="*/ 450056 w 533400"/>
                  <a:gd name="connsiteY9" fmla="*/ 21431 h 66675"/>
                  <a:gd name="connsiteX10" fmla="*/ 459581 w 533400"/>
                  <a:gd name="connsiteY10" fmla="*/ 23813 h 66675"/>
                  <a:gd name="connsiteX11" fmla="*/ 466725 w 533400"/>
                  <a:gd name="connsiteY11" fmla="*/ 26194 h 66675"/>
                  <a:gd name="connsiteX12" fmla="*/ 483393 w 533400"/>
                  <a:gd name="connsiteY12" fmla="*/ 30956 h 66675"/>
                  <a:gd name="connsiteX13" fmla="*/ 497681 w 533400"/>
                  <a:gd name="connsiteY13" fmla="*/ 38100 h 66675"/>
                  <a:gd name="connsiteX14" fmla="*/ 504825 w 533400"/>
                  <a:gd name="connsiteY14" fmla="*/ 42863 h 66675"/>
                  <a:gd name="connsiteX15" fmla="*/ 521493 w 533400"/>
                  <a:gd name="connsiteY15" fmla="*/ 52388 h 66675"/>
                  <a:gd name="connsiteX16" fmla="*/ 528637 w 533400"/>
                  <a:gd name="connsiteY16" fmla="*/ 59531 h 66675"/>
                  <a:gd name="connsiteX17" fmla="*/ 533400 w 533400"/>
                  <a:gd name="connsiteY17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3400" h="66675">
                    <a:moveTo>
                      <a:pt x="0" y="7144"/>
                    </a:moveTo>
                    <a:lnTo>
                      <a:pt x="76200" y="4763"/>
                    </a:lnTo>
                    <a:cubicBezTo>
                      <a:pt x="81247" y="4517"/>
                      <a:pt x="110748" y="741"/>
                      <a:pt x="116681" y="0"/>
                    </a:cubicBezTo>
                    <a:lnTo>
                      <a:pt x="295275" y="2381"/>
                    </a:lnTo>
                    <a:cubicBezTo>
                      <a:pt x="317859" y="2900"/>
                      <a:pt x="319879" y="4335"/>
                      <a:pt x="338137" y="7144"/>
                    </a:cubicBezTo>
                    <a:cubicBezTo>
                      <a:pt x="343684" y="7997"/>
                      <a:pt x="349284" y="8521"/>
                      <a:pt x="354806" y="9525"/>
                    </a:cubicBezTo>
                    <a:cubicBezTo>
                      <a:pt x="358026" y="10110"/>
                      <a:pt x="361067" y="11673"/>
                      <a:pt x="364331" y="11906"/>
                    </a:cubicBezTo>
                    <a:cubicBezTo>
                      <a:pt x="383349" y="13265"/>
                      <a:pt x="402431" y="13494"/>
                      <a:pt x="421481" y="14288"/>
                    </a:cubicBezTo>
                    <a:cubicBezTo>
                      <a:pt x="437563" y="19648"/>
                      <a:pt x="417767" y="13463"/>
                      <a:pt x="442912" y="19050"/>
                    </a:cubicBezTo>
                    <a:cubicBezTo>
                      <a:pt x="445362" y="19594"/>
                      <a:pt x="447642" y="20741"/>
                      <a:pt x="450056" y="21431"/>
                    </a:cubicBezTo>
                    <a:cubicBezTo>
                      <a:pt x="453203" y="22330"/>
                      <a:pt x="456434" y="22914"/>
                      <a:pt x="459581" y="23813"/>
                    </a:cubicBezTo>
                    <a:cubicBezTo>
                      <a:pt x="461995" y="24503"/>
                      <a:pt x="464311" y="25504"/>
                      <a:pt x="466725" y="26194"/>
                    </a:cubicBezTo>
                    <a:cubicBezTo>
                      <a:pt x="487646" y="32171"/>
                      <a:pt x="466273" y="25249"/>
                      <a:pt x="483393" y="30956"/>
                    </a:cubicBezTo>
                    <a:cubicBezTo>
                      <a:pt x="503867" y="44606"/>
                      <a:pt x="477963" y="28241"/>
                      <a:pt x="497681" y="38100"/>
                    </a:cubicBezTo>
                    <a:cubicBezTo>
                      <a:pt x="500241" y="39380"/>
                      <a:pt x="502340" y="41443"/>
                      <a:pt x="504825" y="42863"/>
                    </a:cubicBezTo>
                    <a:cubicBezTo>
                      <a:pt x="512245" y="47103"/>
                      <a:pt x="515158" y="47108"/>
                      <a:pt x="521493" y="52388"/>
                    </a:cubicBezTo>
                    <a:cubicBezTo>
                      <a:pt x="524080" y="54544"/>
                      <a:pt x="526481" y="56944"/>
                      <a:pt x="528637" y="59531"/>
                    </a:cubicBezTo>
                    <a:cubicBezTo>
                      <a:pt x="530469" y="61730"/>
                      <a:pt x="533400" y="66675"/>
                      <a:pt x="533400" y="66675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4" name="1230 Forma libre">
                <a:extLst>
                  <a:ext uri="{FF2B5EF4-FFF2-40B4-BE49-F238E27FC236}">
                    <a16:creationId xmlns:a16="http://schemas.microsoft.com/office/drawing/2014/main" id="{90B62689-1524-4CF2-8028-E98E2CCA79FC}"/>
                  </a:ext>
                </a:extLst>
              </p:cNvPr>
              <p:cNvSpPr/>
              <p:nvPr/>
            </p:nvSpPr>
            <p:spPr>
              <a:xfrm>
                <a:off x="4526688" y="3068948"/>
                <a:ext cx="417201" cy="488352"/>
              </a:xfrm>
              <a:custGeom>
                <a:avLst/>
                <a:gdLst>
                  <a:gd name="connsiteX0" fmla="*/ 476250 w 476250"/>
                  <a:gd name="connsiteY0" fmla="*/ 552450 h 552450"/>
                  <a:gd name="connsiteX1" fmla="*/ 459581 w 476250"/>
                  <a:gd name="connsiteY1" fmla="*/ 531018 h 552450"/>
                  <a:gd name="connsiteX2" fmla="*/ 447675 w 476250"/>
                  <a:gd name="connsiteY2" fmla="*/ 511968 h 552450"/>
                  <a:gd name="connsiteX3" fmla="*/ 438150 w 476250"/>
                  <a:gd name="connsiteY3" fmla="*/ 497681 h 552450"/>
                  <a:gd name="connsiteX4" fmla="*/ 433387 w 476250"/>
                  <a:gd name="connsiteY4" fmla="*/ 490537 h 552450"/>
                  <a:gd name="connsiteX5" fmla="*/ 426243 w 476250"/>
                  <a:gd name="connsiteY5" fmla="*/ 476250 h 552450"/>
                  <a:gd name="connsiteX6" fmla="*/ 419100 w 476250"/>
                  <a:gd name="connsiteY6" fmla="*/ 471487 h 552450"/>
                  <a:gd name="connsiteX7" fmla="*/ 404812 w 476250"/>
                  <a:gd name="connsiteY7" fmla="*/ 457200 h 552450"/>
                  <a:gd name="connsiteX8" fmla="*/ 397668 w 476250"/>
                  <a:gd name="connsiteY8" fmla="*/ 450056 h 552450"/>
                  <a:gd name="connsiteX9" fmla="*/ 390525 w 476250"/>
                  <a:gd name="connsiteY9" fmla="*/ 445293 h 552450"/>
                  <a:gd name="connsiteX10" fmla="*/ 383381 w 476250"/>
                  <a:gd name="connsiteY10" fmla="*/ 438150 h 552450"/>
                  <a:gd name="connsiteX11" fmla="*/ 369093 w 476250"/>
                  <a:gd name="connsiteY11" fmla="*/ 428625 h 552450"/>
                  <a:gd name="connsiteX12" fmla="*/ 361950 w 476250"/>
                  <a:gd name="connsiteY12" fmla="*/ 423862 h 552450"/>
                  <a:gd name="connsiteX13" fmla="*/ 354806 w 476250"/>
                  <a:gd name="connsiteY13" fmla="*/ 421481 h 552450"/>
                  <a:gd name="connsiteX14" fmla="*/ 347662 w 476250"/>
                  <a:gd name="connsiteY14" fmla="*/ 414337 h 552450"/>
                  <a:gd name="connsiteX15" fmla="*/ 335756 w 476250"/>
                  <a:gd name="connsiteY15" fmla="*/ 411956 h 552450"/>
                  <a:gd name="connsiteX16" fmla="*/ 328612 w 476250"/>
                  <a:gd name="connsiteY16" fmla="*/ 409575 h 552450"/>
                  <a:gd name="connsiteX17" fmla="*/ 319087 w 476250"/>
                  <a:gd name="connsiteY17" fmla="*/ 407193 h 552450"/>
                  <a:gd name="connsiteX18" fmla="*/ 269081 w 476250"/>
                  <a:gd name="connsiteY18" fmla="*/ 397668 h 552450"/>
                  <a:gd name="connsiteX19" fmla="*/ 261937 w 476250"/>
                  <a:gd name="connsiteY19" fmla="*/ 395287 h 552450"/>
                  <a:gd name="connsiteX20" fmla="*/ 250031 w 476250"/>
                  <a:gd name="connsiteY20" fmla="*/ 392906 h 552450"/>
                  <a:gd name="connsiteX21" fmla="*/ 240506 w 476250"/>
                  <a:gd name="connsiteY21" fmla="*/ 390525 h 552450"/>
                  <a:gd name="connsiteX22" fmla="*/ 221456 w 476250"/>
                  <a:gd name="connsiteY22" fmla="*/ 378618 h 552450"/>
                  <a:gd name="connsiteX23" fmla="*/ 211931 w 476250"/>
                  <a:gd name="connsiteY23" fmla="*/ 371475 h 552450"/>
                  <a:gd name="connsiteX24" fmla="*/ 188118 w 476250"/>
                  <a:gd name="connsiteY24" fmla="*/ 359568 h 552450"/>
                  <a:gd name="connsiteX25" fmla="*/ 164306 w 476250"/>
                  <a:gd name="connsiteY25" fmla="*/ 345281 h 552450"/>
                  <a:gd name="connsiteX26" fmla="*/ 142875 w 476250"/>
                  <a:gd name="connsiteY26" fmla="*/ 330993 h 552450"/>
                  <a:gd name="connsiteX27" fmla="*/ 123825 w 476250"/>
                  <a:gd name="connsiteY27" fmla="*/ 316706 h 552450"/>
                  <a:gd name="connsiteX28" fmla="*/ 116681 w 476250"/>
                  <a:gd name="connsiteY28" fmla="*/ 314325 h 552450"/>
                  <a:gd name="connsiteX29" fmla="*/ 104775 w 476250"/>
                  <a:gd name="connsiteY29" fmla="*/ 300037 h 552450"/>
                  <a:gd name="connsiteX30" fmla="*/ 97631 w 476250"/>
                  <a:gd name="connsiteY30" fmla="*/ 290512 h 552450"/>
                  <a:gd name="connsiteX31" fmla="*/ 88106 w 476250"/>
                  <a:gd name="connsiteY31" fmla="*/ 280987 h 552450"/>
                  <a:gd name="connsiteX32" fmla="*/ 73818 w 476250"/>
                  <a:gd name="connsiteY32" fmla="*/ 261937 h 552450"/>
                  <a:gd name="connsiteX33" fmla="*/ 66675 w 476250"/>
                  <a:gd name="connsiteY33" fmla="*/ 252412 h 552450"/>
                  <a:gd name="connsiteX34" fmla="*/ 57150 w 476250"/>
                  <a:gd name="connsiteY34" fmla="*/ 233362 h 552450"/>
                  <a:gd name="connsiteX35" fmla="*/ 47625 w 476250"/>
                  <a:gd name="connsiteY35" fmla="*/ 219075 h 552450"/>
                  <a:gd name="connsiteX36" fmla="*/ 38100 w 476250"/>
                  <a:gd name="connsiteY36" fmla="*/ 192881 h 552450"/>
                  <a:gd name="connsiteX37" fmla="*/ 35718 w 476250"/>
                  <a:gd name="connsiteY37" fmla="*/ 119062 h 552450"/>
                  <a:gd name="connsiteX38" fmla="*/ 30956 w 476250"/>
                  <a:gd name="connsiteY38" fmla="*/ 104775 h 552450"/>
                  <a:gd name="connsiteX39" fmla="*/ 23812 w 476250"/>
                  <a:gd name="connsiteY39" fmla="*/ 85725 h 552450"/>
                  <a:gd name="connsiteX40" fmla="*/ 19050 w 476250"/>
                  <a:gd name="connsiteY40" fmla="*/ 69056 h 552450"/>
                  <a:gd name="connsiteX41" fmla="*/ 14287 w 476250"/>
                  <a:gd name="connsiteY41" fmla="*/ 61912 h 552450"/>
                  <a:gd name="connsiteX42" fmla="*/ 11906 w 476250"/>
                  <a:gd name="connsiteY42" fmla="*/ 52387 h 552450"/>
                  <a:gd name="connsiteX43" fmla="*/ 4762 w 476250"/>
                  <a:gd name="connsiteY43" fmla="*/ 30956 h 552450"/>
                  <a:gd name="connsiteX44" fmla="*/ 2381 w 476250"/>
                  <a:gd name="connsiteY44" fmla="*/ 23812 h 552450"/>
                  <a:gd name="connsiteX45" fmla="*/ 0 w 476250"/>
                  <a:gd name="connsiteY45" fmla="*/ 16668 h 552450"/>
                  <a:gd name="connsiteX46" fmla="*/ 0 w 476250"/>
                  <a:gd name="connsiteY46" fmla="*/ 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76250" h="552450">
                    <a:moveTo>
                      <a:pt x="476250" y="552450"/>
                    </a:moveTo>
                    <a:cubicBezTo>
                      <a:pt x="453604" y="514706"/>
                      <a:pt x="485176" y="565145"/>
                      <a:pt x="459581" y="531018"/>
                    </a:cubicBezTo>
                    <a:cubicBezTo>
                      <a:pt x="455088" y="525027"/>
                      <a:pt x="451695" y="518285"/>
                      <a:pt x="447675" y="511968"/>
                    </a:cubicBezTo>
                    <a:cubicBezTo>
                      <a:pt x="444602" y="507139"/>
                      <a:pt x="441325" y="502443"/>
                      <a:pt x="438150" y="497681"/>
                    </a:cubicBezTo>
                    <a:lnTo>
                      <a:pt x="433387" y="490537"/>
                    </a:lnTo>
                    <a:cubicBezTo>
                      <a:pt x="431450" y="484725"/>
                      <a:pt x="430861" y="480868"/>
                      <a:pt x="426243" y="476250"/>
                    </a:cubicBezTo>
                    <a:cubicBezTo>
                      <a:pt x="424219" y="474226"/>
                      <a:pt x="421239" y="473388"/>
                      <a:pt x="419100" y="471487"/>
                    </a:cubicBezTo>
                    <a:cubicBezTo>
                      <a:pt x="414066" y="467012"/>
                      <a:pt x="409575" y="461962"/>
                      <a:pt x="404812" y="457200"/>
                    </a:cubicBezTo>
                    <a:cubicBezTo>
                      <a:pt x="402431" y="454819"/>
                      <a:pt x="400470" y="451924"/>
                      <a:pt x="397668" y="450056"/>
                    </a:cubicBezTo>
                    <a:cubicBezTo>
                      <a:pt x="395287" y="448468"/>
                      <a:pt x="392723" y="447125"/>
                      <a:pt x="390525" y="445293"/>
                    </a:cubicBezTo>
                    <a:cubicBezTo>
                      <a:pt x="387938" y="443137"/>
                      <a:pt x="386039" y="440217"/>
                      <a:pt x="383381" y="438150"/>
                    </a:cubicBezTo>
                    <a:cubicBezTo>
                      <a:pt x="378863" y="434636"/>
                      <a:pt x="373856" y="431800"/>
                      <a:pt x="369093" y="428625"/>
                    </a:cubicBezTo>
                    <a:cubicBezTo>
                      <a:pt x="366712" y="427038"/>
                      <a:pt x="364665" y="424767"/>
                      <a:pt x="361950" y="423862"/>
                    </a:cubicBezTo>
                    <a:lnTo>
                      <a:pt x="354806" y="421481"/>
                    </a:lnTo>
                    <a:cubicBezTo>
                      <a:pt x="352425" y="419100"/>
                      <a:pt x="350674" y="415843"/>
                      <a:pt x="347662" y="414337"/>
                    </a:cubicBezTo>
                    <a:cubicBezTo>
                      <a:pt x="344042" y="412527"/>
                      <a:pt x="339682" y="412938"/>
                      <a:pt x="335756" y="411956"/>
                    </a:cubicBezTo>
                    <a:cubicBezTo>
                      <a:pt x="333321" y="411347"/>
                      <a:pt x="331026" y="410265"/>
                      <a:pt x="328612" y="409575"/>
                    </a:cubicBezTo>
                    <a:cubicBezTo>
                      <a:pt x="325465" y="408676"/>
                      <a:pt x="322282" y="407903"/>
                      <a:pt x="319087" y="407193"/>
                    </a:cubicBezTo>
                    <a:cubicBezTo>
                      <a:pt x="284157" y="399431"/>
                      <a:pt x="295076" y="401383"/>
                      <a:pt x="269081" y="397668"/>
                    </a:cubicBezTo>
                    <a:cubicBezTo>
                      <a:pt x="266700" y="396874"/>
                      <a:pt x="264372" y="395896"/>
                      <a:pt x="261937" y="395287"/>
                    </a:cubicBezTo>
                    <a:cubicBezTo>
                      <a:pt x="258011" y="394305"/>
                      <a:pt x="253982" y="393784"/>
                      <a:pt x="250031" y="392906"/>
                    </a:cubicBezTo>
                    <a:cubicBezTo>
                      <a:pt x="246836" y="392196"/>
                      <a:pt x="243681" y="391319"/>
                      <a:pt x="240506" y="390525"/>
                    </a:cubicBezTo>
                    <a:cubicBezTo>
                      <a:pt x="213536" y="370296"/>
                      <a:pt x="247594" y="394954"/>
                      <a:pt x="221456" y="378618"/>
                    </a:cubicBezTo>
                    <a:cubicBezTo>
                      <a:pt x="218091" y="376515"/>
                      <a:pt x="215377" y="373444"/>
                      <a:pt x="211931" y="371475"/>
                    </a:cubicBezTo>
                    <a:cubicBezTo>
                      <a:pt x="204226" y="367072"/>
                      <a:pt x="195048" y="365112"/>
                      <a:pt x="188118" y="359568"/>
                    </a:cubicBezTo>
                    <a:cubicBezTo>
                      <a:pt x="172874" y="347373"/>
                      <a:pt x="180931" y="351930"/>
                      <a:pt x="164306" y="345281"/>
                    </a:cubicBezTo>
                    <a:cubicBezTo>
                      <a:pt x="124457" y="313401"/>
                      <a:pt x="174526" y="352094"/>
                      <a:pt x="142875" y="330993"/>
                    </a:cubicBezTo>
                    <a:cubicBezTo>
                      <a:pt x="137625" y="327493"/>
                      <a:pt x="130191" y="319889"/>
                      <a:pt x="123825" y="316706"/>
                    </a:cubicBezTo>
                    <a:cubicBezTo>
                      <a:pt x="121580" y="315584"/>
                      <a:pt x="119062" y="315119"/>
                      <a:pt x="116681" y="314325"/>
                    </a:cubicBezTo>
                    <a:cubicBezTo>
                      <a:pt x="106155" y="298536"/>
                      <a:pt x="118525" y="316079"/>
                      <a:pt x="104775" y="300037"/>
                    </a:cubicBezTo>
                    <a:cubicBezTo>
                      <a:pt x="102192" y="297024"/>
                      <a:pt x="100244" y="293499"/>
                      <a:pt x="97631" y="290512"/>
                    </a:cubicBezTo>
                    <a:cubicBezTo>
                      <a:pt x="94674" y="287133"/>
                      <a:pt x="90981" y="284436"/>
                      <a:pt x="88106" y="280987"/>
                    </a:cubicBezTo>
                    <a:cubicBezTo>
                      <a:pt x="83024" y="274889"/>
                      <a:pt x="78581" y="268287"/>
                      <a:pt x="73818" y="261937"/>
                    </a:cubicBezTo>
                    <a:cubicBezTo>
                      <a:pt x="71437" y="258762"/>
                      <a:pt x="68450" y="255962"/>
                      <a:pt x="66675" y="252412"/>
                    </a:cubicBezTo>
                    <a:cubicBezTo>
                      <a:pt x="63500" y="246062"/>
                      <a:pt x="61088" y="239269"/>
                      <a:pt x="57150" y="233362"/>
                    </a:cubicBezTo>
                    <a:cubicBezTo>
                      <a:pt x="53975" y="228600"/>
                      <a:pt x="49435" y="224505"/>
                      <a:pt x="47625" y="219075"/>
                    </a:cubicBezTo>
                    <a:cubicBezTo>
                      <a:pt x="41510" y="200732"/>
                      <a:pt x="44726" y="209448"/>
                      <a:pt x="38100" y="192881"/>
                    </a:cubicBezTo>
                    <a:cubicBezTo>
                      <a:pt x="37306" y="168275"/>
                      <a:pt x="37708" y="143601"/>
                      <a:pt x="35718" y="119062"/>
                    </a:cubicBezTo>
                    <a:cubicBezTo>
                      <a:pt x="35312" y="114059"/>
                      <a:pt x="32820" y="109436"/>
                      <a:pt x="30956" y="104775"/>
                    </a:cubicBezTo>
                    <a:cubicBezTo>
                      <a:pt x="28440" y="98486"/>
                      <a:pt x="25678" y="92257"/>
                      <a:pt x="23812" y="85725"/>
                    </a:cubicBezTo>
                    <a:cubicBezTo>
                      <a:pt x="22795" y="82166"/>
                      <a:pt x="20953" y="72861"/>
                      <a:pt x="19050" y="69056"/>
                    </a:cubicBezTo>
                    <a:cubicBezTo>
                      <a:pt x="17770" y="66496"/>
                      <a:pt x="15875" y="64293"/>
                      <a:pt x="14287" y="61912"/>
                    </a:cubicBezTo>
                    <a:cubicBezTo>
                      <a:pt x="13493" y="58737"/>
                      <a:pt x="12846" y="55522"/>
                      <a:pt x="11906" y="52387"/>
                    </a:cubicBezTo>
                    <a:cubicBezTo>
                      <a:pt x="9742" y="45174"/>
                      <a:pt x="7143" y="38100"/>
                      <a:pt x="4762" y="30956"/>
                    </a:cubicBezTo>
                    <a:lnTo>
                      <a:pt x="2381" y="23812"/>
                    </a:lnTo>
                    <a:cubicBezTo>
                      <a:pt x="1587" y="21431"/>
                      <a:pt x="0" y="19178"/>
                      <a:pt x="0" y="16668"/>
                    </a:cubicBez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5" name="1231 Forma libre">
                <a:extLst>
                  <a:ext uri="{FF2B5EF4-FFF2-40B4-BE49-F238E27FC236}">
                    <a16:creationId xmlns:a16="http://schemas.microsoft.com/office/drawing/2014/main" id="{0FBD0DEC-94CD-4415-B695-09E2619A5A59}"/>
                  </a:ext>
                </a:extLst>
              </p:cNvPr>
              <p:cNvSpPr/>
              <p:nvPr/>
            </p:nvSpPr>
            <p:spPr>
              <a:xfrm>
                <a:off x="4542745" y="3076935"/>
                <a:ext cx="294210" cy="337403"/>
              </a:xfrm>
              <a:custGeom>
                <a:avLst/>
                <a:gdLst>
                  <a:gd name="connsiteX0" fmla="*/ 340518 w 340518"/>
                  <a:gd name="connsiteY0" fmla="*/ 402431 h 402431"/>
                  <a:gd name="connsiteX1" fmla="*/ 328612 w 340518"/>
                  <a:gd name="connsiteY1" fmla="*/ 392906 h 402431"/>
                  <a:gd name="connsiteX2" fmla="*/ 314325 w 340518"/>
                  <a:gd name="connsiteY2" fmla="*/ 378619 h 402431"/>
                  <a:gd name="connsiteX3" fmla="*/ 292893 w 340518"/>
                  <a:gd name="connsiteY3" fmla="*/ 359569 h 402431"/>
                  <a:gd name="connsiteX4" fmla="*/ 285750 w 340518"/>
                  <a:gd name="connsiteY4" fmla="*/ 350044 h 402431"/>
                  <a:gd name="connsiteX5" fmla="*/ 264318 w 340518"/>
                  <a:gd name="connsiteY5" fmla="*/ 335756 h 402431"/>
                  <a:gd name="connsiteX6" fmla="*/ 254793 w 340518"/>
                  <a:gd name="connsiteY6" fmla="*/ 328613 h 402431"/>
                  <a:gd name="connsiteX7" fmla="*/ 247650 w 340518"/>
                  <a:gd name="connsiteY7" fmla="*/ 321469 h 402431"/>
                  <a:gd name="connsiteX8" fmla="*/ 240506 w 340518"/>
                  <a:gd name="connsiteY8" fmla="*/ 319088 h 402431"/>
                  <a:gd name="connsiteX9" fmla="*/ 228600 w 340518"/>
                  <a:gd name="connsiteY9" fmla="*/ 307181 h 402431"/>
                  <a:gd name="connsiteX10" fmla="*/ 214312 w 340518"/>
                  <a:gd name="connsiteY10" fmla="*/ 295275 h 402431"/>
                  <a:gd name="connsiteX11" fmla="*/ 209550 w 340518"/>
                  <a:gd name="connsiteY11" fmla="*/ 288131 h 402431"/>
                  <a:gd name="connsiteX12" fmla="*/ 202406 w 340518"/>
                  <a:gd name="connsiteY12" fmla="*/ 283369 h 402431"/>
                  <a:gd name="connsiteX13" fmla="*/ 200025 w 340518"/>
                  <a:gd name="connsiteY13" fmla="*/ 276225 h 402431"/>
                  <a:gd name="connsiteX14" fmla="*/ 190500 w 340518"/>
                  <a:gd name="connsiteY14" fmla="*/ 269081 h 402431"/>
                  <a:gd name="connsiteX15" fmla="*/ 183356 w 340518"/>
                  <a:gd name="connsiteY15" fmla="*/ 261938 h 402431"/>
                  <a:gd name="connsiteX16" fmla="*/ 178593 w 340518"/>
                  <a:gd name="connsiteY16" fmla="*/ 254794 h 402431"/>
                  <a:gd name="connsiteX17" fmla="*/ 171450 w 340518"/>
                  <a:gd name="connsiteY17" fmla="*/ 245269 h 402431"/>
                  <a:gd name="connsiteX18" fmla="*/ 166687 w 340518"/>
                  <a:gd name="connsiteY18" fmla="*/ 235744 h 402431"/>
                  <a:gd name="connsiteX19" fmla="*/ 159543 w 340518"/>
                  <a:gd name="connsiteY19" fmla="*/ 230981 h 402431"/>
                  <a:gd name="connsiteX20" fmla="*/ 150018 w 340518"/>
                  <a:gd name="connsiteY20" fmla="*/ 211931 h 402431"/>
                  <a:gd name="connsiteX21" fmla="*/ 147637 w 340518"/>
                  <a:gd name="connsiteY21" fmla="*/ 204788 h 402431"/>
                  <a:gd name="connsiteX22" fmla="*/ 140493 w 340518"/>
                  <a:gd name="connsiteY22" fmla="*/ 200025 h 402431"/>
                  <a:gd name="connsiteX23" fmla="*/ 130968 w 340518"/>
                  <a:gd name="connsiteY23" fmla="*/ 185738 h 402431"/>
                  <a:gd name="connsiteX24" fmla="*/ 123825 w 340518"/>
                  <a:gd name="connsiteY24" fmla="*/ 169069 h 402431"/>
                  <a:gd name="connsiteX25" fmla="*/ 111918 w 340518"/>
                  <a:gd name="connsiteY25" fmla="*/ 152400 h 402431"/>
                  <a:gd name="connsiteX26" fmla="*/ 104775 w 340518"/>
                  <a:gd name="connsiteY26" fmla="*/ 135731 h 402431"/>
                  <a:gd name="connsiteX27" fmla="*/ 95250 w 340518"/>
                  <a:gd name="connsiteY27" fmla="*/ 121444 h 402431"/>
                  <a:gd name="connsiteX28" fmla="*/ 92868 w 340518"/>
                  <a:gd name="connsiteY28" fmla="*/ 114300 h 402431"/>
                  <a:gd name="connsiteX29" fmla="*/ 78581 w 340518"/>
                  <a:gd name="connsiteY29" fmla="*/ 100013 h 402431"/>
                  <a:gd name="connsiteX30" fmla="*/ 61912 w 340518"/>
                  <a:gd name="connsiteY30" fmla="*/ 78581 h 402431"/>
                  <a:gd name="connsiteX31" fmla="*/ 50006 w 340518"/>
                  <a:gd name="connsiteY31" fmla="*/ 61913 h 402431"/>
                  <a:gd name="connsiteX32" fmla="*/ 42862 w 340518"/>
                  <a:gd name="connsiteY32" fmla="*/ 54769 h 402431"/>
                  <a:gd name="connsiteX33" fmla="*/ 33337 w 340518"/>
                  <a:gd name="connsiteY33" fmla="*/ 40481 h 402431"/>
                  <a:gd name="connsiteX34" fmla="*/ 23812 w 340518"/>
                  <a:gd name="connsiteY34" fmla="*/ 26194 h 402431"/>
                  <a:gd name="connsiteX35" fmla="*/ 19050 w 340518"/>
                  <a:gd name="connsiteY35" fmla="*/ 19050 h 402431"/>
                  <a:gd name="connsiteX36" fmla="*/ 11906 w 340518"/>
                  <a:gd name="connsiteY36" fmla="*/ 14288 h 402431"/>
                  <a:gd name="connsiteX37" fmla="*/ 9525 w 340518"/>
                  <a:gd name="connsiteY37" fmla="*/ 7144 h 402431"/>
                  <a:gd name="connsiteX38" fmla="*/ 2381 w 340518"/>
                  <a:gd name="connsiteY38" fmla="*/ 2381 h 402431"/>
                  <a:gd name="connsiteX39" fmla="*/ 0 w 340518"/>
                  <a:gd name="connsiteY39" fmla="*/ 0 h 402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40518" h="402431">
                    <a:moveTo>
                      <a:pt x="340518" y="402431"/>
                    </a:moveTo>
                    <a:cubicBezTo>
                      <a:pt x="336549" y="399256"/>
                      <a:pt x="332373" y="396325"/>
                      <a:pt x="328612" y="392906"/>
                    </a:cubicBezTo>
                    <a:cubicBezTo>
                      <a:pt x="323629" y="388376"/>
                      <a:pt x="319929" y="382355"/>
                      <a:pt x="314325" y="378619"/>
                    </a:cubicBezTo>
                    <a:cubicBezTo>
                      <a:pt x="305045" y="372432"/>
                      <a:pt x="301045" y="370439"/>
                      <a:pt x="292893" y="359569"/>
                    </a:cubicBezTo>
                    <a:cubicBezTo>
                      <a:pt x="290512" y="356394"/>
                      <a:pt x="288716" y="352681"/>
                      <a:pt x="285750" y="350044"/>
                    </a:cubicBezTo>
                    <a:cubicBezTo>
                      <a:pt x="281482" y="346250"/>
                      <a:pt x="270024" y="340035"/>
                      <a:pt x="264318" y="335756"/>
                    </a:cubicBezTo>
                    <a:cubicBezTo>
                      <a:pt x="261143" y="333375"/>
                      <a:pt x="257806" y="331196"/>
                      <a:pt x="254793" y="328613"/>
                    </a:cubicBezTo>
                    <a:cubicBezTo>
                      <a:pt x="252236" y="326421"/>
                      <a:pt x="250452" y="323337"/>
                      <a:pt x="247650" y="321469"/>
                    </a:cubicBezTo>
                    <a:cubicBezTo>
                      <a:pt x="245561" y="320077"/>
                      <a:pt x="242887" y="319882"/>
                      <a:pt x="240506" y="319088"/>
                    </a:cubicBezTo>
                    <a:cubicBezTo>
                      <a:pt x="227406" y="310354"/>
                      <a:pt x="238524" y="319090"/>
                      <a:pt x="228600" y="307181"/>
                    </a:cubicBezTo>
                    <a:cubicBezTo>
                      <a:pt x="222873" y="300308"/>
                      <a:pt x="221334" y="299956"/>
                      <a:pt x="214312" y="295275"/>
                    </a:cubicBezTo>
                    <a:cubicBezTo>
                      <a:pt x="212725" y="292894"/>
                      <a:pt x="211574" y="290155"/>
                      <a:pt x="209550" y="288131"/>
                    </a:cubicBezTo>
                    <a:cubicBezTo>
                      <a:pt x="207526" y="286107"/>
                      <a:pt x="204194" y="285604"/>
                      <a:pt x="202406" y="283369"/>
                    </a:cubicBezTo>
                    <a:cubicBezTo>
                      <a:pt x="200838" y="281409"/>
                      <a:pt x="201632" y="278153"/>
                      <a:pt x="200025" y="276225"/>
                    </a:cubicBezTo>
                    <a:cubicBezTo>
                      <a:pt x="197484" y="273176"/>
                      <a:pt x="193513" y="271664"/>
                      <a:pt x="190500" y="269081"/>
                    </a:cubicBezTo>
                    <a:cubicBezTo>
                      <a:pt x="187943" y="266890"/>
                      <a:pt x="185512" y="264525"/>
                      <a:pt x="183356" y="261938"/>
                    </a:cubicBezTo>
                    <a:cubicBezTo>
                      <a:pt x="181524" y="259739"/>
                      <a:pt x="180257" y="257123"/>
                      <a:pt x="178593" y="254794"/>
                    </a:cubicBezTo>
                    <a:cubicBezTo>
                      <a:pt x="176286" y="251565"/>
                      <a:pt x="173553" y="248634"/>
                      <a:pt x="171450" y="245269"/>
                    </a:cubicBezTo>
                    <a:cubicBezTo>
                      <a:pt x="169569" y="242259"/>
                      <a:pt x="168960" y="238471"/>
                      <a:pt x="166687" y="235744"/>
                    </a:cubicBezTo>
                    <a:cubicBezTo>
                      <a:pt x="164855" y="233545"/>
                      <a:pt x="161924" y="232569"/>
                      <a:pt x="159543" y="230981"/>
                    </a:cubicBezTo>
                    <a:cubicBezTo>
                      <a:pt x="156368" y="224631"/>
                      <a:pt x="152263" y="218666"/>
                      <a:pt x="150018" y="211931"/>
                    </a:cubicBezTo>
                    <a:cubicBezTo>
                      <a:pt x="149224" y="209550"/>
                      <a:pt x="149205" y="206748"/>
                      <a:pt x="147637" y="204788"/>
                    </a:cubicBezTo>
                    <a:cubicBezTo>
                      <a:pt x="145849" y="202553"/>
                      <a:pt x="142874" y="201613"/>
                      <a:pt x="140493" y="200025"/>
                    </a:cubicBezTo>
                    <a:cubicBezTo>
                      <a:pt x="135385" y="184699"/>
                      <a:pt x="142117" y="201346"/>
                      <a:pt x="130968" y="185738"/>
                    </a:cubicBezTo>
                    <a:cubicBezTo>
                      <a:pt x="122710" y="174177"/>
                      <a:pt x="129007" y="179433"/>
                      <a:pt x="123825" y="169069"/>
                    </a:cubicBezTo>
                    <a:cubicBezTo>
                      <a:pt x="122085" y="165588"/>
                      <a:pt x="113535" y="154556"/>
                      <a:pt x="111918" y="152400"/>
                    </a:cubicBezTo>
                    <a:cubicBezTo>
                      <a:pt x="109455" y="145011"/>
                      <a:pt x="109188" y="143086"/>
                      <a:pt x="104775" y="135731"/>
                    </a:cubicBezTo>
                    <a:cubicBezTo>
                      <a:pt x="101830" y="130823"/>
                      <a:pt x="97060" y="126874"/>
                      <a:pt x="95250" y="121444"/>
                    </a:cubicBezTo>
                    <a:cubicBezTo>
                      <a:pt x="94456" y="119063"/>
                      <a:pt x="94409" y="116281"/>
                      <a:pt x="92868" y="114300"/>
                    </a:cubicBezTo>
                    <a:cubicBezTo>
                      <a:pt x="88733" y="108984"/>
                      <a:pt x="78581" y="100013"/>
                      <a:pt x="78581" y="100013"/>
                    </a:cubicBezTo>
                    <a:cubicBezTo>
                      <a:pt x="72075" y="80494"/>
                      <a:pt x="83328" y="110705"/>
                      <a:pt x="61912" y="78581"/>
                    </a:cubicBezTo>
                    <a:cubicBezTo>
                      <a:pt x="58142" y="72927"/>
                      <a:pt x="54437" y="67083"/>
                      <a:pt x="50006" y="61913"/>
                    </a:cubicBezTo>
                    <a:cubicBezTo>
                      <a:pt x="47814" y="59356"/>
                      <a:pt x="44930" y="57427"/>
                      <a:pt x="42862" y="54769"/>
                    </a:cubicBezTo>
                    <a:cubicBezTo>
                      <a:pt x="39348" y="50251"/>
                      <a:pt x="36512" y="45244"/>
                      <a:pt x="33337" y="40481"/>
                    </a:cubicBezTo>
                    <a:lnTo>
                      <a:pt x="23812" y="26194"/>
                    </a:lnTo>
                    <a:cubicBezTo>
                      <a:pt x="22225" y="23813"/>
                      <a:pt x="21431" y="20637"/>
                      <a:pt x="19050" y="19050"/>
                    </a:cubicBezTo>
                    <a:lnTo>
                      <a:pt x="11906" y="14288"/>
                    </a:lnTo>
                    <a:cubicBezTo>
                      <a:pt x="11112" y="11907"/>
                      <a:pt x="11093" y="9104"/>
                      <a:pt x="9525" y="7144"/>
                    </a:cubicBezTo>
                    <a:cubicBezTo>
                      <a:pt x="7737" y="4909"/>
                      <a:pt x="4671" y="4098"/>
                      <a:pt x="2381" y="2381"/>
                    </a:cubicBezTo>
                    <a:cubicBezTo>
                      <a:pt x="1483" y="1708"/>
                      <a:pt x="794" y="794"/>
                      <a:pt x="0" y="0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86" name="1232 Conector recto">
                <a:extLst>
                  <a:ext uri="{FF2B5EF4-FFF2-40B4-BE49-F238E27FC236}">
                    <a16:creationId xmlns:a16="http://schemas.microsoft.com/office/drawing/2014/main" id="{8B4FB1C7-00CF-4D6A-8D59-70C34A466AEC}"/>
                  </a:ext>
                </a:extLst>
              </p:cNvPr>
              <p:cNvCxnSpPr>
                <a:stCxn id="984" idx="0"/>
              </p:cNvCxnSpPr>
              <p:nvPr/>
            </p:nvCxnSpPr>
            <p:spPr>
              <a:xfrm flipV="1">
                <a:off x="4943888" y="3435512"/>
                <a:ext cx="77907" cy="12178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7" name="1233 Conector recto">
                <a:extLst>
                  <a:ext uri="{FF2B5EF4-FFF2-40B4-BE49-F238E27FC236}">
                    <a16:creationId xmlns:a16="http://schemas.microsoft.com/office/drawing/2014/main" id="{9B4BF9C7-090B-46C3-B158-B3E19F1DE90B}"/>
                  </a:ext>
                </a:extLst>
              </p:cNvPr>
              <p:cNvCxnSpPr/>
              <p:nvPr/>
            </p:nvCxnSpPr>
            <p:spPr>
              <a:xfrm>
                <a:off x="4836955" y="3413022"/>
                <a:ext cx="197233" cy="22492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1234 Conector recto">
                <a:extLst>
                  <a:ext uri="{FF2B5EF4-FFF2-40B4-BE49-F238E27FC236}">
                    <a16:creationId xmlns:a16="http://schemas.microsoft.com/office/drawing/2014/main" id="{926F7E5B-71B9-4AF5-BC2D-3DDBB3211ADB}"/>
                  </a:ext>
                </a:extLst>
              </p:cNvPr>
              <p:cNvCxnSpPr/>
              <p:nvPr/>
            </p:nvCxnSpPr>
            <p:spPr>
              <a:xfrm flipV="1">
                <a:off x="4852102" y="3393371"/>
                <a:ext cx="225012" cy="1965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1235 Conector recto">
                <a:extLst>
                  <a:ext uri="{FF2B5EF4-FFF2-40B4-BE49-F238E27FC236}">
                    <a16:creationId xmlns:a16="http://schemas.microsoft.com/office/drawing/2014/main" id="{91A40CFE-AB8E-4211-8AA7-8861971272D4}"/>
                  </a:ext>
                </a:extLst>
              </p:cNvPr>
              <p:cNvCxnSpPr/>
              <p:nvPr/>
            </p:nvCxnSpPr>
            <p:spPr>
              <a:xfrm>
                <a:off x="5021795" y="3428380"/>
                <a:ext cx="101673" cy="10374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1236 Conector recto">
                <a:extLst>
                  <a:ext uri="{FF2B5EF4-FFF2-40B4-BE49-F238E27FC236}">
                    <a16:creationId xmlns:a16="http://schemas.microsoft.com/office/drawing/2014/main" id="{317C6E83-1AAA-4B38-8850-081300220290}"/>
                  </a:ext>
                </a:extLst>
              </p:cNvPr>
              <p:cNvCxnSpPr/>
              <p:nvPr/>
            </p:nvCxnSpPr>
            <p:spPr>
              <a:xfrm flipV="1">
                <a:off x="5119514" y="3454470"/>
                <a:ext cx="336539" cy="77664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1237 Conector recto">
                <a:extLst>
                  <a:ext uri="{FF2B5EF4-FFF2-40B4-BE49-F238E27FC236}">
                    <a16:creationId xmlns:a16="http://schemas.microsoft.com/office/drawing/2014/main" id="{5271E212-566E-4C1C-BEF2-B722775C9651}"/>
                  </a:ext>
                </a:extLst>
              </p:cNvPr>
              <p:cNvCxnSpPr/>
              <p:nvPr/>
            </p:nvCxnSpPr>
            <p:spPr>
              <a:xfrm>
                <a:off x="5068980" y="3393371"/>
                <a:ext cx="34738" cy="84284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1238 Conector recto">
                <a:extLst>
                  <a:ext uri="{FF2B5EF4-FFF2-40B4-BE49-F238E27FC236}">
                    <a16:creationId xmlns:a16="http://schemas.microsoft.com/office/drawing/2014/main" id="{4659FDD4-F935-4C7F-98AF-410F533A50E8}"/>
                  </a:ext>
                </a:extLst>
              </p:cNvPr>
              <p:cNvCxnSpPr/>
              <p:nvPr/>
            </p:nvCxnSpPr>
            <p:spPr>
              <a:xfrm flipV="1">
                <a:off x="5103718" y="3454470"/>
                <a:ext cx="352335" cy="2318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3" name="1239 Forma libre">
                <a:extLst>
                  <a:ext uri="{FF2B5EF4-FFF2-40B4-BE49-F238E27FC236}">
                    <a16:creationId xmlns:a16="http://schemas.microsoft.com/office/drawing/2014/main" id="{43DBA70E-40BC-45E3-B465-1BB070B40E59}"/>
                  </a:ext>
                </a:extLst>
              </p:cNvPr>
              <p:cNvSpPr/>
              <p:nvPr/>
            </p:nvSpPr>
            <p:spPr>
              <a:xfrm>
                <a:off x="5122865" y="3482600"/>
                <a:ext cx="301008" cy="283115"/>
              </a:xfrm>
              <a:custGeom>
                <a:avLst/>
                <a:gdLst>
                  <a:gd name="connsiteX0" fmla="*/ 0 w 271603"/>
                  <a:gd name="connsiteY0" fmla="*/ 0 h 288131"/>
                  <a:gd name="connsiteX1" fmla="*/ 19050 w 271603"/>
                  <a:gd name="connsiteY1" fmla="*/ 11906 h 288131"/>
                  <a:gd name="connsiteX2" fmla="*/ 26194 w 271603"/>
                  <a:gd name="connsiteY2" fmla="*/ 16669 h 288131"/>
                  <a:gd name="connsiteX3" fmla="*/ 35719 w 271603"/>
                  <a:gd name="connsiteY3" fmla="*/ 19050 h 288131"/>
                  <a:gd name="connsiteX4" fmla="*/ 42863 w 271603"/>
                  <a:gd name="connsiteY4" fmla="*/ 21431 h 288131"/>
                  <a:gd name="connsiteX5" fmla="*/ 64294 w 271603"/>
                  <a:gd name="connsiteY5" fmla="*/ 30956 h 288131"/>
                  <a:gd name="connsiteX6" fmla="*/ 71438 w 271603"/>
                  <a:gd name="connsiteY6" fmla="*/ 33338 h 288131"/>
                  <a:gd name="connsiteX7" fmla="*/ 78581 w 271603"/>
                  <a:gd name="connsiteY7" fmla="*/ 35719 h 288131"/>
                  <a:gd name="connsiteX8" fmla="*/ 85725 w 271603"/>
                  <a:gd name="connsiteY8" fmla="*/ 40481 h 288131"/>
                  <a:gd name="connsiteX9" fmla="*/ 92869 w 271603"/>
                  <a:gd name="connsiteY9" fmla="*/ 42863 h 288131"/>
                  <a:gd name="connsiteX10" fmla="*/ 102394 w 271603"/>
                  <a:gd name="connsiteY10" fmla="*/ 47625 h 288131"/>
                  <a:gd name="connsiteX11" fmla="*/ 109538 w 271603"/>
                  <a:gd name="connsiteY11" fmla="*/ 50006 h 288131"/>
                  <a:gd name="connsiteX12" fmla="*/ 119063 w 271603"/>
                  <a:gd name="connsiteY12" fmla="*/ 54769 h 288131"/>
                  <a:gd name="connsiteX13" fmla="*/ 133350 w 271603"/>
                  <a:gd name="connsiteY13" fmla="*/ 64294 h 288131"/>
                  <a:gd name="connsiteX14" fmla="*/ 140494 w 271603"/>
                  <a:gd name="connsiteY14" fmla="*/ 66675 h 288131"/>
                  <a:gd name="connsiteX15" fmla="*/ 154781 w 271603"/>
                  <a:gd name="connsiteY15" fmla="*/ 78581 h 288131"/>
                  <a:gd name="connsiteX16" fmla="*/ 171450 w 271603"/>
                  <a:gd name="connsiteY16" fmla="*/ 90488 h 288131"/>
                  <a:gd name="connsiteX17" fmla="*/ 176213 w 271603"/>
                  <a:gd name="connsiteY17" fmla="*/ 97631 h 288131"/>
                  <a:gd name="connsiteX18" fmla="*/ 190500 w 271603"/>
                  <a:gd name="connsiteY18" fmla="*/ 107156 h 288131"/>
                  <a:gd name="connsiteX19" fmla="*/ 195263 w 271603"/>
                  <a:gd name="connsiteY19" fmla="*/ 114300 h 288131"/>
                  <a:gd name="connsiteX20" fmla="*/ 202406 w 271603"/>
                  <a:gd name="connsiteY20" fmla="*/ 121444 h 288131"/>
                  <a:gd name="connsiteX21" fmla="*/ 211931 w 271603"/>
                  <a:gd name="connsiteY21" fmla="*/ 135731 h 288131"/>
                  <a:gd name="connsiteX22" fmla="*/ 219075 w 271603"/>
                  <a:gd name="connsiteY22" fmla="*/ 157163 h 288131"/>
                  <a:gd name="connsiteX23" fmla="*/ 221456 w 271603"/>
                  <a:gd name="connsiteY23" fmla="*/ 164306 h 288131"/>
                  <a:gd name="connsiteX24" fmla="*/ 230981 w 271603"/>
                  <a:gd name="connsiteY24" fmla="*/ 178594 h 288131"/>
                  <a:gd name="connsiteX25" fmla="*/ 235744 w 271603"/>
                  <a:gd name="connsiteY25" fmla="*/ 185738 h 288131"/>
                  <a:gd name="connsiteX26" fmla="*/ 245269 w 271603"/>
                  <a:gd name="connsiteY26" fmla="*/ 207169 h 288131"/>
                  <a:gd name="connsiteX27" fmla="*/ 247650 w 271603"/>
                  <a:gd name="connsiteY27" fmla="*/ 214313 h 288131"/>
                  <a:gd name="connsiteX28" fmla="*/ 252413 w 271603"/>
                  <a:gd name="connsiteY28" fmla="*/ 221456 h 288131"/>
                  <a:gd name="connsiteX29" fmla="*/ 261938 w 271603"/>
                  <a:gd name="connsiteY29" fmla="*/ 242888 h 288131"/>
                  <a:gd name="connsiteX30" fmla="*/ 266700 w 271603"/>
                  <a:gd name="connsiteY30" fmla="*/ 257175 h 288131"/>
                  <a:gd name="connsiteX31" fmla="*/ 269081 w 271603"/>
                  <a:gd name="connsiteY31" fmla="*/ 264319 h 288131"/>
                  <a:gd name="connsiteX32" fmla="*/ 271463 w 271603"/>
                  <a:gd name="connsiteY32" fmla="*/ 278606 h 288131"/>
                  <a:gd name="connsiteX33" fmla="*/ 271463 w 271603"/>
                  <a:gd name="connsiteY33" fmla="*/ 288131 h 28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1603" h="288131">
                    <a:moveTo>
                      <a:pt x="0" y="0"/>
                    </a:moveTo>
                    <a:cubicBezTo>
                      <a:pt x="27329" y="21864"/>
                      <a:pt x="435" y="2599"/>
                      <a:pt x="19050" y="11906"/>
                    </a:cubicBezTo>
                    <a:cubicBezTo>
                      <a:pt x="21610" y="13186"/>
                      <a:pt x="23563" y="15542"/>
                      <a:pt x="26194" y="16669"/>
                    </a:cubicBezTo>
                    <a:cubicBezTo>
                      <a:pt x="29202" y="17958"/>
                      <a:pt x="32572" y="18151"/>
                      <a:pt x="35719" y="19050"/>
                    </a:cubicBezTo>
                    <a:cubicBezTo>
                      <a:pt x="38133" y="19740"/>
                      <a:pt x="40482" y="20637"/>
                      <a:pt x="42863" y="21431"/>
                    </a:cubicBezTo>
                    <a:cubicBezTo>
                      <a:pt x="54184" y="28980"/>
                      <a:pt x="47289" y="25288"/>
                      <a:pt x="64294" y="30956"/>
                    </a:cubicBezTo>
                    <a:lnTo>
                      <a:pt x="71438" y="33338"/>
                    </a:lnTo>
                    <a:cubicBezTo>
                      <a:pt x="73819" y="34132"/>
                      <a:pt x="76493" y="34327"/>
                      <a:pt x="78581" y="35719"/>
                    </a:cubicBezTo>
                    <a:cubicBezTo>
                      <a:pt x="80962" y="37306"/>
                      <a:pt x="83165" y="39201"/>
                      <a:pt x="85725" y="40481"/>
                    </a:cubicBezTo>
                    <a:cubicBezTo>
                      <a:pt x="87970" y="41604"/>
                      <a:pt x="90562" y="41874"/>
                      <a:pt x="92869" y="42863"/>
                    </a:cubicBezTo>
                    <a:cubicBezTo>
                      <a:pt x="96132" y="44261"/>
                      <a:pt x="99131" y="46227"/>
                      <a:pt x="102394" y="47625"/>
                    </a:cubicBezTo>
                    <a:cubicBezTo>
                      <a:pt x="104701" y="48614"/>
                      <a:pt x="107231" y="49017"/>
                      <a:pt x="109538" y="50006"/>
                    </a:cubicBezTo>
                    <a:cubicBezTo>
                      <a:pt x="112801" y="51404"/>
                      <a:pt x="116019" y="52943"/>
                      <a:pt x="119063" y="54769"/>
                    </a:cubicBezTo>
                    <a:cubicBezTo>
                      <a:pt x="123971" y="57714"/>
                      <a:pt x="127920" y="62484"/>
                      <a:pt x="133350" y="64294"/>
                    </a:cubicBezTo>
                    <a:lnTo>
                      <a:pt x="140494" y="66675"/>
                    </a:lnTo>
                    <a:cubicBezTo>
                      <a:pt x="156284" y="77202"/>
                      <a:pt x="138738" y="64830"/>
                      <a:pt x="154781" y="78581"/>
                    </a:cubicBezTo>
                    <a:cubicBezTo>
                      <a:pt x="159950" y="83011"/>
                      <a:pt x="165797" y="86719"/>
                      <a:pt x="171450" y="90488"/>
                    </a:cubicBezTo>
                    <a:cubicBezTo>
                      <a:pt x="173038" y="92869"/>
                      <a:pt x="174059" y="95747"/>
                      <a:pt x="176213" y="97631"/>
                    </a:cubicBezTo>
                    <a:cubicBezTo>
                      <a:pt x="180521" y="101400"/>
                      <a:pt x="190500" y="107156"/>
                      <a:pt x="190500" y="107156"/>
                    </a:cubicBezTo>
                    <a:cubicBezTo>
                      <a:pt x="192088" y="109537"/>
                      <a:pt x="193431" y="112101"/>
                      <a:pt x="195263" y="114300"/>
                    </a:cubicBezTo>
                    <a:cubicBezTo>
                      <a:pt x="197419" y="116887"/>
                      <a:pt x="200538" y="118642"/>
                      <a:pt x="202406" y="121444"/>
                    </a:cubicBezTo>
                    <a:cubicBezTo>
                      <a:pt x="216187" y="142116"/>
                      <a:pt x="189151" y="112951"/>
                      <a:pt x="211931" y="135731"/>
                    </a:cubicBezTo>
                    <a:lnTo>
                      <a:pt x="219075" y="157163"/>
                    </a:lnTo>
                    <a:cubicBezTo>
                      <a:pt x="219869" y="159544"/>
                      <a:pt x="220064" y="162218"/>
                      <a:pt x="221456" y="164306"/>
                    </a:cubicBezTo>
                    <a:lnTo>
                      <a:pt x="230981" y="178594"/>
                    </a:lnTo>
                    <a:lnTo>
                      <a:pt x="235744" y="185738"/>
                    </a:lnTo>
                    <a:cubicBezTo>
                      <a:pt x="241411" y="202740"/>
                      <a:pt x="237721" y="195848"/>
                      <a:pt x="245269" y="207169"/>
                    </a:cubicBezTo>
                    <a:cubicBezTo>
                      <a:pt x="246063" y="209550"/>
                      <a:pt x="246527" y="212068"/>
                      <a:pt x="247650" y="214313"/>
                    </a:cubicBezTo>
                    <a:cubicBezTo>
                      <a:pt x="248930" y="216873"/>
                      <a:pt x="251251" y="218841"/>
                      <a:pt x="252413" y="221456"/>
                    </a:cubicBezTo>
                    <a:cubicBezTo>
                      <a:pt x="263750" y="246963"/>
                      <a:pt x="251158" y="226719"/>
                      <a:pt x="261938" y="242888"/>
                    </a:cubicBezTo>
                    <a:lnTo>
                      <a:pt x="266700" y="257175"/>
                    </a:lnTo>
                    <a:cubicBezTo>
                      <a:pt x="267494" y="259556"/>
                      <a:pt x="268668" y="261843"/>
                      <a:pt x="269081" y="264319"/>
                    </a:cubicBezTo>
                    <a:cubicBezTo>
                      <a:pt x="269875" y="269081"/>
                      <a:pt x="270982" y="273802"/>
                      <a:pt x="271463" y="278606"/>
                    </a:cubicBezTo>
                    <a:cubicBezTo>
                      <a:pt x="271779" y="281765"/>
                      <a:pt x="271463" y="284956"/>
                      <a:pt x="271463" y="288131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4" name="1240 Forma libre">
                <a:extLst>
                  <a:ext uri="{FF2B5EF4-FFF2-40B4-BE49-F238E27FC236}">
                    <a16:creationId xmlns:a16="http://schemas.microsoft.com/office/drawing/2014/main" id="{5A6151AE-8E49-4718-8690-E1C6CA16E4AF}"/>
                  </a:ext>
                </a:extLst>
              </p:cNvPr>
              <p:cNvSpPr/>
              <p:nvPr/>
            </p:nvSpPr>
            <p:spPr>
              <a:xfrm>
                <a:off x="4987146" y="3261991"/>
                <a:ext cx="262628" cy="236199"/>
              </a:xfrm>
              <a:custGeom>
                <a:avLst/>
                <a:gdLst>
                  <a:gd name="connsiteX0" fmla="*/ 273843 w 273843"/>
                  <a:gd name="connsiteY0" fmla="*/ 0 h 285750"/>
                  <a:gd name="connsiteX1" fmla="*/ 266700 w 273843"/>
                  <a:gd name="connsiteY1" fmla="*/ 23812 h 285750"/>
                  <a:gd name="connsiteX2" fmla="*/ 259556 w 273843"/>
                  <a:gd name="connsiteY2" fmla="*/ 26193 h 285750"/>
                  <a:gd name="connsiteX3" fmla="*/ 238125 w 273843"/>
                  <a:gd name="connsiteY3" fmla="*/ 35718 h 285750"/>
                  <a:gd name="connsiteX4" fmla="*/ 223837 w 273843"/>
                  <a:gd name="connsiteY4" fmla="*/ 40481 h 285750"/>
                  <a:gd name="connsiteX5" fmla="*/ 200025 w 273843"/>
                  <a:gd name="connsiteY5" fmla="*/ 47625 h 285750"/>
                  <a:gd name="connsiteX6" fmla="*/ 192881 w 273843"/>
                  <a:gd name="connsiteY6" fmla="*/ 52387 h 285750"/>
                  <a:gd name="connsiteX7" fmla="*/ 164306 w 273843"/>
                  <a:gd name="connsiteY7" fmla="*/ 66675 h 285750"/>
                  <a:gd name="connsiteX8" fmla="*/ 157162 w 273843"/>
                  <a:gd name="connsiteY8" fmla="*/ 71437 h 285750"/>
                  <a:gd name="connsiteX9" fmla="*/ 142875 w 273843"/>
                  <a:gd name="connsiteY9" fmla="*/ 92868 h 285750"/>
                  <a:gd name="connsiteX10" fmla="*/ 138112 w 273843"/>
                  <a:gd name="connsiteY10" fmla="*/ 100012 h 285750"/>
                  <a:gd name="connsiteX11" fmla="*/ 135731 w 273843"/>
                  <a:gd name="connsiteY11" fmla="*/ 107156 h 285750"/>
                  <a:gd name="connsiteX12" fmla="*/ 128587 w 273843"/>
                  <a:gd name="connsiteY12" fmla="*/ 109537 h 285750"/>
                  <a:gd name="connsiteX13" fmla="*/ 123825 w 273843"/>
                  <a:gd name="connsiteY13" fmla="*/ 123825 h 285750"/>
                  <a:gd name="connsiteX14" fmla="*/ 109537 w 273843"/>
                  <a:gd name="connsiteY14" fmla="*/ 145256 h 285750"/>
                  <a:gd name="connsiteX15" fmla="*/ 100012 w 273843"/>
                  <a:gd name="connsiteY15" fmla="*/ 159543 h 285750"/>
                  <a:gd name="connsiteX16" fmla="*/ 85725 w 273843"/>
                  <a:gd name="connsiteY16" fmla="*/ 173831 h 285750"/>
                  <a:gd name="connsiteX17" fmla="*/ 78581 w 273843"/>
                  <a:gd name="connsiteY17" fmla="*/ 180975 h 285750"/>
                  <a:gd name="connsiteX18" fmla="*/ 73818 w 273843"/>
                  <a:gd name="connsiteY18" fmla="*/ 188118 h 285750"/>
                  <a:gd name="connsiteX19" fmla="*/ 64293 w 273843"/>
                  <a:gd name="connsiteY19" fmla="*/ 202406 h 285750"/>
                  <a:gd name="connsiteX20" fmla="*/ 54768 w 273843"/>
                  <a:gd name="connsiteY20" fmla="*/ 219075 h 285750"/>
                  <a:gd name="connsiteX21" fmla="*/ 42862 w 273843"/>
                  <a:gd name="connsiteY21" fmla="*/ 233362 h 285750"/>
                  <a:gd name="connsiteX22" fmla="*/ 38100 w 273843"/>
                  <a:gd name="connsiteY22" fmla="*/ 240506 h 285750"/>
                  <a:gd name="connsiteX23" fmla="*/ 35718 w 273843"/>
                  <a:gd name="connsiteY23" fmla="*/ 247650 h 285750"/>
                  <a:gd name="connsiteX24" fmla="*/ 21431 w 273843"/>
                  <a:gd name="connsiteY24" fmla="*/ 257175 h 285750"/>
                  <a:gd name="connsiteX25" fmla="*/ 11906 w 273843"/>
                  <a:gd name="connsiteY25" fmla="*/ 269081 h 285750"/>
                  <a:gd name="connsiteX26" fmla="*/ 2381 w 273843"/>
                  <a:gd name="connsiteY26" fmla="*/ 283368 h 285750"/>
                  <a:gd name="connsiteX27" fmla="*/ 0 w 273843"/>
                  <a:gd name="connsiteY27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73843" h="285750">
                    <a:moveTo>
                      <a:pt x="273843" y="0"/>
                    </a:moveTo>
                    <a:cubicBezTo>
                      <a:pt x="272653" y="5949"/>
                      <a:pt x="270822" y="18866"/>
                      <a:pt x="266700" y="23812"/>
                    </a:cubicBezTo>
                    <a:cubicBezTo>
                      <a:pt x="265093" y="25740"/>
                      <a:pt x="261937" y="25399"/>
                      <a:pt x="259556" y="26193"/>
                    </a:cubicBezTo>
                    <a:cubicBezTo>
                      <a:pt x="248234" y="33741"/>
                      <a:pt x="255129" y="30050"/>
                      <a:pt x="238125" y="35718"/>
                    </a:cubicBezTo>
                    <a:lnTo>
                      <a:pt x="223837" y="40481"/>
                    </a:lnTo>
                    <a:cubicBezTo>
                      <a:pt x="218510" y="41813"/>
                      <a:pt x="203507" y="45304"/>
                      <a:pt x="200025" y="47625"/>
                    </a:cubicBezTo>
                    <a:cubicBezTo>
                      <a:pt x="197644" y="49212"/>
                      <a:pt x="195496" y="51225"/>
                      <a:pt x="192881" y="52387"/>
                    </a:cubicBezTo>
                    <a:cubicBezTo>
                      <a:pt x="163305" y="65532"/>
                      <a:pt x="194010" y="46873"/>
                      <a:pt x="164306" y="66675"/>
                    </a:cubicBezTo>
                    <a:lnTo>
                      <a:pt x="157162" y="71437"/>
                    </a:lnTo>
                    <a:lnTo>
                      <a:pt x="142875" y="92868"/>
                    </a:lnTo>
                    <a:lnTo>
                      <a:pt x="138112" y="100012"/>
                    </a:lnTo>
                    <a:cubicBezTo>
                      <a:pt x="137318" y="102393"/>
                      <a:pt x="137506" y="105381"/>
                      <a:pt x="135731" y="107156"/>
                    </a:cubicBezTo>
                    <a:cubicBezTo>
                      <a:pt x="133956" y="108931"/>
                      <a:pt x="130046" y="107494"/>
                      <a:pt x="128587" y="109537"/>
                    </a:cubicBezTo>
                    <a:cubicBezTo>
                      <a:pt x="125669" y="113622"/>
                      <a:pt x="126610" y="119648"/>
                      <a:pt x="123825" y="123825"/>
                    </a:cubicBezTo>
                    <a:lnTo>
                      <a:pt x="109537" y="145256"/>
                    </a:lnTo>
                    <a:cubicBezTo>
                      <a:pt x="109532" y="145264"/>
                      <a:pt x="100019" y="159536"/>
                      <a:pt x="100012" y="159543"/>
                    </a:cubicBezTo>
                    <a:lnTo>
                      <a:pt x="85725" y="173831"/>
                    </a:lnTo>
                    <a:cubicBezTo>
                      <a:pt x="83344" y="176212"/>
                      <a:pt x="80449" y="178173"/>
                      <a:pt x="78581" y="180975"/>
                    </a:cubicBezTo>
                    <a:lnTo>
                      <a:pt x="73818" y="188118"/>
                    </a:lnTo>
                    <a:cubicBezTo>
                      <a:pt x="69633" y="200673"/>
                      <a:pt x="74203" y="190513"/>
                      <a:pt x="64293" y="202406"/>
                    </a:cubicBezTo>
                    <a:cubicBezTo>
                      <a:pt x="59022" y="208731"/>
                      <a:pt x="59000" y="211670"/>
                      <a:pt x="54768" y="219075"/>
                    </a:cubicBezTo>
                    <a:cubicBezTo>
                      <a:pt x="48317" y="230364"/>
                      <a:pt x="51819" y="222613"/>
                      <a:pt x="42862" y="233362"/>
                    </a:cubicBezTo>
                    <a:cubicBezTo>
                      <a:pt x="41030" y="235561"/>
                      <a:pt x="39380" y="237946"/>
                      <a:pt x="38100" y="240506"/>
                    </a:cubicBezTo>
                    <a:cubicBezTo>
                      <a:pt x="36977" y="242751"/>
                      <a:pt x="37493" y="245875"/>
                      <a:pt x="35718" y="247650"/>
                    </a:cubicBezTo>
                    <a:cubicBezTo>
                      <a:pt x="31671" y="251697"/>
                      <a:pt x="21431" y="257175"/>
                      <a:pt x="21431" y="257175"/>
                    </a:cubicBezTo>
                    <a:cubicBezTo>
                      <a:pt x="16069" y="273260"/>
                      <a:pt x="23505" y="255825"/>
                      <a:pt x="11906" y="269081"/>
                    </a:cubicBezTo>
                    <a:cubicBezTo>
                      <a:pt x="8137" y="273388"/>
                      <a:pt x="6427" y="279320"/>
                      <a:pt x="2381" y="283368"/>
                    </a:cubicBezTo>
                    <a:lnTo>
                      <a:pt x="0" y="285750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5" name="Freeform 47">
                <a:extLst>
                  <a:ext uri="{FF2B5EF4-FFF2-40B4-BE49-F238E27FC236}">
                    <a16:creationId xmlns:a16="http://schemas.microsoft.com/office/drawing/2014/main" id="{9339B5D3-D9FC-44FF-84CA-1FDB73C3C8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70600" y="1857996"/>
                <a:ext cx="3253" cy="66768"/>
              </a:xfrm>
              <a:custGeom>
                <a:avLst/>
                <a:gdLst>
                  <a:gd name="T0" fmla="*/ 0 w 1"/>
                  <a:gd name="T1" fmla="*/ 2147483647 h 41"/>
                  <a:gd name="T2" fmla="*/ 0 w 1"/>
                  <a:gd name="T3" fmla="*/ 0 h 41"/>
                  <a:gd name="T4" fmla="*/ 0 60000 65536"/>
                  <a:gd name="T5" fmla="*/ 0 60000 65536"/>
                  <a:gd name="T6" fmla="*/ 0 w 1"/>
                  <a:gd name="T7" fmla="*/ 0 h 41"/>
                  <a:gd name="T8" fmla="*/ 1 w 1"/>
                  <a:gd name="T9" fmla="*/ 41 h 4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41">
                    <a:moveTo>
                      <a:pt x="0" y="41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6" name="Freeform 48">
                <a:extLst>
                  <a:ext uri="{FF2B5EF4-FFF2-40B4-BE49-F238E27FC236}">
                    <a16:creationId xmlns:a16="http://schemas.microsoft.com/office/drawing/2014/main" id="{48CB962B-4972-4DEB-A958-6A5E4C1840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39197" y="1890563"/>
                <a:ext cx="1627" cy="86310"/>
              </a:xfrm>
              <a:custGeom>
                <a:avLst/>
                <a:gdLst>
                  <a:gd name="T0" fmla="*/ 2147483647 w 1"/>
                  <a:gd name="T1" fmla="*/ 2147483647 h 55"/>
                  <a:gd name="T2" fmla="*/ 0 w 1"/>
                  <a:gd name="T3" fmla="*/ 0 h 55"/>
                  <a:gd name="T4" fmla="*/ 0 60000 65536"/>
                  <a:gd name="T5" fmla="*/ 0 60000 65536"/>
                  <a:gd name="T6" fmla="*/ 0 w 1"/>
                  <a:gd name="T7" fmla="*/ 0 h 55"/>
                  <a:gd name="T8" fmla="*/ 1 w 1"/>
                  <a:gd name="T9" fmla="*/ 55 h 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55">
                    <a:moveTo>
                      <a:pt x="1" y="55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7" name="1243 Forma libre">
                <a:extLst>
                  <a:ext uri="{FF2B5EF4-FFF2-40B4-BE49-F238E27FC236}">
                    <a16:creationId xmlns:a16="http://schemas.microsoft.com/office/drawing/2014/main" id="{CBD904D8-8204-4341-910D-A2AB5102E86C}"/>
                  </a:ext>
                </a:extLst>
              </p:cNvPr>
              <p:cNvSpPr/>
              <p:nvPr/>
            </p:nvSpPr>
            <p:spPr>
              <a:xfrm>
                <a:off x="821176" y="1407490"/>
                <a:ext cx="547446" cy="38331"/>
              </a:xfrm>
              <a:custGeom>
                <a:avLst/>
                <a:gdLst>
                  <a:gd name="connsiteX0" fmla="*/ 0 w 345281"/>
                  <a:gd name="connsiteY0" fmla="*/ 4775 h 23825"/>
                  <a:gd name="connsiteX1" fmla="*/ 47625 w 345281"/>
                  <a:gd name="connsiteY1" fmla="*/ 7156 h 23825"/>
                  <a:gd name="connsiteX2" fmla="*/ 71437 w 345281"/>
                  <a:gd name="connsiteY2" fmla="*/ 11919 h 23825"/>
                  <a:gd name="connsiteX3" fmla="*/ 85725 w 345281"/>
                  <a:gd name="connsiteY3" fmla="*/ 14300 h 23825"/>
                  <a:gd name="connsiteX4" fmla="*/ 171450 w 345281"/>
                  <a:gd name="connsiteY4" fmla="*/ 19062 h 23825"/>
                  <a:gd name="connsiteX5" fmla="*/ 197643 w 345281"/>
                  <a:gd name="connsiteY5" fmla="*/ 21444 h 23825"/>
                  <a:gd name="connsiteX6" fmla="*/ 207168 w 345281"/>
                  <a:gd name="connsiteY6" fmla="*/ 23825 h 23825"/>
                  <a:gd name="connsiteX7" fmla="*/ 264318 w 345281"/>
                  <a:gd name="connsiteY7" fmla="*/ 21444 h 23825"/>
                  <a:gd name="connsiteX8" fmla="*/ 288131 w 345281"/>
                  <a:gd name="connsiteY8" fmla="*/ 16681 h 23825"/>
                  <a:gd name="connsiteX9" fmla="*/ 309562 w 345281"/>
                  <a:gd name="connsiteY9" fmla="*/ 9537 h 23825"/>
                  <a:gd name="connsiteX10" fmla="*/ 316706 w 345281"/>
                  <a:gd name="connsiteY10" fmla="*/ 7156 h 23825"/>
                  <a:gd name="connsiteX11" fmla="*/ 326231 w 345281"/>
                  <a:gd name="connsiteY11" fmla="*/ 4775 h 23825"/>
                  <a:gd name="connsiteX12" fmla="*/ 345281 w 345281"/>
                  <a:gd name="connsiteY12" fmla="*/ 12 h 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5281" h="23825">
                    <a:moveTo>
                      <a:pt x="0" y="4775"/>
                    </a:moveTo>
                    <a:cubicBezTo>
                      <a:pt x="15875" y="5569"/>
                      <a:pt x="31809" y="5574"/>
                      <a:pt x="47625" y="7156"/>
                    </a:cubicBezTo>
                    <a:cubicBezTo>
                      <a:pt x="55679" y="7961"/>
                      <a:pt x="63453" y="10588"/>
                      <a:pt x="71437" y="11919"/>
                    </a:cubicBezTo>
                    <a:cubicBezTo>
                      <a:pt x="76200" y="12713"/>
                      <a:pt x="80926" y="13767"/>
                      <a:pt x="85725" y="14300"/>
                    </a:cubicBezTo>
                    <a:cubicBezTo>
                      <a:pt x="114271" y="17471"/>
                      <a:pt x="142711" y="17865"/>
                      <a:pt x="171450" y="19062"/>
                    </a:cubicBezTo>
                    <a:cubicBezTo>
                      <a:pt x="180181" y="19856"/>
                      <a:pt x="188953" y="20285"/>
                      <a:pt x="197643" y="21444"/>
                    </a:cubicBezTo>
                    <a:cubicBezTo>
                      <a:pt x="200887" y="21877"/>
                      <a:pt x="203895" y="23825"/>
                      <a:pt x="207168" y="23825"/>
                    </a:cubicBezTo>
                    <a:cubicBezTo>
                      <a:pt x="226235" y="23825"/>
                      <a:pt x="245268" y="22238"/>
                      <a:pt x="264318" y="21444"/>
                    </a:cubicBezTo>
                    <a:cubicBezTo>
                      <a:pt x="273968" y="19835"/>
                      <a:pt x="279253" y="19344"/>
                      <a:pt x="288131" y="16681"/>
                    </a:cubicBezTo>
                    <a:cubicBezTo>
                      <a:pt x="288204" y="16659"/>
                      <a:pt x="305954" y="10740"/>
                      <a:pt x="309562" y="9537"/>
                    </a:cubicBezTo>
                    <a:cubicBezTo>
                      <a:pt x="311943" y="8743"/>
                      <a:pt x="314271" y="7765"/>
                      <a:pt x="316706" y="7156"/>
                    </a:cubicBezTo>
                    <a:cubicBezTo>
                      <a:pt x="319881" y="6362"/>
                      <a:pt x="323096" y="5715"/>
                      <a:pt x="326231" y="4775"/>
                    </a:cubicBezTo>
                    <a:cubicBezTo>
                      <a:pt x="343780" y="-490"/>
                      <a:pt x="334943" y="12"/>
                      <a:pt x="345281" y="12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8" name="1244 Forma libre">
                <a:extLst>
                  <a:ext uri="{FF2B5EF4-FFF2-40B4-BE49-F238E27FC236}">
                    <a16:creationId xmlns:a16="http://schemas.microsoft.com/office/drawing/2014/main" id="{E96CEA14-7401-4CA2-8CA1-B3132448AAE0}"/>
                  </a:ext>
                </a:extLst>
              </p:cNvPr>
              <p:cNvSpPr/>
              <p:nvPr/>
            </p:nvSpPr>
            <p:spPr>
              <a:xfrm>
                <a:off x="897504" y="1392741"/>
                <a:ext cx="39502" cy="322895"/>
              </a:xfrm>
              <a:custGeom>
                <a:avLst/>
                <a:gdLst>
                  <a:gd name="connsiteX0" fmla="*/ 0 w 88106"/>
                  <a:gd name="connsiteY0" fmla="*/ 0 h 209550"/>
                  <a:gd name="connsiteX1" fmla="*/ 11906 w 88106"/>
                  <a:gd name="connsiteY1" fmla="*/ 7144 h 209550"/>
                  <a:gd name="connsiteX2" fmla="*/ 26193 w 88106"/>
                  <a:gd name="connsiteY2" fmla="*/ 21431 h 209550"/>
                  <a:gd name="connsiteX3" fmla="*/ 33337 w 88106"/>
                  <a:gd name="connsiteY3" fmla="*/ 23813 h 209550"/>
                  <a:gd name="connsiteX4" fmla="*/ 50006 w 88106"/>
                  <a:gd name="connsiteY4" fmla="*/ 28575 h 209550"/>
                  <a:gd name="connsiteX5" fmla="*/ 64293 w 88106"/>
                  <a:gd name="connsiteY5" fmla="*/ 38100 h 209550"/>
                  <a:gd name="connsiteX6" fmla="*/ 71437 w 88106"/>
                  <a:gd name="connsiteY6" fmla="*/ 42863 h 209550"/>
                  <a:gd name="connsiteX7" fmla="*/ 76200 w 88106"/>
                  <a:gd name="connsiteY7" fmla="*/ 50006 h 209550"/>
                  <a:gd name="connsiteX8" fmla="*/ 80962 w 88106"/>
                  <a:gd name="connsiteY8" fmla="*/ 73819 h 209550"/>
                  <a:gd name="connsiteX9" fmla="*/ 83343 w 88106"/>
                  <a:gd name="connsiteY9" fmla="*/ 88106 h 209550"/>
                  <a:gd name="connsiteX10" fmla="*/ 85725 w 88106"/>
                  <a:gd name="connsiteY10" fmla="*/ 123825 h 209550"/>
                  <a:gd name="connsiteX11" fmla="*/ 88106 w 88106"/>
                  <a:gd name="connsiteY11" fmla="*/ 142875 h 209550"/>
                  <a:gd name="connsiteX12" fmla="*/ 85725 w 88106"/>
                  <a:gd name="connsiteY12" fmla="*/ 173831 h 209550"/>
                  <a:gd name="connsiteX13" fmla="*/ 83343 w 88106"/>
                  <a:gd name="connsiteY13" fmla="*/ 180975 h 209550"/>
                  <a:gd name="connsiteX14" fmla="*/ 83343 w 88106"/>
                  <a:gd name="connsiteY14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8106" h="209550">
                    <a:moveTo>
                      <a:pt x="0" y="0"/>
                    </a:moveTo>
                    <a:cubicBezTo>
                      <a:pt x="3969" y="2381"/>
                      <a:pt x="8324" y="4213"/>
                      <a:pt x="11906" y="7144"/>
                    </a:cubicBezTo>
                    <a:cubicBezTo>
                      <a:pt x="17119" y="11409"/>
                      <a:pt x="19804" y="19301"/>
                      <a:pt x="26193" y="21431"/>
                    </a:cubicBezTo>
                    <a:cubicBezTo>
                      <a:pt x="28574" y="22225"/>
                      <a:pt x="30923" y="23123"/>
                      <a:pt x="33337" y="23813"/>
                    </a:cubicBezTo>
                    <a:cubicBezTo>
                      <a:pt x="54294" y="29801"/>
                      <a:pt x="32857" y="22859"/>
                      <a:pt x="50006" y="28575"/>
                    </a:cubicBezTo>
                    <a:lnTo>
                      <a:pt x="64293" y="38100"/>
                    </a:lnTo>
                    <a:lnTo>
                      <a:pt x="71437" y="42863"/>
                    </a:lnTo>
                    <a:cubicBezTo>
                      <a:pt x="73025" y="45244"/>
                      <a:pt x="74920" y="47446"/>
                      <a:pt x="76200" y="50006"/>
                    </a:cubicBezTo>
                    <a:cubicBezTo>
                      <a:pt x="79568" y="56741"/>
                      <a:pt x="79988" y="67486"/>
                      <a:pt x="80962" y="73819"/>
                    </a:cubicBezTo>
                    <a:cubicBezTo>
                      <a:pt x="81696" y="78591"/>
                      <a:pt x="82549" y="83344"/>
                      <a:pt x="83343" y="88106"/>
                    </a:cubicBezTo>
                    <a:cubicBezTo>
                      <a:pt x="84137" y="100012"/>
                      <a:pt x="84691" y="111937"/>
                      <a:pt x="85725" y="123825"/>
                    </a:cubicBezTo>
                    <a:cubicBezTo>
                      <a:pt x="86279" y="130200"/>
                      <a:pt x="88106" y="136476"/>
                      <a:pt x="88106" y="142875"/>
                    </a:cubicBezTo>
                    <a:cubicBezTo>
                      <a:pt x="88106" y="153224"/>
                      <a:pt x="87009" y="163562"/>
                      <a:pt x="85725" y="173831"/>
                    </a:cubicBezTo>
                    <a:cubicBezTo>
                      <a:pt x="85414" y="176322"/>
                      <a:pt x="83510" y="178470"/>
                      <a:pt x="83343" y="180975"/>
                    </a:cubicBezTo>
                    <a:cubicBezTo>
                      <a:pt x="82709" y="190479"/>
                      <a:pt x="83343" y="200025"/>
                      <a:pt x="83343" y="209550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9" name="1245 Forma libre">
                <a:extLst>
                  <a:ext uri="{FF2B5EF4-FFF2-40B4-BE49-F238E27FC236}">
                    <a16:creationId xmlns:a16="http://schemas.microsoft.com/office/drawing/2014/main" id="{1317B7B3-8407-4AC6-97CA-61A8DF8340BB}"/>
                  </a:ext>
                </a:extLst>
              </p:cNvPr>
              <p:cNvSpPr/>
              <p:nvPr/>
            </p:nvSpPr>
            <p:spPr>
              <a:xfrm>
                <a:off x="2227118" y="1871995"/>
                <a:ext cx="271462" cy="642938"/>
              </a:xfrm>
              <a:custGeom>
                <a:avLst/>
                <a:gdLst>
                  <a:gd name="connsiteX0" fmla="*/ 271462 w 271462"/>
                  <a:gd name="connsiteY0" fmla="*/ 0 h 642938"/>
                  <a:gd name="connsiteX1" fmla="*/ 242887 w 271462"/>
                  <a:gd name="connsiteY1" fmla="*/ 19050 h 642938"/>
                  <a:gd name="connsiteX2" fmla="*/ 228600 w 271462"/>
                  <a:gd name="connsiteY2" fmla="*/ 23813 h 642938"/>
                  <a:gd name="connsiteX3" fmla="*/ 223837 w 271462"/>
                  <a:gd name="connsiteY3" fmla="*/ 38100 h 642938"/>
                  <a:gd name="connsiteX4" fmla="*/ 209550 w 271462"/>
                  <a:gd name="connsiteY4" fmla="*/ 47625 h 642938"/>
                  <a:gd name="connsiteX5" fmla="*/ 190500 w 271462"/>
                  <a:gd name="connsiteY5" fmla="*/ 76200 h 642938"/>
                  <a:gd name="connsiteX6" fmla="*/ 180975 w 271462"/>
                  <a:gd name="connsiteY6" fmla="*/ 90488 h 642938"/>
                  <a:gd name="connsiteX7" fmla="*/ 147637 w 271462"/>
                  <a:gd name="connsiteY7" fmla="*/ 109538 h 642938"/>
                  <a:gd name="connsiteX8" fmla="*/ 133350 w 271462"/>
                  <a:gd name="connsiteY8" fmla="*/ 119063 h 642938"/>
                  <a:gd name="connsiteX9" fmla="*/ 80962 w 271462"/>
                  <a:gd name="connsiteY9" fmla="*/ 133350 h 642938"/>
                  <a:gd name="connsiteX10" fmla="*/ 76200 w 271462"/>
                  <a:gd name="connsiteY10" fmla="*/ 152400 h 642938"/>
                  <a:gd name="connsiteX11" fmla="*/ 71437 w 271462"/>
                  <a:gd name="connsiteY11" fmla="*/ 166688 h 642938"/>
                  <a:gd name="connsiteX12" fmla="*/ 61912 w 271462"/>
                  <a:gd name="connsiteY12" fmla="*/ 209550 h 642938"/>
                  <a:gd name="connsiteX13" fmla="*/ 52387 w 271462"/>
                  <a:gd name="connsiteY13" fmla="*/ 223838 h 642938"/>
                  <a:gd name="connsiteX14" fmla="*/ 23812 w 271462"/>
                  <a:gd name="connsiteY14" fmla="*/ 233363 h 642938"/>
                  <a:gd name="connsiteX15" fmla="*/ 9525 w 271462"/>
                  <a:gd name="connsiteY15" fmla="*/ 261938 h 642938"/>
                  <a:gd name="connsiteX16" fmla="*/ 0 w 271462"/>
                  <a:gd name="connsiteY16" fmla="*/ 276225 h 642938"/>
                  <a:gd name="connsiteX17" fmla="*/ 4762 w 271462"/>
                  <a:gd name="connsiteY17" fmla="*/ 404813 h 642938"/>
                  <a:gd name="connsiteX18" fmla="*/ 9525 w 271462"/>
                  <a:gd name="connsiteY18" fmla="*/ 419100 h 642938"/>
                  <a:gd name="connsiteX19" fmla="*/ 14287 w 271462"/>
                  <a:gd name="connsiteY19" fmla="*/ 438150 h 642938"/>
                  <a:gd name="connsiteX20" fmla="*/ 23812 w 271462"/>
                  <a:gd name="connsiteY20" fmla="*/ 476250 h 642938"/>
                  <a:gd name="connsiteX21" fmla="*/ 38100 w 271462"/>
                  <a:gd name="connsiteY21" fmla="*/ 485775 h 642938"/>
                  <a:gd name="connsiteX22" fmla="*/ 57150 w 271462"/>
                  <a:gd name="connsiteY22" fmla="*/ 514350 h 642938"/>
                  <a:gd name="connsiteX23" fmla="*/ 66675 w 271462"/>
                  <a:gd name="connsiteY23" fmla="*/ 542925 h 642938"/>
                  <a:gd name="connsiteX24" fmla="*/ 76200 w 271462"/>
                  <a:gd name="connsiteY24" fmla="*/ 576263 h 642938"/>
                  <a:gd name="connsiteX25" fmla="*/ 71437 w 271462"/>
                  <a:gd name="connsiteY25" fmla="*/ 619125 h 642938"/>
                  <a:gd name="connsiteX26" fmla="*/ 66675 w 271462"/>
                  <a:gd name="connsiteY26" fmla="*/ 642938 h 642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71462" h="642938">
                    <a:moveTo>
                      <a:pt x="271462" y="0"/>
                    </a:moveTo>
                    <a:cubicBezTo>
                      <a:pt x="261937" y="6350"/>
                      <a:pt x="252894" y="13490"/>
                      <a:pt x="242887" y="19050"/>
                    </a:cubicBezTo>
                    <a:cubicBezTo>
                      <a:pt x="238499" y="21488"/>
                      <a:pt x="232150" y="20263"/>
                      <a:pt x="228600" y="23813"/>
                    </a:cubicBezTo>
                    <a:cubicBezTo>
                      <a:pt x="225050" y="27363"/>
                      <a:pt x="226973" y="34180"/>
                      <a:pt x="223837" y="38100"/>
                    </a:cubicBezTo>
                    <a:cubicBezTo>
                      <a:pt x="220261" y="42569"/>
                      <a:pt x="214312" y="44450"/>
                      <a:pt x="209550" y="47625"/>
                    </a:cubicBezTo>
                    <a:lnTo>
                      <a:pt x="190500" y="76200"/>
                    </a:lnTo>
                    <a:cubicBezTo>
                      <a:pt x="187325" y="80963"/>
                      <a:pt x="185738" y="87313"/>
                      <a:pt x="180975" y="90488"/>
                    </a:cubicBezTo>
                    <a:cubicBezTo>
                      <a:pt x="146158" y="113698"/>
                      <a:pt x="189942" y="85363"/>
                      <a:pt x="147637" y="109538"/>
                    </a:cubicBezTo>
                    <a:cubicBezTo>
                      <a:pt x="142667" y="112378"/>
                      <a:pt x="138580" y="116738"/>
                      <a:pt x="133350" y="119063"/>
                    </a:cubicBezTo>
                    <a:cubicBezTo>
                      <a:pt x="113574" y="127853"/>
                      <a:pt x="101335" y="129276"/>
                      <a:pt x="80962" y="133350"/>
                    </a:cubicBezTo>
                    <a:cubicBezTo>
                      <a:pt x="79375" y="139700"/>
                      <a:pt x="77998" y="146106"/>
                      <a:pt x="76200" y="152400"/>
                    </a:cubicBezTo>
                    <a:cubicBezTo>
                      <a:pt x="74821" y="157227"/>
                      <a:pt x="72655" y="161818"/>
                      <a:pt x="71437" y="166688"/>
                    </a:cubicBezTo>
                    <a:cubicBezTo>
                      <a:pt x="70079" y="172121"/>
                      <a:pt x="64848" y="202699"/>
                      <a:pt x="61912" y="209550"/>
                    </a:cubicBezTo>
                    <a:cubicBezTo>
                      <a:pt x="59657" y="214811"/>
                      <a:pt x="57241" y="220804"/>
                      <a:pt x="52387" y="223838"/>
                    </a:cubicBezTo>
                    <a:cubicBezTo>
                      <a:pt x="43873" y="229159"/>
                      <a:pt x="23812" y="233363"/>
                      <a:pt x="23812" y="233363"/>
                    </a:cubicBezTo>
                    <a:cubicBezTo>
                      <a:pt x="-3485" y="274306"/>
                      <a:pt x="29242" y="222503"/>
                      <a:pt x="9525" y="261938"/>
                    </a:cubicBezTo>
                    <a:cubicBezTo>
                      <a:pt x="6965" y="267057"/>
                      <a:pt x="3175" y="271463"/>
                      <a:pt x="0" y="276225"/>
                    </a:cubicBezTo>
                    <a:cubicBezTo>
                      <a:pt x="1587" y="319088"/>
                      <a:pt x="1909" y="362016"/>
                      <a:pt x="4762" y="404813"/>
                    </a:cubicBezTo>
                    <a:cubicBezTo>
                      <a:pt x="5096" y="409822"/>
                      <a:pt x="8146" y="414273"/>
                      <a:pt x="9525" y="419100"/>
                    </a:cubicBezTo>
                    <a:cubicBezTo>
                      <a:pt x="11323" y="425394"/>
                      <a:pt x="12867" y="431760"/>
                      <a:pt x="14287" y="438150"/>
                    </a:cubicBezTo>
                    <a:cubicBezTo>
                      <a:pt x="14560" y="439378"/>
                      <a:pt x="19885" y="471342"/>
                      <a:pt x="23812" y="476250"/>
                    </a:cubicBezTo>
                    <a:cubicBezTo>
                      <a:pt x="27388" y="480720"/>
                      <a:pt x="33337" y="482600"/>
                      <a:pt x="38100" y="485775"/>
                    </a:cubicBezTo>
                    <a:cubicBezTo>
                      <a:pt x="44450" y="495300"/>
                      <a:pt x="53530" y="503490"/>
                      <a:pt x="57150" y="514350"/>
                    </a:cubicBezTo>
                    <a:cubicBezTo>
                      <a:pt x="60325" y="523875"/>
                      <a:pt x="64240" y="533184"/>
                      <a:pt x="66675" y="542925"/>
                    </a:cubicBezTo>
                    <a:cubicBezTo>
                      <a:pt x="72654" y="566845"/>
                      <a:pt x="69367" y="555766"/>
                      <a:pt x="76200" y="576263"/>
                    </a:cubicBezTo>
                    <a:cubicBezTo>
                      <a:pt x="74612" y="590550"/>
                      <a:pt x="73800" y="604945"/>
                      <a:pt x="71437" y="619125"/>
                    </a:cubicBezTo>
                    <a:cubicBezTo>
                      <a:pt x="65671" y="653720"/>
                      <a:pt x="66675" y="617455"/>
                      <a:pt x="66675" y="642938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0" name="Freeform 49">
                <a:extLst>
                  <a:ext uri="{FF2B5EF4-FFF2-40B4-BE49-F238E27FC236}">
                    <a16:creationId xmlns:a16="http://schemas.microsoft.com/office/drawing/2014/main" id="{24254E71-9FB1-4EF6-A829-BD2632D489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18988">
                <a:off x="3559588" y="2826935"/>
                <a:ext cx="142493" cy="126080"/>
              </a:xfrm>
              <a:custGeom>
                <a:avLst/>
                <a:gdLst>
                  <a:gd name="T0" fmla="*/ 0 w 68"/>
                  <a:gd name="T1" fmla="*/ 2147483647 h 62"/>
                  <a:gd name="T2" fmla="*/ 2147483647 w 68"/>
                  <a:gd name="T3" fmla="*/ 0 h 62"/>
                  <a:gd name="T4" fmla="*/ 0 60000 65536"/>
                  <a:gd name="T5" fmla="*/ 0 60000 65536"/>
                  <a:gd name="T6" fmla="*/ 0 w 68"/>
                  <a:gd name="T7" fmla="*/ 0 h 62"/>
                  <a:gd name="T8" fmla="*/ 68 w 68"/>
                  <a:gd name="T9" fmla="*/ 62 h 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8" h="62">
                    <a:moveTo>
                      <a:pt x="0" y="62"/>
                    </a:moveTo>
                    <a:lnTo>
                      <a:pt x="68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1" name="1247 Forma libre">
                <a:extLst>
                  <a:ext uri="{FF2B5EF4-FFF2-40B4-BE49-F238E27FC236}">
                    <a16:creationId xmlns:a16="http://schemas.microsoft.com/office/drawing/2014/main" id="{BEC640CA-9B7A-4E2F-B23F-D502939454CD}"/>
                  </a:ext>
                </a:extLst>
              </p:cNvPr>
              <p:cNvSpPr/>
              <p:nvPr/>
            </p:nvSpPr>
            <p:spPr>
              <a:xfrm>
                <a:off x="3141643" y="2679239"/>
                <a:ext cx="245131" cy="38331"/>
              </a:xfrm>
              <a:custGeom>
                <a:avLst/>
                <a:gdLst>
                  <a:gd name="connsiteX0" fmla="*/ 242888 w 242888"/>
                  <a:gd name="connsiteY0" fmla="*/ 4763 h 45244"/>
                  <a:gd name="connsiteX1" fmla="*/ 173832 w 242888"/>
                  <a:gd name="connsiteY1" fmla="*/ 2382 h 45244"/>
                  <a:gd name="connsiteX2" fmla="*/ 119063 w 242888"/>
                  <a:gd name="connsiteY2" fmla="*/ 0 h 45244"/>
                  <a:gd name="connsiteX3" fmla="*/ 80963 w 242888"/>
                  <a:gd name="connsiteY3" fmla="*/ 2382 h 45244"/>
                  <a:gd name="connsiteX4" fmla="*/ 69057 w 242888"/>
                  <a:gd name="connsiteY4" fmla="*/ 4763 h 45244"/>
                  <a:gd name="connsiteX5" fmla="*/ 59532 w 242888"/>
                  <a:gd name="connsiteY5" fmla="*/ 11907 h 45244"/>
                  <a:gd name="connsiteX6" fmla="*/ 35719 w 242888"/>
                  <a:gd name="connsiteY6" fmla="*/ 26194 h 45244"/>
                  <a:gd name="connsiteX7" fmla="*/ 26194 w 242888"/>
                  <a:gd name="connsiteY7" fmla="*/ 33338 h 45244"/>
                  <a:gd name="connsiteX8" fmla="*/ 11907 w 242888"/>
                  <a:gd name="connsiteY8" fmla="*/ 38100 h 45244"/>
                  <a:gd name="connsiteX9" fmla="*/ 4763 w 242888"/>
                  <a:gd name="connsiteY9" fmla="*/ 40482 h 45244"/>
                  <a:gd name="connsiteX10" fmla="*/ 0 w 242888"/>
                  <a:gd name="connsiteY10" fmla="*/ 45244 h 4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888" h="45244">
                    <a:moveTo>
                      <a:pt x="242888" y="4763"/>
                    </a:moveTo>
                    <a:lnTo>
                      <a:pt x="173832" y="2382"/>
                    </a:lnTo>
                    <a:cubicBezTo>
                      <a:pt x="155572" y="1680"/>
                      <a:pt x="137337" y="0"/>
                      <a:pt x="119063" y="0"/>
                    </a:cubicBezTo>
                    <a:cubicBezTo>
                      <a:pt x="106338" y="0"/>
                      <a:pt x="93663" y="1588"/>
                      <a:pt x="80963" y="2382"/>
                    </a:cubicBezTo>
                    <a:cubicBezTo>
                      <a:pt x="76994" y="3176"/>
                      <a:pt x="72755" y="3119"/>
                      <a:pt x="69057" y="4763"/>
                    </a:cubicBezTo>
                    <a:cubicBezTo>
                      <a:pt x="65430" y="6375"/>
                      <a:pt x="62898" y="9804"/>
                      <a:pt x="59532" y="11907"/>
                    </a:cubicBezTo>
                    <a:cubicBezTo>
                      <a:pt x="37373" y="25756"/>
                      <a:pt x="65078" y="4174"/>
                      <a:pt x="35719" y="26194"/>
                    </a:cubicBezTo>
                    <a:cubicBezTo>
                      <a:pt x="32544" y="28575"/>
                      <a:pt x="29744" y="31563"/>
                      <a:pt x="26194" y="33338"/>
                    </a:cubicBezTo>
                    <a:cubicBezTo>
                      <a:pt x="21704" y="35583"/>
                      <a:pt x="16669" y="36513"/>
                      <a:pt x="11907" y="38100"/>
                    </a:cubicBezTo>
                    <a:cubicBezTo>
                      <a:pt x="9526" y="38894"/>
                      <a:pt x="6538" y="38707"/>
                      <a:pt x="4763" y="40482"/>
                    </a:cubicBezTo>
                    <a:lnTo>
                      <a:pt x="0" y="45244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2" name="1248 Forma libre">
                <a:extLst>
                  <a:ext uri="{FF2B5EF4-FFF2-40B4-BE49-F238E27FC236}">
                    <a16:creationId xmlns:a16="http://schemas.microsoft.com/office/drawing/2014/main" id="{B450BB9F-190D-4949-B7AB-9ECD18E01B63}"/>
                  </a:ext>
                </a:extLst>
              </p:cNvPr>
              <p:cNvSpPr/>
              <p:nvPr/>
            </p:nvSpPr>
            <p:spPr>
              <a:xfrm>
                <a:off x="3547156" y="2866849"/>
                <a:ext cx="181458" cy="74511"/>
              </a:xfrm>
              <a:custGeom>
                <a:avLst/>
                <a:gdLst>
                  <a:gd name="connsiteX0" fmla="*/ 0 w 180975"/>
                  <a:gd name="connsiteY0" fmla="*/ 109537 h 109537"/>
                  <a:gd name="connsiteX1" fmla="*/ 30956 w 180975"/>
                  <a:gd name="connsiteY1" fmla="*/ 102393 h 109537"/>
                  <a:gd name="connsiteX2" fmla="*/ 45244 w 180975"/>
                  <a:gd name="connsiteY2" fmla="*/ 95250 h 109537"/>
                  <a:gd name="connsiteX3" fmla="*/ 52387 w 180975"/>
                  <a:gd name="connsiteY3" fmla="*/ 90487 h 109537"/>
                  <a:gd name="connsiteX4" fmla="*/ 66675 w 180975"/>
                  <a:gd name="connsiteY4" fmla="*/ 85725 h 109537"/>
                  <a:gd name="connsiteX5" fmla="*/ 80962 w 180975"/>
                  <a:gd name="connsiteY5" fmla="*/ 80962 h 109537"/>
                  <a:gd name="connsiteX6" fmla="*/ 88106 w 180975"/>
                  <a:gd name="connsiteY6" fmla="*/ 78581 h 109537"/>
                  <a:gd name="connsiteX7" fmla="*/ 97631 w 180975"/>
                  <a:gd name="connsiteY7" fmla="*/ 73818 h 109537"/>
                  <a:gd name="connsiteX8" fmla="*/ 104775 w 180975"/>
                  <a:gd name="connsiteY8" fmla="*/ 71437 h 109537"/>
                  <a:gd name="connsiteX9" fmla="*/ 111919 w 180975"/>
                  <a:gd name="connsiteY9" fmla="*/ 66675 h 109537"/>
                  <a:gd name="connsiteX10" fmla="*/ 119062 w 180975"/>
                  <a:gd name="connsiteY10" fmla="*/ 64293 h 109537"/>
                  <a:gd name="connsiteX11" fmla="*/ 133350 w 180975"/>
                  <a:gd name="connsiteY11" fmla="*/ 57150 h 109537"/>
                  <a:gd name="connsiteX12" fmla="*/ 154781 w 180975"/>
                  <a:gd name="connsiteY12" fmla="*/ 45243 h 109537"/>
                  <a:gd name="connsiteX13" fmla="*/ 161925 w 180975"/>
                  <a:gd name="connsiteY13" fmla="*/ 42862 h 109537"/>
                  <a:gd name="connsiteX14" fmla="*/ 171450 w 180975"/>
                  <a:gd name="connsiteY14" fmla="*/ 28575 h 109537"/>
                  <a:gd name="connsiteX15" fmla="*/ 180975 w 180975"/>
                  <a:gd name="connsiteY15" fmla="*/ 7143 h 109537"/>
                  <a:gd name="connsiteX16" fmla="*/ 180975 w 180975"/>
                  <a:gd name="connsiteY16" fmla="*/ 0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0975" h="109537">
                    <a:moveTo>
                      <a:pt x="0" y="109537"/>
                    </a:moveTo>
                    <a:cubicBezTo>
                      <a:pt x="7689" y="108439"/>
                      <a:pt x="23821" y="107149"/>
                      <a:pt x="30956" y="102393"/>
                    </a:cubicBezTo>
                    <a:cubicBezTo>
                      <a:pt x="40189" y="96239"/>
                      <a:pt x="35385" y="98536"/>
                      <a:pt x="45244" y="95250"/>
                    </a:cubicBezTo>
                    <a:cubicBezTo>
                      <a:pt x="47625" y="93662"/>
                      <a:pt x="49772" y="91649"/>
                      <a:pt x="52387" y="90487"/>
                    </a:cubicBezTo>
                    <a:cubicBezTo>
                      <a:pt x="56975" y="88448"/>
                      <a:pt x="61912" y="87313"/>
                      <a:pt x="66675" y="85725"/>
                    </a:cubicBezTo>
                    <a:lnTo>
                      <a:pt x="80962" y="80962"/>
                    </a:lnTo>
                    <a:cubicBezTo>
                      <a:pt x="83343" y="80168"/>
                      <a:pt x="85861" y="79704"/>
                      <a:pt x="88106" y="78581"/>
                    </a:cubicBezTo>
                    <a:cubicBezTo>
                      <a:pt x="91281" y="76993"/>
                      <a:pt x="94368" y="75216"/>
                      <a:pt x="97631" y="73818"/>
                    </a:cubicBezTo>
                    <a:cubicBezTo>
                      <a:pt x="99938" y="72829"/>
                      <a:pt x="102530" y="72559"/>
                      <a:pt x="104775" y="71437"/>
                    </a:cubicBezTo>
                    <a:cubicBezTo>
                      <a:pt x="107335" y="70157"/>
                      <a:pt x="109359" y="67955"/>
                      <a:pt x="111919" y="66675"/>
                    </a:cubicBezTo>
                    <a:cubicBezTo>
                      <a:pt x="114164" y="65552"/>
                      <a:pt x="116817" y="65416"/>
                      <a:pt x="119062" y="64293"/>
                    </a:cubicBezTo>
                    <a:cubicBezTo>
                      <a:pt x="137516" y="55066"/>
                      <a:pt x="115403" y="63131"/>
                      <a:pt x="133350" y="57150"/>
                    </a:cubicBezTo>
                    <a:cubicBezTo>
                      <a:pt x="144043" y="46457"/>
                      <a:pt x="137300" y="51070"/>
                      <a:pt x="154781" y="45243"/>
                    </a:cubicBezTo>
                    <a:lnTo>
                      <a:pt x="161925" y="42862"/>
                    </a:lnTo>
                    <a:lnTo>
                      <a:pt x="171450" y="28575"/>
                    </a:lnTo>
                    <a:cubicBezTo>
                      <a:pt x="175765" y="22102"/>
                      <a:pt x="180975" y="15641"/>
                      <a:pt x="180975" y="7143"/>
                    </a:cubicBezTo>
                    <a:lnTo>
                      <a:pt x="180975" y="0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3" name="1249 Forma libre">
                <a:extLst>
                  <a:ext uri="{FF2B5EF4-FFF2-40B4-BE49-F238E27FC236}">
                    <a16:creationId xmlns:a16="http://schemas.microsoft.com/office/drawing/2014/main" id="{401C4E3A-DDB8-4A36-80C3-15BF26C18659}"/>
                  </a:ext>
                </a:extLst>
              </p:cNvPr>
              <p:cNvSpPr/>
              <p:nvPr/>
            </p:nvSpPr>
            <p:spPr>
              <a:xfrm>
                <a:off x="3386773" y="2679240"/>
                <a:ext cx="858527" cy="794192"/>
              </a:xfrm>
              <a:custGeom>
                <a:avLst/>
                <a:gdLst>
                  <a:gd name="connsiteX0" fmla="*/ 0 w 938212"/>
                  <a:gd name="connsiteY0" fmla="*/ 0 h 902493"/>
                  <a:gd name="connsiteX1" fmla="*/ 9525 w 938212"/>
                  <a:gd name="connsiteY1" fmla="*/ 11906 h 902493"/>
                  <a:gd name="connsiteX2" fmla="*/ 16669 w 938212"/>
                  <a:gd name="connsiteY2" fmla="*/ 16668 h 902493"/>
                  <a:gd name="connsiteX3" fmla="*/ 21431 w 938212"/>
                  <a:gd name="connsiteY3" fmla="*/ 23812 h 902493"/>
                  <a:gd name="connsiteX4" fmla="*/ 33337 w 938212"/>
                  <a:gd name="connsiteY4" fmla="*/ 38100 h 902493"/>
                  <a:gd name="connsiteX5" fmla="*/ 38100 w 938212"/>
                  <a:gd name="connsiteY5" fmla="*/ 52387 h 902493"/>
                  <a:gd name="connsiteX6" fmla="*/ 45244 w 938212"/>
                  <a:gd name="connsiteY6" fmla="*/ 66675 h 902493"/>
                  <a:gd name="connsiteX7" fmla="*/ 50006 w 938212"/>
                  <a:gd name="connsiteY7" fmla="*/ 73818 h 902493"/>
                  <a:gd name="connsiteX8" fmla="*/ 61912 w 938212"/>
                  <a:gd name="connsiteY8" fmla="*/ 95250 h 902493"/>
                  <a:gd name="connsiteX9" fmla="*/ 66675 w 938212"/>
                  <a:gd name="connsiteY9" fmla="*/ 102393 h 902493"/>
                  <a:gd name="connsiteX10" fmla="*/ 76200 w 938212"/>
                  <a:gd name="connsiteY10" fmla="*/ 123825 h 902493"/>
                  <a:gd name="connsiteX11" fmla="*/ 80962 w 938212"/>
                  <a:gd name="connsiteY11" fmla="*/ 138112 h 902493"/>
                  <a:gd name="connsiteX12" fmla="*/ 90487 w 938212"/>
                  <a:gd name="connsiteY12" fmla="*/ 154781 h 902493"/>
                  <a:gd name="connsiteX13" fmla="*/ 102394 w 938212"/>
                  <a:gd name="connsiteY13" fmla="*/ 176212 h 902493"/>
                  <a:gd name="connsiteX14" fmla="*/ 111919 w 938212"/>
                  <a:gd name="connsiteY14" fmla="*/ 190500 h 902493"/>
                  <a:gd name="connsiteX15" fmla="*/ 119062 w 938212"/>
                  <a:gd name="connsiteY15" fmla="*/ 195262 h 902493"/>
                  <a:gd name="connsiteX16" fmla="*/ 128587 w 938212"/>
                  <a:gd name="connsiteY16" fmla="*/ 204787 h 902493"/>
                  <a:gd name="connsiteX17" fmla="*/ 138112 w 938212"/>
                  <a:gd name="connsiteY17" fmla="*/ 214312 h 902493"/>
                  <a:gd name="connsiteX18" fmla="*/ 142875 w 938212"/>
                  <a:gd name="connsiteY18" fmla="*/ 221456 h 902493"/>
                  <a:gd name="connsiteX19" fmla="*/ 154781 w 938212"/>
                  <a:gd name="connsiteY19" fmla="*/ 235743 h 902493"/>
                  <a:gd name="connsiteX20" fmla="*/ 159544 w 938212"/>
                  <a:gd name="connsiteY20" fmla="*/ 250031 h 902493"/>
                  <a:gd name="connsiteX21" fmla="*/ 161925 w 938212"/>
                  <a:gd name="connsiteY21" fmla="*/ 257175 h 902493"/>
                  <a:gd name="connsiteX22" fmla="*/ 166687 w 938212"/>
                  <a:gd name="connsiteY22" fmla="*/ 264318 h 902493"/>
                  <a:gd name="connsiteX23" fmla="*/ 180975 w 938212"/>
                  <a:gd name="connsiteY23" fmla="*/ 292893 h 902493"/>
                  <a:gd name="connsiteX24" fmla="*/ 190500 w 938212"/>
                  <a:gd name="connsiteY24" fmla="*/ 307181 h 902493"/>
                  <a:gd name="connsiteX25" fmla="*/ 197644 w 938212"/>
                  <a:gd name="connsiteY25" fmla="*/ 311943 h 902493"/>
                  <a:gd name="connsiteX26" fmla="*/ 211931 w 938212"/>
                  <a:gd name="connsiteY26" fmla="*/ 321468 h 902493"/>
                  <a:gd name="connsiteX27" fmla="*/ 216694 w 938212"/>
                  <a:gd name="connsiteY27" fmla="*/ 328612 h 902493"/>
                  <a:gd name="connsiteX28" fmla="*/ 223837 w 938212"/>
                  <a:gd name="connsiteY28" fmla="*/ 330993 h 902493"/>
                  <a:gd name="connsiteX29" fmla="*/ 238125 w 938212"/>
                  <a:gd name="connsiteY29" fmla="*/ 338137 h 902493"/>
                  <a:gd name="connsiteX30" fmla="*/ 242887 w 938212"/>
                  <a:gd name="connsiteY30" fmla="*/ 345281 h 902493"/>
                  <a:gd name="connsiteX31" fmla="*/ 250031 w 938212"/>
                  <a:gd name="connsiteY31" fmla="*/ 347662 h 902493"/>
                  <a:gd name="connsiteX32" fmla="*/ 264319 w 938212"/>
                  <a:gd name="connsiteY32" fmla="*/ 354806 h 902493"/>
                  <a:gd name="connsiteX33" fmla="*/ 271462 w 938212"/>
                  <a:gd name="connsiteY33" fmla="*/ 359568 h 902493"/>
                  <a:gd name="connsiteX34" fmla="*/ 280987 w 938212"/>
                  <a:gd name="connsiteY34" fmla="*/ 369093 h 902493"/>
                  <a:gd name="connsiteX35" fmla="*/ 295275 w 938212"/>
                  <a:gd name="connsiteY35" fmla="*/ 378618 h 902493"/>
                  <a:gd name="connsiteX36" fmla="*/ 302419 w 938212"/>
                  <a:gd name="connsiteY36" fmla="*/ 383381 h 902493"/>
                  <a:gd name="connsiteX37" fmla="*/ 311944 w 938212"/>
                  <a:gd name="connsiteY37" fmla="*/ 392906 h 902493"/>
                  <a:gd name="connsiteX38" fmla="*/ 319087 w 938212"/>
                  <a:gd name="connsiteY38" fmla="*/ 409575 h 902493"/>
                  <a:gd name="connsiteX39" fmla="*/ 330994 w 938212"/>
                  <a:gd name="connsiteY39" fmla="*/ 421481 h 902493"/>
                  <a:gd name="connsiteX40" fmla="*/ 333375 w 938212"/>
                  <a:gd name="connsiteY40" fmla="*/ 428625 h 902493"/>
                  <a:gd name="connsiteX41" fmla="*/ 354806 w 938212"/>
                  <a:gd name="connsiteY41" fmla="*/ 438150 h 902493"/>
                  <a:gd name="connsiteX42" fmla="*/ 361950 w 938212"/>
                  <a:gd name="connsiteY42" fmla="*/ 440531 h 902493"/>
                  <a:gd name="connsiteX43" fmla="*/ 383381 w 938212"/>
                  <a:gd name="connsiteY43" fmla="*/ 452437 h 902493"/>
                  <a:gd name="connsiteX44" fmla="*/ 400050 w 938212"/>
                  <a:gd name="connsiteY44" fmla="*/ 471487 h 902493"/>
                  <a:gd name="connsiteX45" fmla="*/ 423862 w 938212"/>
                  <a:gd name="connsiteY45" fmla="*/ 507206 h 902493"/>
                  <a:gd name="connsiteX46" fmla="*/ 433387 w 938212"/>
                  <a:gd name="connsiteY46" fmla="*/ 521493 h 902493"/>
                  <a:gd name="connsiteX47" fmla="*/ 438150 w 938212"/>
                  <a:gd name="connsiteY47" fmla="*/ 528637 h 902493"/>
                  <a:gd name="connsiteX48" fmla="*/ 445294 w 938212"/>
                  <a:gd name="connsiteY48" fmla="*/ 535781 h 902493"/>
                  <a:gd name="connsiteX49" fmla="*/ 454819 w 938212"/>
                  <a:gd name="connsiteY49" fmla="*/ 550068 h 902493"/>
                  <a:gd name="connsiteX50" fmla="*/ 457200 w 938212"/>
                  <a:gd name="connsiteY50" fmla="*/ 557212 h 902493"/>
                  <a:gd name="connsiteX51" fmla="*/ 473869 w 938212"/>
                  <a:gd name="connsiteY51" fmla="*/ 578643 h 902493"/>
                  <a:gd name="connsiteX52" fmla="*/ 485775 w 938212"/>
                  <a:gd name="connsiteY52" fmla="*/ 590550 h 902493"/>
                  <a:gd name="connsiteX53" fmla="*/ 502444 w 938212"/>
                  <a:gd name="connsiteY53" fmla="*/ 609600 h 902493"/>
                  <a:gd name="connsiteX54" fmla="*/ 514350 w 938212"/>
                  <a:gd name="connsiteY54" fmla="*/ 619125 h 902493"/>
                  <a:gd name="connsiteX55" fmla="*/ 519112 w 938212"/>
                  <a:gd name="connsiteY55" fmla="*/ 626268 h 902493"/>
                  <a:gd name="connsiteX56" fmla="*/ 533400 w 938212"/>
                  <a:gd name="connsiteY56" fmla="*/ 635793 h 902493"/>
                  <a:gd name="connsiteX57" fmla="*/ 540544 w 938212"/>
                  <a:gd name="connsiteY57" fmla="*/ 640556 h 902493"/>
                  <a:gd name="connsiteX58" fmla="*/ 561975 w 938212"/>
                  <a:gd name="connsiteY58" fmla="*/ 654843 h 902493"/>
                  <a:gd name="connsiteX59" fmla="*/ 569119 w 938212"/>
                  <a:gd name="connsiteY59" fmla="*/ 659606 h 902493"/>
                  <a:gd name="connsiteX60" fmla="*/ 576262 w 938212"/>
                  <a:gd name="connsiteY60" fmla="*/ 661987 h 902493"/>
                  <a:gd name="connsiteX61" fmla="*/ 581025 w 938212"/>
                  <a:gd name="connsiteY61" fmla="*/ 669131 h 902493"/>
                  <a:gd name="connsiteX62" fmla="*/ 604837 w 938212"/>
                  <a:gd name="connsiteY62" fmla="*/ 678656 h 902493"/>
                  <a:gd name="connsiteX63" fmla="*/ 609600 w 938212"/>
                  <a:gd name="connsiteY63" fmla="*/ 695325 h 902493"/>
                  <a:gd name="connsiteX64" fmla="*/ 616744 w 938212"/>
                  <a:gd name="connsiteY64" fmla="*/ 702468 h 902493"/>
                  <a:gd name="connsiteX65" fmla="*/ 623887 w 938212"/>
                  <a:gd name="connsiteY65" fmla="*/ 716756 h 902493"/>
                  <a:gd name="connsiteX66" fmla="*/ 628650 w 938212"/>
                  <a:gd name="connsiteY66" fmla="*/ 731043 h 902493"/>
                  <a:gd name="connsiteX67" fmla="*/ 645319 w 938212"/>
                  <a:gd name="connsiteY67" fmla="*/ 750093 h 902493"/>
                  <a:gd name="connsiteX68" fmla="*/ 654844 w 938212"/>
                  <a:gd name="connsiteY68" fmla="*/ 764381 h 902493"/>
                  <a:gd name="connsiteX69" fmla="*/ 659606 w 938212"/>
                  <a:gd name="connsiteY69" fmla="*/ 771525 h 902493"/>
                  <a:gd name="connsiteX70" fmla="*/ 661987 w 938212"/>
                  <a:gd name="connsiteY70" fmla="*/ 778668 h 902493"/>
                  <a:gd name="connsiteX71" fmla="*/ 669131 w 938212"/>
                  <a:gd name="connsiteY71" fmla="*/ 781050 h 902493"/>
                  <a:gd name="connsiteX72" fmla="*/ 676275 w 938212"/>
                  <a:gd name="connsiteY72" fmla="*/ 795337 h 902493"/>
                  <a:gd name="connsiteX73" fmla="*/ 683419 w 938212"/>
                  <a:gd name="connsiteY73" fmla="*/ 800100 h 902493"/>
                  <a:gd name="connsiteX74" fmla="*/ 695325 w 938212"/>
                  <a:gd name="connsiteY74" fmla="*/ 821531 h 902493"/>
                  <a:gd name="connsiteX75" fmla="*/ 702469 w 938212"/>
                  <a:gd name="connsiteY75" fmla="*/ 823912 h 902493"/>
                  <a:gd name="connsiteX76" fmla="*/ 704850 w 938212"/>
                  <a:gd name="connsiteY76" fmla="*/ 831056 h 902493"/>
                  <a:gd name="connsiteX77" fmla="*/ 719137 w 938212"/>
                  <a:gd name="connsiteY77" fmla="*/ 840581 h 902493"/>
                  <a:gd name="connsiteX78" fmla="*/ 733425 w 938212"/>
                  <a:gd name="connsiteY78" fmla="*/ 852487 h 902493"/>
                  <a:gd name="connsiteX79" fmla="*/ 740569 w 938212"/>
                  <a:gd name="connsiteY79" fmla="*/ 854868 h 902493"/>
                  <a:gd name="connsiteX80" fmla="*/ 750094 w 938212"/>
                  <a:gd name="connsiteY80" fmla="*/ 859631 h 902493"/>
                  <a:gd name="connsiteX81" fmla="*/ 764381 w 938212"/>
                  <a:gd name="connsiteY81" fmla="*/ 864393 h 902493"/>
                  <a:gd name="connsiteX82" fmla="*/ 771525 w 938212"/>
                  <a:gd name="connsiteY82" fmla="*/ 869156 h 902493"/>
                  <a:gd name="connsiteX83" fmla="*/ 785812 w 938212"/>
                  <a:gd name="connsiteY83" fmla="*/ 873918 h 902493"/>
                  <a:gd name="connsiteX84" fmla="*/ 792956 w 938212"/>
                  <a:gd name="connsiteY84" fmla="*/ 876300 h 902493"/>
                  <a:gd name="connsiteX85" fmla="*/ 800100 w 938212"/>
                  <a:gd name="connsiteY85" fmla="*/ 878681 h 902493"/>
                  <a:gd name="connsiteX86" fmla="*/ 807244 w 938212"/>
                  <a:gd name="connsiteY86" fmla="*/ 881062 h 902493"/>
                  <a:gd name="connsiteX87" fmla="*/ 821531 w 938212"/>
                  <a:gd name="connsiteY87" fmla="*/ 883443 h 902493"/>
                  <a:gd name="connsiteX88" fmla="*/ 840581 w 938212"/>
                  <a:gd name="connsiteY88" fmla="*/ 888206 h 902493"/>
                  <a:gd name="connsiteX89" fmla="*/ 852487 w 938212"/>
                  <a:gd name="connsiteY89" fmla="*/ 890587 h 902493"/>
                  <a:gd name="connsiteX90" fmla="*/ 859631 w 938212"/>
                  <a:gd name="connsiteY90" fmla="*/ 892968 h 902493"/>
                  <a:gd name="connsiteX91" fmla="*/ 897731 w 938212"/>
                  <a:gd name="connsiteY91" fmla="*/ 895350 h 902493"/>
                  <a:gd name="connsiteX92" fmla="*/ 909637 w 938212"/>
                  <a:gd name="connsiteY92" fmla="*/ 897731 h 902493"/>
                  <a:gd name="connsiteX93" fmla="*/ 916781 w 938212"/>
                  <a:gd name="connsiteY93" fmla="*/ 900112 h 902493"/>
                  <a:gd name="connsiteX94" fmla="*/ 938212 w 938212"/>
                  <a:gd name="connsiteY94" fmla="*/ 902493 h 9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38212" h="902493">
                    <a:moveTo>
                      <a:pt x="0" y="0"/>
                    </a:moveTo>
                    <a:cubicBezTo>
                      <a:pt x="3175" y="3969"/>
                      <a:pt x="5931" y="8312"/>
                      <a:pt x="9525" y="11906"/>
                    </a:cubicBezTo>
                    <a:cubicBezTo>
                      <a:pt x="11549" y="13930"/>
                      <a:pt x="14645" y="14644"/>
                      <a:pt x="16669" y="16668"/>
                    </a:cubicBezTo>
                    <a:cubicBezTo>
                      <a:pt x="18693" y="18692"/>
                      <a:pt x="19599" y="21613"/>
                      <a:pt x="21431" y="23812"/>
                    </a:cubicBezTo>
                    <a:cubicBezTo>
                      <a:pt x="26774" y="30224"/>
                      <a:pt x="29957" y="30495"/>
                      <a:pt x="33337" y="38100"/>
                    </a:cubicBezTo>
                    <a:cubicBezTo>
                      <a:pt x="35376" y="42687"/>
                      <a:pt x="35316" y="48210"/>
                      <a:pt x="38100" y="52387"/>
                    </a:cubicBezTo>
                    <a:cubicBezTo>
                      <a:pt x="51750" y="72865"/>
                      <a:pt x="35382" y="46953"/>
                      <a:pt x="45244" y="66675"/>
                    </a:cubicBezTo>
                    <a:cubicBezTo>
                      <a:pt x="46524" y="69234"/>
                      <a:pt x="48419" y="71437"/>
                      <a:pt x="50006" y="73818"/>
                    </a:cubicBezTo>
                    <a:cubicBezTo>
                      <a:pt x="54196" y="86391"/>
                      <a:pt x="50996" y="78876"/>
                      <a:pt x="61912" y="95250"/>
                    </a:cubicBezTo>
                    <a:lnTo>
                      <a:pt x="66675" y="102393"/>
                    </a:lnTo>
                    <a:cubicBezTo>
                      <a:pt x="72342" y="119396"/>
                      <a:pt x="68652" y="112504"/>
                      <a:pt x="76200" y="123825"/>
                    </a:cubicBezTo>
                    <a:cubicBezTo>
                      <a:pt x="77787" y="128587"/>
                      <a:pt x="78177" y="133935"/>
                      <a:pt x="80962" y="138112"/>
                    </a:cubicBezTo>
                    <a:cubicBezTo>
                      <a:pt x="85747" y="145289"/>
                      <a:pt x="86860" y="146318"/>
                      <a:pt x="90487" y="154781"/>
                    </a:cubicBezTo>
                    <a:cubicBezTo>
                      <a:pt x="98030" y="172382"/>
                      <a:pt x="83836" y="148375"/>
                      <a:pt x="102394" y="176212"/>
                    </a:cubicBezTo>
                    <a:lnTo>
                      <a:pt x="111919" y="190500"/>
                    </a:lnTo>
                    <a:lnTo>
                      <a:pt x="119062" y="195262"/>
                    </a:lnTo>
                    <a:cubicBezTo>
                      <a:pt x="125415" y="214314"/>
                      <a:pt x="115886" y="192086"/>
                      <a:pt x="128587" y="204787"/>
                    </a:cubicBezTo>
                    <a:cubicBezTo>
                      <a:pt x="141286" y="217486"/>
                      <a:pt x="119066" y="207963"/>
                      <a:pt x="138112" y="214312"/>
                    </a:cubicBezTo>
                    <a:cubicBezTo>
                      <a:pt x="139700" y="216693"/>
                      <a:pt x="141043" y="219257"/>
                      <a:pt x="142875" y="221456"/>
                    </a:cubicBezTo>
                    <a:cubicBezTo>
                      <a:pt x="158152" y="239788"/>
                      <a:pt x="142959" y="218010"/>
                      <a:pt x="154781" y="235743"/>
                    </a:cubicBezTo>
                    <a:lnTo>
                      <a:pt x="159544" y="250031"/>
                    </a:lnTo>
                    <a:cubicBezTo>
                      <a:pt x="160338" y="252412"/>
                      <a:pt x="160533" y="255086"/>
                      <a:pt x="161925" y="257175"/>
                    </a:cubicBezTo>
                    <a:cubicBezTo>
                      <a:pt x="163512" y="259556"/>
                      <a:pt x="165525" y="261703"/>
                      <a:pt x="166687" y="264318"/>
                    </a:cubicBezTo>
                    <a:cubicBezTo>
                      <a:pt x="179833" y="293897"/>
                      <a:pt x="161171" y="263186"/>
                      <a:pt x="180975" y="292893"/>
                    </a:cubicBezTo>
                    <a:lnTo>
                      <a:pt x="190500" y="307181"/>
                    </a:lnTo>
                    <a:cubicBezTo>
                      <a:pt x="192881" y="308768"/>
                      <a:pt x="195445" y="310111"/>
                      <a:pt x="197644" y="311943"/>
                    </a:cubicBezTo>
                    <a:cubicBezTo>
                      <a:pt x="209536" y="321853"/>
                      <a:pt x="199375" y="317283"/>
                      <a:pt x="211931" y="321468"/>
                    </a:cubicBezTo>
                    <a:cubicBezTo>
                      <a:pt x="213519" y="323849"/>
                      <a:pt x="214459" y="326824"/>
                      <a:pt x="216694" y="328612"/>
                    </a:cubicBezTo>
                    <a:cubicBezTo>
                      <a:pt x="218654" y="330180"/>
                      <a:pt x="221592" y="329871"/>
                      <a:pt x="223837" y="330993"/>
                    </a:cubicBezTo>
                    <a:cubicBezTo>
                      <a:pt x="242298" y="340224"/>
                      <a:pt x="220172" y="332154"/>
                      <a:pt x="238125" y="338137"/>
                    </a:cubicBezTo>
                    <a:cubicBezTo>
                      <a:pt x="239712" y="340518"/>
                      <a:pt x="240652" y="343493"/>
                      <a:pt x="242887" y="345281"/>
                    </a:cubicBezTo>
                    <a:cubicBezTo>
                      <a:pt x="244847" y="346849"/>
                      <a:pt x="247786" y="346539"/>
                      <a:pt x="250031" y="347662"/>
                    </a:cubicBezTo>
                    <a:cubicBezTo>
                      <a:pt x="268496" y="356894"/>
                      <a:pt x="246363" y="348821"/>
                      <a:pt x="264319" y="354806"/>
                    </a:cubicBezTo>
                    <a:cubicBezTo>
                      <a:pt x="266700" y="356393"/>
                      <a:pt x="269674" y="357333"/>
                      <a:pt x="271462" y="359568"/>
                    </a:cubicBezTo>
                    <a:cubicBezTo>
                      <a:pt x="280698" y="371113"/>
                      <a:pt x="265403" y="363898"/>
                      <a:pt x="280987" y="369093"/>
                    </a:cubicBezTo>
                    <a:lnTo>
                      <a:pt x="295275" y="378618"/>
                    </a:lnTo>
                    <a:lnTo>
                      <a:pt x="302419" y="383381"/>
                    </a:lnTo>
                    <a:cubicBezTo>
                      <a:pt x="308768" y="402432"/>
                      <a:pt x="299244" y="380206"/>
                      <a:pt x="311944" y="392906"/>
                    </a:cubicBezTo>
                    <a:cubicBezTo>
                      <a:pt x="316900" y="397862"/>
                      <a:pt x="316240" y="403882"/>
                      <a:pt x="319087" y="409575"/>
                    </a:cubicBezTo>
                    <a:cubicBezTo>
                      <a:pt x="323055" y="417511"/>
                      <a:pt x="323852" y="416719"/>
                      <a:pt x="330994" y="421481"/>
                    </a:cubicBezTo>
                    <a:cubicBezTo>
                      <a:pt x="331788" y="423862"/>
                      <a:pt x="331807" y="426665"/>
                      <a:pt x="333375" y="428625"/>
                    </a:cubicBezTo>
                    <a:cubicBezTo>
                      <a:pt x="337490" y="433769"/>
                      <a:pt x="350444" y="436696"/>
                      <a:pt x="354806" y="438150"/>
                    </a:cubicBezTo>
                    <a:cubicBezTo>
                      <a:pt x="357187" y="438944"/>
                      <a:pt x="359861" y="439139"/>
                      <a:pt x="361950" y="440531"/>
                    </a:cubicBezTo>
                    <a:cubicBezTo>
                      <a:pt x="378326" y="451448"/>
                      <a:pt x="370807" y="448246"/>
                      <a:pt x="383381" y="452437"/>
                    </a:cubicBezTo>
                    <a:cubicBezTo>
                      <a:pt x="394493" y="469106"/>
                      <a:pt x="388143" y="463550"/>
                      <a:pt x="400050" y="471487"/>
                    </a:cubicBezTo>
                    <a:lnTo>
                      <a:pt x="423862" y="507206"/>
                    </a:lnTo>
                    <a:lnTo>
                      <a:pt x="433387" y="521493"/>
                    </a:lnTo>
                    <a:cubicBezTo>
                      <a:pt x="434975" y="523874"/>
                      <a:pt x="436126" y="526613"/>
                      <a:pt x="438150" y="528637"/>
                    </a:cubicBezTo>
                    <a:lnTo>
                      <a:pt x="445294" y="535781"/>
                    </a:lnTo>
                    <a:cubicBezTo>
                      <a:pt x="450956" y="552768"/>
                      <a:pt x="442927" y="532231"/>
                      <a:pt x="454819" y="550068"/>
                    </a:cubicBezTo>
                    <a:cubicBezTo>
                      <a:pt x="456211" y="552157"/>
                      <a:pt x="455981" y="555018"/>
                      <a:pt x="457200" y="557212"/>
                    </a:cubicBezTo>
                    <a:cubicBezTo>
                      <a:pt x="469240" y="578886"/>
                      <a:pt x="462296" y="564756"/>
                      <a:pt x="473869" y="578643"/>
                    </a:cubicBezTo>
                    <a:cubicBezTo>
                      <a:pt x="483793" y="590552"/>
                      <a:pt x="472675" y="581816"/>
                      <a:pt x="485775" y="590550"/>
                    </a:cubicBezTo>
                    <a:cubicBezTo>
                      <a:pt x="496888" y="607218"/>
                      <a:pt x="490538" y="601662"/>
                      <a:pt x="502444" y="609600"/>
                    </a:cubicBezTo>
                    <a:cubicBezTo>
                      <a:pt x="516090" y="630069"/>
                      <a:pt x="497920" y="605981"/>
                      <a:pt x="514350" y="619125"/>
                    </a:cubicBezTo>
                    <a:cubicBezTo>
                      <a:pt x="516585" y="620913"/>
                      <a:pt x="516958" y="624384"/>
                      <a:pt x="519112" y="626268"/>
                    </a:cubicBezTo>
                    <a:cubicBezTo>
                      <a:pt x="523420" y="630037"/>
                      <a:pt x="528637" y="632618"/>
                      <a:pt x="533400" y="635793"/>
                    </a:cubicBezTo>
                    <a:lnTo>
                      <a:pt x="540544" y="640556"/>
                    </a:lnTo>
                    <a:lnTo>
                      <a:pt x="561975" y="654843"/>
                    </a:lnTo>
                    <a:cubicBezTo>
                      <a:pt x="564356" y="656431"/>
                      <a:pt x="566404" y="658701"/>
                      <a:pt x="569119" y="659606"/>
                    </a:cubicBezTo>
                    <a:lnTo>
                      <a:pt x="576262" y="661987"/>
                    </a:lnTo>
                    <a:cubicBezTo>
                      <a:pt x="577850" y="664368"/>
                      <a:pt x="579001" y="667107"/>
                      <a:pt x="581025" y="669131"/>
                    </a:cubicBezTo>
                    <a:cubicBezTo>
                      <a:pt x="587141" y="675246"/>
                      <a:pt x="596899" y="676672"/>
                      <a:pt x="604837" y="678656"/>
                    </a:cubicBezTo>
                    <a:cubicBezTo>
                      <a:pt x="605154" y="679922"/>
                      <a:pt x="608235" y="693278"/>
                      <a:pt x="609600" y="695325"/>
                    </a:cubicBezTo>
                    <a:cubicBezTo>
                      <a:pt x="611468" y="698127"/>
                      <a:pt x="614363" y="700087"/>
                      <a:pt x="616744" y="702468"/>
                    </a:cubicBezTo>
                    <a:cubicBezTo>
                      <a:pt x="625423" y="728508"/>
                      <a:pt x="611584" y="689075"/>
                      <a:pt x="623887" y="716756"/>
                    </a:cubicBezTo>
                    <a:cubicBezTo>
                      <a:pt x="625926" y="721343"/>
                      <a:pt x="625865" y="726866"/>
                      <a:pt x="628650" y="731043"/>
                    </a:cubicBezTo>
                    <a:cubicBezTo>
                      <a:pt x="639762" y="747712"/>
                      <a:pt x="633412" y="742156"/>
                      <a:pt x="645319" y="750093"/>
                    </a:cubicBezTo>
                    <a:lnTo>
                      <a:pt x="654844" y="764381"/>
                    </a:lnTo>
                    <a:cubicBezTo>
                      <a:pt x="656431" y="766762"/>
                      <a:pt x="658701" y="768810"/>
                      <a:pt x="659606" y="771525"/>
                    </a:cubicBezTo>
                    <a:cubicBezTo>
                      <a:pt x="660400" y="773906"/>
                      <a:pt x="660212" y="776893"/>
                      <a:pt x="661987" y="778668"/>
                    </a:cubicBezTo>
                    <a:cubicBezTo>
                      <a:pt x="663762" y="780443"/>
                      <a:pt x="666750" y="780256"/>
                      <a:pt x="669131" y="781050"/>
                    </a:cubicBezTo>
                    <a:cubicBezTo>
                      <a:pt x="671068" y="786861"/>
                      <a:pt x="671658" y="790720"/>
                      <a:pt x="676275" y="795337"/>
                    </a:cubicBezTo>
                    <a:cubicBezTo>
                      <a:pt x="678299" y="797361"/>
                      <a:pt x="681038" y="798512"/>
                      <a:pt x="683419" y="800100"/>
                    </a:cubicBezTo>
                    <a:cubicBezTo>
                      <a:pt x="685516" y="806390"/>
                      <a:pt x="689184" y="819484"/>
                      <a:pt x="695325" y="821531"/>
                    </a:cubicBezTo>
                    <a:lnTo>
                      <a:pt x="702469" y="823912"/>
                    </a:lnTo>
                    <a:cubicBezTo>
                      <a:pt x="703263" y="826293"/>
                      <a:pt x="703075" y="829281"/>
                      <a:pt x="704850" y="831056"/>
                    </a:cubicBezTo>
                    <a:cubicBezTo>
                      <a:pt x="708897" y="835103"/>
                      <a:pt x="715090" y="836534"/>
                      <a:pt x="719137" y="840581"/>
                    </a:cubicBezTo>
                    <a:cubicBezTo>
                      <a:pt x="724404" y="845848"/>
                      <a:pt x="726793" y="849172"/>
                      <a:pt x="733425" y="852487"/>
                    </a:cubicBezTo>
                    <a:cubicBezTo>
                      <a:pt x="735670" y="853609"/>
                      <a:pt x="738262" y="853879"/>
                      <a:pt x="740569" y="854868"/>
                    </a:cubicBezTo>
                    <a:cubicBezTo>
                      <a:pt x="743832" y="856266"/>
                      <a:pt x="746798" y="858313"/>
                      <a:pt x="750094" y="859631"/>
                    </a:cubicBezTo>
                    <a:cubicBezTo>
                      <a:pt x="754755" y="861495"/>
                      <a:pt x="764381" y="864393"/>
                      <a:pt x="764381" y="864393"/>
                    </a:cubicBezTo>
                    <a:cubicBezTo>
                      <a:pt x="766762" y="865981"/>
                      <a:pt x="768910" y="867994"/>
                      <a:pt x="771525" y="869156"/>
                    </a:cubicBezTo>
                    <a:cubicBezTo>
                      <a:pt x="776112" y="871195"/>
                      <a:pt x="781050" y="872331"/>
                      <a:pt x="785812" y="873918"/>
                    </a:cubicBezTo>
                    <a:lnTo>
                      <a:pt x="792956" y="876300"/>
                    </a:lnTo>
                    <a:lnTo>
                      <a:pt x="800100" y="878681"/>
                    </a:lnTo>
                    <a:cubicBezTo>
                      <a:pt x="802481" y="879475"/>
                      <a:pt x="804768" y="880649"/>
                      <a:pt x="807244" y="881062"/>
                    </a:cubicBezTo>
                    <a:cubicBezTo>
                      <a:pt x="812006" y="881856"/>
                      <a:pt x="816810" y="882431"/>
                      <a:pt x="821531" y="883443"/>
                    </a:cubicBezTo>
                    <a:cubicBezTo>
                      <a:pt x="827931" y="884815"/>
                      <a:pt x="834163" y="886922"/>
                      <a:pt x="840581" y="888206"/>
                    </a:cubicBezTo>
                    <a:cubicBezTo>
                      <a:pt x="844550" y="889000"/>
                      <a:pt x="848561" y="889605"/>
                      <a:pt x="852487" y="890587"/>
                    </a:cubicBezTo>
                    <a:cubicBezTo>
                      <a:pt x="854922" y="891196"/>
                      <a:pt x="857135" y="892705"/>
                      <a:pt x="859631" y="892968"/>
                    </a:cubicBezTo>
                    <a:cubicBezTo>
                      <a:pt x="872286" y="894300"/>
                      <a:pt x="885031" y="894556"/>
                      <a:pt x="897731" y="895350"/>
                    </a:cubicBezTo>
                    <a:cubicBezTo>
                      <a:pt x="901700" y="896144"/>
                      <a:pt x="905711" y="896749"/>
                      <a:pt x="909637" y="897731"/>
                    </a:cubicBezTo>
                    <a:cubicBezTo>
                      <a:pt x="912072" y="898340"/>
                      <a:pt x="914311" y="899663"/>
                      <a:pt x="916781" y="900112"/>
                    </a:cubicBezTo>
                    <a:cubicBezTo>
                      <a:pt x="930419" y="902591"/>
                      <a:pt x="930200" y="902493"/>
                      <a:pt x="938212" y="902493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4" name="1250 Forma libre">
                <a:extLst>
                  <a:ext uri="{FF2B5EF4-FFF2-40B4-BE49-F238E27FC236}">
                    <a16:creationId xmlns:a16="http://schemas.microsoft.com/office/drawing/2014/main" id="{081A5193-CFB9-4371-A652-E75EE01A36A1}"/>
                  </a:ext>
                </a:extLst>
              </p:cNvPr>
              <p:cNvSpPr/>
              <p:nvPr/>
            </p:nvSpPr>
            <p:spPr>
              <a:xfrm>
                <a:off x="3510409" y="2749513"/>
                <a:ext cx="85923" cy="120338"/>
              </a:xfrm>
              <a:custGeom>
                <a:avLst/>
                <a:gdLst>
                  <a:gd name="connsiteX0" fmla="*/ 2619 w 93107"/>
                  <a:gd name="connsiteY0" fmla="*/ 126206 h 126206"/>
                  <a:gd name="connsiteX1" fmla="*/ 2619 w 93107"/>
                  <a:gd name="connsiteY1" fmla="*/ 69056 h 126206"/>
                  <a:gd name="connsiteX2" fmla="*/ 9763 w 93107"/>
                  <a:gd name="connsiteY2" fmla="*/ 61913 h 126206"/>
                  <a:gd name="connsiteX3" fmla="*/ 16907 w 93107"/>
                  <a:gd name="connsiteY3" fmla="*/ 47625 h 126206"/>
                  <a:gd name="connsiteX4" fmla="*/ 24050 w 93107"/>
                  <a:gd name="connsiteY4" fmla="*/ 45244 h 126206"/>
                  <a:gd name="connsiteX5" fmla="*/ 33575 w 93107"/>
                  <a:gd name="connsiteY5" fmla="*/ 33338 h 126206"/>
                  <a:gd name="connsiteX6" fmla="*/ 45482 w 93107"/>
                  <a:gd name="connsiteY6" fmla="*/ 19050 h 126206"/>
                  <a:gd name="connsiteX7" fmla="*/ 52625 w 93107"/>
                  <a:gd name="connsiteY7" fmla="*/ 16669 h 126206"/>
                  <a:gd name="connsiteX8" fmla="*/ 59769 w 93107"/>
                  <a:gd name="connsiteY8" fmla="*/ 11906 h 126206"/>
                  <a:gd name="connsiteX9" fmla="*/ 74057 w 93107"/>
                  <a:gd name="connsiteY9" fmla="*/ 7144 h 126206"/>
                  <a:gd name="connsiteX10" fmla="*/ 88344 w 93107"/>
                  <a:gd name="connsiteY10" fmla="*/ 2381 h 126206"/>
                  <a:gd name="connsiteX11" fmla="*/ 93107 w 93107"/>
                  <a:gd name="connsiteY11" fmla="*/ 0 h 12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107" h="126206">
                    <a:moveTo>
                      <a:pt x="2619" y="126206"/>
                    </a:moveTo>
                    <a:cubicBezTo>
                      <a:pt x="853" y="106780"/>
                      <a:pt x="-2267" y="88598"/>
                      <a:pt x="2619" y="69056"/>
                    </a:cubicBezTo>
                    <a:cubicBezTo>
                      <a:pt x="3436" y="65789"/>
                      <a:pt x="7382" y="64294"/>
                      <a:pt x="9763" y="61913"/>
                    </a:cubicBezTo>
                    <a:cubicBezTo>
                      <a:pt x="11332" y="57206"/>
                      <a:pt x="12709" y="50983"/>
                      <a:pt x="16907" y="47625"/>
                    </a:cubicBezTo>
                    <a:cubicBezTo>
                      <a:pt x="18867" y="46057"/>
                      <a:pt x="21669" y="46038"/>
                      <a:pt x="24050" y="45244"/>
                    </a:cubicBezTo>
                    <a:cubicBezTo>
                      <a:pt x="28687" y="31336"/>
                      <a:pt x="22804" y="44109"/>
                      <a:pt x="33575" y="33338"/>
                    </a:cubicBezTo>
                    <a:cubicBezTo>
                      <a:pt x="42360" y="24553"/>
                      <a:pt x="33780" y="26852"/>
                      <a:pt x="45482" y="19050"/>
                    </a:cubicBezTo>
                    <a:cubicBezTo>
                      <a:pt x="47570" y="17658"/>
                      <a:pt x="50244" y="17463"/>
                      <a:pt x="52625" y="16669"/>
                    </a:cubicBezTo>
                    <a:cubicBezTo>
                      <a:pt x="55006" y="15081"/>
                      <a:pt x="57154" y="13068"/>
                      <a:pt x="59769" y="11906"/>
                    </a:cubicBezTo>
                    <a:cubicBezTo>
                      <a:pt x="64357" y="9867"/>
                      <a:pt x="69294" y="8731"/>
                      <a:pt x="74057" y="7144"/>
                    </a:cubicBezTo>
                    <a:lnTo>
                      <a:pt x="88344" y="2381"/>
                    </a:lnTo>
                    <a:lnTo>
                      <a:pt x="93107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5" name="Freeform 50">
                <a:extLst>
                  <a:ext uri="{FF2B5EF4-FFF2-40B4-BE49-F238E27FC236}">
                    <a16:creationId xmlns:a16="http://schemas.microsoft.com/office/drawing/2014/main" id="{C6DF6F7E-8DF1-4509-AC14-CFDB4F2120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1820" y="2750399"/>
                <a:ext cx="109014" cy="128650"/>
              </a:xfrm>
              <a:custGeom>
                <a:avLst/>
                <a:gdLst>
                  <a:gd name="T0" fmla="*/ 0 w 67"/>
                  <a:gd name="T1" fmla="*/ 2147483647 h 79"/>
                  <a:gd name="T2" fmla="*/ 2147483647 w 67"/>
                  <a:gd name="T3" fmla="*/ 2147483647 h 79"/>
                  <a:gd name="T4" fmla="*/ 2147483647 w 67"/>
                  <a:gd name="T5" fmla="*/ 0 h 79"/>
                  <a:gd name="T6" fmla="*/ 0 60000 65536"/>
                  <a:gd name="T7" fmla="*/ 0 60000 65536"/>
                  <a:gd name="T8" fmla="*/ 0 60000 65536"/>
                  <a:gd name="T9" fmla="*/ 0 w 67"/>
                  <a:gd name="T10" fmla="*/ 0 h 79"/>
                  <a:gd name="T11" fmla="*/ 67 w 67"/>
                  <a:gd name="T12" fmla="*/ 79 h 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" h="79">
                    <a:moveTo>
                      <a:pt x="0" y="79"/>
                    </a:moveTo>
                    <a:lnTo>
                      <a:pt x="29" y="27"/>
                    </a:lnTo>
                    <a:lnTo>
                      <a:pt x="67" y="0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6" name="1252 Forma libre">
                <a:extLst>
                  <a:ext uri="{FF2B5EF4-FFF2-40B4-BE49-F238E27FC236}">
                    <a16:creationId xmlns:a16="http://schemas.microsoft.com/office/drawing/2014/main" id="{1E4756AF-3295-4348-AE63-E9C5CCB8C328}"/>
                  </a:ext>
                </a:extLst>
              </p:cNvPr>
              <p:cNvSpPr/>
              <p:nvPr/>
            </p:nvSpPr>
            <p:spPr>
              <a:xfrm>
                <a:off x="3423730" y="1910442"/>
                <a:ext cx="45719" cy="869603"/>
              </a:xfrm>
              <a:custGeom>
                <a:avLst/>
                <a:gdLst>
                  <a:gd name="connsiteX0" fmla="*/ 49575 w 49575"/>
                  <a:gd name="connsiteY0" fmla="*/ 0 h 904875"/>
                  <a:gd name="connsiteX1" fmla="*/ 40050 w 49575"/>
                  <a:gd name="connsiteY1" fmla="*/ 15875 h 904875"/>
                  <a:gd name="connsiteX2" fmla="*/ 27350 w 49575"/>
                  <a:gd name="connsiteY2" fmla="*/ 44450 h 904875"/>
                  <a:gd name="connsiteX3" fmla="*/ 24175 w 49575"/>
                  <a:gd name="connsiteY3" fmla="*/ 117475 h 904875"/>
                  <a:gd name="connsiteX4" fmla="*/ 21000 w 49575"/>
                  <a:gd name="connsiteY4" fmla="*/ 133350 h 904875"/>
                  <a:gd name="connsiteX5" fmla="*/ 14650 w 49575"/>
                  <a:gd name="connsiteY5" fmla="*/ 209550 h 904875"/>
                  <a:gd name="connsiteX6" fmla="*/ 8300 w 49575"/>
                  <a:gd name="connsiteY6" fmla="*/ 231775 h 904875"/>
                  <a:gd name="connsiteX7" fmla="*/ 14650 w 49575"/>
                  <a:gd name="connsiteY7" fmla="*/ 295275 h 904875"/>
                  <a:gd name="connsiteX8" fmla="*/ 21000 w 49575"/>
                  <a:gd name="connsiteY8" fmla="*/ 320675 h 904875"/>
                  <a:gd name="connsiteX9" fmla="*/ 17825 w 49575"/>
                  <a:gd name="connsiteY9" fmla="*/ 463550 h 904875"/>
                  <a:gd name="connsiteX10" fmla="*/ 14650 w 49575"/>
                  <a:gd name="connsiteY10" fmla="*/ 479425 h 904875"/>
                  <a:gd name="connsiteX11" fmla="*/ 8300 w 49575"/>
                  <a:gd name="connsiteY11" fmla="*/ 523875 h 904875"/>
                  <a:gd name="connsiteX12" fmla="*/ 5125 w 49575"/>
                  <a:gd name="connsiteY12" fmla="*/ 581025 h 904875"/>
                  <a:gd name="connsiteX13" fmla="*/ 5125 w 49575"/>
                  <a:gd name="connsiteY13" fmla="*/ 641350 h 904875"/>
                  <a:gd name="connsiteX14" fmla="*/ 17825 w 49575"/>
                  <a:gd name="connsiteY14" fmla="*/ 660400 h 904875"/>
                  <a:gd name="connsiteX15" fmla="*/ 21000 w 49575"/>
                  <a:gd name="connsiteY15" fmla="*/ 669925 h 904875"/>
                  <a:gd name="connsiteX16" fmla="*/ 30525 w 49575"/>
                  <a:gd name="connsiteY16" fmla="*/ 673100 h 904875"/>
                  <a:gd name="connsiteX17" fmla="*/ 36875 w 49575"/>
                  <a:gd name="connsiteY17" fmla="*/ 692150 h 904875"/>
                  <a:gd name="connsiteX18" fmla="*/ 40050 w 49575"/>
                  <a:gd name="connsiteY18" fmla="*/ 701675 h 904875"/>
                  <a:gd name="connsiteX19" fmla="*/ 49575 w 49575"/>
                  <a:gd name="connsiteY19" fmla="*/ 720725 h 904875"/>
                  <a:gd name="connsiteX20" fmla="*/ 46400 w 49575"/>
                  <a:gd name="connsiteY20" fmla="*/ 793750 h 904875"/>
                  <a:gd name="connsiteX21" fmla="*/ 43225 w 49575"/>
                  <a:gd name="connsiteY21" fmla="*/ 803275 h 904875"/>
                  <a:gd name="connsiteX22" fmla="*/ 40050 w 49575"/>
                  <a:gd name="connsiteY22" fmla="*/ 815975 h 904875"/>
                  <a:gd name="connsiteX23" fmla="*/ 36875 w 49575"/>
                  <a:gd name="connsiteY23" fmla="*/ 873125 h 904875"/>
                  <a:gd name="connsiteX24" fmla="*/ 33700 w 49575"/>
                  <a:gd name="connsiteY24" fmla="*/ 9048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9575" h="904875">
                    <a:moveTo>
                      <a:pt x="49575" y="0"/>
                    </a:moveTo>
                    <a:cubicBezTo>
                      <a:pt x="46400" y="5292"/>
                      <a:pt x="42604" y="10257"/>
                      <a:pt x="40050" y="15875"/>
                    </a:cubicBezTo>
                    <a:cubicBezTo>
                      <a:pt x="23857" y="51499"/>
                      <a:pt x="42336" y="21971"/>
                      <a:pt x="27350" y="44450"/>
                    </a:cubicBezTo>
                    <a:cubicBezTo>
                      <a:pt x="26292" y="68792"/>
                      <a:pt x="25911" y="93172"/>
                      <a:pt x="24175" y="117475"/>
                    </a:cubicBezTo>
                    <a:cubicBezTo>
                      <a:pt x="23791" y="122858"/>
                      <a:pt x="21512" y="127978"/>
                      <a:pt x="21000" y="133350"/>
                    </a:cubicBezTo>
                    <a:cubicBezTo>
                      <a:pt x="17427" y="170863"/>
                      <a:pt x="19862" y="178280"/>
                      <a:pt x="14650" y="209550"/>
                    </a:cubicBezTo>
                    <a:cubicBezTo>
                      <a:pt x="13321" y="217523"/>
                      <a:pt x="10816" y="224226"/>
                      <a:pt x="8300" y="231775"/>
                    </a:cubicBezTo>
                    <a:cubicBezTo>
                      <a:pt x="9686" y="249790"/>
                      <a:pt x="10805" y="276051"/>
                      <a:pt x="14650" y="295275"/>
                    </a:cubicBezTo>
                    <a:cubicBezTo>
                      <a:pt x="16362" y="303833"/>
                      <a:pt x="21000" y="320675"/>
                      <a:pt x="21000" y="320675"/>
                    </a:cubicBezTo>
                    <a:cubicBezTo>
                      <a:pt x="19942" y="368300"/>
                      <a:pt x="19729" y="415951"/>
                      <a:pt x="17825" y="463550"/>
                    </a:cubicBezTo>
                    <a:cubicBezTo>
                      <a:pt x="17609" y="468942"/>
                      <a:pt x="15471" y="474091"/>
                      <a:pt x="14650" y="479425"/>
                    </a:cubicBezTo>
                    <a:cubicBezTo>
                      <a:pt x="-1244" y="582736"/>
                      <a:pt x="21871" y="442447"/>
                      <a:pt x="8300" y="523875"/>
                    </a:cubicBezTo>
                    <a:cubicBezTo>
                      <a:pt x="7242" y="542925"/>
                      <a:pt x="6709" y="562012"/>
                      <a:pt x="5125" y="581025"/>
                    </a:cubicBezTo>
                    <a:cubicBezTo>
                      <a:pt x="2745" y="609582"/>
                      <a:pt x="-5111" y="602453"/>
                      <a:pt x="5125" y="641350"/>
                    </a:cubicBezTo>
                    <a:cubicBezTo>
                      <a:pt x="7067" y="648730"/>
                      <a:pt x="15412" y="653160"/>
                      <a:pt x="17825" y="660400"/>
                    </a:cubicBezTo>
                    <a:cubicBezTo>
                      <a:pt x="18883" y="663575"/>
                      <a:pt x="18633" y="667558"/>
                      <a:pt x="21000" y="669925"/>
                    </a:cubicBezTo>
                    <a:cubicBezTo>
                      <a:pt x="23367" y="672292"/>
                      <a:pt x="27350" y="672042"/>
                      <a:pt x="30525" y="673100"/>
                    </a:cubicBezTo>
                    <a:lnTo>
                      <a:pt x="36875" y="692150"/>
                    </a:lnTo>
                    <a:cubicBezTo>
                      <a:pt x="37933" y="695325"/>
                      <a:pt x="38194" y="698890"/>
                      <a:pt x="40050" y="701675"/>
                    </a:cubicBezTo>
                    <a:cubicBezTo>
                      <a:pt x="48256" y="713985"/>
                      <a:pt x="45193" y="707580"/>
                      <a:pt x="49575" y="720725"/>
                    </a:cubicBezTo>
                    <a:cubicBezTo>
                      <a:pt x="48517" y="745067"/>
                      <a:pt x="48269" y="769457"/>
                      <a:pt x="46400" y="793750"/>
                    </a:cubicBezTo>
                    <a:cubicBezTo>
                      <a:pt x="46143" y="797087"/>
                      <a:pt x="44144" y="800057"/>
                      <a:pt x="43225" y="803275"/>
                    </a:cubicBezTo>
                    <a:cubicBezTo>
                      <a:pt x="42026" y="807471"/>
                      <a:pt x="41108" y="811742"/>
                      <a:pt x="40050" y="815975"/>
                    </a:cubicBezTo>
                    <a:cubicBezTo>
                      <a:pt x="38992" y="835025"/>
                      <a:pt x="38459" y="854112"/>
                      <a:pt x="36875" y="873125"/>
                    </a:cubicBezTo>
                    <a:cubicBezTo>
                      <a:pt x="33004" y="919576"/>
                      <a:pt x="33700" y="870464"/>
                      <a:pt x="33700" y="904875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7" name="Freeform 68">
                <a:extLst>
                  <a:ext uri="{FF2B5EF4-FFF2-40B4-BE49-F238E27FC236}">
                    <a16:creationId xmlns:a16="http://schemas.microsoft.com/office/drawing/2014/main" id="{E03044A9-7500-49EB-B73F-5E64AD777C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80167" y="4989425"/>
                <a:ext cx="330774" cy="672682"/>
              </a:xfrm>
              <a:custGeom>
                <a:avLst/>
                <a:gdLst>
                  <a:gd name="T0" fmla="*/ 2147483647 w 189"/>
                  <a:gd name="T1" fmla="*/ 0 h 384"/>
                  <a:gd name="T2" fmla="*/ 2147483647 w 189"/>
                  <a:gd name="T3" fmla="*/ 2147483647 h 384"/>
                  <a:gd name="T4" fmla="*/ 2147483647 w 189"/>
                  <a:gd name="T5" fmla="*/ 2147483647 h 384"/>
                  <a:gd name="T6" fmla="*/ 2147483647 w 189"/>
                  <a:gd name="T7" fmla="*/ 2147483647 h 384"/>
                  <a:gd name="T8" fmla="*/ 2147483647 w 189"/>
                  <a:gd name="T9" fmla="*/ 2147483647 h 384"/>
                  <a:gd name="T10" fmla="*/ 2147483647 w 189"/>
                  <a:gd name="T11" fmla="*/ 2147483647 h 384"/>
                  <a:gd name="T12" fmla="*/ 2147483647 w 189"/>
                  <a:gd name="T13" fmla="*/ 2147483647 h 384"/>
                  <a:gd name="T14" fmla="*/ 2147483647 w 189"/>
                  <a:gd name="T15" fmla="*/ 2147483647 h 384"/>
                  <a:gd name="T16" fmla="*/ 2147483647 w 189"/>
                  <a:gd name="T17" fmla="*/ 2147483647 h 384"/>
                  <a:gd name="T18" fmla="*/ 2147483647 w 189"/>
                  <a:gd name="T19" fmla="*/ 2147483647 h 384"/>
                  <a:gd name="T20" fmla="*/ 2147483647 w 189"/>
                  <a:gd name="T21" fmla="*/ 2147483647 h 384"/>
                  <a:gd name="T22" fmla="*/ 2147483647 w 189"/>
                  <a:gd name="T23" fmla="*/ 2147483647 h 384"/>
                  <a:gd name="T24" fmla="*/ 2147483647 w 189"/>
                  <a:gd name="T25" fmla="*/ 2147483647 h 384"/>
                  <a:gd name="T26" fmla="*/ 2147483647 w 189"/>
                  <a:gd name="T27" fmla="*/ 2147483647 h 384"/>
                  <a:gd name="T28" fmla="*/ 0 w 189"/>
                  <a:gd name="T29" fmla="*/ 2147483647 h 384"/>
                  <a:gd name="T30" fmla="*/ 2147483647 w 189"/>
                  <a:gd name="T31" fmla="*/ 2147483647 h 3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9"/>
                  <a:gd name="T49" fmla="*/ 0 h 384"/>
                  <a:gd name="T50" fmla="*/ 189 w 189"/>
                  <a:gd name="T51" fmla="*/ 384 h 3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9" h="384">
                    <a:moveTo>
                      <a:pt x="189" y="0"/>
                    </a:moveTo>
                    <a:lnTo>
                      <a:pt x="186" y="120"/>
                    </a:lnTo>
                    <a:lnTo>
                      <a:pt x="176" y="138"/>
                    </a:lnTo>
                    <a:lnTo>
                      <a:pt x="149" y="147"/>
                    </a:lnTo>
                    <a:lnTo>
                      <a:pt x="72" y="155"/>
                    </a:lnTo>
                    <a:lnTo>
                      <a:pt x="58" y="163"/>
                    </a:lnTo>
                    <a:lnTo>
                      <a:pt x="56" y="184"/>
                    </a:lnTo>
                    <a:lnTo>
                      <a:pt x="44" y="219"/>
                    </a:lnTo>
                    <a:lnTo>
                      <a:pt x="31" y="258"/>
                    </a:lnTo>
                    <a:lnTo>
                      <a:pt x="32" y="279"/>
                    </a:lnTo>
                    <a:lnTo>
                      <a:pt x="44" y="314"/>
                    </a:lnTo>
                    <a:lnTo>
                      <a:pt x="42" y="327"/>
                    </a:lnTo>
                    <a:lnTo>
                      <a:pt x="26" y="339"/>
                    </a:lnTo>
                    <a:lnTo>
                      <a:pt x="4" y="352"/>
                    </a:lnTo>
                    <a:lnTo>
                      <a:pt x="0" y="365"/>
                    </a:lnTo>
                    <a:lnTo>
                      <a:pt x="4" y="384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8" name="Freeform 69">
                <a:extLst>
                  <a:ext uri="{FF2B5EF4-FFF2-40B4-BE49-F238E27FC236}">
                    <a16:creationId xmlns:a16="http://schemas.microsoft.com/office/drawing/2014/main" id="{96173C7E-5748-4EE9-8D9C-82C6AD8316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44373" y="4541719"/>
                <a:ext cx="382368" cy="448799"/>
              </a:xfrm>
              <a:custGeom>
                <a:avLst/>
                <a:gdLst>
                  <a:gd name="T0" fmla="*/ 0 w 221"/>
                  <a:gd name="T1" fmla="*/ 0 h 259"/>
                  <a:gd name="T2" fmla="*/ 2147483647 w 221"/>
                  <a:gd name="T3" fmla="*/ 2147483647 h 259"/>
                  <a:gd name="T4" fmla="*/ 2147483647 w 221"/>
                  <a:gd name="T5" fmla="*/ 2147483647 h 259"/>
                  <a:gd name="T6" fmla="*/ 0 60000 65536"/>
                  <a:gd name="T7" fmla="*/ 0 60000 65536"/>
                  <a:gd name="T8" fmla="*/ 0 60000 65536"/>
                  <a:gd name="T9" fmla="*/ 0 w 221"/>
                  <a:gd name="T10" fmla="*/ 0 h 259"/>
                  <a:gd name="T11" fmla="*/ 221 w 221"/>
                  <a:gd name="T12" fmla="*/ 259 h 2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" h="259">
                    <a:moveTo>
                      <a:pt x="0" y="0"/>
                    </a:moveTo>
                    <a:lnTo>
                      <a:pt x="166" y="99"/>
                    </a:lnTo>
                    <a:lnTo>
                      <a:pt x="221" y="259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9" name="Freeform 73">
                <a:extLst>
                  <a:ext uri="{FF2B5EF4-FFF2-40B4-BE49-F238E27FC236}">
                    <a16:creationId xmlns:a16="http://schemas.microsoft.com/office/drawing/2014/main" id="{F0A2BA1B-E584-4B54-848E-FE6FB685B1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26730" y="4986143"/>
                <a:ext cx="245689" cy="127941"/>
              </a:xfrm>
              <a:custGeom>
                <a:avLst/>
                <a:gdLst>
                  <a:gd name="T0" fmla="*/ 0 w 157"/>
                  <a:gd name="T1" fmla="*/ 0 h 70"/>
                  <a:gd name="T2" fmla="*/ 96 w 157"/>
                  <a:gd name="T3" fmla="*/ 6 h 70"/>
                  <a:gd name="T4" fmla="*/ 157 w 157"/>
                  <a:gd name="T5" fmla="*/ 70 h 70"/>
                  <a:gd name="T6" fmla="*/ 0 60000 65536"/>
                  <a:gd name="T7" fmla="*/ 0 60000 65536"/>
                  <a:gd name="T8" fmla="*/ 0 60000 65536"/>
                  <a:gd name="T9" fmla="*/ 0 w 157"/>
                  <a:gd name="T10" fmla="*/ 0 h 70"/>
                  <a:gd name="T11" fmla="*/ 157 w 157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7" h="70">
                    <a:moveTo>
                      <a:pt x="0" y="0"/>
                    </a:moveTo>
                    <a:lnTo>
                      <a:pt x="96" y="6"/>
                    </a:lnTo>
                    <a:lnTo>
                      <a:pt x="157" y="7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0" name="Freeform 95">
                <a:extLst>
                  <a:ext uri="{FF2B5EF4-FFF2-40B4-BE49-F238E27FC236}">
                    <a16:creationId xmlns:a16="http://schemas.microsoft.com/office/drawing/2014/main" id="{9BDA62A4-4A55-4D7E-A7FA-3309C63F40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60945" y="5193218"/>
                <a:ext cx="824401" cy="371513"/>
              </a:xfrm>
              <a:custGeom>
                <a:avLst/>
                <a:gdLst>
                  <a:gd name="T0" fmla="*/ 2147483647 w 505"/>
                  <a:gd name="T1" fmla="*/ 2147483647 h 261"/>
                  <a:gd name="T2" fmla="*/ 2147483647 w 505"/>
                  <a:gd name="T3" fmla="*/ 2147483647 h 261"/>
                  <a:gd name="T4" fmla="*/ 2147483647 w 505"/>
                  <a:gd name="T5" fmla="*/ 2147483647 h 261"/>
                  <a:gd name="T6" fmla="*/ 2147483647 w 505"/>
                  <a:gd name="T7" fmla="*/ 2147483647 h 261"/>
                  <a:gd name="T8" fmla="*/ 2147483647 w 505"/>
                  <a:gd name="T9" fmla="*/ 2147483647 h 261"/>
                  <a:gd name="T10" fmla="*/ 2147483647 w 505"/>
                  <a:gd name="T11" fmla="*/ 2147483647 h 261"/>
                  <a:gd name="T12" fmla="*/ 0 w 505"/>
                  <a:gd name="T13" fmla="*/ 0 h 2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5"/>
                  <a:gd name="T22" fmla="*/ 0 h 261"/>
                  <a:gd name="T23" fmla="*/ 505 w 505"/>
                  <a:gd name="T24" fmla="*/ 261 h 2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5" h="261">
                    <a:moveTo>
                      <a:pt x="505" y="261"/>
                    </a:moveTo>
                    <a:lnTo>
                      <a:pt x="403" y="174"/>
                    </a:lnTo>
                    <a:lnTo>
                      <a:pt x="249" y="171"/>
                    </a:lnTo>
                    <a:lnTo>
                      <a:pt x="99" y="97"/>
                    </a:lnTo>
                    <a:lnTo>
                      <a:pt x="61" y="46"/>
                    </a:lnTo>
                    <a:lnTo>
                      <a:pt x="32" y="3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1" name="Freeform 101">
                <a:extLst>
                  <a:ext uri="{FF2B5EF4-FFF2-40B4-BE49-F238E27FC236}">
                    <a16:creationId xmlns:a16="http://schemas.microsoft.com/office/drawing/2014/main" id="{527297A6-1F7B-4D3D-965D-6C0904C5C4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22636" y="5387670"/>
                <a:ext cx="93323" cy="371513"/>
              </a:xfrm>
              <a:custGeom>
                <a:avLst/>
                <a:gdLst>
                  <a:gd name="T0" fmla="*/ 2147483647 w 48"/>
                  <a:gd name="T1" fmla="*/ 0 h 51"/>
                  <a:gd name="T2" fmla="*/ 2147483647 w 48"/>
                  <a:gd name="T3" fmla="*/ 2147483647 h 51"/>
                  <a:gd name="T4" fmla="*/ 0 w 48"/>
                  <a:gd name="T5" fmla="*/ 2147483647 h 51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51"/>
                  <a:gd name="T11" fmla="*/ 48 w 48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51">
                    <a:moveTo>
                      <a:pt x="48" y="0"/>
                    </a:moveTo>
                    <a:lnTo>
                      <a:pt x="11" y="7"/>
                    </a:lnTo>
                    <a:lnTo>
                      <a:pt x="0" y="51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2" name="1258 Forma libre">
                <a:extLst>
                  <a:ext uri="{FF2B5EF4-FFF2-40B4-BE49-F238E27FC236}">
                    <a16:creationId xmlns:a16="http://schemas.microsoft.com/office/drawing/2014/main" id="{387642AA-A747-43BB-BE59-3FBC57D0F2C2}"/>
                  </a:ext>
                </a:extLst>
              </p:cNvPr>
              <p:cNvSpPr/>
              <p:nvPr/>
            </p:nvSpPr>
            <p:spPr>
              <a:xfrm>
                <a:off x="5608523" y="4366653"/>
                <a:ext cx="224282" cy="598631"/>
              </a:xfrm>
              <a:custGeom>
                <a:avLst/>
                <a:gdLst>
                  <a:gd name="connsiteX0" fmla="*/ 0 w 259557"/>
                  <a:gd name="connsiteY0" fmla="*/ 0 h 628650"/>
                  <a:gd name="connsiteX1" fmla="*/ 7144 w 259557"/>
                  <a:gd name="connsiteY1" fmla="*/ 11906 h 628650"/>
                  <a:gd name="connsiteX2" fmla="*/ 16669 w 259557"/>
                  <a:gd name="connsiteY2" fmla="*/ 26194 h 628650"/>
                  <a:gd name="connsiteX3" fmla="*/ 23813 w 259557"/>
                  <a:gd name="connsiteY3" fmla="*/ 40481 h 628650"/>
                  <a:gd name="connsiteX4" fmla="*/ 28575 w 259557"/>
                  <a:gd name="connsiteY4" fmla="*/ 54769 h 628650"/>
                  <a:gd name="connsiteX5" fmla="*/ 30957 w 259557"/>
                  <a:gd name="connsiteY5" fmla="*/ 61913 h 628650"/>
                  <a:gd name="connsiteX6" fmla="*/ 33338 w 259557"/>
                  <a:gd name="connsiteY6" fmla="*/ 83344 h 628650"/>
                  <a:gd name="connsiteX7" fmla="*/ 35719 w 259557"/>
                  <a:gd name="connsiteY7" fmla="*/ 92869 h 628650"/>
                  <a:gd name="connsiteX8" fmla="*/ 38100 w 259557"/>
                  <a:gd name="connsiteY8" fmla="*/ 104775 h 628650"/>
                  <a:gd name="connsiteX9" fmla="*/ 40482 w 259557"/>
                  <a:gd name="connsiteY9" fmla="*/ 114300 h 628650"/>
                  <a:gd name="connsiteX10" fmla="*/ 45244 w 259557"/>
                  <a:gd name="connsiteY10" fmla="*/ 142875 h 628650"/>
                  <a:gd name="connsiteX11" fmla="*/ 47625 w 259557"/>
                  <a:gd name="connsiteY11" fmla="*/ 180975 h 628650"/>
                  <a:gd name="connsiteX12" fmla="*/ 52388 w 259557"/>
                  <a:gd name="connsiteY12" fmla="*/ 195263 h 628650"/>
                  <a:gd name="connsiteX13" fmla="*/ 54769 w 259557"/>
                  <a:gd name="connsiteY13" fmla="*/ 204788 h 628650"/>
                  <a:gd name="connsiteX14" fmla="*/ 59532 w 259557"/>
                  <a:gd name="connsiteY14" fmla="*/ 211931 h 628650"/>
                  <a:gd name="connsiteX15" fmla="*/ 71438 w 259557"/>
                  <a:gd name="connsiteY15" fmla="*/ 230981 h 628650"/>
                  <a:gd name="connsiteX16" fmla="*/ 78582 w 259557"/>
                  <a:gd name="connsiteY16" fmla="*/ 245269 h 628650"/>
                  <a:gd name="connsiteX17" fmla="*/ 85725 w 259557"/>
                  <a:gd name="connsiteY17" fmla="*/ 252413 h 628650"/>
                  <a:gd name="connsiteX18" fmla="*/ 97632 w 259557"/>
                  <a:gd name="connsiteY18" fmla="*/ 264319 h 628650"/>
                  <a:gd name="connsiteX19" fmla="*/ 102394 w 259557"/>
                  <a:gd name="connsiteY19" fmla="*/ 271463 h 628650"/>
                  <a:gd name="connsiteX20" fmla="*/ 123825 w 259557"/>
                  <a:gd name="connsiteY20" fmla="*/ 283369 h 628650"/>
                  <a:gd name="connsiteX21" fmla="*/ 133350 w 259557"/>
                  <a:gd name="connsiteY21" fmla="*/ 295275 h 628650"/>
                  <a:gd name="connsiteX22" fmla="*/ 138113 w 259557"/>
                  <a:gd name="connsiteY22" fmla="*/ 302419 h 628650"/>
                  <a:gd name="connsiteX23" fmla="*/ 145257 w 259557"/>
                  <a:gd name="connsiteY23" fmla="*/ 309563 h 628650"/>
                  <a:gd name="connsiteX24" fmla="*/ 147638 w 259557"/>
                  <a:gd name="connsiteY24" fmla="*/ 319088 h 628650"/>
                  <a:gd name="connsiteX25" fmla="*/ 157163 w 259557"/>
                  <a:gd name="connsiteY25" fmla="*/ 335756 h 628650"/>
                  <a:gd name="connsiteX26" fmla="*/ 164307 w 259557"/>
                  <a:gd name="connsiteY26" fmla="*/ 350044 h 628650"/>
                  <a:gd name="connsiteX27" fmla="*/ 166688 w 259557"/>
                  <a:gd name="connsiteY27" fmla="*/ 357188 h 628650"/>
                  <a:gd name="connsiteX28" fmla="*/ 171450 w 259557"/>
                  <a:gd name="connsiteY28" fmla="*/ 364331 h 628650"/>
                  <a:gd name="connsiteX29" fmla="*/ 173832 w 259557"/>
                  <a:gd name="connsiteY29" fmla="*/ 371475 h 628650"/>
                  <a:gd name="connsiteX30" fmla="*/ 178594 w 259557"/>
                  <a:gd name="connsiteY30" fmla="*/ 378619 h 628650"/>
                  <a:gd name="connsiteX31" fmla="*/ 185738 w 259557"/>
                  <a:gd name="connsiteY31" fmla="*/ 400050 h 628650"/>
                  <a:gd name="connsiteX32" fmla="*/ 188119 w 259557"/>
                  <a:gd name="connsiteY32" fmla="*/ 407194 h 628650"/>
                  <a:gd name="connsiteX33" fmla="*/ 185738 w 259557"/>
                  <a:gd name="connsiteY33" fmla="*/ 457200 h 628650"/>
                  <a:gd name="connsiteX34" fmla="*/ 192882 w 259557"/>
                  <a:gd name="connsiteY34" fmla="*/ 511969 h 628650"/>
                  <a:gd name="connsiteX35" fmla="*/ 202407 w 259557"/>
                  <a:gd name="connsiteY35" fmla="*/ 526256 h 628650"/>
                  <a:gd name="connsiteX36" fmla="*/ 209550 w 259557"/>
                  <a:gd name="connsiteY36" fmla="*/ 531019 h 628650"/>
                  <a:gd name="connsiteX37" fmla="*/ 219075 w 259557"/>
                  <a:gd name="connsiteY37" fmla="*/ 545306 h 628650"/>
                  <a:gd name="connsiteX38" fmla="*/ 230982 w 259557"/>
                  <a:gd name="connsiteY38" fmla="*/ 559594 h 628650"/>
                  <a:gd name="connsiteX39" fmla="*/ 238125 w 259557"/>
                  <a:gd name="connsiteY39" fmla="*/ 573881 h 628650"/>
                  <a:gd name="connsiteX40" fmla="*/ 240507 w 259557"/>
                  <a:gd name="connsiteY40" fmla="*/ 581025 h 628650"/>
                  <a:gd name="connsiteX41" fmla="*/ 245269 w 259557"/>
                  <a:gd name="connsiteY41" fmla="*/ 590550 h 628650"/>
                  <a:gd name="connsiteX42" fmla="*/ 250032 w 259557"/>
                  <a:gd name="connsiteY42" fmla="*/ 604838 h 628650"/>
                  <a:gd name="connsiteX43" fmla="*/ 254794 w 259557"/>
                  <a:gd name="connsiteY43" fmla="*/ 623888 h 628650"/>
                  <a:gd name="connsiteX44" fmla="*/ 259557 w 259557"/>
                  <a:gd name="connsiteY44" fmla="*/ 62865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59557" h="628650">
                    <a:moveTo>
                      <a:pt x="0" y="0"/>
                    </a:moveTo>
                    <a:cubicBezTo>
                      <a:pt x="2381" y="3969"/>
                      <a:pt x="4659" y="8001"/>
                      <a:pt x="7144" y="11906"/>
                    </a:cubicBezTo>
                    <a:cubicBezTo>
                      <a:pt x="10217" y="16735"/>
                      <a:pt x="14859" y="20764"/>
                      <a:pt x="16669" y="26194"/>
                    </a:cubicBezTo>
                    <a:cubicBezTo>
                      <a:pt x="19955" y="36053"/>
                      <a:pt x="17657" y="31250"/>
                      <a:pt x="23813" y="40481"/>
                    </a:cubicBezTo>
                    <a:lnTo>
                      <a:pt x="28575" y="54769"/>
                    </a:lnTo>
                    <a:lnTo>
                      <a:pt x="30957" y="61913"/>
                    </a:lnTo>
                    <a:cubicBezTo>
                      <a:pt x="31751" y="69057"/>
                      <a:pt x="32245" y="76240"/>
                      <a:pt x="33338" y="83344"/>
                    </a:cubicBezTo>
                    <a:cubicBezTo>
                      <a:pt x="33836" y="86579"/>
                      <a:pt x="35009" y="89674"/>
                      <a:pt x="35719" y="92869"/>
                    </a:cubicBezTo>
                    <a:cubicBezTo>
                      <a:pt x="36597" y="96820"/>
                      <a:pt x="37222" y="100824"/>
                      <a:pt x="38100" y="104775"/>
                    </a:cubicBezTo>
                    <a:cubicBezTo>
                      <a:pt x="38810" y="107970"/>
                      <a:pt x="39879" y="111083"/>
                      <a:pt x="40482" y="114300"/>
                    </a:cubicBezTo>
                    <a:cubicBezTo>
                      <a:pt x="42262" y="123791"/>
                      <a:pt x="45244" y="142875"/>
                      <a:pt x="45244" y="142875"/>
                    </a:cubicBezTo>
                    <a:cubicBezTo>
                      <a:pt x="46038" y="155575"/>
                      <a:pt x="45906" y="168367"/>
                      <a:pt x="47625" y="180975"/>
                    </a:cubicBezTo>
                    <a:cubicBezTo>
                      <a:pt x="48303" y="185949"/>
                      <a:pt x="51171" y="190393"/>
                      <a:pt x="52388" y="195263"/>
                    </a:cubicBezTo>
                    <a:cubicBezTo>
                      <a:pt x="53182" y="198438"/>
                      <a:pt x="53480" y="201780"/>
                      <a:pt x="54769" y="204788"/>
                    </a:cubicBezTo>
                    <a:cubicBezTo>
                      <a:pt x="55896" y="207418"/>
                      <a:pt x="57944" y="209550"/>
                      <a:pt x="59532" y="211931"/>
                    </a:cubicBezTo>
                    <a:cubicBezTo>
                      <a:pt x="65199" y="228934"/>
                      <a:pt x="60117" y="223435"/>
                      <a:pt x="71438" y="230981"/>
                    </a:cubicBezTo>
                    <a:cubicBezTo>
                      <a:pt x="73825" y="238143"/>
                      <a:pt x="73452" y="239112"/>
                      <a:pt x="78582" y="245269"/>
                    </a:cubicBezTo>
                    <a:cubicBezTo>
                      <a:pt x="80738" y="247856"/>
                      <a:pt x="83569" y="249826"/>
                      <a:pt x="85725" y="252413"/>
                    </a:cubicBezTo>
                    <a:cubicBezTo>
                      <a:pt x="95645" y="264317"/>
                      <a:pt x="84537" y="255589"/>
                      <a:pt x="97632" y="264319"/>
                    </a:cubicBezTo>
                    <a:cubicBezTo>
                      <a:pt x="99219" y="266700"/>
                      <a:pt x="100240" y="269578"/>
                      <a:pt x="102394" y="271463"/>
                    </a:cubicBezTo>
                    <a:cubicBezTo>
                      <a:pt x="112471" y="280280"/>
                      <a:pt x="114014" y="280099"/>
                      <a:pt x="123825" y="283369"/>
                    </a:cubicBezTo>
                    <a:cubicBezTo>
                      <a:pt x="128462" y="297277"/>
                      <a:pt x="122579" y="284504"/>
                      <a:pt x="133350" y="295275"/>
                    </a:cubicBezTo>
                    <a:cubicBezTo>
                      <a:pt x="135374" y="297299"/>
                      <a:pt x="136281" y="300220"/>
                      <a:pt x="138113" y="302419"/>
                    </a:cubicBezTo>
                    <a:cubicBezTo>
                      <a:pt x="140269" y="305006"/>
                      <a:pt x="142876" y="307182"/>
                      <a:pt x="145257" y="309563"/>
                    </a:cubicBezTo>
                    <a:cubicBezTo>
                      <a:pt x="146051" y="312738"/>
                      <a:pt x="146489" y="316024"/>
                      <a:pt x="147638" y="319088"/>
                    </a:cubicBezTo>
                    <a:cubicBezTo>
                      <a:pt x="150229" y="325997"/>
                      <a:pt x="153213" y="329832"/>
                      <a:pt x="157163" y="335756"/>
                    </a:cubicBezTo>
                    <a:cubicBezTo>
                      <a:pt x="163148" y="353712"/>
                      <a:pt x="155075" y="331579"/>
                      <a:pt x="164307" y="350044"/>
                    </a:cubicBezTo>
                    <a:cubicBezTo>
                      <a:pt x="165430" y="352289"/>
                      <a:pt x="165566" y="354943"/>
                      <a:pt x="166688" y="357188"/>
                    </a:cubicBezTo>
                    <a:cubicBezTo>
                      <a:pt x="167968" y="359748"/>
                      <a:pt x="170170" y="361772"/>
                      <a:pt x="171450" y="364331"/>
                    </a:cubicBezTo>
                    <a:cubicBezTo>
                      <a:pt x="172573" y="366576"/>
                      <a:pt x="172709" y="369230"/>
                      <a:pt x="173832" y="371475"/>
                    </a:cubicBezTo>
                    <a:cubicBezTo>
                      <a:pt x="175112" y="374035"/>
                      <a:pt x="177432" y="376004"/>
                      <a:pt x="178594" y="378619"/>
                    </a:cubicBezTo>
                    <a:cubicBezTo>
                      <a:pt x="178600" y="378633"/>
                      <a:pt x="184545" y="396471"/>
                      <a:pt x="185738" y="400050"/>
                    </a:cubicBezTo>
                    <a:lnTo>
                      <a:pt x="188119" y="407194"/>
                    </a:lnTo>
                    <a:cubicBezTo>
                      <a:pt x="187325" y="423863"/>
                      <a:pt x="185738" y="440512"/>
                      <a:pt x="185738" y="457200"/>
                    </a:cubicBezTo>
                    <a:cubicBezTo>
                      <a:pt x="185738" y="462183"/>
                      <a:pt x="184838" y="499904"/>
                      <a:pt x="192882" y="511969"/>
                    </a:cubicBezTo>
                    <a:cubicBezTo>
                      <a:pt x="196057" y="516731"/>
                      <a:pt x="197645" y="523081"/>
                      <a:pt x="202407" y="526256"/>
                    </a:cubicBezTo>
                    <a:lnTo>
                      <a:pt x="209550" y="531019"/>
                    </a:lnTo>
                    <a:cubicBezTo>
                      <a:pt x="212725" y="535781"/>
                      <a:pt x="215028" y="541259"/>
                      <a:pt x="219075" y="545306"/>
                    </a:cubicBezTo>
                    <a:cubicBezTo>
                      <a:pt x="228243" y="554474"/>
                      <a:pt x="224351" y="549648"/>
                      <a:pt x="230982" y="559594"/>
                    </a:cubicBezTo>
                    <a:cubicBezTo>
                      <a:pt x="236965" y="577545"/>
                      <a:pt x="228896" y="555424"/>
                      <a:pt x="238125" y="573881"/>
                    </a:cubicBezTo>
                    <a:cubicBezTo>
                      <a:pt x="239248" y="576126"/>
                      <a:pt x="239518" y="578718"/>
                      <a:pt x="240507" y="581025"/>
                    </a:cubicBezTo>
                    <a:cubicBezTo>
                      <a:pt x="241905" y="584288"/>
                      <a:pt x="243951" y="587254"/>
                      <a:pt x="245269" y="590550"/>
                    </a:cubicBezTo>
                    <a:cubicBezTo>
                      <a:pt x="247133" y="595211"/>
                      <a:pt x="249048" y="599915"/>
                      <a:pt x="250032" y="604838"/>
                    </a:cubicBezTo>
                    <a:cubicBezTo>
                      <a:pt x="250544" y="607397"/>
                      <a:pt x="252598" y="620228"/>
                      <a:pt x="254794" y="623888"/>
                    </a:cubicBezTo>
                    <a:cubicBezTo>
                      <a:pt x="255949" y="625813"/>
                      <a:pt x="257969" y="627063"/>
                      <a:pt x="259557" y="628650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3" name="1259 Forma libre">
                <a:extLst>
                  <a:ext uri="{FF2B5EF4-FFF2-40B4-BE49-F238E27FC236}">
                    <a16:creationId xmlns:a16="http://schemas.microsoft.com/office/drawing/2014/main" id="{EA044B00-8C04-4B8C-819A-EA32A4042D27}"/>
                  </a:ext>
                </a:extLst>
              </p:cNvPr>
              <p:cNvSpPr/>
              <p:nvPr/>
            </p:nvSpPr>
            <p:spPr>
              <a:xfrm>
                <a:off x="5828630" y="4957608"/>
                <a:ext cx="272126" cy="432549"/>
              </a:xfrm>
              <a:custGeom>
                <a:avLst/>
                <a:gdLst>
                  <a:gd name="connsiteX0" fmla="*/ 0 w 311944"/>
                  <a:gd name="connsiteY0" fmla="*/ 0 h 488156"/>
                  <a:gd name="connsiteX1" fmla="*/ 16669 w 311944"/>
                  <a:gd name="connsiteY1" fmla="*/ 19050 h 488156"/>
                  <a:gd name="connsiteX2" fmla="*/ 21431 w 311944"/>
                  <a:gd name="connsiteY2" fmla="*/ 28575 h 488156"/>
                  <a:gd name="connsiteX3" fmla="*/ 28575 w 311944"/>
                  <a:gd name="connsiteY3" fmla="*/ 38100 h 488156"/>
                  <a:gd name="connsiteX4" fmla="*/ 38100 w 311944"/>
                  <a:gd name="connsiteY4" fmla="*/ 50006 h 488156"/>
                  <a:gd name="connsiteX5" fmla="*/ 45244 w 311944"/>
                  <a:gd name="connsiteY5" fmla="*/ 59531 h 488156"/>
                  <a:gd name="connsiteX6" fmla="*/ 50006 w 311944"/>
                  <a:gd name="connsiteY6" fmla="*/ 66675 h 488156"/>
                  <a:gd name="connsiteX7" fmla="*/ 73819 w 311944"/>
                  <a:gd name="connsiteY7" fmla="*/ 88106 h 488156"/>
                  <a:gd name="connsiteX8" fmla="*/ 83344 w 311944"/>
                  <a:gd name="connsiteY8" fmla="*/ 102393 h 488156"/>
                  <a:gd name="connsiteX9" fmla="*/ 88106 w 311944"/>
                  <a:gd name="connsiteY9" fmla="*/ 109537 h 488156"/>
                  <a:gd name="connsiteX10" fmla="*/ 100012 w 311944"/>
                  <a:gd name="connsiteY10" fmla="*/ 126206 h 488156"/>
                  <a:gd name="connsiteX11" fmla="*/ 109537 w 311944"/>
                  <a:gd name="connsiteY11" fmla="*/ 150018 h 488156"/>
                  <a:gd name="connsiteX12" fmla="*/ 116681 w 311944"/>
                  <a:gd name="connsiteY12" fmla="*/ 154781 h 488156"/>
                  <a:gd name="connsiteX13" fmla="*/ 123825 w 311944"/>
                  <a:gd name="connsiteY13" fmla="*/ 169068 h 488156"/>
                  <a:gd name="connsiteX14" fmla="*/ 126206 w 311944"/>
                  <a:gd name="connsiteY14" fmla="*/ 176212 h 488156"/>
                  <a:gd name="connsiteX15" fmla="*/ 135731 w 311944"/>
                  <a:gd name="connsiteY15" fmla="*/ 185737 h 488156"/>
                  <a:gd name="connsiteX16" fmla="*/ 140494 w 311944"/>
                  <a:gd name="connsiteY16" fmla="*/ 195262 h 488156"/>
                  <a:gd name="connsiteX17" fmla="*/ 142875 w 311944"/>
                  <a:gd name="connsiteY17" fmla="*/ 202406 h 488156"/>
                  <a:gd name="connsiteX18" fmla="*/ 150019 w 311944"/>
                  <a:gd name="connsiteY18" fmla="*/ 209550 h 488156"/>
                  <a:gd name="connsiteX19" fmla="*/ 154781 w 311944"/>
                  <a:gd name="connsiteY19" fmla="*/ 221456 h 488156"/>
                  <a:gd name="connsiteX20" fmla="*/ 157162 w 311944"/>
                  <a:gd name="connsiteY20" fmla="*/ 228600 h 488156"/>
                  <a:gd name="connsiteX21" fmla="*/ 161925 w 311944"/>
                  <a:gd name="connsiteY21" fmla="*/ 235743 h 488156"/>
                  <a:gd name="connsiteX22" fmla="*/ 178594 w 311944"/>
                  <a:gd name="connsiteY22" fmla="*/ 259556 h 488156"/>
                  <a:gd name="connsiteX23" fmla="*/ 183356 w 311944"/>
                  <a:gd name="connsiteY23" fmla="*/ 276225 h 488156"/>
                  <a:gd name="connsiteX24" fmla="*/ 192881 w 311944"/>
                  <a:gd name="connsiteY24" fmla="*/ 290512 h 488156"/>
                  <a:gd name="connsiteX25" fmla="*/ 195262 w 311944"/>
                  <a:gd name="connsiteY25" fmla="*/ 297656 h 488156"/>
                  <a:gd name="connsiteX26" fmla="*/ 204787 w 311944"/>
                  <a:gd name="connsiteY26" fmla="*/ 311943 h 488156"/>
                  <a:gd name="connsiteX27" fmla="*/ 209550 w 311944"/>
                  <a:gd name="connsiteY27" fmla="*/ 326231 h 488156"/>
                  <a:gd name="connsiteX28" fmla="*/ 219075 w 311944"/>
                  <a:gd name="connsiteY28" fmla="*/ 340518 h 488156"/>
                  <a:gd name="connsiteX29" fmla="*/ 230981 w 311944"/>
                  <a:gd name="connsiteY29" fmla="*/ 361950 h 488156"/>
                  <a:gd name="connsiteX30" fmla="*/ 233362 w 311944"/>
                  <a:gd name="connsiteY30" fmla="*/ 369093 h 488156"/>
                  <a:gd name="connsiteX31" fmla="*/ 238125 w 311944"/>
                  <a:gd name="connsiteY31" fmla="*/ 376237 h 488156"/>
                  <a:gd name="connsiteX32" fmla="*/ 247650 w 311944"/>
                  <a:gd name="connsiteY32" fmla="*/ 397668 h 488156"/>
                  <a:gd name="connsiteX33" fmla="*/ 254794 w 311944"/>
                  <a:gd name="connsiteY33" fmla="*/ 414337 h 488156"/>
                  <a:gd name="connsiteX34" fmla="*/ 261937 w 311944"/>
                  <a:gd name="connsiteY34" fmla="*/ 428625 h 488156"/>
                  <a:gd name="connsiteX35" fmla="*/ 269081 w 311944"/>
                  <a:gd name="connsiteY35" fmla="*/ 435768 h 488156"/>
                  <a:gd name="connsiteX36" fmla="*/ 283369 w 311944"/>
                  <a:gd name="connsiteY36" fmla="*/ 464343 h 488156"/>
                  <a:gd name="connsiteX37" fmla="*/ 290512 w 311944"/>
                  <a:gd name="connsiteY37" fmla="*/ 469106 h 488156"/>
                  <a:gd name="connsiteX38" fmla="*/ 295275 w 311944"/>
                  <a:gd name="connsiteY38" fmla="*/ 476250 h 488156"/>
                  <a:gd name="connsiteX39" fmla="*/ 309562 w 311944"/>
                  <a:gd name="connsiteY39" fmla="*/ 485775 h 488156"/>
                  <a:gd name="connsiteX40" fmla="*/ 311944 w 311944"/>
                  <a:gd name="connsiteY40" fmla="*/ 488156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11944" h="488156">
                    <a:moveTo>
                      <a:pt x="0" y="0"/>
                    </a:moveTo>
                    <a:cubicBezTo>
                      <a:pt x="22046" y="36741"/>
                      <a:pt x="-7586" y="-9249"/>
                      <a:pt x="16669" y="19050"/>
                    </a:cubicBezTo>
                    <a:cubicBezTo>
                      <a:pt x="18979" y="21745"/>
                      <a:pt x="19550" y="25565"/>
                      <a:pt x="21431" y="28575"/>
                    </a:cubicBezTo>
                    <a:cubicBezTo>
                      <a:pt x="23534" y="31941"/>
                      <a:pt x="26194" y="34925"/>
                      <a:pt x="28575" y="38100"/>
                    </a:cubicBezTo>
                    <a:cubicBezTo>
                      <a:pt x="33210" y="52006"/>
                      <a:pt x="27329" y="39235"/>
                      <a:pt x="38100" y="50006"/>
                    </a:cubicBezTo>
                    <a:cubicBezTo>
                      <a:pt x="40906" y="52812"/>
                      <a:pt x="42937" y="56301"/>
                      <a:pt x="45244" y="59531"/>
                    </a:cubicBezTo>
                    <a:cubicBezTo>
                      <a:pt x="46907" y="61860"/>
                      <a:pt x="47982" y="64651"/>
                      <a:pt x="50006" y="66675"/>
                    </a:cubicBezTo>
                    <a:cubicBezTo>
                      <a:pt x="62307" y="78976"/>
                      <a:pt x="61158" y="69115"/>
                      <a:pt x="73819" y="88106"/>
                    </a:cubicBezTo>
                    <a:lnTo>
                      <a:pt x="83344" y="102393"/>
                    </a:lnTo>
                    <a:cubicBezTo>
                      <a:pt x="84931" y="104774"/>
                      <a:pt x="86826" y="106977"/>
                      <a:pt x="88106" y="109537"/>
                    </a:cubicBezTo>
                    <a:cubicBezTo>
                      <a:pt x="94375" y="122074"/>
                      <a:pt x="90359" y="116552"/>
                      <a:pt x="100012" y="126206"/>
                    </a:cubicBezTo>
                    <a:cubicBezTo>
                      <a:pt x="101492" y="130644"/>
                      <a:pt x="105646" y="145348"/>
                      <a:pt x="109537" y="150018"/>
                    </a:cubicBezTo>
                    <a:cubicBezTo>
                      <a:pt x="111369" y="152217"/>
                      <a:pt x="114300" y="153193"/>
                      <a:pt x="116681" y="154781"/>
                    </a:cubicBezTo>
                    <a:cubicBezTo>
                      <a:pt x="122666" y="172738"/>
                      <a:pt x="114592" y="150604"/>
                      <a:pt x="123825" y="169068"/>
                    </a:cubicBezTo>
                    <a:cubicBezTo>
                      <a:pt x="124948" y="171313"/>
                      <a:pt x="124747" y="174169"/>
                      <a:pt x="126206" y="176212"/>
                    </a:cubicBezTo>
                    <a:cubicBezTo>
                      <a:pt x="128816" y="179866"/>
                      <a:pt x="133037" y="182145"/>
                      <a:pt x="135731" y="185737"/>
                    </a:cubicBezTo>
                    <a:cubicBezTo>
                      <a:pt x="137861" y="188577"/>
                      <a:pt x="139096" y="191999"/>
                      <a:pt x="140494" y="195262"/>
                    </a:cubicBezTo>
                    <a:cubicBezTo>
                      <a:pt x="141483" y="197569"/>
                      <a:pt x="141483" y="200317"/>
                      <a:pt x="142875" y="202406"/>
                    </a:cubicBezTo>
                    <a:cubicBezTo>
                      <a:pt x="144743" y="205208"/>
                      <a:pt x="147638" y="207169"/>
                      <a:pt x="150019" y="209550"/>
                    </a:cubicBezTo>
                    <a:cubicBezTo>
                      <a:pt x="151606" y="213519"/>
                      <a:pt x="153280" y="217454"/>
                      <a:pt x="154781" y="221456"/>
                    </a:cubicBezTo>
                    <a:cubicBezTo>
                      <a:pt x="155662" y="223806"/>
                      <a:pt x="156039" y="226355"/>
                      <a:pt x="157162" y="228600"/>
                    </a:cubicBezTo>
                    <a:cubicBezTo>
                      <a:pt x="158442" y="231160"/>
                      <a:pt x="160555" y="233231"/>
                      <a:pt x="161925" y="235743"/>
                    </a:cubicBezTo>
                    <a:cubicBezTo>
                      <a:pt x="174275" y="258383"/>
                      <a:pt x="164920" y="250439"/>
                      <a:pt x="178594" y="259556"/>
                    </a:cubicBezTo>
                    <a:cubicBezTo>
                      <a:pt x="179154" y="261797"/>
                      <a:pt x="181804" y="273431"/>
                      <a:pt x="183356" y="276225"/>
                    </a:cubicBezTo>
                    <a:cubicBezTo>
                      <a:pt x="186136" y="281228"/>
                      <a:pt x="191071" y="285082"/>
                      <a:pt x="192881" y="290512"/>
                    </a:cubicBezTo>
                    <a:cubicBezTo>
                      <a:pt x="193675" y="292893"/>
                      <a:pt x="194043" y="295462"/>
                      <a:pt x="195262" y="297656"/>
                    </a:cubicBezTo>
                    <a:cubicBezTo>
                      <a:pt x="198042" y="302659"/>
                      <a:pt x="202977" y="306513"/>
                      <a:pt x="204787" y="311943"/>
                    </a:cubicBezTo>
                    <a:cubicBezTo>
                      <a:pt x="206375" y="316706"/>
                      <a:pt x="206765" y="322054"/>
                      <a:pt x="209550" y="326231"/>
                    </a:cubicBezTo>
                    <a:lnTo>
                      <a:pt x="219075" y="340518"/>
                    </a:lnTo>
                    <a:cubicBezTo>
                      <a:pt x="224902" y="358001"/>
                      <a:pt x="220287" y="351256"/>
                      <a:pt x="230981" y="361950"/>
                    </a:cubicBezTo>
                    <a:cubicBezTo>
                      <a:pt x="231775" y="364331"/>
                      <a:pt x="232240" y="366848"/>
                      <a:pt x="233362" y="369093"/>
                    </a:cubicBezTo>
                    <a:cubicBezTo>
                      <a:pt x="234642" y="371653"/>
                      <a:pt x="236963" y="373622"/>
                      <a:pt x="238125" y="376237"/>
                    </a:cubicBezTo>
                    <a:cubicBezTo>
                      <a:pt x="249458" y="401738"/>
                      <a:pt x="236872" y="381504"/>
                      <a:pt x="247650" y="397668"/>
                    </a:cubicBezTo>
                    <a:cubicBezTo>
                      <a:pt x="253234" y="414422"/>
                      <a:pt x="245966" y="393739"/>
                      <a:pt x="254794" y="414337"/>
                    </a:cubicBezTo>
                    <a:cubicBezTo>
                      <a:pt x="258584" y="423181"/>
                      <a:pt x="255208" y="420550"/>
                      <a:pt x="261937" y="428625"/>
                    </a:cubicBezTo>
                    <a:cubicBezTo>
                      <a:pt x="264093" y="431212"/>
                      <a:pt x="266700" y="433387"/>
                      <a:pt x="269081" y="435768"/>
                    </a:cubicBezTo>
                    <a:cubicBezTo>
                      <a:pt x="271798" y="443919"/>
                      <a:pt x="275455" y="459066"/>
                      <a:pt x="283369" y="464343"/>
                    </a:cubicBezTo>
                    <a:lnTo>
                      <a:pt x="290512" y="469106"/>
                    </a:lnTo>
                    <a:cubicBezTo>
                      <a:pt x="292100" y="471487"/>
                      <a:pt x="293121" y="474365"/>
                      <a:pt x="295275" y="476250"/>
                    </a:cubicBezTo>
                    <a:cubicBezTo>
                      <a:pt x="299582" y="480019"/>
                      <a:pt x="305514" y="481729"/>
                      <a:pt x="309562" y="485775"/>
                    </a:cubicBezTo>
                    <a:lnTo>
                      <a:pt x="311944" y="488156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4" name="1260 Forma libre">
                <a:extLst>
                  <a:ext uri="{FF2B5EF4-FFF2-40B4-BE49-F238E27FC236}">
                    <a16:creationId xmlns:a16="http://schemas.microsoft.com/office/drawing/2014/main" id="{413A0B97-D12A-47E5-96FC-942D3E9A4C68}"/>
                  </a:ext>
                </a:extLst>
              </p:cNvPr>
              <p:cNvSpPr/>
              <p:nvPr/>
            </p:nvSpPr>
            <p:spPr>
              <a:xfrm>
                <a:off x="5375998" y="4957608"/>
                <a:ext cx="370179" cy="235610"/>
              </a:xfrm>
              <a:custGeom>
                <a:avLst/>
                <a:gdLst>
                  <a:gd name="connsiteX0" fmla="*/ 404812 w 404812"/>
                  <a:gd name="connsiteY0" fmla="*/ 7144 h 190533"/>
                  <a:gd name="connsiteX1" fmla="*/ 388144 w 404812"/>
                  <a:gd name="connsiteY1" fmla="*/ 4763 h 190533"/>
                  <a:gd name="connsiteX2" fmla="*/ 376237 w 404812"/>
                  <a:gd name="connsiteY2" fmla="*/ 2381 h 190533"/>
                  <a:gd name="connsiteX3" fmla="*/ 361950 w 404812"/>
                  <a:gd name="connsiteY3" fmla="*/ 0 h 190533"/>
                  <a:gd name="connsiteX4" fmla="*/ 347662 w 404812"/>
                  <a:gd name="connsiteY4" fmla="*/ 2381 h 190533"/>
                  <a:gd name="connsiteX5" fmla="*/ 330994 w 404812"/>
                  <a:gd name="connsiteY5" fmla="*/ 7144 h 190533"/>
                  <a:gd name="connsiteX6" fmla="*/ 321469 w 404812"/>
                  <a:gd name="connsiteY6" fmla="*/ 9525 h 190533"/>
                  <a:gd name="connsiteX7" fmla="*/ 307181 w 404812"/>
                  <a:gd name="connsiteY7" fmla="*/ 14288 h 190533"/>
                  <a:gd name="connsiteX8" fmla="*/ 300037 w 404812"/>
                  <a:gd name="connsiteY8" fmla="*/ 19050 h 190533"/>
                  <a:gd name="connsiteX9" fmla="*/ 290512 w 404812"/>
                  <a:gd name="connsiteY9" fmla="*/ 21431 h 190533"/>
                  <a:gd name="connsiteX10" fmla="*/ 269081 w 404812"/>
                  <a:gd name="connsiteY10" fmla="*/ 26194 h 190533"/>
                  <a:gd name="connsiteX11" fmla="*/ 261937 w 404812"/>
                  <a:gd name="connsiteY11" fmla="*/ 28575 h 190533"/>
                  <a:gd name="connsiteX12" fmla="*/ 238125 w 404812"/>
                  <a:gd name="connsiteY12" fmla="*/ 42863 h 190533"/>
                  <a:gd name="connsiteX13" fmla="*/ 223837 w 404812"/>
                  <a:gd name="connsiteY13" fmla="*/ 52388 h 190533"/>
                  <a:gd name="connsiteX14" fmla="*/ 216694 w 404812"/>
                  <a:gd name="connsiteY14" fmla="*/ 57150 h 190533"/>
                  <a:gd name="connsiteX15" fmla="*/ 209550 w 404812"/>
                  <a:gd name="connsiteY15" fmla="*/ 64294 h 190533"/>
                  <a:gd name="connsiteX16" fmla="*/ 204787 w 404812"/>
                  <a:gd name="connsiteY16" fmla="*/ 78581 h 190533"/>
                  <a:gd name="connsiteX17" fmla="*/ 200025 w 404812"/>
                  <a:gd name="connsiteY17" fmla="*/ 85725 h 190533"/>
                  <a:gd name="connsiteX18" fmla="*/ 185737 w 404812"/>
                  <a:gd name="connsiteY18" fmla="*/ 97631 h 190533"/>
                  <a:gd name="connsiteX19" fmla="*/ 164306 w 404812"/>
                  <a:gd name="connsiteY19" fmla="*/ 102394 h 190533"/>
                  <a:gd name="connsiteX20" fmla="*/ 154781 w 404812"/>
                  <a:gd name="connsiteY20" fmla="*/ 107156 h 190533"/>
                  <a:gd name="connsiteX21" fmla="*/ 147637 w 404812"/>
                  <a:gd name="connsiteY21" fmla="*/ 111919 h 190533"/>
                  <a:gd name="connsiteX22" fmla="*/ 140494 w 404812"/>
                  <a:gd name="connsiteY22" fmla="*/ 114300 h 190533"/>
                  <a:gd name="connsiteX23" fmla="*/ 130969 w 404812"/>
                  <a:gd name="connsiteY23" fmla="*/ 145256 h 190533"/>
                  <a:gd name="connsiteX24" fmla="*/ 123825 w 404812"/>
                  <a:gd name="connsiteY24" fmla="*/ 159544 h 190533"/>
                  <a:gd name="connsiteX25" fmla="*/ 109537 w 404812"/>
                  <a:gd name="connsiteY25" fmla="*/ 171450 h 190533"/>
                  <a:gd name="connsiteX26" fmla="*/ 104775 w 404812"/>
                  <a:gd name="connsiteY26" fmla="*/ 178594 h 190533"/>
                  <a:gd name="connsiteX27" fmla="*/ 90487 w 404812"/>
                  <a:gd name="connsiteY27" fmla="*/ 185738 h 190533"/>
                  <a:gd name="connsiteX28" fmla="*/ 11906 w 404812"/>
                  <a:gd name="connsiteY28" fmla="*/ 188119 h 190533"/>
                  <a:gd name="connsiteX29" fmla="*/ 0 w 404812"/>
                  <a:gd name="connsiteY29" fmla="*/ 190500 h 19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04812" h="190533">
                    <a:moveTo>
                      <a:pt x="404812" y="7144"/>
                    </a:moveTo>
                    <a:cubicBezTo>
                      <a:pt x="399256" y="6350"/>
                      <a:pt x="393680" y="5686"/>
                      <a:pt x="388144" y="4763"/>
                    </a:cubicBezTo>
                    <a:cubicBezTo>
                      <a:pt x="384151" y="4098"/>
                      <a:pt x="380219" y="3105"/>
                      <a:pt x="376237" y="2381"/>
                    </a:cubicBezTo>
                    <a:cubicBezTo>
                      <a:pt x="371487" y="1517"/>
                      <a:pt x="366712" y="794"/>
                      <a:pt x="361950" y="0"/>
                    </a:cubicBezTo>
                    <a:cubicBezTo>
                      <a:pt x="357187" y="794"/>
                      <a:pt x="352397" y="1434"/>
                      <a:pt x="347662" y="2381"/>
                    </a:cubicBezTo>
                    <a:cubicBezTo>
                      <a:pt x="335261" y="4861"/>
                      <a:pt x="341581" y="4119"/>
                      <a:pt x="330994" y="7144"/>
                    </a:cubicBezTo>
                    <a:cubicBezTo>
                      <a:pt x="327847" y="8043"/>
                      <a:pt x="324604" y="8585"/>
                      <a:pt x="321469" y="9525"/>
                    </a:cubicBezTo>
                    <a:cubicBezTo>
                      <a:pt x="316660" y="10968"/>
                      <a:pt x="311358" y="11503"/>
                      <a:pt x="307181" y="14288"/>
                    </a:cubicBezTo>
                    <a:cubicBezTo>
                      <a:pt x="304800" y="15875"/>
                      <a:pt x="302668" y="17923"/>
                      <a:pt x="300037" y="19050"/>
                    </a:cubicBezTo>
                    <a:cubicBezTo>
                      <a:pt x="297029" y="20339"/>
                      <a:pt x="293707" y="20721"/>
                      <a:pt x="290512" y="21431"/>
                    </a:cubicBezTo>
                    <a:cubicBezTo>
                      <a:pt x="279476" y="23884"/>
                      <a:pt x="279234" y="23293"/>
                      <a:pt x="269081" y="26194"/>
                    </a:cubicBezTo>
                    <a:cubicBezTo>
                      <a:pt x="266667" y="26884"/>
                      <a:pt x="264244" y="27586"/>
                      <a:pt x="261937" y="28575"/>
                    </a:cubicBezTo>
                    <a:cubicBezTo>
                      <a:pt x="251687" y="32968"/>
                      <a:pt x="248280" y="36093"/>
                      <a:pt x="238125" y="42863"/>
                    </a:cubicBezTo>
                    <a:lnTo>
                      <a:pt x="223837" y="52388"/>
                    </a:lnTo>
                    <a:cubicBezTo>
                      <a:pt x="221456" y="53975"/>
                      <a:pt x="218717" y="55127"/>
                      <a:pt x="216694" y="57150"/>
                    </a:cubicBezTo>
                    <a:lnTo>
                      <a:pt x="209550" y="64294"/>
                    </a:lnTo>
                    <a:cubicBezTo>
                      <a:pt x="207962" y="69056"/>
                      <a:pt x="207571" y="74404"/>
                      <a:pt x="204787" y="78581"/>
                    </a:cubicBezTo>
                    <a:cubicBezTo>
                      <a:pt x="203200" y="80962"/>
                      <a:pt x="201857" y="83526"/>
                      <a:pt x="200025" y="85725"/>
                    </a:cubicBezTo>
                    <a:cubicBezTo>
                      <a:pt x="196262" y="90241"/>
                      <a:pt x="191090" y="94954"/>
                      <a:pt x="185737" y="97631"/>
                    </a:cubicBezTo>
                    <a:cubicBezTo>
                      <a:pt x="179871" y="100564"/>
                      <a:pt x="169803" y="101478"/>
                      <a:pt x="164306" y="102394"/>
                    </a:cubicBezTo>
                    <a:cubicBezTo>
                      <a:pt x="161131" y="103981"/>
                      <a:pt x="157863" y="105395"/>
                      <a:pt x="154781" y="107156"/>
                    </a:cubicBezTo>
                    <a:cubicBezTo>
                      <a:pt x="152296" y="108576"/>
                      <a:pt x="150197" y="110639"/>
                      <a:pt x="147637" y="111919"/>
                    </a:cubicBezTo>
                    <a:cubicBezTo>
                      <a:pt x="145392" y="113041"/>
                      <a:pt x="142875" y="113506"/>
                      <a:pt x="140494" y="114300"/>
                    </a:cubicBezTo>
                    <a:cubicBezTo>
                      <a:pt x="130808" y="162724"/>
                      <a:pt x="141763" y="123670"/>
                      <a:pt x="130969" y="145256"/>
                    </a:cubicBezTo>
                    <a:cubicBezTo>
                      <a:pt x="127097" y="153000"/>
                      <a:pt x="130646" y="152723"/>
                      <a:pt x="123825" y="159544"/>
                    </a:cubicBezTo>
                    <a:cubicBezTo>
                      <a:pt x="105093" y="178276"/>
                      <a:pt x="129043" y="148042"/>
                      <a:pt x="109537" y="171450"/>
                    </a:cubicBezTo>
                    <a:cubicBezTo>
                      <a:pt x="107705" y="173649"/>
                      <a:pt x="106799" y="176570"/>
                      <a:pt x="104775" y="178594"/>
                    </a:cubicBezTo>
                    <a:cubicBezTo>
                      <a:pt x="102109" y="181260"/>
                      <a:pt x="94586" y="185510"/>
                      <a:pt x="90487" y="185738"/>
                    </a:cubicBezTo>
                    <a:cubicBezTo>
                      <a:pt x="64322" y="187192"/>
                      <a:pt x="38100" y="187325"/>
                      <a:pt x="11906" y="188119"/>
                    </a:cubicBezTo>
                    <a:cubicBezTo>
                      <a:pt x="3256" y="191002"/>
                      <a:pt x="7272" y="190500"/>
                      <a:pt x="0" y="190500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5" name="1261 Forma libre">
                <a:extLst>
                  <a:ext uri="{FF2B5EF4-FFF2-40B4-BE49-F238E27FC236}">
                    <a16:creationId xmlns:a16="http://schemas.microsoft.com/office/drawing/2014/main" id="{A99A360E-6C51-4D2B-93C2-CA36FB24EE4E}"/>
                  </a:ext>
                </a:extLst>
              </p:cNvPr>
              <p:cNvSpPr/>
              <p:nvPr/>
            </p:nvSpPr>
            <p:spPr>
              <a:xfrm>
                <a:off x="5371885" y="4973266"/>
                <a:ext cx="69886" cy="225914"/>
              </a:xfrm>
              <a:custGeom>
                <a:avLst/>
                <a:gdLst>
                  <a:gd name="connsiteX0" fmla="*/ 0 w 85725"/>
                  <a:gd name="connsiteY0" fmla="*/ 321469 h 321469"/>
                  <a:gd name="connsiteX1" fmla="*/ 4763 w 85725"/>
                  <a:gd name="connsiteY1" fmla="*/ 250031 h 321469"/>
                  <a:gd name="connsiteX2" fmla="*/ 9525 w 85725"/>
                  <a:gd name="connsiteY2" fmla="*/ 223838 h 321469"/>
                  <a:gd name="connsiteX3" fmla="*/ 21432 w 85725"/>
                  <a:gd name="connsiteY3" fmla="*/ 207169 h 321469"/>
                  <a:gd name="connsiteX4" fmla="*/ 23813 w 85725"/>
                  <a:gd name="connsiteY4" fmla="*/ 200025 h 321469"/>
                  <a:gd name="connsiteX5" fmla="*/ 45244 w 85725"/>
                  <a:gd name="connsiteY5" fmla="*/ 188119 h 321469"/>
                  <a:gd name="connsiteX6" fmla="*/ 50007 w 85725"/>
                  <a:gd name="connsiteY6" fmla="*/ 180975 h 321469"/>
                  <a:gd name="connsiteX7" fmla="*/ 57150 w 85725"/>
                  <a:gd name="connsiteY7" fmla="*/ 178594 h 321469"/>
                  <a:gd name="connsiteX8" fmla="*/ 59532 w 85725"/>
                  <a:gd name="connsiteY8" fmla="*/ 171450 h 321469"/>
                  <a:gd name="connsiteX9" fmla="*/ 76200 w 85725"/>
                  <a:gd name="connsiteY9" fmla="*/ 150019 h 321469"/>
                  <a:gd name="connsiteX10" fmla="*/ 78582 w 85725"/>
                  <a:gd name="connsiteY10" fmla="*/ 142875 h 321469"/>
                  <a:gd name="connsiteX11" fmla="*/ 85725 w 85725"/>
                  <a:gd name="connsiteY11" fmla="*/ 116681 h 321469"/>
                  <a:gd name="connsiteX12" fmla="*/ 83344 w 85725"/>
                  <a:gd name="connsiteY12" fmla="*/ 73819 h 321469"/>
                  <a:gd name="connsiteX13" fmla="*/ 80963 w 85725"/>
                  <a:gd name="connsiteY13" fmla="*/ 59531 h 321469"/>
                  <a:gd name="connsiteX14" fmla="*/ 80963 w 85725"/>
                  <a:gd name="connsiteY14" fmla="*/ 0 h 321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725" h="321469">
                    <a:moveTo>
                      <a:pt x="0" y="321469"/>
                    </a:moveTo>
                    <a:cubicBezTo>
                      <a:pt x="1588" y="297656"/>
                      <a:pt x="1803" y="273712"/>
                      <a:pt x="4763" y="250031"/>
                    </a:cubicBezTo>
                    <a:cubicBezTo>
                      <a:pt x="5583" y="243466"/>
                      <a:pt x="5854" y="231179"/>
                      <a:pt x="9525" y="223838"/>
                    </a:cubicBezTo>
                    <a:cubicBezTo>
                      <a:pt x="11266" y="220357"/>
                      <a:pt x="19815" y="209326"/>
                      <a:pt x="21432" y="207169"/>
                    </a:cubicBezTo>
                    <a:cubicBezTo>
                      <a:pt x="22226" y="204788"/>
                      <a:pt x="22038" y="201800"/>
                      <a:pt x="23813" y="200025"/>
                    </a:cubicBezTo>
                    <a:cubicBezTo>
                      <a:pt x="32001" y="191836"/>
                      <a:pt x="36261" y="191113"/>
                      <a:pt x="45244" y="188119"/>
                    </a:cubicBezTo>
                    <a:cubicBezTo>
                      <a:pt x="46832" y="185738"/>
                      <a:pt x="47772" y="182763"/>
                      <a:pt x="50007" y="180975"/>
                    </a:cubicBezTo>
                    <a:cubicBezTo>
                      <a:pt x="51967" y="179407"/>
                      <a:pt x="55375" y="180369"/>
                      <a:pt x="57150" y="178594"/>
                    </a:cubicBezTo>
                    <a:cubicBezTo>
                      <a:pt x="58925" y="176819"/>
                      <a:pt x="58140" y="173539"/>
                      <a:pt x="59532" y="171450"/>
                    </a:cubicBezTo>
                    <a:cubicBezTo>
                      <a:pt x="67750" y="159122"/>
                      <a:pt x="69858" y="169039"/>
                      <a:pt x="76200" y="150019"/>
                    </a:cubicBezTo>
                    <a:cubicBezTo>
                      <a:pt x="76994" y="147638"/>
                      <a:pt x="77922" y="145297"/>
                      <a:pt x="78582" y="142875"/>
                    </a:cubicBezTo>
                    <a:cubicBezTo>
                      <a:pt x="86644" y="113314"/>
                      <a:pt x="80242" y="133132"/>
                      <a:pt x="85725" y="116681"/>
                    </a:cubicBezTo>
                    <a:cubicBezTo>
                      <a:pt x="84931" y="102394"/>
                      <a:pt x="84532" y="88079"/>
                      <a:pt x="83344" y="73819"/>
                    </a:cubicBezTo>
                    <a:cubicBezTo>
                      <a:pt x="82943" y="69007"/>
                      <a:pt x="81119" y="64357"/>
                      <a:pt x="80963" y="59531"/>
                    </a:cubicBezTo>
                    <a:cubicBezTo>
                      <a:pt x="80323" y="39698"/>
                      <a:pt x="80963" y="19844"/>
                      <a:pt x="80963" y="0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6" name="1262 Forma libre">
                <a:extLst>
                  <a:ext uri="{FF2B5EF4-FFF2-40B4-BE49-F238E27FC236}">
                    <a16:creationId xmlns:a16="http://schemas.microsoft.com/office/drawing/2014/main" id="{EF87A611-D40C-4B91-B1F4-4A870F5F7AFE}"/>
                  </a:ext>
                </a:extLst>
              </p:cNvPr>
              <p:cNvSpPr/>
              <p:nvPr/>
            </p:nvSpPr>
            <p:spPr>
              <a:xfrm>
                <a:off x="5168196" y="5107342"/>
                <a:ext cx="888808" cy="201644"/>
              </a:xfrm>
              <a:custGeom>
                <a:avLst/>
                <a:gdLst>
                  <a:gd name="connsiteX0" fmla="*/ 1000129 w 1000129"/>
                  <a:gd name="connsiteY0" fmla="*/ 240507 h 240507"/>
                  <a:gd name="connsiteX1" fmla="*/ 947741 w 1000129"/>
                  <a:gd name="connsiteY1" fmla="*/ 238125 h 240507"/>
                  <a:gd name="connsiteX2" fmla="*/ 933454 w 1000129"/>
                  <a:gd name="connsiteY2" fmla="*/ 233363 h 240507"/>
                  <a:gd name="connsiteX3" fmla="*/ 881066 w 1000129"/>
                  <a:gd name="connsiteY3" fmla="*/ 228600 h 240507"/>
                  <a:gd name="connsiteX4" fmla="*/ 862016 w 1000129"/>
                  <a:gd name="connsiteY4" fmla="*/ 223838 h 240507"/>
                  <a:gd name="connsiteX5" fmla="*/ 847729 w 1000129"/>
                  <a:gd name="connsiteY5" fmla="*/ 219075 h 240507"/>
                  <a:gd name="connsiteX6" fmla="*/ 835822 w 1000129"/>
                  <a:gd name="connsiteY6" fmla="*/ 216694 h 240507"/>
                  <a:gd name="connsiteX7" fmla="*/ 828679 w 1000129"/>
                  <a:gd name="connsiteY7" fmla="*/ 214313 h 240507"/>
                  <a:gd name="connsiteX8" fmla="*/ 802485 w 1000129"/>
                  <a:gd name="connsiteY8" fmla="*/ 207169 h 240507"/>
                  <a:gd name="connsiteX9" fmla="*/ 795341 w 1000129"/>
                  <a:gd name="connsiteY9" fmla="*/ 204788 h 240507"/>
                  <a:gd name="connsiteX10" fmla="*/ 778672 w 1000129"/>
                  <a:gd name="connsiteY10" fmla="*/ 197644 h 240507"/>
                  <a:gd name="connsiteX11" fmla="*/ 764385 w 1000129"/>
                  <a:gd name="connsiteY11" fmla="*/ 192882 h 240507"/>
                  <a:gd name="connsiteX12" fmla="*/ 757241 w 1000129"/>
                  <a:gd name="connsiteY12" fmla="*/ 188119 h 240507"/>
                  <a:gd name="connsiteX13" fmla="*/ 735810 w 1000129"/>
                  <a:gd name="connsiteY13" fmla="*/ 183357 h 240507"/>
                  <a:gd name="connsiteX14" fmla="*/ 728666 w 1000129"/>
                  <a:gd name="connsiteY14" fmla="*/ 180975 h 240507"/>
                  <a:gd name="connsiteX15" fmla="*/ 659610 w 1000129"/>
                  <a:gd name="connsiteY15" fmla="*/ 180975 h 240507"/>
                  <a:gd name="connsiteX16" fmla="*/ 609604 w 1000129"/>
                  <a:gd name="connsiteY16" fmla="*/ 180975 h 240507"/>
                  <a:gd name="connsiteX17" fmla="*/ 595316 w 1000129"/>
                  <a:gd name="connsiteY17" fmla="*/ 176213 h 240507"/>
                  <a:gd name="connsiteX18" fmla="*/ 581029 w 1000129"/>
                  <a:gd name="connsiteY18" fmla="*/ 166688 h 240507"/>
                  <a:gd name="connsiteX19" fmla="*/ 569122 w 1000129"/>
                  <a:gd name="connsiteY19" fmla="*/ 154782 h 240507"/>
                  <a:gd name="connsiteX20" fmla="*/ 554835 w 1000129"/>
                  <a:gd name="connsiteY20" fmla="*/ 142875 h 240507"/>
                  <a:gd name="connsiteX21" fmla="*/ 531022 w 1000129"/>
                  <a:gd name="connsiteY21" fmla="*/ 133350 h 240507"/>
                  <a:gd name="connsiteX22" fmla="*/ 516735 w 1000129"/>
                  <a:gd name="connsiteY22" fmla="*/ 128588 h 240507"/>
                  <a:gd name="connsiteX23" fmla="*/ 459585 w 1000129"/>
                  <a:gd name="connsiteY23" fmla="*/ 121444 h 240507"/>
                  <a:gd name="connsiteX24" fmla="*/ 450060 w 1000129"/>
                  <a:gd name="connsiteY24" fmla="*/ 119063 h 240507"/>
                  <a:gd name="connsiteX25" fmla="*/ 428629 w 1000129"/>
                  <a:gd name="connsiteY25" fmla="*/ 111919 h 240507"/>
                  <a:gd name="connsiteX26" fmla="*/ 421485 w 1000129"/>
                  <a:gd name="connsiteY26" fmla="*/ 109538 h 240507"/>
                  <a:gd name="connsiteX27" fmla="*/ 414341 w 1000129"/>
                  <a:gd name="connsiteY27" fmla="*/ 107157 h 240507"/>
                  <a:gd name="connsiteX28" fmla="*/ 392910 w 1000129"/>
                  <a:gd name="connsiteY28" fmla="*/ 97632 h 240507"/>
                  <a:gd name="connsiteX29" fmla="*/ 383385 w 1000129"/>
                  <a:gd name="connsiteY29" fmla="*/ 92869 h 240507"/>
                  <a:gd name="connsiteX30" fmla="*/ 376241 w 1000129"/>
                  <a:gd name="connsiteY30" fmla="*/ 88107 h 240507"/>
                  <a:gd name="connsiteX31" fmla="*/ 359572 w 1000129"/>
                  <a:gd name="connsiteY31" fmla="*/ 83344 h 240507"/>
                  <a:gd name="connsiteX32" fmla="*/ 345285 w 1000129"/>
                  <a:gd name="connsiteY32" fmla="*/ 78582 h 240507"/>
                  <a:gd name="connsiteX33" fmla="*/ 302422 w 1000129"/>
                  <a:gd name="connsiteY33" fmla="*/ 64294 h 240507"/>
                  <a:gd name="connsiteX34" fmla="*/ 278610 w 1000129"/>
                  <a:gd name="connsiteY34" fmla="*/ 57150 h 240507"/>
                  <a:gd name="connsiteX35" fmla="*/ 233366 w 1000129"/>
                  <a:gd name="connsiteY35" fmla="*/ 52388 h 240507"/>
                  <a:gd name="connsiteX36" fmla="*/ 209554 w 1000129"/>
                  <a:gd name="connsiteY36" fmla="*/ 50007 h 240507"/>
                  <a:gd name="connsiteX37" fmla="*/ 142879 w 1000129"/>
                  <a:gd name="connsiteY37" fmla="*/ 45244 h 240507"/>
                  <a:gd name="connsiteX38" fmla="*/ 116685 w 1000129"/>
                  <a:gd name="connsiteY38" fmla="*/ 42863 h 240507"/>
                  <a:gd name="connsiteX39" fmla="*/ 97635 w 1000129"/>
                  <a:gd name="connsiteY39" fmla="*/ 38100 h 240507"/>
                  <a:gd name="connsiteX40" fmla="*/ 88110 w 1000129"/>
                  <a:gd name="connsiteY40" fmla="*/ 33338 h 240507"/>
                  <a:gd name="connsiteX41" fmla="*/ 76204 w 1000129"/>
                  <a:gd name="connsiteY41" fmla="*/ 30957 h 240507"/>
                  <a:gd name="connsiteX42" fmla="*/ 59535 w 1000129"/>
                  <a:gd name="connsiteY42" fmla="*/ 26194 h 240507"/>
                  <a:gd name="connsiteX43" fmla="*/ 50010 w 1000129"/>
                  <a:gd name="connsiteY43" fmla="*/ 23813 h 240507"/>
                  <a:gd name="connsiteX44" fmla="*/ 28579 w 1000129"/>
                  <a:gd name="connsiteY44" fmla="*/ 16669 h 240507"/>
                  <a:gd name="connsiteX45" fmla="*/ 21435 w 1000129"/>
                  <a:gd name="connsiteY45" fmla="*/ 14288 h 240507"/>
                  <a:gd name="connsiteX46" fmla="*/ 14291 w 1000129"/>
                  <a:gd name="connsiteY46" fmla="*/ 11907 h 240507"/>
                  <a:gd name="connsiteX47" fmla="*/ 4 w 1000129"/>
                  <a:gd name="connsiteY47" fmla="*/ 0 h 24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00129" h="240507">
                    <a:moveTo>
                      <a:pt x="1000129" y="240507"/>
                    </a:moveTo>
                    <a:cubicBezTo>
                      <a:pt x="982666" y="239713"/>
                      <a:pt x="965122" y="239987"/>
                      <a:pt x="947741" y="238125"/>
                    </a:cubicBezTo>
                    <a:cubicBezTo>
                      <a:pt x="942750" y="237590"/>
                      <a:pt x="938423" y="234073"/>
                      <a:pt x="933454" y="233363"/>
                    </a:cubicBezTo>
                    <a:cubicBezTo>
                      <a:pt x="916096" y="230883"/>
                      <a:pt x="881066" y="228600"/>
                      <a:pt x="881066" y="228600"/>
                    </a:cubicBezTo>
                    <a:cubicBezTo>
                      <a:pt x="859373" y="221370"/>
                      <a:pt x="893651" y="232466"/>
                      <a:pt x="862016" y="223838"/>
                    </a:cubicBezTo>
                    <a:cubicBezTo>
                      <a:pt x="857173" y="222517"/>
                      <a:pt x="852652" y="220059"/>
                      <a:pt x="847729" y="219075"/>
                    </a:cubicBezTo>
                    <a:cubicBezTo>
                      <a:pt x="843760" y="218281"/>
                      <a:pt x="839749" y="217676"/>
                      <a:pt x="835822" y="216694"/>
                    </a:cubicBezTo>
                    <a:cubicBezTo>
                      <a:pt x="833387" y="216085"/>
                      <a:pt x="831114" y="214922"/>
                      <a:pt x="828679" y="214313"/>
                    </a:cubicBezTo>
                    <a:cubicBezTo>
                      <a:pt x="801750" y="207581"/>
                      <a:pt x="833138" y="217387"/>
                      <a:pt x="802485" y="207169"/>
                    </a:cubicBezTo>
                    <a:lnTo>
                      <a:pt x="795341" y="204788"/>
                    </a:lnTo>
                    <a:cubicBezTo>
                      <a:pt x="784007" y="197232"/>
                      <a:pt x="792651" y="201837"/>
                      <a:pt x="778672" y="197644"/>
                    </a:cubicBezTo>
                    <a:cubicBezTo>
                      <a:pt x="773864" y="196202"/>
                      <a:pt x="764385" y="192882"/>
                      <a:pt x="764385" y="192882"/>
                    </a:cubicBezTo>
                    <a:cubicBezTo>
                      <a:pt x="762004" y="191294"/>
                      <a:pt x="759801" y="189399"/>
                      <a:pt x="757241" y="188119"/>
                    </a:cubicBezTo>
                    <a:cubicBezTo>
                      <a:pt x="751380" y="185189"/>
                      <a:pt x="741295" y="184271"/>
                      <a:pt x="735810" y="183357"/>
                    </a:cubicBezTo>
                    <a:cubicBezTo>
                      <a:pt x="733429" y="182563"/>
                      <a:pt x="731080" y="181665"/>
                      <a:pt x="728666" y="180975"/>
                    </a:cubicBezTo>
                    <a:cubicBezTo>
                      <a:pt x="703036" y="173651"/>
                      <a:pt x="703227" y="179230"/>
                      <a:pt x="659610" y="180975"/>
                    </a:cubicBezTo>
                    <a:cubicBezTo>
                      <a:pt x="638168" y="185265"/>
                      <a:pt x="642494" y="185460"/>
                      <a:pt x="609604" y="180975"/>
                    </a:cubicBezTo>
                    <a:cubicBezTo>
                      <a:pt x="604630" y="180297"/>
                      <a:pt x="595316" y="176213"/>
                      <a:pt x="595316" y="176213"/>
                    </a:cubicBezTo>
                    <a:cubicBezTo>
                      <a:pt x="590554" y="173038"/>
                      <a:pt x="584204" y="171450"/>
                      <a:pt x="581029" y="166688"/>
                    </a:cubicBezTo>
                    <a:cubicBezTo>
                      <a:pt x="572295" y="153588"/>
                      <a:pt x="581031" y="164706"/>
                      <a:pt x="569122" y="154782"/>
                    </a:cubicBezTo>
                    <a:cubicBezTo>
                      <a:pt x="558375" y="145826"/>
                      <a:pt x="566124" y="149326"/>
                      <a:pt x="554835" y="142875"/>
                    </a:cubicBezTo>
                    <a:cubicBezTo>
                      <a:pt x="545028" y="137271"/>
                      <a:pt x="542726" y="137252"/>
                      <a:pt x="531022" y="133350"/>
                    </a:cubicBezTo>
                    <a:lnTo>
                      <a:pt x="516735" y="128588"/>
                    </a:lnTo>
                    <a:cubicBezTo>
                      <a:pt x="475500" y="122697"/>
                      <a:pt x="494567" y="124942"/>
                      <a:pt x="459585" y="121444"/>
                    </a:cubicBezTo>
                    <a:cubicBezTo>
                      <a:pt x="456410" y="120650"/>
                      <a:pt x="453195" y="120003"/>
                      <a:pt x="450060" y="119063"/>
                    </a:cubicBezTo>
                    <a:cubicBezTo>
                      <a:pt x="442847" y="116899"/>
                      <a:pt x="435773" y="114300"/>
                      <a:pt x="428629" y="111919"/>
                    </a:cubicBezTo>
                    <a:lnTo>
                      <a:pt x="421485" y="109538"/>
                    </a:lnTo>
                    <a:lnTo>
                      <a:pt x="414341" y="107157"/>
                    </a:lnTo>
                    <a:cubicBezTo>
                      <a:pt x="393322" y="93143"/>
                      <a:pt x="426923" y="114640"/>
                      <a:pt x="392910" y="97632"/>
                    </a:cubicBezTo>
                    <a:cubicBezTo>
                      <a:pt x="389735" y="96044"/>
                      <a:pt x="386467" y="94630"/>
                      <a:pt x="383385" y="92869"/>
                    </a:cubicBezTo>
                    <a:cubicBezTo>
                      <a:pt x="380900" y="91449"/>
                      <a:pt x="378801" y="89387"/>
                      <a:pt x="376241" y="88107"/>
                    </a:cubicBezTo>
                    <a:cubicBezTo>
                      <a:pt x="372234" y="86103"/>
                      <a:pt x="363395" y="84491"/>
                      <a:pt x="359572" y="83344"/>
                    </a:cubicBezTo>
                    <a:cubicBezTo>
                      <a:pt x="354764" y="81902"/>
                      <a:pt x="350047" y="80169"/>
                      <a:pt x="345285" y="78582"/>
                    </a:cubicBezTo>
                    <a:lnTo>
                      <a:pt x="302422" y="64294"/>
                    </a:lnTo>
                    <a:cubicBezTo>
                      <a:pt x="294528" y="61663"/>
                      <a:pt x="286795" y="58787"/>
                      <a:pt x="278610" y="57150"/>
                    </a:cubicBezTo>
                    <a:cubicBezTo>
                      <a:pt x="259863" y="53400"/>
                      <a:pt x="256812" y="54427"/>
                      <a:pt x="233366" y="52388"/>
                    </a:cubicBezTo>
                    <a:cubicBezTo>
                      <a:pt x="225419" y="51697"/>
                      <a:pt x="217501" y="50698"/>
                      <a:pt x="209554" y="50007"/>
                    </a:cubicBezTo>
                    <a:cubicBezTo>
                      <a:pt x="168676" y="46452"/>
                      <a:pt x="186645" y="48610"/>
                      <a:pt x="142879" y="45244"/>
                    </a:cubicBezTo>
                    <a:cubicBezTo>
                      <a:pt x="134137" y="44572"/>
                      <a:pt x="125416" y="43657"/>
                      <a:pt x="116685" y="42863"/>
                    </a:cubicBezTo>
                    <a:cubicBezTo>
                      <a:pt x="110335" y="41275"/>
                      <a:pt x="103490" y="41027"/>
                      <a:pt x="97635" y="38100"/>
                    </a:cubicBezTo>
                    <a:cubicBezTo>
                      <a:pt x="94460" y="36513"/>
                      <a:pt x="91478" y="34460"/>
                      <a:pt x="88110" y="33338"/>
                    </a:cubicBezTo>
                    <a:cubicBezTo>
                      <a:pt x="84270" y="32058"/>
                      <a:pt x="80155" y="31835"/>
                      <a:pt x="76204" y="30957"/>
                    </a:cubicBezTo>
                    <a:cubicBezTo>
                      <a:pt x="59462" y="27236"/>
                      <a:pt x="73451" y="30170"/>
                      <a:pt x="59535" y="26194"/>
                    </a:cubicBezTo>
                    <a:cubicBezTo>
                      <a:pt x="56388" y="25295"/>
                      <a:pt x="53145" y="24753"/>
                      <a:pt x="50010" y="23813"/>
                    </a:cubicBezTo>
                    <a:cubicBezTo>
                      <a:pt x="42797" y="21649"/>
                      <a:pt x="35723" y="19050"/>
                      <a:pt x="28579" y="16669"/>
                    </a:cubicBezTo>
                    <a:lnTo>
                      <a:pt x="21435" y="14288"/>
                    </a:lnTo>
                    <a:lnTo>
                      <a:pt x="14291" y="11907"/>
                    </a:lnTo>
                    <a:cubicBezTo>
                      <a:pt x="-657" y="1942"/>
                      <a:pt x="4" y="8106"/>
                      <a:pt x="4" y="0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7" name="1263 Forma libre">
                <a:extLst>
                  <a:ext uri="{FF2B5EF4-FFF2-40B4-BE49-F238E27FC236}">
                    <a16:creationId xmlns:a16="http://schemas.microsoft.com/office/drawing/2014/main" id="{9A9F21AC-BB35-48D4-8605-C708A93485E6}"/>
                  </a:ext>
                </a:extLst>
              </p:cNvPr>
              <p:cNvSpPr/>
              <p:nvPr/>
            </p:nvSpPr>
            <p:spPr>
              <a:xfrm>
                <a:off x="5947959" y="5378861"/>
                <a:ext cx="98733" cy="84297"/>
              </a:xfrm>
              <a:custGeom>
                <a:avLst/>
                <a:gdLst>
                  <a:gd name="connsiteX0" fmla="*/ 126207 w 126207"/>
                  <a:gd name="connsiteY0" fmla="*/ 35719 h 78582"/>
                  <a:gd name="connsiteX1" fmla="*/ 104775 w 126207"/>
                  <a:gd name="connsiteY1" fmla="*/ 28575 h 78582"/>
                  <a:gd name="connsiteX2" fmla="*/ 90488 w 126207"/>
                  <a:gd name="connsiteY2" fmla="*/ 23813 h 78582"/>
                  <a:gd name="connsiteX3" fmla="*/ 76200 w 126207"/>
                  <a:gd name="connsiteY3" fmla="*/ 19050 h 78582"/>
                  <a:gd name="connsiteX4" fmla="*/ 69057 w 126207"/>
                  <a:gd name="connsiteY4" fmla="*/ 16669 h 78582"/>
                  <a:gd name="connsiteX5" fmla="*/ 54769 w 126207"/>
                  <a:gd name="connsiteY5" fmla="*/ 9525 h 78582"/>
                  <a:gd name="connsiteX6" fmla="*/ 30957 w 126207"/>
                  <a:gd name="connsiteY6" fmla="*/ 4763 h 78582"/>
                  <a:gd name="connsiteX7" fmla="*/ 23813 w 126207"/>
                  <a:gd name="connsiteY7" fmla="*/ 2382 h 78582"/>
                  <a:gd name="connsiteX8" fmla="*/ 0 w 126207"/>
                  <a:gd name="connsiteY8" fmla="*/ 0 h 78582"/>
                  <a:gd name="connsiteX9" fmla="*/ 7144 w 126207"/>
                  <a:gd name="connsiteY9" fmla="*/ 14288 h 78582"/>
                  <a:gd name="connsiteX10" fmla="*/ 14288 w 126207"/>
                  <a:gd name="connsiteY10" fmla="*/ 19050 h 78582"/>
                  <a:gd name="connsiteX11" fmla="*/ 28575 w 126207"/>
                  <a:gd name="connsiteY11" fmla="*/ 30957 h 78582"/>
                  <a:gd name="connsiteX12" fmla="*/ 30957 w 126207"/>
                  <a:gd name="connsiteY12" fmla="*/ 38100 h 78582"/>
                  <a:gd name="connsiteX13" fmla="*/ 38100 w 126207"/>
                  <a:gd name="connsiteY13" fmla="*/ 40482 h 78582"/>
                  <a:gd name="connsiteX14" fmla="*/ 45244 w 126207"/>
                  <a:gd name="connsiteY14" fmla="*/ 45244 h 78582"/>
                  <a:gd name="connsiteX15" fmla="*/ 52388 w 126207"/>
                  <a:gd name="connsiteY15" fmla="*/ 52388 h 78582"/>
                  <a:gd name="connsiteX16" fmla="*/ 57150 w 126207"/>
                  <a:gd name="connsiteY16" fmla="*/ 59532 h 78582"/>
                  <a:gd name="connsiteX17" fmla="*/ 64294 w 126207"/>
                  <a:gd name="connsiteY17" fmla="*/ 61913 h 78582"/>
                  <a:gd name="connsiteX18" fmla="*/ 78582 w 126207"/>
                  <a:gd name="connsiteY18" fmla="*/ 71438 h 78582"/>
                  <a:gd name="connsiteX19" fmla="*/ 88107 w 126207"/>
                  <a:gd name="connsiteY19" fmla="*/ 78582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207" h="78582">
                    <a:moveTo>
                      <a:pt x="126207" y="35719"/>
                    </a:moveTo>
                    <a:cubicBezTo>
                      <a:pt x="102336" y="26172"/>
                      <a:pt x="125280" y="34727"/>
                      <a:pt x="104775" y="28575"/>
                    </a:cubicBezTo>
                    <a:cubicBezTo>
                      <a:pt x="99967" y="27132"/>
                      <a:pt x="95250" y="25400"/>
                      <a:pt x="90488" y="23813"/>
                    </a:cubicBezTo>
                    <a:lnTo>
                      <a:pt x="76200" y="19050"/>
                    </a:lnTo>
                    <a:cubicBezTo>
                      <a:pt x="73819" y="18256"/>
                      <a:pt x="71145" y="18061"/>
                      <a:pt x="69057" y="16669"/>
                    </a:cubicBezTo>
                    <a:cubicBezTo>
                      <a:pt x="62472" y="12279"/>
                      <a:pt x="62306" y="11264"/>
                      <a:pt x="54769" y="9525"/>
                    </a:cubicBezTo>
                    <a:cubicBezTo>
                      <a:pt x="46882" y="7705"/>
                      <a:pt x="38636" y="7322"/>
                      <a:pt x="30957" y="4763"/>
                    </a:cubicBezTo>
                    <a:cubicBezTo>
                      <a:pt x="28576" y="3969"/>
                      <a:pt x="26294" y="2764"/>
                      <a:pt x="23813" y="2382"/>
                    </a:cubicBezTo>
                    <a:cubicBezTo>
                      <a:pt x="15928" y="1169"/>
                      <a:pt x="7938" y="794"/>
                      <a:pt x="0" y="0"/>
                    </a:cubicBezTo>
                    <a:cubicBezTo>
                      <a:pt x="1937" y="5808"/>
                      <a:pt x="2530" y="9674"/>
                      <a:pt x="7144" y="14288"/>
                    </a:cubicBezTo>
                    <a:cubicBezTo>
                      <a:pt x="9168" y="16312"/>
                      <a:pt x="11907" y="17463"/>
                      <a:pt x="14288" y="19050"/>
                    </a:cubicBezTo>
                    <a:cubicBezTo>
                      <a:pt x="30753" y="43751"/>
                      <a:pt x="4416" y="6800"/>
                      <a:pt x="28575" y="30957"/>
                    </a:cubicBezTo>
                    <a:cubicBezTo>
                      <a:pt x="30350" y="32732"/>
                      <a:pt x="29182" y="36325"/>
                      <a:pt x="30957" y="38100"/>
                    </a:cubicBezTo>
                    <a:cubicBezTo>
                      <a:pt x="32732" y="39875"/>
                      <a:pt x="35855" y="39359"/>
                      <a:pt x="38100" y="40482"/>
                    </a:cubicBezTo>
                    <a:cubicBezTo>
                      <a:pt x="40660" y="41762"/>
                      <a:pt x="43045" y="43412"/>
                      <a:pt x="45244" y="45244"/>
                    </a:cubicBezTo>
                    <a:cubicBezTo>
                      <a:pt x="47831" y="47400"/>
                      <a:pt x="50232" y="49801"/>
                      <a:pt x="52388" y="52388"/>
                    </a:cubicBezTo>
                    <a:cubicBezTo>
                      <a:pt x="54220" y="54587"/>
                      <a:pt x="54915" y="57744"/>
                      <a:pt x="57150" y="59532"/>
                    </a:cubicBezTo>
                    <a:cubicBezTo>
                      <a:pt x="59110" y="61100"/>
                      <a:pt x="62100" y="60694"/>
                      <a:pt x="64294" y="61913"/>
                    </a:cubicBezTo>
                    <a:cubicBezTo>
                      <a:pt x="69298" y="64693"/>
                      <a:pt x="73819" y="68263"/>
                      <a:pt x="78582" y="71438"/>
                    </a:cubicBezTo>
                    <a:cubicBezTo>
                      <a:pt x="86659" y="76822"/>
                      <a:pt x="83702" y="74177"/>
                      <a:pt x="88107" y="78582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8" name="1264 Forma libre">
                <a:extLst>
                  <a:ext uri="{FF2B5EF4-FFF2-40B4-BE49-F238E27FC236}">
                    <a16:creationId xmlns:a16="http://schemas.microsoft.com/office/drawing/2014/main" id="{48DA883C-16F9-4D1A-9ADB-3AC121A2827D}"/>
                  </a:ext>
                </a:extLst>
              </p:cNvPr>
              <p:cNvSpPr/>
              <p:nvPr/>
            </p:nvSpPr>
            <p:spPr>
              <a:xfrm>
                <a:off x="6102364" y="5380384"/>
                <a:ext cx="105267" cy="216094"/>
              </a:xfrm>
              <a:custGeom>
                <a:avLst/>
                <a:gdLst>
                  <a:gd name="connsiteX0" fmla="*/ 0 w 55273"/>
                  <a:gd name="connsiteY0" fmla="*/ 0 h 180975"/>
                  <a:gd name="connsiteX1" fmla="*/ 2381 w 55273"/>
                  <a:gd name="connsiteY1" fmla="*/ 23812 h 180975"/>
                  <a:gd name="connsiteX2" fmla="*/ 4763 w 55273"/>
                  <a:gd name="connsiteY2" fmla="*/ 30956 h 180975"/>
                  <a:gd name="connsiteX3" fmla="*/ 7144 w 55273"/>
                  <a:gd name="connsiteY3" fmla="*/ 42862 h 180975"/>
                  <a:gd name="connsiteX4" fmla="*/ 35719 w 55273"/>
                  <a:gd name="connsiteY4" fmla="*/ 57150 h 180975"/>
                  <a:gd name="connsiteX5" fmla="*/ 42863 w 55273"/>
                  <a:gd name="connsiteY5" fmla="*/ 59531 h 180975"/>
                  <a:gd name="connsiteX6" fmla="*/ 45244 w 55273"/>
                  <a:gd name="connsiteY6" fmla="*/ 164306 h 180975"/>
                  <a:gd name="connsiteX7" fmla="*/ 33338 w 55273"/>
                  <a:gd name="connsiteY7" fmla="*/ 176212 h 180975"/>
                  <a:gd name="connsiteX8" fmla="*/ 30956 w 55273"/>
                  <a:gd name="connsiteY8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273" h="180975">
                    <a:moveTo>
                      <a:pt x="0" y="0"/>
                    </a:moveTo>
                    <a:cubicBezTo>
                      <a:pt x="794" y="7937"/>
                      <a:pt x="1168" y="15928"/>
                      <a:pt x="2381" y="23812"/>
                    </a:cubicBezTo>
                    <a:cubicBezTo>
                      <a:pt x="2763" y="26293"/>
                      <a:pt x="4154" y="28521"/>
                      <a:pt x="4763" y="30956"/>
                    </a:cubicBezTo>
                    <a:cubicBezTo>
                      <a:pt x="5745" y="34882"/>
                      <a:pt x="4659" y="39667"/>
                      <a:pt x="7144" y="42862"/>
                    </a:cubicBezTo>
                    <a:cubicBezTo>
                      <a:pt x="13606" y="51171"/>
                      <a:pt x="26528" y="54086"/>
                      <a:pt x="35719" y="57150"/>
                    </a:cubicBezTo>
                    <a:lnTo>
                      <a:pt x="42863" y="59531"/>
                    </a:lnTo>
                    <a:cubicBezTo>
                      <a:pt x="65330" y="93236"/>
                      <a:pt x="51688" y="69804"/>
                      <a:pt x="45244" y="164306"/>
                    </a:cubicBezTo>
                    <a:cubicBezTo>
                      <a:pt x="44779" y="171120"/>
                      <a:pt x="36978" y="172572"/>
                      <a:pt x="33338" y="176212"/>
                    </a:cubicBezTo>
                    <a:cubicBezTo>
                      <a:pt x="32083" y="177467"/>
                      <a:pt x="31750" y="179387"/>
                      <a:pt x="30956" y="180975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9" name="1265 Forma libre">
                <a:extLst>
                  <a:ext uri="{FF2B5EF4-FFF2-40B4-BE49-F238E27FC236}">
                    <a16:creationId xmlns:a16="http://schemas.microsoft.com/office/drawing/2014/main" id="{01EA1595-585D-49F1-BA73-6E81B480DA5D}"/>
                  </a:ext>
                </a:extLst>
              </p:cNvPr>
              <p:cNvSpPr/>
              <p:nvPr/>
            </p:nvSpPr>
            <p:spPr>
              <a:xfrm>
                <a:off x="6154998" y="5595917"/>
                <a:ext cx="114196" cy="45719"/>
              </a:xfrm>
              <a:custGeom>
                <a:avLst/>
                <a:gdLst>
                  <a:gd name="connsiteX0" fmla="*/ 0 w 88018"/>
                  <a:gd name="connsiteY0" fmla="*/ 0 h 24449"/>
                  <a:gd name="connsiteX1" fmla="*/ 19560 w 88018"/>
                  <a:gd name="connsiteY1" fmla="*/ 2445 h 24449"/>
                  <a:gd name="connsiteX2" fmla="*/ 34229 w 88018"/>
                  <a:gd name="connsiteY2" fmla="*/ 7335 h 24449"/>
                  <a:gd name="connsiteX3" fmla="*/ 48899 w 88018"/>
                  <a:gd name="connsiteY3" fmla="*/ 12225 h 24449"/>
                  <a:gd name="connsiteX4" fmla="*/ 56234 w 88018"/>
                  <a:gd name="connsiteY4" fmla="*/ 14669 h 24449"/>
                  <a:gd name="connsiteX5" fmla="*/ 83128 w 88018"/>
                  <a:gd name="connsiteY5" fmla="*/ 22004 h 24449"/>
                  <a:gd name="connsiteX6" fmla="*/ 88018 w 88018"/>
                  <a:gd name="connsiteY6" fmla="*/ 24449 h 2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018" h="24449">
                    <a:moveTo>
                      <a:pt x="0" y="0"/>
                    </a:moveTo>
                    <a:cubicBezTo>
                      <a:pt x="6520" y="815"/>
                      <a:pt x="13135" y="1068"/>
                      <a:pt x="19560" y="2445"/>
                    </a:cubicBezTo>
                    <a:cubicBezTo>
                      <a:pt x="24600" y="3525"/>
                      <a:pt x="29339" y="5705"/>
                      <a:pt x="34229" y="7335"/>
                    </a:cubicBezTo>
                    <a:lnTo>
                      <a:pt x="48899" y="12225"/>
                    </a:lnTo>
                    <a:cubicBezTo>
                      <a:pt x="51344" y="13040"/>
                      <a:pt x="53734" y="14044"/>
                      <a:pt x="56234" y="14669"/>
                    </a:cubicBezTo>
                    <a:cubicBezTo>
                      <a:pt x="62403" y="16211"/>
                      <a:pt x="75512" y="18957"/>
                      <a:pt x="83128" y="22004"/>
                    </a:cubicBezTo>
                    <a:cubicBezTo>
                      <a:pt x="84820" y="22681"/>
                      <a:pt x="86388" y="23634"/>
                      <a:pt x="88018" y="24449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0" name="1266 Forma libre">
                <a:extLst>
                  <a:ext uri="{FF2B5EF4-FFF2-40B4-BE49-F238E27FC236}">
                    <a16:creationId xmlns:a16="http://schemas.microsoft.com/office/drawing/2014/main" id="{F7A73226-9D64-4383-ADC0-33DF2FE345A0}"/>
                  </a:ext>
                </a:extLst>
              </p:cNvPr>
              <p:cNvSpPr/>
              <p:nvPr/>
            </p:nvSpPr>
            <p:spPr>
              <a:xfrm>
                <a:off x="5423873" y="4580940"/>
                <a:ext cx="228229" cy="158884"/>
              </a:xfrm>
              <a:custGeom>
                <a:avLst/>
                <a:gdLst>
                  <a:gd name="connsiteX0" fmla="*/ 234950 w 234950"/>
                  <a:gd name="connsiteY0" fmla="*/ 0 h 152400"/>
                  <a:gd name="connsiteX1" fmla="*/ 190500 w 234950"/>
                  <a:gd name="connsiteY1" fmla="*/ 9525 h 152400"/>
                  <a:gd name="connsiteX2" fmla="*/ 180975 w 234950"/>
                  <a:gd name="connsiteY2" fmla="*/ 15875 h 152400"/>
                  <a:gd name="connsiteX3" fmla="*/ 165100 w 234950"/>
                  <a:gd name="connsiteY3" fmla="*/ 31750 h 152400"/>
                  <a:gd name="connsiteX4" fmla="*/ 158750 w 234950"/>
                  <a:gd name="connsiteY4" fmla="*/ 41275 h 152400"/>
                  <a:gd name="connsiteX5" fmla="*/ 149225 w 234950"/>
                  <a:gd name="connsiteY5" fmla="*/ 47625 h 152400"/>
                  <a:gd name="connsiteX6" fmla="*/ 130175 w 234950"/>
                  <a:gd name="connsiteY6" fmla="*/ 66675 h 152400"/>
                  <a:gd name="connsiteX7" fmla="*/ 123825 w 234950"/>
                  <a:gd name="connsiteY7" fmla="*/ 76200 h 152400"/>
                  <a:gd name="connsiteX8" fmla="*/ 111125 w 234950"/>
                  <a:gd name="connsiteY8" fmla="*/ 79375 h 152400"/>
                  <a:gd name="connsiteX9" fmla="*/ 95250 w 234950"/>
                  <a:gd name="connsiteY9" fmla="*/ 95250 h 152400"/>
                  <a:gd name="connsiteX10" fmla="*/ 85725 w 234950"/>
                  <a:gd name="connsiteY10" fmla="*/ 107950 h 152400"/>
                  <a:gd name="connsiteX11" fmla="*/ 66675 w 234950"/>
                  <a:gd name="connsiteY11" fmla="*/ 117475 h 152400"/>
                  <a:gd name="connsiteX12" fmla="*/ 47625 w 234950"/>
                  <a:gd name="connsiteY12" fmla="*/ 133350 h 152400"/>
                  <a:gd name="connsiteX13" fmla="*/ 25400 w 234950"/>
                  <a:gd name="connsiteY13" fmla="*/ 139700 h 152400"/>
                  <a:gd name="connsiteX14" fmla="*/ 15875 w 234950"/>
                  <a:gd name="connsiteY14" fmla="*/ 146050 h 152400"/>
                  <a:gd name="connsiteX15" fmla="*/ 6350 w 234950"/>
                  <a:gd name="connsiteY15" fmla="*/ 149225 h 152400"/>
                  <a:gd name="connsiteX16" fmla="*/ 0 w 234950"/>
                  <a:gd name="connsiteY16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4950" h="152400">
                    <a:moveTo>
                      <a:pt x="234950" y="0"/>
                    </a:moveTo>
                    <a:cubicBezTo>
                      <a:pt x="224202" y="1343"/>
                      <a:pt x="200940" y="2565"/>
                      <a:pt x="190500" y="9525"/>
                    </a:cubicBezTo>
                    <a:lnTo>
                      <a:pt x="180975" y="15875"/>
                    </a:lnTo>
                    <a:cubicBezTo>
                      <a:pt x="165420" y="46984"/>
                      <a:pt x="184565" y="16178"/>
                      <a:pt x="165100" y="31750"/>
                    </a:cubicBezTo>
                    <a:cubicBezTo>
                      <a:pt x="162120" y="34134"/>
                      <a:pt x="161448" y="38577"/>
                      <a:pt x="158750" y="41275"/>
                    </a:cubicBezTo>
                    <a:cubicBezTo>
                      <a:pt x="156052" y="43973"/>
                      <a:pt x="152077" y="45090"/>
                      <a:pt x="149225" y="47625"/>
                    </a:cubicBezTo>
                    <a:cubicBezTo>
                      <a:pt x="142513" y="53591"/>
                      <a:pt x="135156" y="59203"/>
                      <a:pt x="130175" y="66675"/>
                    </a:cubicBezTo>
                    <a:cubicBezTo>
                      <a:pt x="128058" y="69850"/>
                      <a:pt x="127000" y="74083"/>
                      <a:pt x="123825" y="76200"/>
                    </a:cubicBezTo>
                    <a:cubicBezTo>
                      <a:pt x="120194" y="78621"/>
                      <a:pt x="115358" y="78317"/>
                      <a:pt x="111125" y="79375"/>
                    </a:cubicBezTo>
                    <a:cubicBezTo>
                      <a:pt x="94192" y="104775"/>
                      <a:pt x="116417" y="74083"/>
                      <a:pt x="95250" y="95250"/>
                    </a:cubicBezTo>
                    <a:cubicBezTo>
                      <a:pt x="91508" y="98992"/>
                      <a:pt x="89467" y="104208"/>
                      <a:pt x="85725" y="107950"/>
                    </a:cubicBezTo>
                    <a:cubicBezTo>
                      <a:pt x="79570" y="114105"/>
                      <a:pt x="74422" y="114893"/>
                      <a:pt x="66675" y="117475"/>
                    </a:cubicBezTo>
                    <a:cubicBezTo>
                      <a:pt x="60954" y="123196"/>
                      <a:pt x="55361" y="130035"/>
                      <a:pt x="47625" y="133350"/>
                    </a:cubicBezTo>
                    <a:cubicBezTo>
                      <a:pt x="33383" y="139454"/>
                      <a:pt x="37757" y="133521"/>
                      <a:pt x="25400" y="139700"/>
                    </a:cubicBezTo>
                    <a:cubicBezTo>
                      <a:pt x="21987" y="141407"/>
                      <a:pt x="19288" y="144343"/>
                      <a:pt x="15875" y="146050"/>
                    </a:cubicBezTo>
                    <a:cubicBezTo>
                      <a:pt x="12882" y="147547"/>
                      <a:pt x="9457" y="147982"/>
                      <a:pt x="6350" y="149225"/>
                    </a:cubicBezTo>
                    <a:cubicBezTo>
                      <a:pt x="4153" y="150104"/>
                      <a:pt x="2117" y="151342"/>
                      <a:pt x="0" y="152400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1" name="1267 Forma libre">
                <a:extLst>
                  <a:ext uri="{FF2B5EF4-FFF2-40B4-BE49-F238E27FC236}">
                    <a16:creationId xmlns:a16="http://schemas.microsoft.com/office/drawing/2014/main" id="{443B5567-863C-48AB-9F65-45D5A363AC2F}"/>
                  </a:ext>
                </a:extLst>
              </p:cNvPr>
              <p:cNvSpPr/>
              <p:nvPr/>
            </p:nvSpPr>
            <p:spPr>
              <a:xfrm flipV="1">
                <a:off x="5069443" y="5099355"/>
                <a:ext cx="104925" cy="38331"/>
              </a:xfrm>
              <a:custGeom>
                <a:avLst/>
                <a:gdLst>
                  <a:gd name="connsiteX0" fmla="*/ 71437 w 71437"/>
                  <a:gd name="connsiteY0" fmla="*/ 0 h 11906"/>
                  <a:gd name="connsiteX1" fmla="*/ 59531 w 71437"/>
                  <a:gd name="connsiteY1" fmla="*/ 2381 h 11906"/>
                  <a:gd name="connsiteX2" fmla="*/ 52387 w 71437"/>
                  <a:gd name="connsiteY2" fmla="*/ 4763 h 11906"/>
                  <a:gd name="connsiteX3" fmla="*/ 40481 w 71437"/>
                  <a:gd name="connsiteY3" fmla="*/ 7144 h 11906"/>
                  <a:gd name="connsiteX4" fmla="*/ 26193 w 71437"/>
                  <a:gd name="connsiteY4" fmla="*/ 11906 h 11906"/>
                  <a:gd name="connsiteX5" fmla="*/ 0 w 71437"/>
                  <a:gd name="connsiteY5" fmla="*/ 9525 h 1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37" h="11906">
                    <a:moveTo>
                      <a:pt x="71437" y="0"/>
                    </a:moveTo>
                    <a:cubicBezTo>
                      <a:pt x="67468" y="794"/>
                      <a:pt x="63457" y="1399"/>
                      <a:pt x="59531" y="2381"/>
                    </a:cubicBezTo>
                    <a:cubicBezTo>
                      <a:pt x="57096" y="2990"/>
                      <a:pt x="54822" y="4154"/>
                      <a:pt x="52387" y="4763"/>
                    </a:cubicBezTo>
                    <a:cubicBezTo>
                      <a:pt x="48461" y="5745"/>
                      <a:pt x="44386" y="6079"/>
                      <a:pt x="40481" y="7144"/>
                    </a:cubicBezTo>
                    <a:cubicBezTo>
                      <a:pt x="35638" y="8465"/>
                      <a:pt x="26193" y="11906"/>
                      <a:pt x="26193" y="11906"/>
                    </a:cubicBezTo>
                    <a:lnTo>
                      <a:pt x="0" y="9525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2" name="1268 Forma libre">
                <a:extLst>
                  <a:ext uri="{FF2B5EF4-FFF2-40B4-BE49-F238E27FC236}">
                    <a16:creationId xmlns:a16="http://schemas.microsoft.com/office/drawing/2014/main" id="{F1EB9711-B5DC-465E-8D98-970315C743F4}"/>
                  </a:ext>
                </a:extLst>
              </p:cNvPr>
              <p:cNvSpPr/>
              <p:nvPr/>
            </p:nvSpPr>
            <p:spPr>
              <a:xfrm>
                <a:off x="5141453" y="5111336"/>
                <a:ext cx="37034" cy="225600"/>
              </a:xfrm>
              <a:custGeom>
                <a:avLst/>
                <a:gdLst>
                  <a:gd name="connsiteX0" fmla="*/ 16669 w 42863"/>
                  <a:gd name="connsiteY0" fmla="*/ 0 h 269081"/>
                  <a:gd name="connsiteX1" fmla="*/ 21432 w 42863"/>
                  <a:gd name="connsiteY1" fmla="*/ 28575 h 269081"/>
                  <a:gd name="connsiteX2" fmla="*/ 23813 w 42863"/>
                  <a:gd name="connsiteY2" fmla="*/ 38100 h 269081"/>
                  <a:gd name="connsiteX3" fmla="*/ 28575 w 42863"/>
                  <a:gd name="connsiteY3" fmla="*/ 47625 h 269081"/>
                  <a:gd name="connsiteX4" fmla="*/ 33338 w 42863"/>
                  <a:gd name="connsiteY4" fmla="*/ 80962 h 269081"/>
                  <a:gd name="connsiteX5" fmla="*/ 38100 w 42863"/>
                  <a:gd name="connsiteY5" fmla="*/ 95250 h 269081"/>
                  <a:gd name="connsiteX6" fmla="*/ 40482 w 42863"/>
                  <a:gd name="connsiteY6" fmla="*/ 102394 h 269081"/>
                  <a:gd name="connsiteX7" fmla="*/ 42863 w 42863"/>
                  <a:gd name="connsiteY7" fmla="*/ 114300 h 269081"/>
                  <a:gd name="connsiteX8" fmla="*/ 40482 w 42863"/>
                  <a:gd name="connsiteY8" fmla="*/ 188119 h 269081"/>
                  <a:gd name="connsiteX9" fmla="*/ 35719 w 42863"/>
                  <a:gd name="connsiteY9" fmla="*/ 197644 h 269081"/>
                  <a:gd name="connsiteX10" fmla="*/ 30957 w 42863"/>
                  <a:gd name="connsiteY10" fmla="*/ 211931 h 269081"/>
                  <a:gd name="connsiteX11" fmla="*/ 16669 w 42863"/>
                  <a:gd name="connsiteY11" fmla="*/ 233362 h 269081"/>
                  <a:gd name="connsiteX12" fmla="*/ 11907 w 42863"/>
                  <a:gd name="connsiteY12" fmla="*/ 240506 h 269081"/>
                  <a:gd name="connsiteX13" fmla="*/ 9525 w 42863"/>
                  <a:gd name="connsiteY13" fmla="*/ 247650 h 269081"/>
                  <a:gd name="connsiteX14" fmla="*/ 4763 w 42863"/>
                  <a:gd name="connsiteY14" fmla="*/ 266700 h 269081"/>
                  <a:gd name="connsiteX15" fmla="*/ 0 w 42863"/>
                  <a:gd name="connsiteY15" fmla="*/ 269081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863" h="269081">
                    <a:moveTo>
                      <a:pt x="16669" y="0"/>
                    </a:moveTo>
                    <a:cubicBezTo>
                      <a:pt x="18257" y="9525"/>
                      <a:pt x="19090" y="19207"/>
                      <a:pt x="21432" y="28575"/>
                    </a:cubicBezTo>
                    <a:cubicBezTo>
                      <a:pt x="22226" y="31750"/>
                      <a:pt x="22664" y="35036"/>
                      <a:pt x="23813" y="38100"/>
                    </a:cubicBezTo>
                    <a:cubicBezTo>
                      <a:pt x="25059" y="41424"/>
                      <a:pt x="26988" y="44450"/>
                      <a:pt x="28575" y="47625"/>
                    </a:cubicBezTo>
                    <a:cubicBezTo>
                      <a:pt x="30163" y="58737"/>
                      <a:pt x="29789" y="70313"/>
                      <a:pt x="33338" y="80962"/>
                    </a:cubicBezTo>
                    <a:lnTo>
                      <a:pt x="38100" y="95250"/>
                    </a:lnTo>
                    <a:cubicBezTo>
                      <a:pt x="38894" y="97631"/>
                      <a:pt x="39990" y="99933"/>
                      <a:pt x="40482" y="102394"/>
                    </a:cubicBezTo>
                    <a:lnTo>
                      <a:pt x="42863" y="114300"/>
                    </a:lnTo>
                    <a:cubicBezTo>
                      <a:pt x="42069" y="138906"/>
                      <a:pt x="42585" y="163590"/>
                      <a:pt x="40482" y="188119"/>
                    </a:cubicBezTo>
                    <a:cubicBezTo>
                      <a:pt x="40179" y="191656"/>
                      <a:pt x="37037" y="194348"/>
                      <a:pt x="35719" y="197644"/>
                    </a:cubicBezTo>
                    <a:cubicBezTo>
                      <a:pt x="33855" y="202305"/>
                      <a:pt x="33741" y="207754"/>
                      <a:pt x="30957" y="211931"/>
                    </a:cubicBezTo>
                    <a:lnTo>
                      <a:pt x="16669" y="233362"/>
                    </a:lnTo>
                    <a:cubicBezTo>
                      <a:pt x="15081" y="235743"/>
                      <a:pt x="12812" y="237791"/>
                      <a:pt x="11907" y="240506"/>
                    </a:cubicBezTo>
                    <a:cubicBezTo>
                      <a:pt x="11113" y="242887"/>
                      <a:pt x="10185" y="245228"/>
                      <a:pt x="9525" y="247650"/>
                    </a:cubicBezTo>
                    <a:cubicBezTo>
                      <a:pt x="7803" y="253965"/>
                      <a:pt x="10618" y="263773"/>
                      <a:pt x="4763" y="266700"/>
                    </a:cubicBezTo>
                    <a:lnTo>
                      <a:pt x="0" y="269081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3" name="1269 Forma libre">
                <a:extLst>
                  <a:ext uri="{FF2B5EF4-FFF2-40B4-BE49-F238E27FC236}">
                    <a16:creationId xmlns:a16="http://schemas.microsoft.com/office/drawing/2014/main" id="{366D6B81-0991-4350-ADDE-A242CF9D1D32}"/>
                  </a:ext>
                </a:extLst>
              </p:cNvPr>
              <p:cNvSpPr/>
              <p:nvPr/>
            </p:nvSpPr>
            <p:spPr>
              <a:xfrm>
                <a:off x="4211500" y="4927661"/>
                <a:ext cx="615241" cy="75252"/>
              </a:xfrm>
              <a:custGeom>
                <a:avLst/>
                <a:gdLst>
                  <a:gd name="connsiteX0" fmla="*/ 664369 w 664369"/>
                  <a:gd name="connsiteY0" fmla="*/ 64294 h 89755"/>
                  <a:gd name="connsiteX1" fmla="*/ 645319 w 664369"/>
                  <a:gd name="connsiteY1" fmla="*/ 66675 h 89755"/>
                  <a:gd name="connsiteX2" fmla="*/ 623888 w 664369"/>
                  <a:gd name="connsiteY2" fmla="*/ 73819 h 89755"/>
                  <a:gd name="connsiteX3" fmla="*/ 616744 w 664369"/>
                  <a:gd name="connsiteY3" fmla="*/ 76200 h 89755"/>
                  <a:gd name="connsiteX4" fmla="*/ 604838 w 664369"/>
                  <a:gd name="connsiteY4" fmla="*/ 78581 h 89755"/>
                  <a:gd name="connsiteX5" fmla="*/ 595313 w 664369"/>
                  <a:gd name="connsiteY5" fmla="*/ 80962 h 89755"/>
                  <a:gd name="connsiteX6" fmla="*/ 576263 w 664369"/>
                  <a:gd name="connsiteY6" fmla="*/ 83344 h 89755"/>
                  <a:gd name="connsiteX7" fmla="*/ 569119 w 664369"/>
                  <a:gd name="connsiteY7" fmla="*/ 85725 h 89755"/>
                  <a:gd name="connsiteX8" fmla="*/ 419100 w 664369"/>
                  <a:gd name="connsiteY8" fmla="*/ 85725 h 89755"/>
                  <a:gd name="connsiteX9" fmla="*/ 397669 w 664369"/>
                  <a:gd name="connsiteY9" fmla="*/ 83344 h 89755"/>
                  <a:gd name="connsiteX10" fmla="*/ 378619 w 664369"/>
                  <a:gd name="connsiteY10" fmla="*/ 78581 h 89755"/>
                  <a:gd name="connsiteX11" fmla="*/ 347663 w 664369"/>
                  <a:gd name="connsiteY11" fmla="*/ 73819 h 89755"/>
                  <a:gd name="connsiteX12" fmla="*/ 309563 w 664369"/>
                  <a:gd name="connsiteY12" fmla="*/ 66675 h 89755"/>
                  <a:gd name="connsiteX13" fmla="*/ 295275 w 664369"/>
                  <a:gd name="connsiteY13" fmla="*/ 61912 h 89755"/>
                  <a:gd name="connsiteX14" fmla="*/ 252413 w 664369"/>
                  <a:gd name="connsiteY14" fmla="*/ 54769 h 89755"/>
                  <a:gd name="connsiteX15" fmla="*/ 245269 w 664369"/>
                  <a:gd name="connsiteY15" fmla="*/ 50006 h 89755"/>
                  <a:gd name="connsiteX16" fmla="*/ 228600 w 664369"/>
                  <a:gd name="connsiteY16" fmla="*/ 45244 h 89755"/>
                  <a:gd name="connsiteX17" fmla="*/ 214313 w 664369"/>
                  <a:gd name="connsiteY17" fmla="*/ 38100 h 89755"/>
                  <a:gd name="connsiteX18" fmla="*/ 195263 w 664369"/>
                  <a:gd name="connsiteY18" fmla="*/ 28575 h 89755"/>
                  <a:gd name="connsiteX19" fmla="*/ 183357 w 664369"/>
                  <a:gd name="connsiteY19" fmla="*/ 23812 h 89755"/>
                  <a:gd name="connsiteX20" fmla="*/ 176213 w 664369"/>
                  <a:gd name="connsiteY20" fmla="*/ 21431 h 89755"/>
                  <a:gd name="connsiteX21" fmla="*/ 154782 w 664369"/>
                  <a:gd name="connsiteY21" fmla="*/ 14287 h 89755"/>
                  <a:gd name="connsiteX22" fmla="*/ 147638 w 664369"/>
                  <a:gd name="connsiteY22" fmla="*/ 11906 h 89755"/>
                  <a:gd name="connsiteX23" fmla="*/ 71438 w 664369"/>
                  <a:gd name="connsiteY23" fmla="*/ 9525 h 89755"/>
                  <a:gd name="connsiteX24" fmla="*/ 21432 w 664369"/>
                  <a:gd name="connsiteY24" fmla="*/ 7144 h 89755"/>
                  <a:gd name="connsiteX25" fmla="*/ 7144 w 664369"/>
                  <a:gd name="connsiteY25" fmla="*/ 2381 h 89755"/>
                  <a:gd name="connsiteX26" fmla="*/ 0 w 664369"/>
                  <a:gd name="connsiteY26" fmla="*/ 0 h 8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4369" h="89755">
                    <a:moveTo>
                      <a:pt x="664369" y="64294"/>
                    </a:moveTo>
                    <a:cubicBezTo>
                      <a:pt x="658019" y="65088"/>
                      <a:pt x="651576" y="65334"/>
                      <a:pt x="645319" y="66675"/>
                    </a:cubicBezTo>
                    <a:cubicBezTo>
                      <a:pt x="645298" y="66679"/>
                      <a:pt x="627469" y="72625"/>
                      <a:pt x="623888" y="73819"/>
                    </a:cubicBezTo>
                    <a:cubicBezTo>
                      <a:pt x="621507" y="74613"/>
                      <a:pt x="619205" y="75708"/>
                      <a:pt x="616744" y="76200"/>
                    </a:cubicBezTo>
                    <a:cubicBezTo>
                      <a:pt x="612775" y="76994"/>
                      <a:pt x="608789" y="77703"/>
                      <a:pt x="604838" y="78581"/>
                    </a:cubicBezTo>
                    <a:cubicBezTo>
                      <a:pt x="601643" y="79291"/>
                      <a:pt x="598541" y="80424"/>
                      <a:pt x="595313" y="80962"/>
                    </a:cubicBezTo>
                    <a:cubicBezTo>
                      <a:pt x="589001" y="82014"/>
                      <a:pt x="582613" y="82550"/>
                      <a:pt x="576263" y="83344"/>
                    </a:cubicBezTo>
                    <a:cubicBezTo>
                      <a:pt x="573882" y="84138"/>
                      <a:pt x="571580" y="85233"/>
                      <a:pt x="569119" y="85725"/>
                    </a:cubicBezTo>
                    <a:cubicBezTo>
                      <a:pt x="524355" y="94677"/>
                      <a:pt x="431998" y="85955"/>
                      <a:pt x="419100" y="85725"/>
                    </a:cubicBezTo>
                    <a:cubicBezTo>
                      <a:pt x="411956" y="84931"/>
                      <a:pt x="404784" y="84361"/>
                      <a:pt x="397669" y="83344"/>
                    </a:cubicBezTo>
                    <a:cubicBezTo>
                      <a:pt x="356345" y="77440"/>
                      <a:pt x="406321" y="84121"/>
                      <a:pt x="378619" y="78581"/>
                    </a:cubicBezTo>
                    <a:cubicBezTo>
                      <a:pt x="365361" y="75930"/>
                      <a:pt x="360441" y="76768"/>
                      <a:pt x="347663" y="73819"/>
                    </a:cubicBezTo>
                    <a:cubicBezTo>
                      <a:pt x="313254" y="65878"/>
                      <a:pt x="350206" y="71191"/>
                      <a:pt x="309563" y="66675"/>
                    </a:cubicBezTo>
                    <a:cubicBezTo>
                      <a:pt x="304800" y="65087"/>
                      <a:pt x="300145" y="63130"/>
                      <a:pt x="295275" y="61912"/>
                    </a:cubicBezTo>
                    <a:cubicBezTo>
                      <a:pt x="277225" y="57400"/>
                      <a:pt x="269978" y="56964"/>
                      <a:pt x="252413" y="54769"/>
                    </a:cubicBezTo>
                    <a:cubicBezTo>
                      <a:pt x="250032" y="53181"/>
                      <a:pt x="247829" y="51286"/>
                      <a:pt x="245269" y="50006"/>
                    </a:cubicBezTo>
                    <a:cubicBezTo>
                      <a:pt x="241854" y="48298"/>
                      <a:pt x="231650" y="46007"/>
                      <a:pt x="228600" y="45244"/>
                    </a:cubicBezTo>
                    <a:cubicBezTo>
                      <a:pt x="212949" y="34807"/>
                      <a:pt x="229803" y="45141"/>
                      <a:pt x="214313" y="38100"/>
                    </a:cubicBezTo>
                    <a:cubicBezTo>
                      <a:pt x="207850" y="35162"/>
                      <a:pt x="201855" y="31212"/>
                      <a:pt x="195263" y="28575"/>
                    </a:cubicBezTo>
                    <a:cubicBezTo>
                      <a:pt x="191294" y="26987"/>
                      <a:pt x="187359" y="25313"/>
                      <a:pt x="183357" y="23812"/>
                    </a:cubicBezTo>
                    <a:cubicBezTo>
                      <a:pt x="181007" y="22931"/>
                      <a:pt x="178520" y="22420"/>
                      <a:pt x="176213" y="21431"/>
                    </a:cubicBezTo>
                    <a:cubicBezTo>
                      <a:pt x="154031" y="11925"/>
                      <a:pt x="180473" y="20710"/>
                      <a:pt x="154782" y="14287"/>
                    </a:cubicBezTo>
                    <a:cubicBezTo>
                      <a:pt x="152347" y="13678"/>
                      <a:pt x="150144" y="12049"/>
                      <a:pt x="147638" y="11906"/>
                    </a:cubicBezTo>
                    <a:cubicBezTo>
                      <a:pt x="122267" y="10456"/>
                      <a:pt x="96832" y="10483"/>
                      <a:pt x="71438" y="9525"/>
                    </a:cubicBezTo>
                    <a:lnTo>
                      <a:pt x="21432" y="7144"/>
                    </a:lnTo>
                    <a:lnTo>
                      <a:pt x="7144" y="2381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4" name="1270 Forma libre">
                <a:extLst>
                  <a:ext uri="{FF2B5EF4-FFF2-40B4-BE49-F238E27FC236}">
                    <a16:creationId xmlns:a16="http://schemas.microsoft.com/office/drawing/2014/main" id="{7A0AEAE0-3068-4AA2-B4B8-5E2CAF204BB0}"/>
                  </a:ext>
                </a:extLst>
              </p:cNvPr>
              <p:cNvSpPr/>
              <p:nvPr/>
            </p:nvSpPr>
            <p:spPr>
              <a:xfrm>
                <a:off x="3967638" y="4929657"/>
                <a:ext cx="235632" cy="479225"/>
              </a:xfrm>
              <a:custGeom>
                <a:avLst/>
                <a:gdLst>
                  <a:gd name="connsiteX0" fmla="*/ 228606 w 228606"/>
                  <a:gd name="connsiteY0" fmla="*/ 0 h 469106"/>
                  <a:gd name="connsiteX1" fmla="*/ 226225 w 228606"/>
                  <a:gd name="connsiteY1" fmla="*/ 11906 h 469106"/>
                  <a:gd name="connsiteX2" fmla="*/ 202412 w 228606"/>
                  <a:gd name="connsiteY2" fmla="*/ 40481 h 469106"/>
                  <a:gd name="connsiteX3" fmla="*/ 195268 w 228606"/>
                  <a:gd name="connsiteY3" fmla="*/ 45244 h 469106"/>
                  <a:gd name="connsiteX4" fmla="*/ 185743 w 228606"/>
                  <a:gd name="connsiteY4" fmla="*/ 47625 h 469106"/>
                  <a:gd name="connsiteX5" fmla="*/ 176218 w 228606"/>
                  <a:gd name="connsiteY5" fmla="*/ 52388 h 469106"/>
                  <a:gd name="connsiteX6" fmla="*/ 166693 w 228606"/>
                  <a:gd name="connsiteY6" fmla="*/ 54769 h 469106"/>
                  <a:gd name="connsiteX7" fmla="*/ 157168 w 228606"/>
                  <a:gd name="connsiteY7" fmla="*/ 64294 h 469106"/>
                  <a:gd name="connsiteX8" fmla="*/ 135737 w 228606"/>
                  <a:gd name="connsiteY8" fmla="*/ 71438 h 469106"/>
                  <a:gd name="connsiteX9" fmla="*/ 128593 w 228606"/>
                  <a:gd name="connsiteY9" fmla="*/ 78581 h 469106"/>
                  <a:gd name="connsiteX10" fmla="*/ 111925 w 228606"/>
                  <a:gd name="connsiteY10" fmla="*/ 90488 h 469106"/>
                  <a:gd name="connsiteX11" fmla="*/ 97637 w 228606"/>
                  <a:gd name="connsiteY11" fmla="*/ 104775 h 469106"/>
                  <a:gd name="connsiteX12" fmla="*/ 88112 w 228606"/>
                  <a:gd name="connsiteY12" fmla="*/ 111919 h 469106"/>
                  <a:gd name="connsiteX13" fmla="*/ 80968 w 228606"/>
                  <a:gd name="connsiteY13" fmla="*/ 116681 h 469106"/>
                  <a:gd name="connsiteX14" fmla="*/ 64300 w 228606"/>
                  <a:gd name="connsiteY14" fmla="*/ 138113 h 469106"/>
                  <a:gd name="connsiteX15" fmla="*/ 57156 w 228606"/>
                  <a:gd name="connsiteY15" fmla="*/ 142875 h 469106"/>
                  <a:gd name="connsiteX16" fmla="*/ 52393 w 228606"/>
                  <a:gd name="connsiteY16" fmla="*/ 150019 h 469106"/>
                  <a:gd name="connsiteX17" fmla="*/ 42868 w 228606"/>
                  <a:gd name="connsiteY17" fmla="*/ 161925 h 469106"/>
                  <a:gd name="connsiteX18" fmla="*/ 40487 w 228606"/>
                  <a:gd name="connsiteY18" fmla="*/ 169069 h 469106"/>
                  <a:gd name="connsiteX19" fmla="*/ 23818 w 228606"/>
                  <a:gd name="connsiteY19" fmla="*/ 192881 h 469106"/>
                  <a:gd name="connsiteX20" fmla="*/ 14293 w 228606"/>
                  <a:gd name="connsiteY20" fmla="*/ 209550 h 469106"/>
                  <a:gd name="connsiteX21" fmla="*/ 9531 w 228606"/>
                  <a:gd name="connsiteY21" fmla="*/ 223838 h 469106"/>
                  <a:gd name="connsiteX22" fmla="*/ 4768 w 228606"/>
                  <a:gd name="connsiteY22" fmla="*/ 250031 h 469106"/>
                  <a:gd name="connsiteX23" fmla="*/ 7150 w 228606"/>
                  <a:gd name="connsiteY23" fmla="*/ 295275 h 469106"/>
                  <a:gd name="connsiteX24" fmla="*/ 9531 w 228606"/>
                  <a:gd name="connsiteY24" fmla="*/ 321469 h 469106"/>
                  <a:gd name="connsiteX25" fmla="*/ 7150 w 228606"/>
                  <a:gd name="connsiteY25" fmla="*/ 440531 h 469106"/>
                  <a:gd name="connsiteX26" fmla="*/ 2387 w 228606"/>
                  <a:gd name="connsiteY26" fmla="*/ 459581 h 469106"/>
                  <a:gd name="connsiteX27" fmla="*/ 6 w 228606"/>
                  <a:gd name="connsiteY27" fmla="*/ 469106 h 469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8606" h="469106">
                    <a:moveTo>
                      <a:pt x="228606" y="0"/>
                    </a:moveTo>
                    <a:cubicBezTo>
                      <a:pt x="227812" y="3969"/>
                      <a:pt x="227900" y="8222"/>
                      <a:pt x="226225" y="11906"/>
                    </a:cubicBezTo>
                    <a:cubicBezTo>
                      <a:pt x="222404" y="20312"/>
                      <a:pt x="209640" y="35662"/>
                      <a:pt x="202412" y="40481"/>
                    </a:cubicBezTo>
                    <a:cubicBezTo>
                      <a:pt x="200031" y="42069"/>
                      <a:pt x="197899" y="44117"/>
                      <a:pt x="195268" y="45244"/>
                    </a:cubicBezTo>
                    <a:cubicBezTo>
                      <a:pt x="192260" y="46533"/>
                      <a:pt x="188918" y="46831"/>
                      <a:pt x="185743" y="47625"/>
                    </a:cubicBezTo>
                    <a:cubicBezTo>
                      <a:pt x="182568" y="49213"/>
                      <a:pt x="179542" y="51142"/>
                      <a:pt x="176218" y="52388"/>
                    </a:cubicBezTo>
                    <a:cubicBezTo>
                      <a:pt x="173154" y="53537"/>
                      <a:pt x="169468" y="53035"/>
                      <a:pt x="166693" y="54769"/>
                    </a:cubicBezTo>
                    <a:cubicBezTo>
                      <a:pt x="162885" y="57149"/>
                      <a:pt x="160760" y="61600"/>
                      <a:pt x="157168" y="64294"/>
                    </a:cubicBezTo>
                    <a:cubicBezTo>
                      <a:pt x="150000" y="69670"/>
                      <a:pt x="144309" y="69723"/>
                      <a:pt x="135737" y="71438"/>
                    </a:cubicBezTo>
                    <a:cubicBezTo>
                      <a:pt x="133356" y="73819"/>
                      <a:pt x="131180" y="76425"/>
                      <a:pt x="128593" y="78581"/>
                    </a:cubicBezTo>
                    <a:cubicBezTo>
                      <a:pt x="111212" y="93065"/>
                      <a:pt x="133358" y="71199"/>
                      <a:pt x="111925" y="90488"/>
                    </a:cubicBezTo>
                    <a:cubicBezTo>
                      <a:pt x="106919" y="94994"/>
                      <a:pt x="103025" y="100734"/>
                      <a:pt x="97637" y="104775"/>
                    </a:cubicBezTo>
                    <a:cubicBezTo>
                      <a:pt x="94462" y="107156"/>
                      <a:pt x="91342" y="109612"/>
                      <a:pt x="88112" y="111919"/>
                    </a:cubicBezTo>
                    <a:cubicBezTo>
                      <a:pt x="85783" y="113582"/>
                      <a:pt x="83141" y="114819"/>
                      <a:pt x="80968" y="116681"/>
                    </a:cubicBezTo>
                    <a:cubicBezTo>
                      <a:pt x="59261" y="135286"/>
                      <a:pt x="82936" y="116370"/>
                      <a:pt x="64300" y="138113"/>
                    </a:cubicBezTo>
                    <a:cubicBezTo>
                      <a:pt x="62438" y="140286"/>
                      <a:pt x="59537" y="141288"/>
                      <a:pt x="57156" y="142875"/>
                    </a:cubicBezTo>
                    <a:cubicBezTo>
                      <a:pt x="55568" y="145256"/>
                      <a:pt x="54110" y="147729"/>
                      <a:pt x="52393" y="150019"/>
                    </a:cubicBezTo>
                    <a:cubicBezTo>
                      <a:pt x="49343" y="154085"/>
                      <a:pt x="45562" y="157615"/>
                      <a:pt x="42868" y="161925"/>
                    </a:cubicBezTo>
                    <a:cubicBezTo>
                      <a:pt x="41538" y="164054"/>
                      <a:pt x="41610" y="166824"/>
                      <a:pt x="40487" y="169069"/>
                    </a:cubicBezTo>
                    <a:cubicBezTo>
                      <a:pt x="35066" y="179910"/>
                      <a:pt x="31470" y="183316"/>
                      <a:pt x="23818" y="192881"/>
                    </a:cubicBezTo>
                    <a:cubicBezTo>
                      <a:pt x="16535" y="214732"/>
                      <a:pt x="28709" y="180717"/>
                      <a:pt x="14293" y="209550"/>
                    </a:cubicBezTo>
                    <a:cubicBezTo>
                      <a:pt x="12048" y="214040"/>
                      <a:pt x="10748" y="218968"/>
                      <a:pt x="9531" y="223838"/>
                    </a:cubicBezTo>
                    <a:cubicBezTo>
                      <a:pt x="5789" y="238808"/>
                      <a:pt x="7613" y="230123"/>
                      <a:pt x="4768" y="250031"/>
                    </a:cubicBezTo>
                    <a:cubicBezTo>
                      <a:pt x="5562" y="265112"/>
                      <a:pt x="6145" y="280206"/>
                      <a:pt x="7150" y="295275"/>
                    </a:cubicBezTo>
                    <a:cubicBezTo>
                      <a:pt x="7733" y="304023"/>
                      <a:pt x="9531" y="312702"/>
                      <a:pt x="9531" y="321469"/>
                    </a:cubicBezTo>
                    <a:cubicBezTo>
                      <a:pt x="9531" y="361164"/>
                      <a:pt x="9201" y="400889"/>
                      <a:pt x="7150" y="440531"/>
                    </a:cubicBezTo>
                    <a:cubicBezTo>
                      <a:pt x="6812" y="447068"/>
                      <a:pt x="4457" y="453371"/>
                      <a:pt x="2387" y="459581"/>
                    </a:cubicBezTo>
                    <a:cubicBezTo>
                      <a:pt x="-245" y="467478"/>
                      <a:pt x="6" y="464215"/>
                      <a:pt x="6" y="469106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5" name="1271 Forma libre">
                <a:extLst>
                  <a:ext uri="{FF2B5EF4-FFF2-40B4-BE49-F238E27FC236}">
                    <a16:creationId xmlns:a16="http://schemas.microsoft.com/office/drawing/2014/main" id="{40E0965C-4EC3-4CAB-8C3B-21C5A66C2112}"/>
                  </a:ext>
                </a:extLst>
              </p:cNvPr>
              <p:cNvSpPr/>
              <p:nvPr/>
            </p:nvSpPr>
            <p:spPr>
              <a:xfrm>
                <a:off x="5746177" y="4888584"/>
                <a:ext cx="47189" cy="84681"/>
              </a:xfrm>
              <a:custGeom>
                <a:avLst/>
                <a:gdLst>
                  <a:gd name="connsiteX0" fmla="*/ 712 w 32104"/>
                  <a:gd name="connsiteY0" fmla="*/ 9875 h 10246"/>
                  <a:gd name="connsiteX1" fmla="*/ 19762 w 32104"/>
                  <a:gd name="connsiteY1" fmla="*/ 2732 h 10246"/>
                  <a:gd name="connsiteX2" fmla="*/ 29287 w 32104"/>
                  <a:gd name="connsiteY2" fmla="*/ 350 h 10246"/>
                  <a:gd name="connsiteX3" fmla="*/ 712 w 32104"/>
                  <a:gd name="connsiteY3" fmla="*/ 9875 h 1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04" h="10246">
                    <a:moveTo>
                      <a:pt x="712" y="9875"/>
                    </a:moveTo>
                    <a:cubicBezTo>
                      <a:pt x="-876" y="10272"/>
                      <a:pt x="-1693" y="11927"/>
                      <a:pt x="19762" y="2732"/>
                    </a:cubicBezTo>
                    <a:cubicBezTo>
                      <a:pt x="22770" y="1443"/>
                      <a:pt x="26067" y="936"/>
                      <a:pt x="29287" y="350"/>
                    </a:cubicBezTo>
                    <a:cubicBezTo>
                      <a:pt x="42998" y="-2143"/>
                      <a:pt x="2300" y="9478"/>
                      <a:pt x="712" y="9875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6" name="1272 Forma libre">
                <a:extLst>
                  <a:ext uri="{FF2B5EF4-FFF2-40B4-BE49-F238E27FC236}">
                    <a16:creationId xmlns:a16="http://schemas.microsoft.com/office/drawing/2014/main" id="{143A46ED-7659-49E3-B451-37091F940ACE}"/>
                  </a:ext>
                </a:extLst>
              </p:cNvPr>
              <p:cNvSpPr/>
              <p:nvPr/>
            </p:nvSpPr>
            <p:spPr>
              <a:xfrm>
                <a:off x="4847276" y="4620028"/>
                <a:ext cx="134947" cy="380929"/>
              </a:xfrm>
              <a:custGeom>
                <a:avLst/>
                <a:gdLst>
                  <a:gd name="connsiteX0" fmla="*/ 138140 w 138140"/>
                  <a:gd name="connsiteY0" fmla="*/ 516732 h 516732"/>
                  <a:gd name="connsiteX1" fmla="*/ 135759 w 138140"/>
                  <a:gd name="connsiteY1" fmla="*/ 497682 h 516732"/>
                  <a:gd name="connsiteX2" fmla="*/ 133377 w 138140"/>
                  <a:gd name="connsiteY2" fmla="*/ 485775 h 516732"/>
                  <a:gd name="connsiteX3" fmla="*/ 130996 w 138140"/>
                  <a:gd name="connsiteY3" fmla="*/ 440532 h 516732"/>
                  <a:gd name="connsiteX4" fmla="*/ 123852 w 138140"/>
                  <a:gd name="connsiteY4" fmla="*/ 416719 h 516732"/>
                  <a:gd name="connsiteX5" fmla="*/ 119090 w 138140"/>
                  <a:gd name="connsiteY5" fmla="*/ 402432 h 516732"/>
                  <a:gd name="connsiteX6" fmla="*/ 116709 w 138140"/>
                  <a:gd name="connsiteY6" fmla="*/ 395288 h 516732"/>
                  <a:gd name="connsiteX7" fmla="*/ 111946 w 138140"/>
                  <a:gd name="connsiteY7" fmla="*/ 388144 h 516732"/>
                  <a:gd name="connsiteX8" fmla="*/ 107184 w 138140"/>
                  <a:gd name="connsiteY8" fmla="*/ 373857 h 516732"/>
                  <a:gd name="connsiteX9" fmla="*/ 88134 w 138140"/>
                  <a:gd name="connsiteY9" fmla="*/ 345282 h 516732"/>
                  <a:gd name="connsiteX10" fmla="*/ 78609 w 138140"/>
                  <a:gd name="connsiteY10" fmla="*/ 330994 h 516732"/>
                  <a:gd name="connsiteX11" fmla="*/ 73846 w 138140"/>
                  <a:gd name="connsiteY11" fmla="*/ 323850 h 516732"/>
                  <a:gd name="connsiteX12" fmla="*/ 71465 w 138140"/>
                  <a:gd name="connsiteY12" fmla="*/ 316707 h 516732"/>
                  <a:gd name="connsiteX13" fmla="*/ 59559 w 138140"/>
                  <a:gd name="connsiteY13" fmla="*/ 302419 h 516732"/>
                  <a:gd name="connsiteX14" fmla="*/ 50034 w 138140"/>
                  <a:gd name="connsiteY14" fmla="*/ 288132 h 516732"/>
                  <a:gd name="connsiteX15" fmla="*/ 40509 w 138140"/>
                  <a:gd name="connsiteY15" fmla="*/ 273844 h 516732"/>
                  <a:gd name="connsiteX16" fmla="*/ 33365 w 138140"/>
                  <a:gd name="connsiteY16" fmla="*/ 252413 h 516732"/>
                  <a:gd name="connsiteX17" fmla="*/ 30984 w 138140"/>
                  <a:gd name="connsiteY17" fmla="*/ 245269 h 516732"/>
                  <a:gd name="connsiteX18" fmla="*/ 26221 w 138140"/>
                  <a:gd name="connsiteY18" fmla="*/ 221457 h 516732"/>
                  <a:gd name="connsiteX19" fmla="*/ 21459 w 138140"/>
                  <a:gd name="connsiteY19" fmla="*/ 207169 h 516732"/>
                  <a:gd name="connsiteX20" fmla="*/ 16696 w 138140"/>
                  <a:gd name="connsiteY20" fmla="*/ 197644 h 516732"/>
                  <a:gd name="connsiteX21" fmla="*/ 14315 w 138140"/>
                  <a:gd name="connsiteY21" fmla="*/ 188119 h 516732"/>
                  <a:gd name="connsiteX22" fmla="*/ 9552 w 138140"/>
                  <a:gd name="connsiteY22" fmla="*/ 173832 h 516732"/>
                  <a:gd name="connsiteX23" fmla="*/ 7171 w 138140"/>
                  <a:gd name="connsiteY23" fmla="*/ 161925 h 516732"/>
                  <a:gd name="connsiteX24" fmla="*/ 2409 w 138140"/>
                  <a:gd name="connsiteY24" fmla="*/ 45244 h 516732"/>
                  <a:gd name="connsiteX25" fmla="*/ 27 w 138140"/>
                  <a:gd name="connsiteY25" fmla="*/ 0 h 51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8140" h="516732">
                    <a:moveTo>
                      <a:pt x="138140" y="516732"/>
                    </a:moveTo>
                    <a:cubicBezTo>
                      <a:pt x="137346" y="510382"/>
                      <a:pt x="136732" y="504007"/>
                      <a:pt x="135759" y="497682"/>
                    </a:cubicBezTo>
                    <a:cubicBezTo>
                      <a:pt x="135143" y="493681"/>
                      <a:pt x="133713" y="489809"/>
                      <a:pt x="133377" y="485775"/>
                    </a:cubicBezTo>
                    <a:cubicBezTo>
                      <a:pt x="132123" y="470725"/>
                      <a:pt x="132304" y="455577"/>
                      <a:pt x="130996" y="440532"/>
                    </a:cubicBezTo>
                    <a:cubicBezTo>
                      <a:pt x="130572" y="435660"/>
                      <a:pt x="124780" y="419502"/>
                      <a:pt x="123852" y="416719"/>
                    </a:cubicBezTo>
                    <a:lnTo>
                      <a:pt x="119090" y="402432"/>
                    </a:lnTo>
                    <a:cubicBezTo>
                      <a:pt x="118296" y="400051"/>
                      <a:pt x="118101" y="397376"/>
                      <a:pt x="116709" y="395288"/>
                    </a:cubicBezTo>
                    <a:lnTo>
                      <a:pt x="111946" y="388144"/>
                    </a:lnTo>
                    <a:cubicBezTo>
                      <a:pt x="110359" y="383382"/>
                      <a:pt x="109968" y="378034"/>
                      <a:pt x="107184" y="373857"/>
                    </a:cubicBezTo>
                    <a:lnTo>
                      <a:pt x="88134" y="345282"/>
                    </a:lnTo>
                    <a:lnTo>
                      <a:pt x="78609" y="330994"/>
                    </a:lnTo>
                    <a:lnTo>
                      <a:pt x="73846" y="323850"/>
                    </a:lnTo>
                    <a:cubicBezTo>
                      <a:pt x="73052" y="321469"/>
                      <a:pt x="72587" y="318952"/>
                      <a:pt x="71465" y="316707"/>
                    </a:cubicBezTo>
                    <a:cubicBezTo>
                      <a:pt x="68150" y="310078"/>
                      <a:pt x="64824" y="307685"/>
                      <a:pt x="59559" y="302419"/>
                    </a:cubicBezTo>
                    <a:cubicBezTo>
                      <a:pt x="53895" y="285432"/>
                      <a:pt x="61926" y="305969"/>
                      <a:pt x="50034" y="288132"/>
                    </a:cubicBezTo>
                    <a:cubicBezTo>
                      <a:pt x="36247" y="267452"/>
                      <a:pt x="63298" y="296636"/>
                      <a:pt x="40509" y="273844"/>
                    </a:cubicBezTo>
                    <a:lnTo>
                      <a:pt x="33365" y="252413"/>
                    </a:lnTo>
                    <a:cubicBezTo>
                      <a:pt x="32571" y="250032"/>
                      <a:pt x="31397" y="247745"/>
                      <a:pt x="30984" y="245269"/>
                    </a:cubicBezTo>
                    <a:cubicBezTo>
                      <a:pt x="29375" y="235618"/>
                      <a:pt x="28884" y="230335"/>
                      <a:pt x="26221" y="221457"/>
                    </a:cubicBezTo>
                    <a:cubicBezTo>
                      <a:pt x="24779" y="216648"/>
                      <a:pt x="23704" y="211659"/>
                      <a:pt x="21459" y="207169"/>
                    </a:cubicBezTo>
                    <a:lnTo>
                      <a:pt x="16696" y="197644"/>
                    </a:lnTo>
                    <a:cubicBezTo>
                      <a:pt x="15902" y="194469"/>
                      <a:pt x="15255" y="191254"/>
                      <a:pt x="14315" y="188119"/>
                    </a:cubicBezTo>
                    <a:cubicBezTo>
                      <a:pt x="12872" y="183311"/>
                      <a:pt x="10536" y="178755"/>
                      <a:pt x="9552" y="173832"/>
                    </a:cubicBezTo>
                    <a:lnTo>
                      <a:pt x="7171" y="161925"/>
                    </a:lnTo>
                    <a:cubicBezTo>
                      <a:pt x="5584" y="123031"/>
                      <a:pt x="4321" y="84123"/>
                      <a:pt x="2409" y="45244"/>
                    </a:cubicBezTo>
                    <a:cubicBezTo>
                      <a:pt x="-435" y="-12573"/>
                      <a:pt x="27" y="40007"/>
                      <a:pt x="27" y="0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7" name="1273 Forma libre">
                <a:extLst>
                  <a:ext uri="{FF2B5EF4-FFF2-40B4-BE49-F238E27FC236}">
                    <a16:creationId xmlns:a16="http://schemas.microsoft.com/office/drawing/2014/main" id="{277046E2-7338-4D1A-B5B4-FDA9D3C47990}"/>
                  </a:ext>
                </a:extLst>
              </p:cNvPr>
              <p:cNvSpPr/>
              <p:nvPr/>
            </p:nvSpPr>
            <p:spPr>
              <a:xfrm>
                <a:off x="5426253" y="3765716"/>
                <a:ext cx="90145" cy="55901"/>
              </a:xfrm>
              <a:custGeom>
                <a:avLst/>
                <a:gdLst>
                  <a:gd name="connsiteX0" fmla="*/ 0 w 131168"/>
                  <a:gd name="connsiteY0" fmla="*/ 0 h 66675"/>
                  <a:gd name="connsiteX1" fmla="*/ 64294 w 131168"/>
                  <a:gd name="connsiteY1" fmla="*/ 2382 h 66675"/>
                  <a:gd name="connsiteX2" fmla="*/ 71437 w 131168"/>
                  <a:gd name="connsiteY2" fmla="*/ 7144 h 66675"/>
                  <a:gd name="connsiteX3" fmla="*/ 85725 w 131168"/>
                  <a:gd name="connsiteY3" fmla="*/ 11907 h 66675"/>
                  <a:gd name="connsiteX4" fmla="*/ 107156 w 131168"/>
                  <a:gd name="connsiteY4" fmla="*/ 23813 h 66675"/>
                  <a:gd name="connsiteX5" fmla="*/ 111919 w 131168"/>
                  <a:gd name="connsiteY5" fmla="*/ 30957 h 66675"/>
                  <a:gd name="connsiteX6" fmla="*/ 119062 w 131168"/>
                  <a:gd name="connsiteY6" fmla="*/ 35719 h 66675"/>
                  <a:gd name="connsiteX7" fmla="*/ 130969 w 131168"/>
                  <a:gd name="connsiteY7" fmla="*/ 57150 h 66675"/>
                  <a:gd name="connsiteX8" fmla="*/ 130969 w 131168"/>
                  <a:gd name="connsiteY8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168" h="66675">
                    <a:moveTo>
                      <a:pt x="0" y="0"/>
                    </a:moveTo>
                    <a:cubicBezTo>
                      <a:pt x="21431" y="794"/>
                      <a:pt x="42954" y="248"/>
                      <a:pt x="64294" y="2382"/>
                    </a:cubicBezTo>
                    <a:cubicBezTo>
                      <a:pt x="67141" y="2667"/>
                      <a:pt x="68822" y="5982"/>
                      <a:pt x="71437" y="7144"/>
                    </a:cubicBezTo>
                    <a:cubicBezTo>
                      <a:pt x="76025" y="9183"/>
                      <a:pt x="81548" y="9122"/>
                      <a:pt x="85725" y="11907"/>
                    </a:cubicBezTo>
                    <a:cubicBezTo>
                      <a:pt x="102101" y="22824"/>
                      <a:pt x="94582" y="19622"/>
                      <a:pt x="107156" y="23813"/>
                    </a:cubicBezTo>
                    <a:cubicBezTo>
                      <a:pt x="108744" y="26194"/>
                      <a:pt x="109895" y="28933"/>
                      <a:pt x="111919" y="30957"/>
                    </a:cubicBezTo>
                    <a:cubicBezTo>
                      <a:pt x="113942" y="32980"/>
                      <a:pt x="117178" y="33565"/>
                      <a:pt x="119062" y="35719"/>
                    </a:cubicBezTo>
                    <a:cubicBezTo>
                      <a:pt x="122782" y="39971"/>
                      <a:pt x="129932" y="49893"/>
                      <a:pt x="130969" y="57150"/>
                    </a:cubicBezTo>
                    <a:cubicBezTo>
                      <a:pt x="131418" y="60293"/>
                      <a:pt x="130969" y="63500"/>
                      <a:pt x="130969" y="66675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8" name="1274 Forma libre">
                <a:extLst>
                  <a:ext uri="{FF2B5EF4-FFF2-40B4-BE49-F238E27FC236}">
                    <a16:creationId xmlns:a16="http://schemas.microsoft.com/office/drawing/2014/main" id="{F3F22FC3-DCDC-4F83-BBD7-6ACDD778D96D}"/>
                  </a:ext>
                </a:extLst>
              </p:cNvPr>
              <p:cNvSpPr/>
              <p:nvPr/>
            </p:nvSpPr>
            <p:spPr>
              <a:xfrm>
                <a:off x="5514017" y="3819621"/>
                <a:ext cx="94506" cy="547034"/>
              </a:xfrm>
              <a:custGeom>
                <a:avLst/>
                <a:gdLst>
                  <a:gd name="connsiteX0" fmla="*/ 4762 w 64597"/>
                  <a:gd name="connsiteY0" fmla="*/ 0 h 607219"/>
                  <a:gd name="connsiteX1" fmla="*/ 4762 w 64597"/>
                  <a:gd name="connsiteY1" fmla="*/ 83344 h 607219"/>
                  <a:gd name="connsiteX2" fmla="*/ 0 w 64597"/>
                  <a:gd name="connsiteY2" fmla="*/ 176212 h 607219"/>
                  <a:gd name="connsiteX3" fmla="*/ 4762 w 64597"/>
                  <a:gd name="connsiteY3" fmla="*/ 230981 h 607219"/>
                  <a:gd name="connsiteX4" fmla="*/ 9525 w 64597"/>
                  <a:gd name="connsiteY4" fmla="*/ 259556 h 607219"/>
                  <a:gd name="connsiteX5" fmla="*/ 14287 w 64597"/>
                  <a:gd name="connsiteY5" fmla="*/ 347662 h 607219"/>
                  <a:gd name="connsiteX6" fmla="*/ 16668 w 64597"/>
                  <a:gd name="connsiteY6" fmla="*/ 359569 h 607219"/>
                  <a:gd name="connsiteX7" fmla="*/ 19050 w 64597"/>
                  <a:gd name="connsiteY7" fmla="*/ 376237 h 607219"/>
                  <a:gd name="connsiteX8" fmla="*/ 21431 w 64597"/>
                  <a:gd name="connsiteY8" fmla="*/ 402431 h 607219"/>
                  <a:gd name="connsiteX9" fmla="*/ 23812 w 64597"/>
                  <a:gd name="connsiteY9" fmla="*/ 416719 h 607219"/>
                  <a:gd name="connsiteX10" fmla="*/ 26193 w 64597"/>
                  <a:gd name="connsiteY10" fmla="*/ 433387 h 607219"/>
                  <a:gd name="connsiteX11" fmla="*/ 28575 w 64597"/>
                  <a:gd name="connsiteY11" fmla="*/ 442912 h 607219"/>
                  <a:gd name="connsiteX12" fmla="*/ 30956 w 64597"/>
                  <a:gd name="connsiteY12" fmla="*/ 457200 h 607219"/>
                  <a:gd name="connsiteX13" fmla="*/ 33337 w 64597"/>
                  <a:gd name="connsiteY13" fmla="*/ 476250 h 607219"/>
                  <a:gd name="connsiteX14" fmla="*/ 38100 w 64597"/>
                  <a:gd name="connsiteY14" fmla="*/ 490537 h 607219"/>
                  <a:gd name="connsiteX15" fmla="*/ 40481 w 64597"/>
                  <a:gd name="connsiteY15" fmla="*/ 497681 h 607219"/>
                  <a:gd name="connsiteX16" fmla="*/ 54768 w 64597"/>
                  <a:gd name="connsiteY16" fmla="*/ 540544 h 607219"/>
                  <a:gd name="connsiteX17" fmla="*/ 57150 w 64597"/>
                  <a:gd name="connsiteY17" fmla="*/ 547687 h 607219"/>
                  <a:gd name="connsiteX18" fmla="*/ 64293 w 64597"/>
                  <a:gd name="connsiteY18" fmla="*/ 561975 h 607219"/>
                  <a:gd name="connsiteX19" fmla="*/ 64293 w 64597"/>
                  <a:gd name="connsiteY19" fmla="*/ 607219 h 60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4597" h="607219">
                    <a:moveTo>
                      <a:pt x="4762" y="0"/>
                    </a:moveTo>
                    <a:cubicBezTo>
                      <a:pt x="10314" y="38872"/>
                      <a:pt x="7237" y="10317"/>
                      <a:pt x="4762" y="83344"/>
                    </a:cubicBezTo>
                    <a:cubicBezTo>
                      <a:pt x="1994" y="165002"/>
                      <a:pt x="5481" y="132358"/>
                      <a:pt x="0" y="176212"/>
                    </a:cubicBezTo>
                    <a:cubicBezTo>
                      <a:pt x="3289" y="228834"/>
                      <a:pt x="336" y="197781"/>
                      <a:pt x="4762" y="230981"/>
                    </a:cubicBezTo>
                    <a:cubicBezTo>
                      <a:pt x="7947" y="254870"/>
                      <a:pt x="5387" y="243009"/>
                      <a:pt x="9525" y="259556"/>
                    </a:cubicBezTo>
                    <a:cubicBezTo>
                      <a:pt x="10376" y="279140"/>
                      <a:pt x="11832" y="324334"/>
                      <a:pt x="14287" y="347662"/>
                    </a:cubicBezTo>
                    <a:cubicBezTo>
                      <a:pt x="14711" y="351687"/>
                      <a:pt x="16003" y="355577"/>
                      <a:pt x="16668" y="359569"/>
                    </a:cubicBezTo>
                    <a:cubicBezTo>
                      <a:pt x="17591" y="365105"/>
                      <a:pt x="18430" y="370659"/>
                      <a:pt x="19050" y="376237"/>
                    </a:cubicBezTo>
                    <a:cubicBezTo>
                      <a:pt x="20018" y="384951"/>
                      <a:pt x="20407" y="393724"/>
                      <a:pt x="21431" y="402431"/>
                    </a:cubicBezTo>
                    <a:cubicBezTo>
                      <a:pt x="21995" y="407226"/>
                      <a:pt x="23078" y="411947"/>
                      <a:pt x="23812" y="416719"/>
                    </a:cubicBezTo>
                    <a:cubicBezTo>
                      <a:pt x="24665" y="422266"/>
                      <a:pt x="25189" y="427865"/>
                      <a:pt x="26193" y="433387"/>
                    </a:cubicBezTo>
                    <a:cubicBezTo>
                      <a:pt x="26779" y="436607"/>
                      <a:pt x="27933" y="439703"/>
                      <a:pt x="28575" y="442912"/>
                    </a:cubicBezTo>
                    <a:cubicBezTo>
                      <a:pt x="29522" y="447647"/>
                      <a:pt x="30273" y="452420"/>
                      <a:pt x="30956" y="457200"/>
                    </a:cubicBezTo>
                    <a:cubicBezTo>
                      <a:pt x="31861" y="463535"/>
                      <a:pt x="31996" y="469993"/>
                      <a:pt x="33337" y="476250"/>
                    </a:cubicBezTo>
                    <a:cubicBezTo>
                      <a:pt x="34389" y="481159"/>
                      <a:pt x="36512" y="485775"/>
                      <a:pt x="38100" y="490537"/>
                    </a:cubicBezTo>
                    <a:lnTo>
                      <a:pt x="40481" y="497681"/>
                    </a:lnTo>
                    <a:lnTo>
                      <a:pt x="54768" y="540544"/>
                    </a:lnTo>
                    <a:cubicBezTo>
                      <a:pt x="55562" y="542925"/>
                      <a:pt x="55758" y="545599"/>
                      <a:pt x="57150" y="547687"/>
                    </a:cubicBezTo>
                    <a:cubicBezTo>
                      <a:pt x="59832" y="551711"/>
                      <a:pt x="64053" y="556685"/>
                      <a:pt x="64293" y="561975"/>
                    </a:cubicBezTo>
                    <a:cubicBezTo>
                      <a:pt x="64978" y="577041"/>
                      <a:pt x="64293" y="592138"/>
                      <a:pt x="64293" y="607219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9" name="1275 Forma libre">
                <a:extLst>
                  <a:ext uri="{FF2B5EF4-FFF2-40B4-BE49-F238E27FC236}">
                    <a16:creationId xmlns:a16="http://schemas.microsoft.com/office/drawing/2014/main" id="{AA34DEA7-3AE3-4213-9EDB-56E54704266E}"/>
                  </a:ext>
                </a:extLst>
              </p:cNvPr>
              <p:cNvSpPr/>
              <p:nvPr/>
            </p:nvSpPr>
            <p:spPr>
              <a:xfrm rot="20524796">
                <a:off x="5499515" y="3451183"/>
                <a:ext cx="232768" cy="68898"/>
              </a:xfrm>
              <a:custGeom>
                <a:avLst/>
                <a:gdLst>
                  <a:gd name="connsiteX0" fmla="*/ 214313 w 214313"/>
                  <a:gd name="connsiteY0" fmla="*/ 64294 h 64294"/>
                  <a:gd name="connsiteX1" fmla="*/ 180975 w 214313"/>
                  <a:gd name="connsiteY1" fmla="*/ 59532 h 64294"/>
                  <a:gd name="connsiteX2" fmla="*/ 157163 w 214313"/>
                  <a:gd name="connsiteY2" fmla="*/ 45244 h 64294"/>
                  <a:gd name="connsiteX3" fmla="*/ 150019 w 214313"/>
                  <a:gd name="connsiteY3" fmla="*/ 40482 h 64294"/>
                  <a:gd name="connsiteX4" fmla="*/ 133350 w 214313"/>
                  <a:gd name="connsiteY4" fmla="*/ 30957 h 64294"/>
                  <a:gd name="connsiteX5" fmla="*/ 126207 w 214313"/>
                  <a:gd name="connsiteY5" fmla="*/ 26194 h 64294"/>
                  <a:gd name="connsiteX6" fmla="*/ 119063 w 214313"/>
                  <a:gd name="connsiteY6" fmla="*/ 23813 h 64294"/>
                  <a:gd name="connsiteX7" fmla="*/ 69057 w 214313"/>
                  <a:gd name="connsiteY7" fmla="*/ 21432 h 64294"/>
                  <a:gd name="connsiteX8" fmla="*/ 54769 w 214313"/>
                  <a:gd name="connsiteY8" fmla="*/ 16669 h 64294"/>
                  <a:gd name="connsiteX9" fmla="*/ 47625 w 214313"/>
                  <a:gd name="connsiteY9" fmla="*/ 14288 h 64294"/>
                  <a:gd name="connsiteX10" fmla="*/ 28575 w 214313"/>
                  <a:gd name="connsiteY10" fmla="*/ 9525 h 64294"/>
                  <a:gd name="connsiteX11" fmla="*/ 7144 w 214313"/>
                  <a:gd name="connsiteY11" fmla="*/ 2382 h 64294"/>
                  <a:gd name="connsiteX12" fmla="*/ 0 w 214313"/>
                  <a:gd name="connsiteY12" fmla="*/ 0 h 64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4313" h="64294">
                    <a:moveTo>
                      <a:pt x="214313" y="64294"/>
                    </a:moveTo>
                    <a:cubicBezTo>
                      <a:pt x="200859" y="63071"/>
                      <a:pt x="192073" y="64289"/>
                      <a:pt x="180975" y="59532"/>
                    </a:cubicBezTo>
                    <a:cubicBezTo>
                      <a:pt x="170725" y="55139"/>
                      <a:pt x="167318" y="52014"/>
                      <a:pt x="157163" y="45244"/>
                    </a:cubicBezTo>
                    <a:cubicBezTo>
                      <a:pt x="154782" y="43657"/>
                      <a:pt x="152308" y="42199"/>
                      <a:pt x="150019" y="40482"/>
                    </a:cubicBezTo>
                    <a:cubicBezTo>
                      <a:pt x="138486" y="31832"/>
                      <a:pt x="144259" y="34593"/>
                      <a:pt x="133350" y="30957"/>
                    </a:cubicBezTo>
                    <a:cubicBezTo>
                      <a:pt x="130969" y="29369"/>
                      <a:pt x="128767" y="27474"/>
                      <a:pt x="126207" y="26194"/>
                    </a:cubicBezTo>
                    <a:cubicBezTo>
                      <a:pt x="123962" y="25071"/>
                      <a:pt x="121564" y="24021"/>
                      <a:pt x="119063" y="23813"/>
                    </a:cubicBezTo>
                    <a:cubicBezTo>
                      <a:pt x="102433" y="22427"/>
                      <a:pt x="85726" y="22226"/>
                      <a:pt x="69057" y="21432"/>
                    </a:cubicBezTo>
                    <a:lnTo>
                      <a:pt x="54769" y="16669"/>
                    </a:lnTo>
                    <a:cubicBezTo>
                      <a:pt x="52388" y="15875"/>
                      <a:pt x="50060" y="14897"/>
                      <a:pt x="47625" y="14288"/>
                    </a:cubicBezTo>
                    <a:cubicBezTo>
                      <a:pt x="41275" y="12700"/>
                      <a:pt x="34785" y="11595"/>
                      <a:pt x="28575" y="9525"/>
                    </a:cubicBezTo>
                    <a:lnTo>
                      <a:pt x="7144" y="2382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0" name="1276 Forma libre">
                <a:extLst>
                  <a:ext uri="{FF2B5EF4-FFF2-40B4-BE49-F238E27FC236}">
                    <a16:creationId xmlns:a16="http://schemas.microsoft.com/office/drawing/2014/main" id="{DFF7DEDA-75FE-4563-ADCD-669F0245F652}"/>
                  </a:ext>
                </a:extLst>
              </p:cNvPr>
              <p:cNvSpPr/>
              <p:nvPr/>
            </p:nvSpPr>
            <p:spPr>
              <a:xfrm>
                <a:off x="5494552" y="3491115"/>
                <a:ext cx="19152" cy="290342"/>
              </a:xfrm>
              <a:custGeom>
                <a:avLst/>
                <a:gdLst>
                  <a:gd name="connsiteX0" fmla="*/ 3175 w 19152"/>
                  <a:gd name="connsiteY0" fmla="*/ 290342 h 290342"/>
                  <a:gd name="connsiteX1" fmla="*/ 19050 w 19152"/>
                  <a:gd name="connsiteY1" fmla="*/ 166517 h 290342"/>
                  <a:gd name="connsiteX2" fmla="*/ 9525 w 19152"/>
                  <a:gd name="connsiteY2" fmla="*/ 20467 h 290342"/>
                  <a:gd name="connsiteX3" fmla="*/ 0 w 19152"/>
                  <a:gd name="connsiteY3" fmla="*/ 4592 h 290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52" h="290342">
                    <a:moveTo>
                      <a:pt x="3175" y="290342"/>
                    </a:moveTo>
                    <a:cubicBezTo>
                      <a:pt x="10583" y="250919"/>
                      <a:pt x="17992" y="211496"/>
                      <a:pt x="19050" y="166517"/>
                    </a:cubicBezTo>
                    <a:cubicBezTo>
                      <a:pt x="20108" y="121538"/>
                      <a:pt x="12700" y="47455"/>
                      <a:pt x="9525" y="20467"/>
                    </a:cubicBezTo>
                    <a:cubicBezTo>
                      <a:pt x="6350" y="-6521"/>
                      <a:pt x="3175" y="-965"/>
                      <a:pt x="0" y="4592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31" name="Freeform 78">
                <a:extLst>
                  <a:ext uri="{FF2B5EF4-FFF2-40B4-BE49-F238E27FC236}">
                    <a16:creationId xmlns:a16="http://schemas.microsoft.com/office/drawing/2014/main" id="{3BED232B-F763-4F9F-8949-62A5C21F9B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22540" y="4771335"/>
                <a:ext cx="1127749" cy="960799"/>
              </a:xfrm>
              <a:custGeom>
                <a:avLst/>
                <a:gdLst>
                  <a:gd name="T0" fmla="*/ 2147483647 w 627"/>
                  <a:gd name="T1" fmla="*/ 0 h 595"/>
                  <a:gd name="T2" fmla="*/ 2147483647 w 627"/>
                  <a:gd name="T3" fmla="*/ 0 h 595"/>
                  <a:gd name="T4" fmla="*/ 2147483647 w 627"/>
                  <a:gd name="T5" fmla="*/ 2147483647 h 595"/>
                  <a:gd name="T6" fmla="*/ 2147483647 w 627"/>
                  <a:gd name="T7" fmla="*/ 2147483647 h 595"/>
                  <a:gd name="T8" fmla="*/ 2147483647 w 627"/>
                  <a:gd name="T9" fmla="*/ 2147483647 h 595"/>
                  <a:gd name="T10" fmla="*/ 2147483647 w 627"/>
                  <a:gd name="T11" fmla="*/ 2147483647 h 595"/>
                  <a:gd name="T12" fmla="*/ 2147483647 w 627"/>
                  <a:gd name="T13" fmla="*/ 2147483647 h 595"/>
                  <a:gd name="T14" fmla="*/ 2147483647 w 627"/>
                  <a:gd name="T15" fmla="*/ 2147483647 h 595"/>
                  <a:gd name="T16" fmla="*/ 2147483647 w 627"/>
                  <a:gd name="T17" fmla="*/ 2147483647 h 595"/>
                  <a:gd name="T18" fmla="*/ 2147483647 w 627"/>
                  <a:gd name="T19" fmla="*/ 2147483647 h 595"/>
                  <a:gd name="T20" fmla="*/ 0 w 627"/>
                  <a:gd name="T21" fmla="*/ 2147483647 h 5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7"/>
                  <a:gd name="T34" fmla="*/ 0 h 595"/>
                  <a:gd name="T35" fmla="*/ 627 w 627"/>
                  <a:gd name="T36" fmla="*/ 595 h 5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7" h="595">
                    <a:moveTo>
                      <a:pt x="627" y="0"/>
                    </a:moveTo>
                    <a:lnTo>
                      <a:pt x="428" y="0"/>
                    </a:lnTo>
                    <a:lnTo>
                      <a:pt x="332" y="192"/>
                    </a:lnTo>
                    <a:lnTo>
                      <a:pt x="291" y="219"/>
                    </a:lnTo>
                    <a:lnTo>
                      <a:pt x="281" y="310"/>
                    </a:lnTo>
                    <a:lnTo>
                      <a:pt x="208" y="473"/>
                    </a:lnTo>
                    <a:lnTo>
                      <a:pt x="134" y="483"/>
                    </a:lnTo>
                    <a:lnTo>
                      <a:pt x="128" y="550"/>
                    </a:lnTo>
                    <a:lnTo>
                      <a:pt x="99" y="592"/>
                    </a:lnTo>
                    <a:lnTo>
                      <a:pt x="57" y="595"/>
                    </a:lnTo>
                    <a:lnTo>
                      <a:pt x="0" y="576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endParaRPr lang="es-MX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50" name="1123 Grupo">
              <a:extLst>
                <a:ext uri="{FF2B5EF4-FFF2-40B4-BE49-F238E27FC236}">
                  <a16:creationId xmlns:a16="http://schemas.microsoft.com/office/drawing/2014/main" id="{D1E46C79-AAD4-4586-9E1F-5AF2D05D5B28}"/>
                </a:ext>
              </a:extLst>
            </p:cNvPr>
            <p:cNvGrpSpPr/>
            <p:nvPr/>
          </p:nvGrpSpPr>
          <p:grpSpPr>
            <a:xfrm>
              <a:off x="3497397" y="2029458"/>
              <a:ext cx="4771215" cy="3349707"/>
              <a:chOff x="1832327" y="2070894"/>
              <a:chExt cx="5303700" cy="3723546"/>
            </a:xfrm>
          </p:grpSpPr>
          <p:sp>
            <p:nvSpPr>
              <p:cNvPr id="972" name="1306 Forma libre">
                <a:hlinkClick r:id="rId4" action="ppaction://hlinksldjump" tooltip="2015 / 297 km"/>
                <a:extLst>
                  <a:ext uri="{FF2B5EF4-FFF2-40B4-BE49-F238E27FC236}">
                    <a16:creationId xmlns:a16="http://schemas.microsoft.com/office/drawing/2014/main" id="{E67ADF74-31E8-4F7E-9ABC-28DFA8FF6F1A}"/>
                  </a:ext>
                </a:extLst>
              </p:cNvPr>
              <p:cNvSpPr/>
              <p:nvPr/>
            </p:nvSpPr>
            <p:spPr>
              <a:xfrm>
                <a:off x="1832327" y="2070894"/>
                <a:ext cx="479174" cy="762587"/>
              </a:xfrm>
              <a:custGeom>
                <a:avLst/>
                <a:gdLst>
                  <a:gd name="connsiteX0" fmla="*/ 0 w 388144"/>
                  <a:gd name="connsiteY0" fmla="*/ 0 h 545306"/>
                  <a:gd name="connsiteX1" fmla="*/ 11906 w 388144"/>
                  <a:gd name="connsiteY1" fmla="*/ 7143 h 545306"/>
                  <a:gd name="connsiteX2" fmla="*/ 19050 w 388144"/>
                  <a:gd name="connsiteY2" fmla="*/ 9525 h 545306"/>
                  <a:gd name="connsiteX3" fmla="*/ 33337 w 388144"/>
                  <a:gd name="connsiteY3" fmla="*/ 19050 h 545306"/>
                  <a:gd name="connsiteX4" fmla="*/ 40481 w 388144"/>
                  <a:gd name="connsiteY4" fmla="*/ 23812 h 545306"/>
                  <a:gd name="connsiteX5" fmla="*/ 47625 w 388144"/>
                  <a:gd name="connsiteY5" fmla="*/ 28575 h 545306"/>
                  <a:gd name="connsiteX6" fmla="*/ 50006 w 388144"/>
                  <a:gd name="connsiteY6" fmla="*/ 35718 h 545306"/>
                  <a:gd name="connsiteX7" fmla="*/ 57150 w 388144"/>
                  <a:gd name="connsiteY7" fmla="*/ 40481 h 545306"/>
                  <a:gd name="connsiteX8" fmla="*/ 69056 w 388144"/>
                  <a:gd name="connsiteY8" fmla="*/ 54768 h 545306"/>
                  <a:gd name="connsiteX9" fmla="*/ 80962 w 388144"/>
                  <a:gd name="connsiteY9" fmla="*/ 78581 h 545306"/>
                  <a:gd name="connsiteX10" fmla="*/ 85725 w 388144"/>
                  <a:gd name="connsiteY10" fmla="*/ 85725 h 545306"/>
                  <a:gd name="connsiteX11" fmla="*/ 92869 w 388144"/>
                  <a:gd name="connsiteY11" fmla="*/ 100012 h 545306"/>
                  <a:gd name="connsiteX12" fmla="*/ 95250 w 388144"/>
                  <a:gd name="connsiteY12" fmla="*/ 107156 h 545306"/>
                  <a:gd name="connsiteX13" fmla="*/ 100012 w 388144"/>
                  <a:gd name="connsiteY13" fmla="*/ 114300 h 545306"/>
                  <a:gd name="connsiteX14" fmla="*/ 102394 w 388144"/>
                  <a:gd name="connsiteY14" fmla="*/ 121443 h 545306"/>
                  <a:gd name="connsiteX15" fmla="*/ 107156 w 388144"/>
                  <a:gd name="connsiteY15" fmla="*/ 128587 h 545306"/>
                  <a:gd name="connsiteX16" fmla="*/ 111919 w 388144"/>
                  <a:gd name="connsiteY16" fmla="*/ 142875 h 545306"/>
                  <a:gd name="connsiteX17" fmla="*/ 114300 w 388144"/>
                  <a:gd name="connsiteY17" fmla="*/ 150018 h 545306"/>
                  <a:gd name="connsiteX18" fmla="*/ 121444 w 388144"/>
                  <a:gd name="connsiteY18" fmla="*/ 154781 h 545306"/>
                  <a:gd name="connsiteX19" fmla="*/ 130969 w 388144"/>
                  <a:gd name="connsiteY19" fmla="*/ 176212 h 545306"/>
                  <a:gd name="connsiteX20" fmla="*/ 138112 w 388144"/>
                  <a:gd name="connsiteY20" fmla="*/ 183356 h 545306"/>
                  <a:gd name="connsiteX21" fmla="*/ 147637 w 388144"/>
                  <a:gd name="connsiteY21" fmla="*/ 197643 h 545306"/>
                  <a:gd name="connsiteX22" fmla="*/ 161925 w 388144"/>
                  <a:gd name="connsiteY22" fmla="*/ 204787 h 545306"/>
                  <a:gd name="connsiteX23" fmla="*/ 176212 w 388144"/>
                  <a:gd name="connsiteY23" fmla="*/ 209550 h 545306"/>
                  <a:gd name="connsiteX24" fmla="*/ 180975 w 388144"/>
                  <a:gd name="connsiteY24" fmla="*/ 216693 h 545306"/>
                  <a:gd name="connsiteX25" fmla="*/ 195262 w 388144"/>
                  <a:gd name="connsiteY25" fmla="*/ 223837 h 545306"/>
                  <a:gd name="connsiteX26" fmla="*/ 207169 w 388144"/>
                  <a:gd name="connsiteY26" fmla="*/ 254793 h 545306"/>
                  <a:gd name="connsiteX27" fmla="*/ 214312 w 388144"/>
                  <a:gd name="connsiteY27" fmla="*/ 257175 h 545306"/>
                  <a:gd name="connsiteX28" fmla="*/ 221456 w 388144"/>
                  <a:gd name="connsiteY28" fmla="*/ 264318 h 545306"/>
                  <a:gd name="connsiteX29" fmla="*/ 223837 w 388144"/>
                  <a:gd name="connsiteY29" fmla="*/ 271462 h 545306"/>
                  <a:gd name="connsiteX30" fmla="*/ 228600 w 388144"/>
                  <a:gd name="connsiteY30" fmla="*/ 280987 h 545306"/>
                  <a:gd name="connsiteX31" fmla="*/ 233362 w 388144"/>
                  <a:gd name="connsiteY31" fmla="*/ 311943 h 545306"/>
                  <a:gd name="connsiteX32" fmla="*/ 235744 w 388144"/>
                  <a:gd name="connsiteY32" fmla="*/ 319087 h 545306"/>
                  <a:gd name="connsiteX33" fmla="*/ 238125 w 388144"/>
                  <a:gd name="connsiteY33" fmla="*/ 328612 h 545306"/>
                  <a:gd name="connsiteX34" fmla="*/ 240506 w 388144"/>
                  <a:gd name="connsiteY34" fmla="*/ 354806 h 545306"/>
                  <a:gd name="connsiteX35" fmla="*/ 250031 w 388144"/>
                  <a:gd name="connsiteY35" fmla="*/ 376237 h 545306"/>
                  <a:gd name="connsiteX36" fmla="*/ 257175 w 388144"/>
                  <a:gd name="connsiteY36" fmla="*/ 381000 h 545306"/>
                  <a:gd name="connsiteX37" fmla="*/ 266700 w 388144"/>
                  <a:gd name="connsiteY37" fmla="*/ 390525 h 545306"/>
                  <a:gd name="connsiteX38" fmla="*/ 271462 w 388144"/>
                  <a:gd name="connsiteY38" fmla="*/ 404812 h 545306"/>
                  <a:gd name="connsiteX39" fmla="*/ 273844 w 388144"/>
                  <a:gd name="connsiteY39" fmla="*/ 411956 h 545306"/>
                  <a:gd name="connsiteX40" fmla="*/ 285750 w 388144"/>
                  <a:gd name="connsiteY40" fmla="*/ 428625 h 545306"/>
                  <a:gd name="connsiteX41" fmla="*/ 288131 w 388144"/>
                  <a:gd name="connsiteY41" fmla="*/ 435768 h 545306"/>
                  <a:gd name="connsiteX42" fmla="*/ 295275 w 388144"/>
                  <a:gd name="connsiteY42" fmla="*/ 447675 h 545306"/>
                  <a:gd name="connsiteX43" fmla="*/ 300037 w 388144"/>
                  <a:gd name="connsiteY43" fmla="*/ 454818 h 545306"/>
                  <a:gd name="connsiteX44" fmla="*/ 302419 w 388144"/>
                  <a:gd name="connsiteY44" fmla="*/ 461962 h 545306"/>
                  <a:gd name="connsiteX45" fmla="*/ 314325 w 388144"/>
                  <a:gd name="connsiteY45" fmla="*/ 473868 h 545306"/>
                  <a:gd name="connsiteX46" fmla="*/ 328612 w 388144"/>
                  <a:gd name="connsiteY46" fmla="*/ 483393 h 545306"/>
                  <a:gd name="connsiteX47" fmla="*/ 340519 w 388144"/>
                  <a:gd name="connsiteY47" fmla="*/ 492918 h 545306"/>
                  <a:gd name="connsiteX48" fmla="*/ 361950 w 388144"/>
                  <a:gd name="connsiteY48" fmla="*/ 509587 h 545306"/>
                  <a:gd name="connsiteX49" fmla="*/ 366712 w 388144"/>
                  <a:gd name="connsiteY49" fmla="*/ 516731 h 545306"/>
                  <a:gd name="connsiteX50" fmla="*/ 373856 w 388144"/>
                  <a:gd name="connsiteY50" fmla="*/ 519112 h 545306"/>
                  <a:gd name="connsiteX51" fmla="*/ 376237 w 388144"/>
                  <a:gd name="connsiteY51" fmla="*/ 526256 h 545306"/>
                  <a:gd name="connsiteX52" fmla="*/ 383381 w 388144"/>
                  <a:gd name="connsiteY52" fmla="*/ 531018 h 545306"/>
                  <a:gd name="connsiteX53" fmla="*/ 388144 w 388144"/>
                  <a:gd name="connsiteY53" fmla="*/ 545306 h 54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88144" h="545306">
                    <a:moveTo>
                      <a:pt x="0" y="0"/>
                    </a:moveTo>
                    <a:cubicBezTo>
                      <a:pt x="3969" y="2381"/>
                      <a:pt x="7766" y="5073"/>
                      <a:pt x="11906" y="7143"/>
                    </a:cubicBezTo>
                    <a:cubicBezTo>
                      <a:pt x="14151" y="8266"/>
                      <a:pt x="16856" y="8306"/>
                      <a:pt x="19050" y="9525"/>
                    </a:cubicBezTo>
                    <a:cubicBezTo>
                      <a:pt x="24053" y="12305"/>
                      <a:pt x="28575" y="15875"/>
                      <a:pt x="33337" y="19050"/>
                    </a:cubicBezTo>
                    <a:lnTo>
                      <a:pt x="40481" y="23812"/>
                    </a:lnTo>
                    <a:lnTo>
                      <a:pt x="47625" y="28575"/>
                    </a:lnTo>
                    <a:cubicBezTo>
                      <a:pt x="48419" y="30956"/>
                      <a:pt x="48438" y="33758"/>
                      <a:pt x="50006" y="35718"/>
                    </a:cubicBezTo>
                    <a:cubicBezTo>
                      <a:pt x="51794" y="37953"/>
                      <a:pt x="54951" y="38649"/>
                      <a:pt x="57150" y="40481"/>
                    </a:cubicBezTo>
                    <a:cubicBezTo>
                      <a:pt x="64026" y="46211"/>
                      <a:pt x="64373" y="47744"/>
                      <a:pt x="69056" y="54768"/>
                    </a:cubicBezTo>
                    <a:cubicBezTo>
                      <a:pt x="72825" y="69846"/>
                      <a:pt x="69622" y="61571"/>
                      <a:pt x="80962" y="78581"/>
                    </a:cubicBezTo>
                    <a:lnTo>
                      <a:pt x="85725" y="85725"/>
                    </a:lnTo>
                    <a:cubicBezTo>
                      <a:pt x="91710" y="103681"/>
                      <a:pt x="83635" y="81545"/>
                      <a:pt x="92869" y="100012"/>
                    </a:cubicBezTo>
                    <a:cubicBezTo>
                      <a:pt x="93992" y="102257"/>
                      <a:pt x="94128" y="104911"/>
                      <a:pt x="95250" y="107156"/>
                    </a:cubicBezTo>
                    <a:cubicBezTo>
                      <a:pt x="96530" y="109716"/>
                      <a:pt x="98732" y="111740"/>
                      <a:pt x="100012" y="114300"/>
                    </a:cubicBezTo>
                    <a:cubicBezTo>
                      <a:pt x="101135" y="116545"/>
                      <a:pt x="101271" y="119198"/>
                      <a:pt x="102394" y="121443"/>
                    </a:cubicBezTo>
                    <a:cubicBezTo>
                      <a:pt x="103674" y="124003"/>
                      <a:pt x="105994" y="125972"/>
                      <a:pt x="107156" y="128587"/>
                    </a:cubicBezTo>
                    <a:cubicBezTo>
                      <a:pt x="109195" y="133175"/>
                      <a:pt x="110331" y="138112"/>
                      <a:pt x="111919" y="142875"/>
                    </a:cubicBezTo>
                    <a:cubicBezTo>
                      <a:pt x="112713" y="145256"/>
                      <a:pt x="112212" y="148626"/>
                      <a:pt x="114300" y="150018"/>
                    </a:cubicBezTo>
                    <a:lnTo>
                      <a:pt x="121444" y="154781"/>
                    </a:lnTo>
                    <a:cubicBezTo>
                      <a:pt x="124906" y="165168"/>
                      <a:pt x="124678" y="168663"/>
                      <a:pt x="130969" y="176212"/>
                    </a:cubicBezTo>
                    <a:cubicBezTo>
                      <a:pt x="133125" y="178799"/>
                      <a:pt x="136045" y="180698"/>
                      <a:pt x="138112" y="183356"/>
                    </a:cubicBezTo>
                    <a:cubicBezTo>
                      <a:pt x="141626" y="187874"/>
                      <a:pt x="142207" y="195833"/>
                      <a:pt x="147637" y="197643"/>
                    </a:cubicBezTo>
                    <a:cubicBezTo>
                      <a:pt x="173698" y="206332"/>
                      <a:pt x="134220" y="192474"/>
                      <a:pt x="161925" y="204787"/>
                    </a:cubicBezTo>
                    <a:cubicBezTo>
                      <a:pt x="166512" y="206826"/>
                      <a:pt x="176212" y="209550"/>
                      <a:pt x="176212" y="209550"/>
                    </a:cubicBezTo>
                    <a:cubicBezTo>
                      <a:pt x="177800" y="211931"/>
                      <a:pt x="178951" y="214669"/>
                      <a:pt x="180975" y="216693"/>
                    </a:cubicBezTo>
                    <a:cubicBezTo>
                      <a:pt x="185592" y="221310"/>
                      <a:pt x="189451" y="221900"/>
                      <a:pt x="195262" y="223837"/>
                    </a:cubicBezTo>
                    <a:cubicBezTo>
                      <a:pt x="196284" y="230992"/>
                      <a:pt x="196743" y="251316"/>
                      <a:pt x="207169" y="254793"/>
                    </a:cubicBezTo>
                    <a:lnTo>
                      <a:pt x="214312" y="257175"/>
                    </a:lnTo>
                    <a:cubicBezTo>
                      <a:pt x="216693" y="259556"/>
                      <a:pt x="219588" y="261516"/>
                      <a:pt x="221456" y="264318"/>
                    </a:cubicBezTo>
                    <a:cubicBezTo>
                      <a:pt x="222848" y="266407"/>
                      <a:pt x="222848" y="269155"/>
                      <a:pt x="223837" y="271462"/>
                    </a:cubicBezTo>
                    <a:cubicBezTo>
                      <a:pt x="225235" y="274725"/>
                      <a:pt x="227012" y="277812"/>
                      <a:pt x="228600" y="280987"/>
                    </a:cubicBezTo>
                    <a:cubicBezTo>
                      <a:pt x="234599" y="304985"/>
                      <a:pt x="226502" y="270787"/>
                      <a:pt x="233362" y="311943"/>
                    </a:cubicBezTo>
                    <a:cubicBezTo>
                      <a:pt x="233775" y="314419"/>
                      <a:pt x="235054" y="316673"/>
                      <a:pt x="235744" y="319087"/>
                    </a:cubicBezTo>
                    <a:cubicBezTo>
                      <a:pt x="236643" y="322234"/>
                      <a:pt x="237331" y="325437"/>
                      <a:pt x="238125" y="328612"/>
                    </a:cubicBezTo>
                    <a:cubicBezTo>
                      <a:pt x="238919" y="337343"/>
                      <a:pt x="238982" y="346172"/>
                      <a:pt x="240506" y="354806"/>
                    </a:cubicBezTo>
                    <a:cubicBezTo>
                      <a:pt x="241516" y="360529"/>
                      <a:pt x="245140" y="371346"/>
                      <a:pt x="250031" y="376237"/>
                    </a:cubicBezTo>
                    <a:cubicBezTo>
                      <a:pt x="252055" y="378261"/>
                      <a:pt x="255002" y="379137"/>
                      <a:pt x="257175" y="381000"/>
                    </a:cubicBezTo>
                    <a:cubicBezTo>
                      <a:pt x="260584" y="383922"/>
                      <a:pt x="263525" y="387350"/>
                      <a:pt x="266700" y="390525"/>
                    </a:cubicBezTo>
                    <a:lnTo>
                      <a:pt x="271462" y="404812"/>
                    </a:lnTo>
                    <a:cubicBezTo>
                      <a:pt x="272256" y="407193"/>
                      <a:pt x="272338" y="409948"/>
                      <a:pt x="273844" y="411956"/>
                    </a:cubicBezTo>
                    <a:cubicBezTo>
                      <a:pt x="282704" y="423771"/>
                      <a:pt x="278786" y="418179"/>
                      <a:pt x="285750" y="428625"/>
                    </a:cubicBezTo>
                    <a:cubicBezTo>
                      <a:pt x="286544" y="431006"/>
                      <a:pt x="287009" y="433523"/>
                      <a:pt x="288131" y="435768"/>
                    </a:cubicBezTo>
                    <a:cubicBezTo>
                      <a:pt x="290201" y="439908"/>
                      <a:pt x="292822" y="443750"/>
                      <a:pt x="295275" y="447675"/>
                    </a:cubicBezTo>
                    <a:cubicBezTo>
                      <a:pt x="296792" y="450102"/>
                      <a:pt x="298757" y="452259"/>
                      <a:pt x="300037" y="454818"/>
                    </a:cubicBezTo>
                    <a:cubicBezTo>
                      <a:pt x="301160" y="457063"/>
                      <a:pt x="301296" y="459717"/>
                      <a:pt x="302419" y="461962"/>
                    </a:cubicBezTo>
                    <a:cubicBezTo>
                      <a:pt x="307410" y="471943"/>
                      <a:pt x="306158" y="467063"/>
                      <a:pt x="314325" y="473868"/>
                    </a:cubicBezTo>
                    <a:cubicBezTo>
                      <a:pt x="326218" y="483778"/>
                      <a:pt x="316058" y="479208"/>
                      <a:pt x="328612" y="483393"/>
                    </a:cubicBezTo>
                    <a:cubicBezTo>
                      <a:pt x="341688" y="503005"/>
                      <a:pt x="324591" y="480529"/>
                      <a:pt x="340519" y="492918"/>
                    </a:cubicBezTo>
                    <a:cubicBezTo>
                      <a:pt x="364612" y="511658"/>
                      <a:pt x="345423" y="504079"/>
                      <a:pt x="361950" y="509587"/>
                    </a:cubicBezTo>
                    <a:cubicBezTo>
                      <a:pt x="363537" y="511968"/>
                      <a:pt x="364477" y="514943"/>
                      <a:pt x="366712" y="516731"/>
                    </a:cubicBezTo>
                    <a:cubicBezTo>
                      <a:pt x="368672" y="518299"/>
                      <a:pt x="372081" y="517337"/>
                      <a:pt x="373856" y="519112"/>
                    </a:cubicBezTo>
                    <a:cubicBezTo>
                      <a:pt x="375631" y="520887"/>
                      <a:pt x="374669" y="524296"/>
                      <a:pt x="376237" y="526256"/>
                    </a:cubicBezTo>
                    <a:cubicBezTo>
                      <a:pt x="378025" y="528491"/>
                      <a:pt x="381000" y="529431"/>
                      <a:pt x="383381" y="531018"/>
                    </a:cubicBezTo>
                    <a:lnTo>
                      <a:pt x="388144" y="545306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3" name="1307 Forma libre">
                <a:hlinkClick r:id="rId4" action="ppaction://hlinksldjump" tooltip="2015 / mmusd 140 / 75 km"/>
                <a:extLst>
                  <a:ext uri="{FF2B5EF4-FFF2-40B4-BE49-F238E27FC236}">
                    <a16:creationId xmlns:a16="http://schemas.microsoft.com/office/drawing/2014/main" id="{BD44C6B0-02D7-4FD6-972D-43C3BE64EEC1}"/>
                  </a:ext>
                </a:extLst>
              </p:cNvPr>
              <p:cNvSpPr/>
              <p:nvPr/>
            </p:nvSpPr>
            <p:spPr>
              <a:xfrm>
                <a:off x="6976483" y="5706301"/>
                <a:ext cx="159544" cy="88139"/>
              </a:xfrm>
              <a:custGeom>
                <a:avLst/>
                <a:gdLst>
                  <a:gd name="connsiteX0" fmla="*/ 0 w 159544"/>
                  <a:gd name="connsiteY0" fmla="*/ 61912 h 88139"/>
                  <a:gd name="connsiteX1" fmla="*/ 59532 w 159544"/>
                  <a:gd name="connsiteY1" fmla="*/ 88106 h 88139"/>
                  <a:gd name="connsiteX2" fmla="*/ 83344 w 159544"/>
                  <a:gd name="connsiteY2" fmla="*/ 57150 h 88139"/>
                  <a:gd name="connsiteX3" fmla="*/ 159544 w 159544"/>
                  <a:gd name="connsiteY3" fmla="*/ 0 h 8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544" h="88139">
                    <a:moveTo>
                      <a:pt x="0" y="61912"/>
                    </a:moveTo>
                    <a:cubicBezTo>
                      <a:pt x="22820" y="75406"/>
                      <a:pt x="45641" y="88900"/>
                      <a:pt x="59532" y="88106"/>
                    </a:cubicBezTo>
                    <a:cubicBezTo>
                      <a:pt x="73423" y="87312"/>
                      <a:pt x="66675" y="71834"/>
                      <a:pt x="83344" y="57150"/>
                    </a:cubicBezTo>
                    <a:cubicBezTo>
                      <a:pt x="100013" y="42466"/>
                      <a:pt x="129778" y="21233"/>
                      <a:pt x="159544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74" name="1308 Forma libre">
                <a:hlinkClick r:id="rId4" action="ppaction://hlinksldjump" tooltip="2015 / mmusd 212 / 160 km"/>
                <a:extLst>
                  <a:ext uri="{FF2B5EF4-FFF2-40B4-BE49-F238E27FC236}">
                    <a16:creationId xmlns:a16="http://schemas.microsoft.com/office/drawing/2014/main" id="{05B99595-C30D-47B1-A825-C12683391803}"/>
                  </a:ext>
                </a:extLst>
              </p:cNvPr>
              <p:cNvSpPr/>
              <p:nvPr/>
            </p:nvSpPr>
            <p:spPr>
              <a:xfrm>
                <a:off x="5314386" y="5208164"/>
                <a:ext cx="279758" cy="263825"/>
              </a:xfrm>
              <a:custGeom>
                <a:avLst/>
                <a:gdLst>
                  <a:gd name="connsiteX0" fmla="*/ 254000 w 254000"/>
                  <a:gd name="connsiteY0" fmla="*/ 0 h 234958"/>
                  <a:gd name="connsiteX1" fmla="*/ 238125 w 254000"/>
                  <a:gd name="connsiteY1" fmla="*/ 15875 h 234958"/>
                  <a:gd name="connsiteX2" fmla="*/ 225425 w 254000"/>
                  <a:gd name="connsiteY2" fmla="*/ 31750 h 234958"/>
                  <a:gd name="connsiteX3" fmla="*/ 206375 w 254000"/>
                  <a:gd name="connsiteY3" fmla="*/ 47625 h 234958"/>
                  <a:gd name="connsiteX4" fmla="*/ 203200 w 254000"/>
                  <a:gd name="connsiteY4" fmla="*/ 57150 h 234958"/>
                  <a:gd name="connsiteX5" fmla="*/ 174625 w 254000"/>
                  <a:gd name="connsiteY5" fmla="*/ 76200 h 234958"/>
                  <a:gd name="connsiteX6" fmla="*/ 165100 w 254000"/>
                  <a:gd name="connsiteY6" fmla="*/ 82550 h 234958"/>
                  <a:gd name="connsiteX7" fmla="*/ 146050 w 254000"/>
                  <a:gd name="connsiteY7" fmla="*/ 98425 h 234958"/>
                  <a:gd name="connsiteX8" fmla="*/ 136525 w 254000"/>
                  <a:gd name="connsiteY8" fmla="*/ 117475 h 234958"/>
                  <a:gd name="connsiteX9" fmla="*/ 133350 w 254000"/>
                  <a:gd name="connsiteY9" fmla="*/ 127000 h 234958"/>
                  <a:gd name="connsiteX10" fmla="*/ 127000 w 254000"/>
                  <a:gd name="connsiteY10" fmla="*/ 136525 h 234958"/>
                  <a:gd name="connsiteX11" fmla="*/ 120650 w 254000"/>
                  <a:gd name="connsiteY11" fmla="*/ 155575 h 234958"/>
                  <a:gd name="connsiteX12" fmla="*/ 98425 w 254000"/>
                  <a:gd name="connsiteY12" fmla="*/ 180975 h 234958"/>
                  <a:gd name="connsiteX13" fmla="*/ 82550 w 254000"/>
                  <a:gd name="connsiteY13" fmla="*/ 196850 h 234958"/>
                  <a:gd name="connsiteX14" fmla="*/ 73025 w 254000"/>
                  <a:gd name="connsiteY14" fmla="*/ 206375 h 234958"/>
                  <a:gd name="connsiteX15" fmla="*/ 53975 w 254000"/>
                  <a:gd name="connsiteY15" fmla="*/ 212725 h 234958"/>
                  <a:gd name="connsiteX16" fmla="*/ 31750 w 254000"/>
                  <a:gd name="connsiteY16" fmla="*/ 225425 h 234958"/>
                  <a:gd name="connsiteX17" fmla="*/ 12700 w 254000"/>
                  <a:gd name="connsiteY17" fmla="*/ 231775 h 234958"/>
                  <a:gd name="connsiteX18" fmla="*/ 0 w 254000"/>
                  <a:gd name="connsiteY18" fmla="*/ 234950 h 23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4000" h="234958">
                    <a:moveTo>
                      <a:pt x="254000" y="0"/>
                    </a:moveTo>
                    <a:cubicBezTo>
                      <a:pt x="248708" y="5292"/>
                      <a:pt x="242615" y="9888"/>
                      <a:pt x="238125" y="15875"/>
                    </a:cubicBezTo>
                    <a:cubicBezTo>
                      <a:pt x="222789" y="36323"/>
                      <a:pt x="250224" y="15217"/>
                      <a:pt x="225425" y="31750"/>
                    </a:cubicBezTo>
                    <a:cubicBezTo>
                      <a:pt x="203459" y="64699"/>
                      <a:pt x="238601" y="15399"/>
                      <a:pt x="206375" y="47625"/>
                    </a:cubicBezTo>
                    <a:cubicBezTo>
                      <a:pt x="204008" y="49992"/>
                      <a:pt x="205567" y="54783"/>
                      <a:pt x="203200" y="57150"/>
                    </a:cubicBezTo>
                    <a:lnTo>
                      <a:pt x="174625" y="76200"/>
                    </a:lnTo>
                    <a:cubicBezTo>
                      <a:pt x="171450" y="78317"/>
                      <a:pt x="167798" y="79852"/>
                      <a:pt x="165100" y="82550"/>
                    </a:cubicBezTo>
                    <a:cubicBezTo>
                      <a:pt x="152877" y="94773"/>
                      <a:pt x="159311" y="89584"/>
                      <a:pt x="146050" y="98425"/>
                    </a:cubicBezTo>
                    <a:cubicBezTo>
                      <a:pt x="138070" y="122366"/>
                      <a:pt x="148835" y="92856"/>
                      <a:pt x="136525" y="117475"/>
                    </a:cubicBezTo>
                    <a:cubicBezTo>
                      <a:pt x="135028" y="120468"/>
                      <a:pt x="134847" y="124007"/>
                      <a:pt x="133350" y="127000"/>
                    </a:cubicBezTo>
                    <a:cubicBezTo>
                      <a:pt x="131643" y="130413"/>
                      <a:pt x="128550" y="133038"/>
                      <a:pt x="127000" y="136525"/>
                    </a:cubicBezTo>
                    <a:cubicBezTo>
                      <a:pt x="124282" y="142642"/>
                      <a:pt x="124363" y="150006"/>
                      <a:pt x="120650" y="155575"/>
                    </a:cubicBezTo>
                    <a:cubicBezTo>
                      <a:pt x="105833" y="177800"/>
                      <a:pt x="114300" y="170392"/>
                      <a:pt x="98425" y="180975"/>
                    </a:cubicBezTo>
                    <a:cubicBezTo>
                      <a:pt x="86783" y="198438"/>
                      <a:pt x="98425" y="183621"/>
                      <a:pt x="82550" y="196850"/>
                    </a:cubicBezTo>
                    <a:cubicBezTo>
                      <a:pt x="79101" y="199725"/>
                      <a:pt x="76950" y="204194"/>
                      <a:pt x="73025" y="206375"/>
                    </a:cubicBezTo>
                    <a:cubicBezTo>
                      <a:pt x="67174" y="209626"/>
                      <a:pt x="53975" y="212725"/>
                      <a:pt x="53975" y="212725"/>
                    </a:cubicBezTo>
                    <a:cubicBezTo>
                      <a:pt x="45383" y="218453"/>
                      <a:pt x="41821" y="221397"/>
                      <a:pt x="31750" y="225425"/>
                    </a:cubicBezTo>
                    <a:cubicBezTo>
                      <a:pt x="25535" y="227911"/>
                      <a:pt x="19050" y="229658"/>
                      <a:pt x="12700" y="231775"/>
                    </a:cubicBezTo>
                    <a:cubicBezTo>
                      <a:pt x="2171" y="235285"/>
                      <a:pt x="6522" y="234950"/>
                      <a:pt x="0" y="23495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51" name="1124 Grupo">
              <a:extLst>
                <a:ext uri="{FF2B5EF4-FFF2-40B4-BE49-F238E27FC236}">
                  <a16:creationId xmlns:a16="http://schemas.microsoft.com/office/drawing/2014/main" id="{E902FB15-7A9F-4388-BF5A-97A8D77A6ADC}"/>
                </a:ext>
              </a:extLst>
            </p:cNvPr>
            <p:cNvGrpSpPr/>
            <p:nvPr/>
          </p:nvGrpSpPr>
          <p:grpSpPr>
            <a:xfrm>
              <a:off x="6177469" y="3444751"/>
              <a:ext cx="400968" cy="1229486"/>
              <a:chOff x="4811504" y="3644138"/>
              <a:chExt cx="445717" cy="1366701"/>
            </a:xfrm>
          </p:grpSpPr>
          <p:sp>
            <p:nvSpPr>
              <p:cNvPr id="970" name="1304 Forma libre">
                <a:hlinkClick r:id="rId4" action="ppaction://hlinksldjump" tooltip="2016 / mmusd 1,563 / 447 km"/>
                <a:extLst>
                  <a:ext uri="{FF2B5EF4-FFF2-40B4-BE49-F238E27FC236}">
                    <a16:creationId xmlns:a16="http://schemas.microsoft.com/office/drawing/2014/main" id="{3429EE25-D0CE-406A-887C-C8CF287F6BA1}"/>
                  </a:ext>
                </a:extLst>
              </p:cNvPr>
              <p:cNvSpPr/>
              <p:nvPr/>
            </p:nvSpPr>
            <p:spPr>
              <a:xfrm>
                <a:off x="4811504" y="3644138"/>
                <a:ext cx="445717" cy="987145"/>
              </a:xfrm>
              <a:custGeom>
                <a:avLst/>
                <a:gdLst>
                  <a:gd name="connsiteX0" fmla="*/ 402431 w 402431"/>
                  <a:gd name="connsiteY0" fmla="*/ 0 h 862013"/>
                  <a:gd name="connsiteX1" fmla="*/ 400050 w 402431"/>
                  <a:gd name="connsiteY1" fmla="*/ 126207 h 862013"/>
                  <a:gd name="connsiteX2" fmla="*/ 397668 w 402431"/>
                  <a:gd name="connsiteY2" fmla="*/ 133350 h 862013"/>
                  <a:gd name="connsiteX3" fmla="*/ 378618 w 402431"/>
                  <a:gd name="connsiteY3" fmla="*/ 150019 h 862013"/>
                  <a:gd name="connsiteX4" fmla="*/ 371475 w 402431"/>
                  <a:gd name="connsiteY4" fmla="*/ 154782 h 862013"/>
                  <a:gd name="connsiteX5" fmla="*/ 364331 w 402431"/>
                  <a:gd name="connsiteY5" fmla="*/ 159544 h 862013"/>
                  <a:gd name="connsiteX6" fmla="*/ 357187 w 402431"/>
                  <a:gd name="connsiteY6" fmla="*/ 164307 h 862013"/>
                  <a:gd name="connsiteX7" fmla="*/ 342900 w 402431"/>
                  <a:gd name="connsiteY7" fmla="*/ 169069 h 862013"/>
                  <a:gd name="connsiteX8" fmla="*/ 335756 w 402431"/>
                  <a:gd name="connsiteY8" fmla="*/ 171450 h 862013"/>
                  <a:gd name="connsiteX9" fmla="*/ 326231 w 402431"/>
                  <a:gd name="connsiteY9" fmla="*/ 173832 h 862013"/>
                  <a:gd name="connsiteX10" fmla="*/ 311943 w 402431"/>
                  <a:gd name="connsiteY10" fmla="*/ 178594 h 862013"/>
                  <a:gd name="connsiteX11" fmla="*/ 304800 w 402431"/>
                  <a:gd name="connsiteY11" fmla="*/ 180975 h 862013"/>
                  <a:gd name="connsiteX12" fmla="*/ 285750 w 402431"/>
                  <a:gd name="connsiteY12" fmla="*/ 183357 h 862013"/>
                  <a:gd name="connsiteX13" fmla="*/ 273843 w 402431"/>
                  <a:gd name="connsiteY13" fmla="*/ 185738 h 862013"/>
                  <a:gd name="connsiteX14" fmla="*/ 254793 w 402431"/>
                  <a:gd name="connsiteY14" fmla="*/ 188119 h 862013"/>
                  <a:gd name="connsiteX15" fmla="*/ 238125 w 402431"/>
                  <a:gd name="connsiteY15" fmla="*/ 190500 h 862013"/>
                  <a:gd name="connsiteX16" fmla="*/ 216693 w 402431"/>
                  <a:gd name="connsiteY16" fmla="*/ 197644 h 862013"/>
                  <a:gd name="connsiteX17" fmla="*/ 209550 w 402431"/>
                  <a:gd name="connsiteY17" fmla="*/ 200025 h 862013"/>
                  <a:gd name="connsiteX18" fmla="*/ 195262 w 402431"/>
                  <a:gd name="connsiteY18" fmla="*/ 211932 h 862013"/>
                  <a:gd name="connsiteX19" fmla="*/ 188118 w 402431"/>
                  <a:gd name="connsiteY19" fmla="*/ 216694 h 862013"/>
                  <a:gd name="connsiteX20" fmla="*/ 178593 w 402431"/>
                  <a:gd name="connsiteY20" fmla="*/ 230982 h 862013"/>
                  <a:gd name="connsiteX21" fmla="*/ 173831 w 402431"/>
                  <a:gd name="connsiteY21" fmla="*/ 238125 h 862013"/>
                  <a:gd name="connsiteX22" fmla="*/ 166687 w 402431"/>
                  <a:gd name="connsiteY22" fmla="*/ 259557 h 862013"/>
                  <a:gd name="connsiteX23" fmla="*/ 164306 w 402431"/>
                  <a:gd name="connsiteY23" fmla="*/ 266700 h 862013"/>
                  <a:gd name="connsiteX24" fmla="*/ 161925 w 402431"/>
                  <a:gd name="connsiteY24" fmla="*/ 273844 h 862013"/>
                  <a:gd name="connsiteX25" fmla="*/ 157162 w 402431"/>
                  <a:gd name="connsiteY25" fmla="*/ 283369 h 862013"/>
                  <a:gd name="connsiteX26" fmla="*/ 145256 w 402431"/>
                  <a:gd name="connsiteY26" fmla="*/ 300038 h 862013"/>
                  <a:gd name="connsiteX27" fmla="*/ 140493 w 402431"/>
                  <a:gd name="connsiteY27" fmla="*/ 307182 h 862013"/>
                  <a:gd name="connsiteX28" fmla="*/ 133350 w 402431"/>
                  <a:gd name="connsiteY28" fmla="*/ 314325 h 862013"/>
                  <a:gd name="connsiteX29" fmla="*/ 123825 w 402431"/>
                  <a:gd name="connsiteY29" fmla="*/ 328613 h 862013"/>
                  <a:gd name="connsiteX30" fmla="*/ 114300 w 402431"/>
                  <a:gd name="connsiteY30" fmla="*/ 342900 h 862013"/>
                  <a:gd name="connsiteX31" fmla="*/ 109537 w 402431"/>
                  <a:gd name="connsiteY31" fmla="*/ 350044 h 862013"/>
                  <a:gd name="connsiteX32" fmla="*/ 102393 w 402431"/>
                  <a:gd name="connsiteY32" fmla="*/ 357188 h 862013"/>
                  <a:gd name="connsiteX33" fmla="*/ 90487 w 402431"/>
                  <a:gd name="connsiteY33" fmla="*/ 378619 h 862013"/>
                  <a:gd name="connsiteX34" fmla="*/ 85725 w 402431"/>
                  <a:gd name="connsiteY34" fmla="*/ 385763 h 862013"/>
                  <a:gd name="connsiteX35" fmla="*/ 73818 w 402431"/>
                  <a:gd name="connsiteY35" fmla="*/ 407194 h 862013"/>
                  <a:gd name="connsiteX36" fmla="*/ 69056 w 402431"/>
                  <a:gd name="connsiteY36" fmla="*/ 414338 h 862013"/>
                  <a:gd name="connsiteX37" fmla="*/ 61912 w 402431"/>
                  <a:gd name="connsiteY37" fmla="*/ 419100 h 862013"/>
                  <a:gd name="connsiteX38" fmla="*/ 52387 w 402431"/>
                  <a:gd name="connsiteY38" fmla="*/ 431007 h 862013"/>
                  <a:gd name="connsiteX39" fmla="*/ 38100 w 402431"/>
                  <a:gd name="connsiteY39" fmla="*/ 445294 h 862013"/>
                  <a:gd name="connsiteX40" fmla="*/ 33337 w 402431"/>
                  <a:gd name="connsiteY40" fmla="*/ 495300 h 862013"/>
                  <a:gd name="connsiteX41" fmla="*/ 30956 w 402431"/>
                  <a:gd name="connsiteY41" fmla="*/ 502444 h 862013"/>
                  <a:gd name="connsiteX42" fmla="*/ 26193 w 402431"/>
                  <a:gd name="connsiteY42" fmla="*/ 523875 h 862013"/>
                  <a:gd name="connsiteX43" fmla="*/ 23812 w 402431"/>
                  <a:gd name="connsiteY43" fmla="*/ 531019 h 862013"/>
                  <a:gd name="connsiteX44" fmla="*/ 19050 w 402431"/>
                  <a:gd name="connsiteY44" fmla="*/ 538163 h 862013"/>
                  <a:gd name="connsiteX45" fmla="*/ 14287 w 402431"/>
                  <a:gd name="connsiteY45" fmla="*/ 552450 h 862013"/>
                  <a:gd name="connsiteX46" fmla="*/ 9525 w 402431"/>
                  <a:gd name="connsiteY46" fmla="*/ 573882 h 862013"/>
                  <a:gd name="connsiteX47" fmla="*/ 7143 w 402431"/>
                  <a:gd name="connsiteY47" fmla="*/ 635794 h 862013"/>
                  <a:gd name="connsiteX48" fmla="*/ 2381 w 402431"/>
                  <a:gd name="connsiteY48" fmla="*/ 745332 h 862013"/>
                  <a:gd name="connsiteX49" fmla="*/ 0 w 402431"/>
                  <a:gd name="connsiteY49" fmla="*/ 757238 h 862013"/>
                  <a:gd name="connsiteX50" fmla="*/ 4762 w 402431"/>
                  <a:gd name="connsiteY50" fmla="*/ 833438 h 862013"/>
                  <a:gd name="connsiteX51" fmla="*/ 7143 w 402431"/>
                  <a:gd name="connsiteY51" fmla="*/ 852488 h 862013"/>
                  <a:gd name="connsiteX52" fmla="*/ 9525 w 402431"/>
                  <a:gd name="connsiteY52" fmla="*/ 862013 h 862013"/>
                  <a:gd name="connsiteX0" fmla="*/ 402431 w 402431"/>
                  <a:gd name="connsiteY0" fmla="*/ 0 h 1074569"/>
                  <a:gd name="connsiteX1" fmla="*/ 400050 w 402431"/>
                  <a:gd name="connsiteY1" fmla="*/ 126207 h 1074569"/>
                  <a:gd name="connsiteX2" fmla="*/ 397668 w 402431"/>
                  <a:gd name="connsiteY2" fmla="*/ 133350 h 1074569"/>
                  <a:gd name="connsiteX3" fmla="*/ 378618 w 402431"/>
                  <a:gd name="connsiteY3" fmla="*/ 150019 h 1074569"/>
                  <a:gd name="connsiteX4" fmla="*/ 371475 w 402431"/>
                  <a:gd name="connsiteY4" fmla="*/ 154782 h 1074569"/>
                  <a:gd name="connsiteX5" fmla="*/ 364331 w 402431"/>
                  <a:gd name="connsiteY5" fmla="*/ 159544 h 1074569"/>
                  <a:gd name="connsiteX6" fmla="*/ 357187 w 402431"/>
                  <a:gd name="connsiteY6" fmla="*/ 164307 h 1074569"/>
                  <a:gd name="connsiteX7" fmla="*/ 342900 w 402431"/>
                  <a:gd name="connsiteY7" fmla="*/ 169069 h 1074569"/>
                  <a:gd name="connsiteX8" fmla="*/ 335756 w 402431"/>
                  <a:gd name="connsiteY8" fmla="*/ 171450 h 1074569"/>
                  <a:gd name="connsiteX9" fmla="*/ 326231 w 402431"/>
                  <a:gd name="connsiteY9" fmla="*/ 173832 h 1074569"/>
                  <a:gd name="connsiteX10" fmla="*/ 311943 w 402431"/>
                  <a:gd name="connsiteY10" fmla="*/ 178594 h 1074569"/>
                  <a:gd name="connsiteX11" fmla="*/ 304800 w 402431"/>
                  <a:gd name="connsiteY11" fmla="*/ 180975 h 1074569"/>
                  <a:gd name="connsiteX12" fmla="*/ 285750 w 402431"/>
                  <a:gd name="connsiteY12" fmla="*/ 183357 h 1074569"/>
                  <a:gd name="connsiteX13" fmla="*/ 273843 w 402431"/>
                  <a:gd name="connsiteY13" fmla="*/ 185738 h 1074569"/>
                  <a:gd name="connsiteX14" fmla="*/ 254793 w 402431"/>
                  <a:gd name="connsiteY14" fmla="*/ 188119 h 1074569"/>
                  <a:gd name="connsiteX15" fmla="*/ 238125 w 402431"/>
                  <a:gd name="connsiteY15" fmla="*/ 190500 h 1074569"/>
                  <a:gd name="connsiteX16" fmla="*/ 216693 w 402431"/>
                  <a:gd name="connsiteY16" fmla="*/ 197644 h 1074569"/>
                  <a:gd name="connsiteX17" fmla="*/ 209550 w 402431"/>
                  <a:gd name="connsiteY17" fmla="*/ 200025 h 1074569"/>
                  <a:gd name="connsiteX18" fmla="*/ 195262 w 402431"/>
                  <a:gd name="connsiteY18" fmla="*/ 211932 h 1074569"/>
                  <a:gd name="connsiteX19" fmla="*/ 188118 w 402431"/>
                  <a:gd name="connsiteY19" fmla="*/ 216694 h 1074569"/>
                  <a:gd name="connsiteX20" fmla="*/ 178593 w 402431"/>
                  <a:gd name="connsiteY20" fmla="*/ 230982 h 1074569"/>
                  <a:gd name="connsiteX21" fmla="*/ 173831 w 402431"/>
                  <a:gd name="connsiteY21" fmla="*/ 238125 h 1074569"/>
                  <a:gd name="connsiteX22" fmla="*/ 166687 w 402431"/>
                  <a:gd name="connsiteY22" fmla="*/ 259557 h 1074569"/>
                  <a:gd name="connsiteX23" fmla="*/ 164306 w 402431"/>
                  <a:gd name="connsiteY23" fmla="*/ 266700 h 1074569"/>
                  <a:gd name="connsiteX24" fmla="*/ 161925 w 402431"/>
                  <a:gd name="connsiteY24" fmla="*/ 273844 h 1074569"/>
                  <a:gd name="connsiteX25" fmla="*/ 157162 w 402431"/>
                  <a:gd name="connsiteY25" fmla="*/ 283369 h 1074569"/>
                  <a:gd name="connsiteX26" fmla="*/ 145256 w 402431"/>
                  <a:gd name="connsiteY26" fmla="*/ 300038 h 1074569"/>
                  <a:gd name="connsiteX27" fmla="*/ 140493 w 402431"/>
                  <a:gd name="connsiteY27" fmla="*/ 307182 h 1074569"/>
                  <a:gd name="connsiteX28" fmla="*/ 133350 w 402431"/>
                  <a:gd name="connsiteY28" fmla="*/ 314325 h 1074569"/>
                  <a:gd name="connsiteX29" fmla="*/ 123825 w 402431"/>
                  <a:gd name="connsiteY29" fmla="*/ 328613 h 1074569"/>
                  <a:gd name="connsiteX30" fmla="*/ 114300 w 402431"/>
                  <a:gd name="connsiteY30" fmla="*/ 342900 h 1074569"/>
                  <a:gd name="connsiteX31" fmla="*/ 109537 w 402431"/>
                  <a:gd name="connsiteY31" fmla="*/ 350044 h 1074569"/>
                  <a:gd name="connsiteX32" fmla="*/ 102393 w 402431"/>
                  <a:gd name="connsiteY32" fmla="*/ 357188 h 1074569"/>
                  <a:gd name="connsiteX33" fmla="*/ 90487 w 402431"/>
                  <a:gd name="connsiteY33" fmla="*/ 378619 h 1074569"/>
                  <a:gd name="connsiteX34" fmla="*/ 85725 w 402431"/>
                  <a:gd name="connsiteY34" fmla="*/ 385763 h 1074569"/>
                  <a:gd name="connsiteX35" fmla="*/ 73818 w 402431"/>
                  <a:gd name="connsiteY35" fmla="*/ 407194 h 1074569"/>
                  <a:gd name="connsiteX36" fmla="*/ 69056 w 402431"/>
                  <a:gd name="connsiteY36" fmla="*/ 414338 h 1074569"/>
                  <a:gd name="connsiteX37" fmla="*/ 61912 w 402431"/>
                  <a:gd name="connsiteY37" fmla="*/ 419100 h 1074569"/>
                  <a:gd name="connsiteX38" fmla="*/ 52387 w 402431"/>
                  <a:gd name="connsiteY38" fmla="*/ 431007 h 1074569"/>
                  <a:gd name="connsiteX39" fmla="*/ 38100 w 402431"/>
                  <a:gd name="connsiteY39" fmla="*/ 445294 h 1074569"/>
                  <a:gd name="connsiteX40" fmla="*/ 33337 w 402431"/>
                  <a:gd name="connsiteY40" fmla="*/ 495300 h 1074569"/>
                  <a:gd name="connsiteX41" fmla="*/ 30956 w 402431"/>
                  <a:gd name="connsiteY41" fmla="*/ 502444 h 1074569"/>
                  <a:gd name="connsiteX42" fmla="*/ 26193 w 402431"/>
                  <a:gd name="connsiteY42" fmla="*/ 523875 h 1074569"/>
                  <a:gd name="connsiteX43" fmla="*/ 23812 w 402431"/>
                  <a:gd name="connsiteY43" fmla="*/ 531019 h 1074569"/>
                  <a:gd name="connsiteX44" fmla="*/ 19050 w 402431"/>
                  <a:gd name="connsiteY44" fmla="*/ 538163 h 1074569"/>
                  <a:gd name="connsiteX45" fmla="*/ 14287 w 402431"/>
                  <a:gd name="connsiteY45" fmla="*/ 552450 h 1074569"/>
                  <a:gd name="connsiteX46" fmla="*/ 9525 w 402431"/>
                  <a:gd name="connsiteY46" fmla="*/ 573882 h 1074569"/>
                  <a:gd name="connsiteX47" fmla="*/ 7143 w 402431"/>
                  <a:gd name="connsiteY47" fmla="*/ 635794 h 1074569"/>
                  <a:gd name="connsiteX48" fmla="*/ 2381 w 402431"/>
                  <a:gd name="connsiteY48" fmla="*/ 745332 h 1074569"/>
                  <a:gd name="connsiteX49" fmla="*/ 0 w 402431"/>
                  <a:gd name="connsiteY49" fmla="*/ 757238 h 1074569"/>
                  <a:gd name="connsiteX50" fmla="*/ 4762 w 402431"/>
                  <a:gd name="connsiteY50" fmla="*/ 833438 h 1074569"/>
                  <a:gd name="connsiteX51" fmla="*/ 7143 w 402431"/>
                  <a:gd name="connsiteY51" fmla="*/ 852488 h 1074569"/>
                  <a:gd name="connsiteX52" fmla="*/ 18125 w 402431"/>
                  <a:gd name="connsiteY52" fmla="*/ 1074569 h 1074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02431" h="1074569">
                    <a:moveTo>
                      <a:pt x="402431" y="0"/>
                    </a:moveTo>
                    <a:cubicBezTo>
                      <a:pt x="401637" y="42069"/>
                      <a:pt x="401552" y="84157"/>
                      <a:pt x="400050" y="126207"/>
                    </a:cubicBezTo>
                    <a:cubicBezTo>
                      <a:pt x="399960" y="128715"/>
                      <a:pt x="398791" y="131105"/>
                      <a:pt x="397668" y="133350"/>
                    </a:cubicBezTo>
                    <a:cubicBezTo>
                      <a:pt x="392705" y="143274"/>
                      <a:pt x="389339" y="142872"/>
                      <a:pt x="378618" y="150019"/>
                    </a:cubicBezTo>
                    <a:lnTo>
                      <a:pt x="371475" y="154782"/>
                    </a:lnTo>
                    <a:lnTo>
                      <a:pt x="364331" y="159544"/>
                    </a:lnTo>
                    <a:cubicBezTo>
                      <a:pt x="361950" y="161132"/>
                      <a:pt x="359902" y="163402"/>
                      <a:pt x="357187" y="164307"/>
                    </a:cubicBezTo>
                    <a:lnTo>
                      <a:pt x="342900" y="169069"/>
                    </a:lnTo>
                    <a:cubicBezTo>
                      <a:pt x="340519" y="169863"/>
                      <a:pt x="338191" y="170841"/>
                      <a:pt x="335756" y="171450"/>
                    </a:cubicBezTo>
                    <a:cubicBezTo>
                      <a:pt x="332581" y="172244"/>
                      <a:pt x="329366" y="172892"/>
                      <a:pt x="326231" y="173832"/>
                    </a:cubicBezTo>
                    <a:cubicBezTo>
                      <a:pt x="321423" y="175275"/>
                      <a:pt x="316706" y="177007"/>
                      <a:pt x="311943" y="178594"/>
                    </a:cubicBezTo>
                    <a:cubicBezTo>
                      <a:pt x="309562" y="179388"/>
                      <a:pt x="307290" y="180664"/>
                      <a:pt x="304800" y="180975"/>
                    </a:cubicBezTo>
                    <a:cubicBezTo>
                      <a:pt x="298450" y="181769"/>
                      <a:pt x="292075" y="182384"/>
                      <a:pt x="285750" y="183357"/>
                    </a:cubicBezTo>
                    <a:cubicBezTo>
                      <a:pt x="281749" y="183973"/>
                      <a:pt x="277844" y="185123"/>
                      <a:pt x="273843" y="185738"/>
                    </a:cubicBezTo>
                    <a:cubicBezTo>
                      <a:pt x="267518" y="186711"/>
                      <a:pt x="261136" y="187273"/>
                      <a:pt x="254793" y="188119"/>
                    </a:cubicBezTo>
                    <a:lnTo>
                      <a:pt x="238125" y="190500"/>
                    </a:lnTo>
                    <a:lnTo>
                      <a:pt x="216693" y="197644"/>
                    </a:lnTo>
                    <a:lnTo>
                      <a:pt x="209550" y="200025"/>
                    </a:lnTo>
                    <a:cubicBezTo>
                      <a:pt x="191806" y="211855"/>
                      <a:pt x="213605" y="196647"/>
                      <a:pt x="195262" y="211932"/>
                    </a:cubicBezTo>
                    <a:cubicBezTo>
                      <a:pt x="193063" y="213764"/>
                      <a:pt x="190499" y="215107"/>
                      <a:pt x="188118" y="216694"/>
                    </a:cubicBezTo>
                    <a:lnTo>
                      <a:pt x="178593" y="230982"/>
                    </a:lnTo>
                    <a:lnTo>
                      <a:pt x="173831" y="238125"/>
                    </a:lnTo>
                    <a:lnTo>
                      <a:pt x="166687" y="259557"/>
                    </a:lnTo>
                    <a:lnTo>
                      <a:pt x="164306" y="266700"/>
                    </a:lnTo>
                    <a:cubicBezTo>
                      <a:pt x="163512" y="269081"/>
                      <a:pt x="163048" y="271599"/>
                      <a:pt x="161925" y="273844"/>
                    </a:cubicBezTo>
                    <a:cubicBezTo>
                      <a:pt x="160337" y="277019"/>
                      <a:pt x="158923" y="280287"/>
                      <a:pt x="157162" y="283369"/>
                    </a:cubicBezTo>
                    <a:cubicBezTo>
                      <a:pt x="153951" y="288988"/>
                      <a:pt x="148913" y="294918"/>
                      <a:pt x="145256" y="300038"/>
                    </a:cubicBezTo>
                    <a:cubicBezTo>
                      <a:pt x="143592" y="302367"/>
                      <a:pt x="142325" y="304983"/>
                      <a:pt x="140493" y="307182"/>
                    </a:cubicBezTo>
                    <a:cubicBezTo>
                      <a:pt x="138337" y="309769"/>
                      <a:pt x="135417" y="311667"/>
                      <a:pt x="133350" y="314325"/>
                    </a:cubicBezTo>
                    <a:cubicBezTo>
                      <a:pt x="129836" y="318843"/>
                      <a:pt x="127000" y="323850"/>
                      <a:pt x="123825" y="328613"/>
                    </a:cubicBezTo>
                    <a:lnTo>
                      <a:pt x="114300" y="342900"/>
                    </a:lnTo>
                    <a:cubicBezTo>
                      <a:pt x="112712" y="345281"/>
                      <a:pt x="111561" y="348020"/>
                      <a:pt x="109537" y="350044"/>
                    </a:cubicBezTo>
                    <a:lnTo>
                      <a:pt x="102393" y="357188"/>
                    </a:lnTo>
                    <a:cubicBezTo>
                      <a:pt x="98202" y="369763"/>
                      <a:pt x="101405" y="362242"/>
                      <a:pt x="90487" y="378619"/>
                    </a:cubicBezTo>
                    <a:cubicBezTo>
                      <a:pt x="88900" y="381000"/>
                      <a:pt x="86630" y="383048"/>
                      <a:pt x="85725" y="385763"/>
                    </a:cubicBezTo>
                    <a:cubicBezTo>
                      <a:pt x="81532" y="398338"/>
                      <a:pt x="84736" y="390816"/>
                      <a:pt x="73818" y="407194"/>
                    </a:cubicBezTo>
                    <a:cubicBezTo>
                      <a:pt x="72231" y="409575"/>
                      <a:pt x="71437" y="412751"/>
                      <a:pt x="69056" y="414338"/>
                    </a:cubicBezTo>
                    <a:lnTo>
                      <a:pt x="61912" y="419100"/>
                    </a:lnTo>
                    <a:cubicBezTo>
                      <a:pt x="57774" y="431516"/>
                      <a:pt x="62591" y="421937"/>
                      <a:pt x="52387" y="431007"/>
                    </a:cubicBezTo>
                    <a:cubicBezTo>
                      <a:pt x="47353" y="435481"/>
                      <a:pt x="38100" y="445294"/>
                      <a:pt x="38100" y="445294"/>
                    </a:cubicBezTo>
                    <a:cubicBezTo>
                      <a:pt x="31712" y="470838"/>
                      <a:pt x="38911" y="439551"/>
                      <a:pt x="33337" y="495300"/>
                    </a:cubicBezTo>
                    <a:cubicBezTo>
                      <a:pt x="33087" y="497798"/>
                      <a:pt x="31565" y="500009"/>
                      <a:pt x="30956" y="502444"/>
                    </a:cubicBezTo>
                    <a:cubicBezTo>
                      <a:pt x="26042" y="522100"/>
                      <a:pt x="31086" y="506752"/>
                      <a:pt x="26193" y="523875"/>
                    </a:cubicBezTo>
                    <a:cubicBezTo>
                      <a:pt x="25503" y="526289"/>
                      <a:pt x="24934" y="528774"/>
                      <a:pt x="23812" y="531019"/>
                    </a:cubicBezTo>
                    <a:cubicBezTo>
                      <a:pt x="22532" y="533579"/>
                      <a:pt x="20212" y="535548"/>
                      <a:pt x="19050" y="538163"/>
                    </a:cubicBezTo>
                    <a:cubicBezTo>
                      <a:pt x="17011" y="542750"/>
                      <a:pt x="15875" y="547688"/>
                      <a:pt x="14287" y="552450"/>
                    </a:cubicBezTo>
                    <a:cubicBezTo>
                      <a:pt x="10380" y="564170"/>
                      <a:pt x="12317" y="557126"/>
                      <a:pt x="9525" y="573882"/>
                    </a:cubicBezTo>
                    <a:cubicBezTo>
                      <a:pt x="8731" y="594519"/>
                      <a:pt x="7798" y="615152"/>
                      <a:pt x="7143" y="635794"/>
                    </a:cubicBezTo>
                    <a:cubicBezTo>
                      <a:pt x="5866" y="676003"/>
                      <a:pt x="7688" y="708177"/>
                      <a:pt x="2381" y="745332"/>
                    </a:cubicBezTo>
                    <a:cubicBezTo>
                      <a:pt x="1809" y="749339"/>
                      <a:pt x="794" y="753269"/>
                      <a:pt x="0" y="757238"/>
                    </a:cubicBezTo>
                    <a:cubicBezTo>
                      <a:pt x="1406" y="783954"/>
                      <a:pt x="2264" y="807203"/>
                      <a:pt x="4762" y="833438"/>
                    </a:cubicBezTo>
                    <a:cubicBezTo>
                      <a:pt x="5369" y="839809"/>
                      <a:pt x="5998" y="846192"/>
                      <a:pt x="7143" y="852488"/>
                    </a:cubicBezTo>
                    <a:cubicBezTo>
                      <a:pt x="9776" y="866968"/>
                      <a:pt x="18125" y="1067596"/>
                      <a:pt x="18125" y="1074569"/>
                    </a:cubicBezTo>
                  </a:path>
                </a:pathLst>
              </a:custGeom>
              <a:noFill/>
              <a:ln w="2857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71" name="1305 Forma libre">
                <a:hlinkClick r:id="rId4" action="ppaction://hlinksldjump" tooltip="2016 / mmusd 945 / 291 km"/>
                <a:extLst>
                  <a:ext uri="{FF2B5EF4-FFF2-40B4-BE49-F238E27FC236}">
                    <a16:creationId xmlns:a16="http://schemas.microsoft.com/office/drawing/2014/main" id="{1560A7E3-9D68-418A-B3A9-BF015C4B3395}"/>
                  </a:ext>
                </a:extLst>
              </p:cNvPr>
              <p:cNvSpPr/>
              <p:nvPr/>
            </p:nvSpPr>
            <p:spPr>
              <a:xfrm>
                <a:off x="4811667" y="4596772"/>
                <a:ext cx="135324" cy="414067"/>
              </a:xfrm>
              <a:custGeom>
                <a:avLst/>
                <a:gdLst>
                  <a:gd name="connsiteX0" fmla="*/ 3891 w 102316"/>
                  <a:gd name="connsiteY0" fmla="*/ 0 h 558800"/>
                  <a:gd name="connsiteX1" fmla="*/ 3891 w 102316"/>
                  <a:gd name="connsiteY1" fmla="*/ 60325 h 558800"/>
                  <a:gd name="connsiteX2" fmla="*/ 7066 w 102316"/>
                  <a:gd name="connsiteY2" fmla="*/ 76200 h 558800"/>
                  <a:gd name="connsiteX3" fmla="*/ 13416 w 102316"/>
                  <a:gd name="connsiteY3" fmla="*/ 95250 h 558800"/>
                  <a:gd name="connsiteX4" fmla="*/ 10241 w 102316"/>
                  <a:gd name="connsiteY4" fmla="*/ 149225 h 558800"/>
                  <a:gd name="connsiteX5" fmla="*/ 7066 w 102316"/>
                  <a:gd name="connsiteY5" fmla="*/ 161925 h 558800"/>
                  <a:gd name="connsiteX6" fmla="*/ 716 w 102316"/>
                  <a:gd name="connsiteY6" fmla="*/ 180975 h 558800"/>
                  <a:gd name="connsiteX7" fmla="*/ 10241 w 102316"/>
                  <a:gd name="connsiteY7" fmla="*/ 219075 h 558800"/>
                  <a:gd name="connsiteX8" fmla="*/ 16591 w 102316"/>
                  <a:gd name="connsiteY8" fmla="*/ 228600 h 558800"/>
                  <a:gd name="connsiteX9" fmla="*/ 19766 w 102316"/>
                  <a:gd name="connsiteY9" fmla="*/ 238125 h 558800"/>
                  <a:gd name="connsiteX10" fmla="*/ 29291 w 102316"/>
                  <a:gd name="connsiteY10" fmla="*/ 244475 h 558800"/>
                  <a:gd name="connsiteX11" fmla="*/ 38816 w 102316"/>
                  <a:gd name="connsiteY11" fmla="*/ 263525 h 558800"/>
                  <a:gd name="connsiteX12" fmla="*/ 41991 w 102316"/>
                  <a:gd name="connsiteY12" fmla="*/ 273050 h 558800"/>
                  <a:gd name="connsiteX13" fmla="*/ 48341 w 102316"/>
                  <a:gd name="connsiteY13" fmla="*/ 282575 h 558800"/>
                  <a:gd name="connsiteX14" fmla="*/ 51516 w 102316"/>
                  <a:gd name="connsiteY14" fmla="*/ 292100 h 558800"/>
                  <a:gd name="connsiteX15" fmla="*/ 57866 w 102316"/>
                  <a:gd name="connsiteY15" fmla="*/ 314325 h 558800"/>
                  <a:gd name="connsiteX16" fmla="*/ 64216 w 102316"/>
                  <a:gd name="connsiteY16" fmla="*/ 323850 h 558800"/>
                  <a:gd name="connsiteX17" fmla="*/ 70566 w 102316"/>
                  <a:gd name="connsiteY17" fmla="*/ 342900 h 558800"/>
                  <a:gd name="connsiteX18" fmla="*/ 73741 w 102316"/>
                  <a:gd name="connsiteY18" fmla="*/ 352425 h 558800"/>
                  <a:gd name="connsiteX19" fmla="*/ 76916 w 102316"/>
                  <a:gd name="connsiteY19" fmla="*/ 361950 h 558800"/>
                  <a:gd name="connsiteX20" fmla="*/ 80091 w 102316"/>
                  <a:gd name="connsiteY20" fmla="*/ 371475 h 558800"/>
                  <a:gd name="connsiteX21" fmla="*/ 86441 w 102316"/>
                  <a:gd name="connsiteY21" fmla="*/ 381000 h 558800"/>
                  <a:gd name="connsiteX22" fmla="*/ 92791 w 102316"/>
                  <a:gd name="connsiteY22" fmla="*/ 400050 h 558800"/>
                  <a:gd name="connsiteX23" fmla="*/ 95966 w 102316"/>
                  <a:gd name="connsiteY23" fmla="*/ 409575 h 558800"/>
                  <a:gd name="connsiteX24" fmla="*/ 102316 w 102316"/>
                  <a:gd name="connsiteY24" fmla="*/ 447675 h 558800"/>
                  <a:gd name="connsiteX25" fmla="*/ 99141 w 102316"/>
                  <a:gd name="connsiteY25" fmla="*/ 495300 h 558800"/>
                  <a:gd name="connsiteX26" fmla="*/ 89616 w 102316"/>
                  <a:gd name="connsiteY26" fmla="*/ 523875 h 558800"/>
                  <a:gd name="connsiteX27" fmla="*/ 89616 w 102316"/>
                  <a:gd name="connsiteY27" fmla="*/ 558800 h 558800"/>
                  <a:gd name="connsiteX0" fmla="*/ 21951 w 101600"/>
                  <a:gd name="connsiteY0" fmla="*/ 123614 h 503951"/>
                  <a:gd name="connsiteX1" fmla="*/ 3175 w 101600"/>
                  <a:gd name="connsiteY1" fmla="*/ 5476 h 503951"/>
                  <a:gd name="connsiteX2" fmla="*/ 6350 w 101600"/>
                  <a:gd name="connsiteY2" fmla="*/ 21351 h 503951"/>
                  <a:gd name="connsiteX3" fmla="*/ 12700 w 101600"/>
                  <a:gd name="connsiteY3" fmla="*/ 40401 h 503951"/>
                  <a:gd name="connsiteX4" fmla="*/ 9525 w 101600"/>
                  <a:gd name="connsiteY4" fmla="*/ 94376 h 503951"/>
                  <a:gd name="connsiteX5" fmla="*/ 6350 w 101600"/>
                  <a:gd name="connsiteY5" fmla="*/ 107076 h 503951"/>
                  <a:gd name="connsiteX6" fmla="*/ 0 w 101600"/>
                  <a:gd name="connsiteY6" fmla="*/ 126126 h 503951"/>
                  <a:gd name="connsiteX7" fmla="*/ 9525 w 101600"/>
                  <a:gd name="connsiteY7" fmla="*/ 164226 h 503951"/>
                  <a:gd name="connsiteX8" fmla="*/ 15875 w 101600"/>
                  <a:gd name="connsiteY8" fmla="*/ 173751 h 503951"/>
                  <a:gd name="connsiteX9" fmla="*/ 19050 w 101600"/>
                  <a:gd name="connsiteY9" fmla="*/ 183276 h 503951"/>
                  <a:gd name="connsiteX10" fmla="*/ 28575 w 101600"/>
                  <a:gd name="connsiteY10" fmla="*/ 189626 h 503951"/>
                  <a:gd name="connsiteX11" fmla="*/ 38100 w 101600"/>
                  <a:gd name="connsiteY11" fmla="*/ 208676 h 503951"/>
                  <a:gd name="connsiteX12" fmla="*/ 41275 w 101600"/>
                  <a:gd name="connsiteY12" fmla="*/ 218201 h 503951"/>
                  <a:gd name="connsiteX13" fmla="*/ 47625 w 101600"/>
                  <a:gd name="connsiteY13" fmla="*/ 227726 h 503951"/>
                  <a:gd name="connsiteX14" fmla="*/ 50800 w 101600"/>
                  <a:gd name="connsiteY14" fmla="*/ 237251 h 503951"/>
                  <a:gd name="connsiteX15" fmla="*/ 57150 w 101600"/>
                  <a:gd name="connsiteY15" fmla="*/ 259476 h 503951"/>
                  <a:gd name="connsiteX16" fmla="*/ 63500 w 101600"/>
                  <a:gd name="connsiteY16" fmla="*/ 269001 h 503951"/>
                  <a:gd name="connsiteX17" fmla="*/ 69850 w 101600"/>
                  <a:gd name="connsiteY17" fmla="*/ 288051 h 503951"/>
                  <a:gd name="connsiteX18" fmla="*/ 73025 w 101600"/>
                  <a:gd name="connsiteY18" fmla="*/ 297576 h 503951"/>
                  <a:gd name="connsiteX19" fmla="*/ 76200 w 101600"/>
                  <a:gd name="connsiteY19" fmla="*/ 307101 h 503951"/>
                  <a:gd name="connsiteX20" fmla="*/ 79375 w 101600"/>
                  <a:gd name="connsiteY20" fmla="*/ 316626 h 503951"/>
                  <a:gd name="connsiteX21" fmla="*/ 85725 w 101600"/>
                  <a:gd name="connsiteY21" fmla="*/ 326151 h 503951"/>
                  <a:gd name="connsiteX22" fmla="*/ 92075 w 101600"/>
                  <a:gd name="connsiteY22" fmla="*/ 345201 h 503951"/>
                  <a:gd name="connsiteX23" fmla="*/ 95250 w 101600"/>
                  <a:gd name="connsiteY23" fmla="*/ 354726 h 503951"/>
                  <a:gd name="connsiteX24" fmla="*/ 101600 w 101600"/>
                  <a:gd name="connsiteY24" fmla="*/ 392826 h 503951"/>
                  <a:gd name="connsiteX25" fmla="*/ 98425 w 101600"/>
                  <a:gd name="connsiteY25" fmla="*/ 440451 h 503951"/>
                  <a:gd name="connsiteX26" fmla="*/ 88900 w 101600"/>
                  <a:gd name="connsiteY26" fmla="*/ 469026 h 503951"/>
                  <a:gd name="connsiteX27" fmla="*/ 88900 w 101600"/>
                  <a:gd name="connsiteY27" fmla="*/ 503951 h 503951"/>
                  <a:gd name="connsiteX0" fmla="*/ 21951 w 101600"/>
                  <a:gd name="connsiteY0" fmla="*/ 118346 h 498683"/>
                  <a:gd name="connsiteX1" fmla="*/ 3175 w 101600"/>
                  <a:gd name="connsiteY1" fmla="*/ 208 h 498683"/>
                  <a:gd name="connsiteX2" fmla="*/ 25126 w 101600"/>
                  <a:gd name="connsiteY2" fmla="*/ 157937 h 498683"/>
                  <a:gd name="connsiteX3" fmla="*/ 12700 w 101600"/>
                  <a:gd name="connsiteY3" fmla="*/ 35133 h 498683"/>
                  <a:gd name="connsiteX4" fmla="*/ 9525 w 101600"/>
                  <a:gd name="connsiteY4" fmla="*/ 89108 h 498683"/>
                  <a:gd name="connsiteX5" fmla="*/ 6350 w 101600"/>
                  <a:gd name="connsiteY5" fmla="*/ 101808 h 498683"/>
                  <a:gd name="connsiteX6" fmla="*/ 0 w 101600"/>
                  <a:gd name="connsiteY6" fmla="*/ 120858 h 498683"/>
                  <a:gd name="connsiteX7" fmla="*/ 9525 w 101600"/>
                  <a:gd name="connsiteY7" fmla="*/ 158958 h 498683"/>
                  <a:gd name="connsiteX8" fmla="*/ 15875 w 101600"/>
                  <a:gd name="connsiteY8" fmla="*/ 168483 h 498683"/>
                  <a:gd name="connsiteX9" fmla="*/ 19050 w 101600"/>
                  <a:gd name="connsiteY9" fmla="*/ 178008 h 498683"/>
                  <a:gd name="connsiteX10" fmla="*/ 28575 w 101600"/>
                  <a:gd name="connsiteY10" fmla="*/ 184358 h 498683"/>
                  <a:gd name="connsiteX11" fmla="*/ 38100 w 101600"/>
                  <a:gd name="connsiteY11" fmla="*/ 203408 h 498683"/>
                  <a:gd name="connsiteX12" fmla="*/ 41275 w 101600"/>
                  <a:gd name="connsiteY12" fmla="*/ 212933 h 498683"/>
                  <a:gd name="connsiteX13" fmla="*/ 47625 w 101600"/>
                  <a:gd name="connsiteY13" fmla="*/ 222458 h 498683"/>
                  <a:gd name="connsiteX14" fmla="*/ 50800 w 101600"/>
                  <a:gd name="connsiteY14" fmla="*/ 231983 h 498683"/>
                  <a:gd name="connsiteX15" fmla="*/ 57150 w 101600"/>
                  <a:gd name="connsiteY15" fmla="*/ 254208 h 498683"/>
                  <a:gd name="connsiteX16" fmla="*/ 63500 w 101600"/>
                  <a:gd name="connsiteY16" fmla="*/ 263733 h 498683"/>
                  <a:gd name="connsiteX17" fmla="*/ 69850 w 101600"/>
                  <a:gd name="connsiteY17" fmla="*/ 282783 h 498683"/>
                  <a:gd name="connsiteX18" fmla="*/ 73025 w 101600"/>
                  <a:gd name="connsiteY18" fmla="*/ 292308 h 498683"/>
                  <a:gd name="connsiteX19" fmla="*/ 76200 w 101600"/>
                  <a:gd name="connsiteY19" fmla="*/ 301833 h 498683"/>
                  <a:gd name="connsiteX20" fmla="*/ 79375 w 101600"/>
                  <a:gd name="connsiteY20" fmla="*/ 311358 h 498683"/>
                  <a:gd name="connsiteX21" fmla="*/ 85725 w 101600"/>
                  <a:gd name="connsiteY21" fmla="*/ 320883 h 498683"/>
                  <a:gd name="connsiteX22" fmla="*/ 92075 w 101600"/>
                  <a:gd name="connsiteY22" fmla="*/ 339933 h 498683"/>
                  <a:gd name="connsiteX23" fmla="*/ 95250 w 101600"/>
                  <a:gd name="connsiteY23" fmla="*/ 349458 h 498683"/>
                  <a:gd name="connsiteX24" fmla="*/ 101600 w 101600"/>
                  <a:gd name="connsiteY24" fmla="*/ 387558 h 498683"/>
                  <a:gd name="connsiteX25" fmla="*/ 98425 w 101600"/>
                  <a:gd name="connsiteY25" fmla="*/ 435183 h 498683"/>
                  <a:gd name="connsiteX26" fmla="*/ 88900 w 101600"/>
                  <a:gd name="connsiteY26" fmla="*/ 463758 h 498683"/>
                  <a:gd name="connsiteX27" fmla="*/ 88900 w 101600"/>
                  <a:gd name="connsiteY27" fmla="*/ 498683 h 498683"/>
                  <a:gd name="connsiteX0" fmla="*/ 21951 w 101600"/>
                  <a:gd name="connsiteY0" fmla="*/ 84979 h 465316"/>
                  <a:gd name="connsiteX1" fmla="*/ 25126 w 101600"/>
                  <a:gd name="connsiteY1" fmla="*/ 124570 h 465316"/>
                  <a:gd name="connsiteX2" fmla="*/ 12700 w 101600"/>
                  <a:gd name="connsiteY2" fmla="*/ 1766 h 465316"/>
                  <a:gd name="connsiteX3" fmla="*/ 9525 w 101600"/>
                  <a:gd name="connsiteY3" fmla="*/ 55741 h 465316"/>
                  <a:gd name="connsiteX4" fmla="*/ 6350 w 101600"/>
                  <a:gd name="connsiteY4" fmla="*/ 68441 h 465316"/>
                  <a:gd name="connsiteX5" fmla="*/ 0 w 101600"/>
                  <a:gd name="connsiteY5" fmla="*/ 87491 h 465316"/>
                  <a:gd name="connsiteX6" fmla="*/ 9525 w 101600"/>
                  <a:gd name="connsiteY6" fmla="*/ 125591 h 465316"/>
                  <a:gd name="connsiteX7" fmla="*/ 15875 w 101600"/>
                  <a:gd name="connsiteY7" fmla="*/ 135116 h 465316"/>
                  <a:gd name="connsiteX8" fmla="*/ 19050 w 101600"/>
                  <a:gd name="connsiteY8" fmla="*/ 144641 h 465316"/>
                  <a:gd name="connsiteX9" fmla="*/ 28575 w 101600"/>
                  <a:gd name="connsiteY9" fmla="*/ 150991 h 465316"/>
                  <a:gd name="connsiteX10" fmla="*/ 38100 w 101600"/>
                  <a:gd name="connsiteY10" fmla="*/ 170041 h 465316"/>
                  <a:gd name="connsiteX11" fmla="*/ 41275 w 101600"/>
                  <a:gd name="connsiteY11" fmla="*/ 179566 h 465316"/>
                  <a:gd name="connsiteX12" fmla="*/ 47625 w 101600"/>
                  <a:gd name="connsiteY12" fmla="*/ 189091 h 465316"/>
                  <a:gd name="connsiteX13" fmla="*/ 50800 w 101600"/>
                  <a:gd name="connsiteY13" fmla="*/ 198616 h 465316"/>
                  <a:gd name="connsiteX14" fmla="*/ 57150 w 101600"/>
                  <a:gd name="connsiteY14" fmla="*/ 220841 h 465316"/>
                  <a:gd name="connsiteX15" fmla="*/ 63500 w 101600"/>
                  <a:gd name="connsiteY15" fmla="*/ 230366 h 465316"/>
                  <a:gd name="connsiteX16" fmla="*/ 69850 w 101600"/>
                  <a:gd name="connsiteY16" fmla="*/ 249416 h 465316"/>
                  <a:gd name="connsiteX17" fmla="*/ 73025 w 101600"/>
                  <a:gd name="connsiteY17" fmla="*/ 258941 h 465316"/>
                  <a:gd name="connsiteX18" fmla="*/ 76200 w 101600"/>
                  <a:gd name="connsiteY18" fmla="*/ 268466 h 465316"/>
                  <a:gd name="connsiteX19" fmla="*/ 79375 w 101600"/>
                  <a:gd name="connsiteY19" fmla="*/ 277991 h 465316"/>
                  <a:gd name="connsiteX20" fmla="*/ 85725 w 101600"/>
                  <a:gd name="connsiteY20" fmla="*/ 287516 h 465316"/>
                  <a:gd name="connsiteX21" fmla="*/ 92075 w 101600"/>
                  <a:gd name="connsiteY21" fmla="*/ 306566 h 465316"/>
                  <a:gd name="connsiteX22" fmla="*/ 95250 w 101600"/>
                  <a:gd name="connsiteY22" fmla="*/ 316091 h 465316"/>
                  <a:gd name="connsiteX23" fmla="*/ 101600 w 101600"/>
                  <a:gd name="connsiteY23" fmla="*/ 354191 h 465316"/>
                  <a:gd name="connsiteX24" fmla="*/ 98425 w 101600"/>
                  <a:gd name="connsiteY24" fmla="*/ 401816 h 465316"/>
                  <a:gd name="connsiteX25" fmla="*/ 88900 w 101600"/>
                  <a:gd name="connsiteY25" fmla="*/ 430391 h 465316"/>
                  <a:gd name="connsiteX26" fmla="*/ 88900 w 101600"/>
                  <a:gd name="connsiteY26" fmla="*/ 465316 h 465316"/>
                  <a:gd name="connsiteX0" fmla="*/ 21951 w 101600"/>
                  <a:gd name="connsiteY0" fmla="*/ 84174 h 464511"/>
                  <a:gd name="connsiteX1" fmla="*/ 25126 w 101600"/>
                  <a:gd name="connsiteY1" fmla="*/ 123765 h 464511"/>
                  <a:gd name="connsiteX2" fmla="*/ 12700 w 101600"/>
                  <a:gd name="connsiteY2" fmla="*/ 961 h 464511"/>
                  <a:gd name="connsiteX3" fmla="*/ 6350 w 101600"/>
                  <a:gd name="connsiteY3" fmla="*/ 67636 h 464511"/>
                  <a:gd name="connsiteX4" fmla="*/ 0 w 101600"/>
                  <a:gd name="connsiteY4" fmla="*/ 86686 h 464511"/>
                  <a:gd name="connsiteX5" fmla="*/ 9525 w 101600"/>
                  <a:gd name="connsiteY5" fmla="*/ 124786 h 464511"/>
                  <a:gd name="connsiteX6" fmla="*/ 15875 w 101600"/>
                  <a:gd name="connsiteY6" fmla="*/ 134311 h 464511"/>
                  <a:gd name="connsiteX7" fmla="*/ 19050 w 101600"/>
                  <a:gd name="connsiteY7" fmla="*/ 143836 h 464511"/>
                  <a:gd name="connsiteX8" fmla="*/ 28575 w 101600"/>
                  <a:gd name="connsiteY8" fmla="*/ 150186 h 464511"/>
                  <a:gd name="connsiteX9" fmla="*/ 38100 w 101600"/>
                  <a:gd name="connsiteY9" fmla="*/ 169236 h 464511"/>
                  <a:gd name="connsiteX10" fmla="*/ 41275 w 101600"/>
                  <a:gd name="connsiteY10" fmla="*/ 178761 h 464511"/>
                  <a:gd name="connsiteX11" fmla="*/ 47625 w 101600"/>
                  <a:gd name="connsiteY11" fmla="*/ 188286 h 464511"/>
                  <a:gd name="connsiteX12" fmla="*/ 50800 w 101600"/>
                  <a:gd name="connsiteY12" fmla="*/ 197811 h 464511"/>
                  <a:gd name="connsiteX13" fmla="*/ 57150 w 101600"/>
                  <a:gd name="connsiteY13" fmla="*/ 220036 h 464511"/>
                  <a:gd name="connsiteX14" fmla="*/ 63500 w 101600"/>
                  <a:gd name="connsiteY14" fmla="*/ 229561 h 464511"/>
                  <a:gd name="connsiteX15" fmla="*/ 69850 w 101600"/>
                  <a:gd name="connsiteY15" fmla="*/ 248611 h 464511"/>
                  <a:gd name="connsiteX16" fmla="*/ 73025 w 101600"/>
                  <a:gd name="connsiteY16" fmla="*/ 258136 h 464511"/>
                  <a:gd name="connsiteX17" fmla="*/ 76200 w 101600"/>
                  <a:gd name="connsiteY17" fmla="*/ 267661 h 464511"/>
                  <a:gd name="connsiteX18" fmla="*/ 79375 w 101600"/>
                  <a:gd name="connsiteY18" fmla="*/ 277186 h 464511"/>
                  <a:gd name="connsiteX19" fmla="*/ 85725 w 101600"/>
                  <a:gd name="connsiteY19" fmla="*/ 286711 h 464511"/>
                  <a:gd name="connsiteX20" fmla="*/ 92075 w 101600"/>
                  <a:gd name="connsiteY20" fmla="*/ 305761 h 464511"/>
                  <a:gd name="connsiteX21" fmla="*/ 95250 w 101600"/>
                  <a:gd name="connsiteY21" fmla="*/ 315286 h 464511"/>
                  <a:gd name="connsiteX22" fmla="*/ 101600 w 101600"/>
                  <a:gd name="connsiteY22" fmla="*/ 353386 h 464511"/>
                  <a:gd name="connsiteX23" fmla="*/ 98425 w 101600"/>
                  <a:gd name="connsiteY23" fmla="*/ 401011 h 464511"/>
                  <a:gd name="connsiteX24" fmla="*/ 88900 w 101600"/>
                  <a:gd name="connsiteY24" fmla="*/ 429586 h 464511"/>
                  <a:gd name="connsiteX25" fmla="*/ 88900 w 101600"/>
                  <a:gd name="connsiteY25" fmla="*/ 464511 h 464511"/>
                  <a:gd name="connsiteX0" fmla="*/ 21951 w 101600"/>
                  <a:gd name="connsiteY0" fmla="*/ 17513 h 397850"/>
                  <a:gd name="connsiteX1" fmla="*/ 25126 w 101600"/>
                  <a:gd name="connsiteY1" fmla="*/ 57104 h 397850"/>
                  <a:gd name="connsiteX2" fmla="*/ 6350 w 101600"/>
                  <a:gd name="connsiteY2" fmla="*/ 975 h 397850"/>
                  <a:gd name="connsiteX3" fmla="*/ 0 w 101600"/>
                  <a:gd name="connsiteY3" fmla="*/ 20025 h 397850"/>
                  <a:gd name="connsiteX4" fmla="*/ 9525 w 101600"/>
                  <a:gd name="connsiteY4" fmla="*/ 58125 h 397850"/>
                  <a:gd name="connsiteX5" fmla="*/ 15875 w 101600"/>
                  <a:gd name="connsiteY5" fmla="*/ 67650 h 397850"/>
                  <a:gd name="connsiteX6" fmla="*/ 19050 w 101600"/>
                  <a:gd name="connsiteY6" fmla="*/ 77175 h 397850"/>
                  <a:gd name="connsiteX7" fmla="*/ 28575 w 101600"/>
                  <a:gd name="connsiteY7" fmla="*/ 83525 h 397850"/>
                  <a:gd name="connsiteX8" fmla="*/ 38100 w 101600"/>
                  <a:gd name="connsiteY8" fmla="*/ 102575 h 397850"/>
                  <a:gd name="connsiteX9" fmla="*/ 41275 w 101600"/>
                  <a:gd name="connsiteY9" fmla="*/ 112100 h 397850"/>
                  <a:gd name="connsiteX10" fmla="*/ 47625 w 101600"/>
                  <a:gd name="connsiteY10" fmla="*/ 121625 h 397850"/>
                  <a:gd name="connsiteX11" fmla="*/ 50800 w 101600"/>
                  <a:gd name="connsiteY11" fmla="*/ 131150 h 397850"/>
                  <a:gd name="connsiteX12" fmla="*/ 57150 w 101600"/>
                  <a:gd name="connsiteY12" fmla="*/ 153375 h 397850"/>
                  <a:gd name="connsiteX13" fmla="*/ 63500 w 101600"/>
                  <a:gd name="connsiteY13" fmla="*/ 162900 h 397850"/>
                  <a:gd name="connsiteX14" fmla="*/ 69850 w 101600"/>
                  <a:gd name="connsiteY14" fmla="*/ 181950 h 397850"/>
                  <a:gd name="connsiteX15" fmla="*/ 73025 w 101600"/>
                  <a:gd name="connsiteY15" fmla="*/ 191475 h 397850"/>
                  <a:gd name="connsiteX16" fmla="*/ 76200 w 101600"/>
                  <a:gd name="connsiteY16" fmla="*/ 201000 h 397850"/>
                  <a:gd name="connsiteX17" fmla="*/ 79375 w 101600"/>
                  <a:gd name="connsiteY17" fmla="*/ 210525 h 397850"/>
                  <a:gd name="connsiteX18" fmla="*/ 85725 w 101600"/>
                  <a:gd name="connsiteY18" fmla="*/ 220050 h 397850"/>
                  <a:gd name="connsiteX19" fmla="*/ 92075 w 101600"/>
                  <a:gd name="connsiteY19" fmla="*/ 239100 h 397850"/>
                  <a:gd name="connsiteX20" fmla="*/ 95250 w 101600"/>
                  <a:gd name="connsiteY20" fmla="*/ 248625 h 397850"/>
                  <a:gd name="connsiteX21" fmla="*/ 101600 w 101600"/>
                  <a:gd name="connsiteY21" fmla="*/ 286725 h 397850"/>
                  <a:gd name="connsiteX22" fmla="*/ 98425 w 101600"/>
                  <a:gd name="connsiteY22" fmla="*/ 334350 h 397850"/>
                  <a:gd name="connsiteX23" fmla="*/ 88900 w 101600"/>
                  <a:gd name="connsiteY23" fmla="*/ 362925 h 397850"/>
                  <a:gd name="connsiteX24" fmla="*/ 88900 w 101600"/>
                  <a:gd name="connsiteY24" fmla="*/ 397850 h 39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1600" h="397850">
                    <a:moveTo>
                      <a:pt x="21951" y="17513"/>
                    </a:moveTo>
                    <a:cubicBezTo>
                      <a:pt x="22612" y="25761"/>
                      <a:pt x="27726" y="59860"/>
                      <a:pt x="25126" y="57104"/>
                    </a:cubicBezTo>
                    <a:cubicBezTo>
                      <a:pt x="22526" y="54348"/>
                      <a:pt x="10538" y="7155"/>
                      <a:pt x="6350" y="975"/>
                    </a:cubicBezTo>
                    <a:cubicBezTo>
                      <a:pt x="2162" y="-5205"/>
                      <a:pt x="0" y="20025"/>
                      <a:pt x="0" y="20025"/>
                    </a:cubicBezTo>
                    <a:cubicBezTo>
                      <a:pt x="4275" y="45677"/>
                      <a:pt x="1139" y="32968"/>
                      <a:pt x="9525" y="58125"/>
                    </a:cubicBezTo>
                    <a:cubicBezTo>
                      <a:pt x="10732" y="61745"/>
                      <a:pt x="14168" y="64237"/>
                      <a:pt x="15875" y="67650"/>
                    </a:cubicBezTo>
                    <a:cubicBezTo>
                      <a:pt x="17372" y="70643"/>
                      <a:pt x="16959" y="74562"/>
                      <a:pt x="19050" y="77175"/>
                    </a:cubicBezTo>
                    <a:cubicBezTo>
                      <a:pt x="21434" y="80155"/>
                      <a:pt x="25400" y="81408"/>
                      <a:pt x="28575" y="83525"/>
                    </a:cubicBezTo>
                    <a:cubicBezTo>
                      <a:pt x="36555" y="107466"/>
                      <a:pt x="25790" y="77956"/>
                      <a:pt x="38100" y="102575"/>
                    </a:cubicBezTo>
                    <a:cubicBezTo>
                      <a:pt x="39597" y="105568"/>
                      <a:pt x="39778" y="109107"/>
                      <a:pt x="41275" y="112100"/>
                    </a:cubicBezTo>
                    <a:cubicBezTo>
                      <a:pt x="42982" y="115513"/>
                      <a:pt x="45918" y="118212"/>
                      <a:pt x="47625" y="121625"/>
                    </a:cubicBezTo>
                    <a:cubicBezTo>
                      <a:pt x="49122" y="124618"/>
                      <a:pt x="49881" y="127932"/>
                      <a:pt x="50800" y="131150"/>
                    </a:cubicBezTo>
                    <a:cubicBezTo>
                      <a:pt x="52156" y="135897"/>
                      <a:pt x="54612" y="148300"/>
                      <a:pt x="57150" y="153375"/>
                    </a:cubicBezTo>
                    <a:cubicBezTo>
                      <a:pt x="58857" y="156788"/>
                      <a:pt x="61950" y="159413"/>
                      <a:pt x="63500" y="162900"/>
                    </a:cubicBezTo>
                    <a:cubicBezTo>
                      <a:pt x="66218" y="169017"/>
                      <a:pt x="67733" y="175600"/>
                      <a:pt x="69850" y="181950"/>
                    </a:cubicBezTo>
                    <a:lnTo>
                      <a:pt x="73025" y="191475"/>
                    </a:lnTo>
                    <a:lnTo>
                      <a:pt x="76200" y="201000"/>
                    </a:lnTo>
                    <a:cubicBezTo>
                      <a:pt x="77258" y="204175"/>
                      <a:pt x="77519" y="207740"/>
                      <a:pt x="79375" y="210525"/>
                    </a:cubicBezTo>
                    <a:cubicBezTo>
                      <a:pt x="81492" y="213700"/>
                      <a:pt x="84175" y="216563"/>
                      <a:pt x="85725" y="220050"/>
                    </a:cubicBezTo>
                    <a:cubicBezTo>
                      <a:pt x="88443" y="226167"/>
                      <a:pt x="89958" y="232750"/>
                      <a:pt x="92075" y="239100"/>
                    </a:cubicBezTo>
                    <a:cubicBezTo>
                      <a:pt x="93133" y="242275"/>
                      <a:pt x="94594" y="245343"/>
                      <a:pt x="95250" y="248625"/>
                    </a:cubicBezTo>
                    <a:cubicBezTo>
                      <a:pt x="99893" y="271838"/>
                      <a:pt x="97662" y="259158"/>
                      <a:pt x="101600" y="286725"/>
                    </a:cubicBezTo>
                    <a:cubicBezTo>
                      <a:pt x="100542" y="302600"/>
                      <a:pt x="100675" y="318600"/>
                      <a:pt x="98425" y="334350"/>
                    </a:cubicBezTo>
                    <a:lnTo>
                      <a:pt x="88900" y="362925"/>
                    </a:lnTo>
                    <a:cubicBezTo>
                      <a:pt x="85219" y="373969"/>
                      <a:pt x="88900" y="386208"/>
                      <a:pt x="88900" y="397850"/>
                    </a:cubicBezTo>
                  </a:path>
                </a:pathLst>
              </a:custGeom>
              <a:noFill/>
              <a:ln w="1905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52" name="1125 Grupo">
              <a:extLst>
                <a:ext uri="{FF2B5EF4-FFF2-40B4-BE49-F238E27FC236}">
                  <a16:creationId xmlns:a16="http://schemas.microsoft.com/office/drawing/2014/main" id="{E50315EF-2AB2-4198-A520-3A80CDC16096}"/>
                </a:ext>
              </a:extLst>
            </p:cNvPr>
            <p:cNvGrpSpPr/>
            <p:nvPr/>
          </p:nvGrpSpPr>
          <p:grpSpPr>
            <a:xfrm>
              <a:off x="7642303" y="4395432"/>
              <a:ext cx="1907832" cy="1688011"/>
              <a:chOff x="6439820" y="4700919"/>
              <a:chExt cx="2120753" cy="1876399"/>
            </a:xfrm>
          </p:grpSpPr>
          <p:sp>
            <p:nvSpPr>
              <p:cNvPr id="967" name="1300 Forma libre">
                <a:hlinkClick r:id="rId4" action="ppaction://hlinksldjump" tooltip="mmusd 463 / 300 km"/>
                <a:extLst>
                  <a:ext uri="{FF2B5EF4-FFF2-40B4-BE49-F238E27FC236}">
                    <a16:creationId xmlns:a16="http://schemas.microsoft.com/office/drawing/2014/main" id="{33BE9A55-D544-45A1-A616-AAFFE2DD4C74}"/>
                  </a:ext>
                </a:extLst>
              </p:cNvPr>
              <p:cNvSpPr/>
              <p:nvPr/>
            </p:nvSpPr>
            <p:spPr>
              <a:xfrm>
                <a:off x="8079039" y="4700919"/>
                <a:ext cx="481534" cy="88379"/>
              </a:xfrm>
              <a:custGeom>
                <a:avLst/>
                <a:gdLst>
                  <a:gd name="connsiteX0" fmla="*/ 0 w 316706"/>
                  <a:gd name="connsiteY0" fmla="*/ 71438 h 76200"/>
                  <a:gd name="connsiteX1" fmla="*/ 14287 w 316706"/>
                  <a:gd name="connsiteY1" fmla="*/ 73819 h 76200"/>
                  <a:gd name="connsiteX2" fmla="*/ 21431 w 316706"/>
                  <a:gd name="connsiteY2" fmla="*/ 76200 h 76200"/>
                  <a:gd name="connsiteX3" fmla="*/ 95250 w 316706"/>
                  <a:gd name="connsiteY3" fmla="*/ 71438 h 76200"/>
                  <a:gd name="connsiteX4" fmla="*/ 111918 w 316706"/>
                  <a:gd name="connsiteY4" fmla="*/ 66675 h 76200"/>
                  <a:gd name="connsiteX5" fmla="*/ 128587 w 316706"/>
                  <a:gd name="connsiteY5" fmla="*/ 57150 h 76200"/>
                  <a:gd name="connsiteX6" fmla="*/ 140493 w 316706"/>
                  <a:gd name="connsiteY6" fmla="*/ 54769 h 76200"/>
                  <a:gd name="connsiteX7" fmla="*/ 154781 w 316706"/>
                  <a:gd name="connsiteY7" fmla="*/ 50006 h 76200"/>
                  <a:gd name="connsiteX8" fmla="*/ 161925 w 316706"/>
                  <a:gd name="connsiteY8" fmla="*/ 47625 h 76200"/>
                  <a:gd name="connsiteX9" fmla="*/ 183356 w 316706"/>
                  <a:gd name="connsiteY9" fmla="*/ 40481 h 76200"/>
                  <a:gd name="connsiteX10" fmla="*/ 197643 w 316706"/>
                  <a:gd name="connsiteY10" fmla="*/ 35719 h 76200"/>
                  <a:gd name="connsiteX11" fmla="*/ 204787 w 316706"/>
                  <a:gd name="connsiteY11" fmla="*/ 30956 h 76200"/>
                  <a:gd name="connsiteX12" fmla="*/ 219075 w 316706"/>
                  <a:gd name="connsiteY12" fmla="*/ 26194 h 76200"/>
                  <a:gd name="connsiteX13" fmla="*/ 226218 w 316706"/>
                  <a:gd name="connsiteY13" fmla="*/ 21431 h 76200"/>
                  <a:gd name="connsiteX14" fmla="*/ 233362 w 316706"/>
                  <a:gd name="connsiteY14" fmla="*/ 14288 h 76200"/>
                  <a:gd name="connsiteX15" fmla="*/ 245268 w 316706"/>
                  <a:gd name="connsiteY15" fmla="*/ 11906 h 76200"/>
                  <a:gd name="connsiteX16" fmla="*/ 252412 w 316706"/>
                  <a:gd name="connsiteY16" fmla="*/ 9525 h 76200"/>
                  <a:gd name="connsiteX17" fmla="*/ 264318 w 316706"/>
                  <a:gd name="connsiteY17" fmla="*/ 7144 h 76200"/>
                  <a:gd name="connsiteX18" fmla="*/ 283368 w 316706"/>
                  <a:gd name="connsiteY18" fmla="*/ 2381 h 76200"/>
                  <a:gd name="connsiteX19" fmla="*/ 292893 w 316706"/>
                  <a:gd name="connsiteY19" fmla="*/ 0 h 76200"/>
                  <a:gd name="connsiteX20" fmla="*/ 316706 w 316706"/>
                  <a:gd name="connsiteY20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16706" h="76200">
                    <a:moveTo>
                      <a:pt x="0" y="71438"/>
                    </a:moveTo>
                    <a:cubicBezTo>
                      <a:pt x="4762" y="72232"/>
                      <a:pt x="9574" y="72772"/>
                      <a:pt x="14287" y="73819"/>
                    </a:cubicBezTo>
                    <a:cubicBezTo>
                      <a:pt x="16737" y="74363"/>
                      <a:pt x="18921" y="76200"/>
                      <a:pt x="21431" y="76200"/>
                    </a:cubicBezTo>
                    <a:cubicBezTo>
                      <a:pt x="41617" y="76200"/>
                      <a:pt x="73525" y="73248"/>
                      <a:pt x="95250" y="71438"/>
                    </a:cubicBezTo>
                    <a:cubicBezTo>
                      <a:pt x="98299" y="70676"/>
                      <a:pt x="108504" y="68382"/>
                      <a:pt x="111918" y="66675"/>
                    </a:cubicBezTo>
                    <a:cubicBezTo>
                      <a:pt x="122365" y="61452"/>
                      <a:pt x="116069" y="61323"/>
                      <a:pt x="128587" y="57150"/>
                    </a:cubicBezTo>
                    <a:cubicBezTo>
                      <a:pt x="132427" y="55870"/>
                      <a:pt x="136588" y="55834"/>
                      <a:pt x="140493" y="54769"/>
                    </a:cubicBezTo>
                    <a:cubicBezTo>
                      <a:pt x="145336" y="53448"/>
                      <a:pt x="150018" y="51594"/>
                      <a:pt x="154781" y="50006"/>
                    </a:cubicBezTo>
                    <a:lnTo>
                      <a:pt x="161925" y="47625"/>
                    </a:lnTo>
                    <a:cubicBezTo>
                      <a:pt x="175113" y="38833"/>
                      <a:pt x="162825" y="45614"/>
                      <a:pt x="183356" y="40481"/>
                    </a:cubicBezTo>
                    <a:cubicBezTo>
                      <a:pt x="188226" y="39263"/>
                      <a:pt x="197643" y="35719"/>
                      <a:pt x="197643" y="35719"/>
                    </a:cubicBezTo>
                    <a:cubicBezTo>
                      <a:pt x="200024" y="34131"/>
                      <a:pt x="202172" y="32118"/>
                      <a:pt x="204787" y="30956"/>
                    </a:cubicBezTo>
                    <a:cubicBezTo>
                      <a:pt x="209375" y="28917"/>
                      <a:pt x="219075" y="26194"/>
                      <a:pt x="219075" y="26194"/>
                    </a:cubicBezTo>
                    <a:cubicBezTo>
                      <a:pt x="221456" y="24606"/>
                      <a:pt x="224020" y="23263"/>
                      <a:pt x="226218" y="21431"/>
                    </a:cubicBezTo>
                    <a:cubicBezTo>
                      <a:pt x="228805" y="19275"/>
                      <a:pt x="230350" y="15794"/>
                      <a:pt x="233362" y="14288"/>
                    </a:cubicBezTo>
                    <a:cubicBezTo>
                      <a:pt x="236982" y="12478"/>
                      <a:pt x="241342" y="12888"/>
                      <a:pt x="245268" y="11906"/>
                    </a:cubicBezTo>
                    <a:cubicBezTo>
                      <a:pt x="247703" y="11297"/>
                      <a:pt x="249977" y="10134"/>
                      <a:pt x="252412" y="9525"/>
                    </a:cubicBezTo>
                    <a:cubicBezTo>
                      <a:pt x="256338" y="8543"/>
                      <a:pt x="260374" y="8054"/>
                      <a:pt x="264318" y="7144"/>
                    </a:cubicBezTo>
                    <a:cubicBezTo>
                      <a:pt x="270696" y="5672"/>
                      <a:pt x="277018" y="3969"/>
                      <a:pt x="283368" y="2381"/>
                    </a:cubicBezTo>
                    <a:cubicBezTo>
                      <a:pt x="286543" y="1587"/>
                      <a:pt x="289620" y="0"/>
                      <a:pt x="292893" y="0"/>
                    </a:cubicBezTo>
                    <a:lnTo>
                      <a:pt x="316706" y="0"/>
                    </a:lnTo>
                  </a:path>
                </a:pathLst>
              </a:custGeom>
              <a:noFill/>
              <a:ln w="28575" cap="sq">
                <a:solidFill>
                  <a:srgbClr val="7030A0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8" name="1301 Forma libre">
                <a:hlinkClick r:id="rId4" action="ppaction://hlinksldjump" tooltip="2018 / mmusd 643 / 247 km"/>
                <a:extLst>
                  <a:ext uri="{FF2B5EF4-FFF2-40B4-BE49-F238E27FC236}">
                    <a16:creationId xmlns:a16="http://schemas.microsoft.com/office/drawing/2014/main" id="{4FCB50BB-989F-48CA-A6F5-3A33EDC36A36}"/>
                  </a:ext>
                </a:extLst>
              </p:cNvPr>
              <p:cNvSpPr/>
              <p:nvPr/>
            </p:nvSpPr>
            <p:spPr>
              <a:xfrm>
                <a:off x="6439820" y="5701024"/>
                <a:ext cx="79339" cy="395322"/>
              </a:xfrm>
              <a:custGeom>
                <a:avLst/>
                <a:gdLst>
                  <a:gd name="connsiteX0" fmla="*/ 95359 w 95359"/>
                  <a:gd name="connsiteY0" fmla="*/ 0 h 342900"/>
                  <a:gd name="connsiteX1" fmla="*/ 92978 w 95359"/>
                  <a:gd name="connsiteY1" fmla="*/ 54769 h 342900"/>
                  <a:gd name="connsiteX2" fmla="*/ 90597 w 95359"/>
                  <a:gd name="connsiteY2" fmla="*/ 61912 h 342900"/>
                  <a:gd name="connsiteX3" fmla="*/ 85834 w 95359"/>
                  <a:gd name="connsiteY3" fmla="*/ 69056 h 342900"/>
                  <a:gd name="connsiteX4" fmla="*/ 78691 w 95359"/>
                  <a:gd name="connsiteY4" fmla="*/ 95250 h 342900"/>
                  <a:gd name="connsiteX5" fmla="*/ 73928 w 95359"/>
                  <a:gd name="connsiteY5" fmla="*/ 102394 h 342900"/>
                  <a:gd name="connsiteX6" fmla="*/ 69166 w 95359"/>
                  <a:gd name="connsiteY6" fmla="*/ 116681 h 342900"/>
                  <a:gd name="connsiteX7" fmla="*/ 66784 w 95359"/>
                  <a:gd name="connsiteY7" fmla="*/ 123825 h 342900"/>
                  <a:gd name="connsiteX8" fmla="*/ 64403 w 95359"/>
                  <a:gd name="connsiteY8" fmla="*/ 133350 h 342900"/>
                  <a:gd name="connsiteX9" fmla="*/ 59641 w 95359"/>
                  <a:gd name="connsiteY9" fmla="*/ 140494 h 342900"/>
                  <a:gd name="connsiteX10" fmla="*/ 57259 w 95359"/>
                  <a:gd name="connsiteY10" fmla="*/ 147637 h 342900"/>
                  <a:gd name="connsiteX11" fmla="*/ 52497 w 95359"/>
                  <a:gd name="connsiteY11" fmla="*/ 157162 h 342900"/>
                  <a:gd name="connsiteX12" fmla="*/ 47734 w 95359"/>
                  <a:gd name="connsiteY12" fmla="*/ 171450 h 342900"/>
                  <a:gd name="connsiteX13" fmla="*/ 35828 w 95359"/>
                  <a:gd name="connsiteY13" fmla="*/ 207169 h 342900"/>
                  <a:gd name="connsiteX14" fmla="*/ 31066 w 95359"/>
                  <a:gd name="connsiteY14" fmla="*/ 214312 h 342900"/>
                  <a:gd name="connsiteX15" fmla="*/ 26303 w 95359"/>
                  <a:gd name="connsiteY15" fmla="*/ 230981 h 342900"/>
                  <a:gd name="connsiteX16" fmla="*/ 16778 w 95359"/>
                  <a:gd name="connsiteY16" fmla="*/ 252412 h 342900"/>
                  <a:gd name="connsiteX17" fmla="*/ 4872 w 95359"/>
                  <a:gd name="connsiteY17" fmla="*/ 288131 h 342900"/>
                  <a:gd name="connsiteX18" fmla="*/ 2491 w 95359"/>
                  <a:gd name="connsiteY18" fmla="*/ 302419 h 342900"/>
                  <a:gd name="connsiteX19" fmla="*/ 109 w 95359"/>
                  <a:gd name="connsiteY19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359" h="342900">
                    <a:moveTo>
                      <a:pt x="95359" y="0"/>
                    </a:moveTo>
                    <a:cubicBezTo>
                      <a:pt x="94565" y="18256"/>
                      <a:pt x="94379" y="36549"/>
                      <a:pt x="92978" y="54769"/>
                    </a:cubicBezTo>
                    <a:cubicBezTo>
                      <a:pt x="92786" y="57271"/>
                      <a:pt x="91719" y="59667"/>
                      <a:pt x="90597" y="61912"/>
                    </a:cubicBezTo>
                    <a:cubicBezTo>
                      <a:pt x="89317" y="64472"/>
                      <a:pt x="87422" y="66675"/>
                      <a:pt x="85834" y="69056"/>
                    </a:cubicBezTo>
                    <a:cubicBezTo>
                      <a:pt x="82469" y="85885"/>
                      <a:pt x="84733" y="77122"/>
                      <a:pt x="78691" y="95250"/>
                    </a:cubicBezTo>
                    <a:cubicBezTo>
                      <a:pt x="77786" y="97965"/>
                      <a:pt x="75516" y="100013"/>
                      <a:pt x="73928" y="102394"/>
                    </a:cubicBezTo>
                    <a:lnTo>
                      <a:pt x="69166" y="116681"/>
                    </a:lnTo>
                    <a:cubicBezTo>
                      <a:pt x="68372" y="119062"/>
                      <a:pt x="67393" y="121390"/>
                      <a:pt x="66784" y="123825"/>
                    </a:cubicBezTo>
                    <a:cubicBezTo>
                      <a:pt x="65990" y="127000"/>
                      <a:pt x="65692" y="130342"/>
                      <a:pt x="64403" y="133350"/>
                    </a:cubicBezTo>
                    <a:cubicBezTo>
                      <a:pt x="63276" y="135981"/>
                      <a:pt x="60921" y="137934"/>
                      <a:pt x="59641" y="140494"/>
                    </a:cubicBezTo>
                    <a:cubicBezTo>
                      <a:pt x="58518" y="142739"/>
                      <a:pt x="58248" y="145330"/>
                      <a:pt x="57259" y="147637"/>
                    </a:cubicBezTo>
                    <a:cubicBezTo>
                      <a:pt x="55861" y="150900"/>
                      <a:pt x="53815" y="153866"/>
                      <a:pt x="52497" y="157162"/>
                    </a:cubicBezTo>
                    <a:cubicBezTo>
                      <a:pt x="50633" y="161823"/>
                      <a:pt x="49322" y="166687"/>
                      <a:pt x="47734" y="171450"/>
                    </a:cubicBezTo>
                    <a:lnTo>
                      <a:pt x="35828" y="207169"/>
                    </a:lnTo>
                    <a:cubicBezTo>
                      <a:pt x="34923" y="209884"/>
                      <a:pt x="32346" y="211753"/>
                      <a:pt x="31066" y="214312"/>
                    </a:cubicBezTo>
                    <a:cubicBezTo>
                      <a:pt x="29063" y="218318"/>
                      <a:pt x="27449" y="227159"/>
                      <a:pt x="26303" y="230981"/>
                    </a:cubicBezTo>
                    <a:cubicBezTo>
                      <a:pt x="21666" y="246439"/>
                      <a:pt x="23739" y="241973"/>
                      <a:pt x="16778" y="252412"/>
                    </a:cubicBezTo>
                    <a:lnTo>
                      <a:pt x="4872" y="288131"/>
                    </a:lnTo>
                    <a:cubicBezTo>
                      <a:pt x="3345" y="292712"/>
                      <a:pt x="3174" y="297639"/>
                      <a:pt x="2491" y="302419"/>
                    </a:cubicBezTo>
                    <a:cubicBezTo>
                      <a:pt x="-777" y="325295"/>
                      <a:pt x="109" y="318711"/>
                      <a:pt x="109" y="342900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9" name="1302 Forma libre">
                <a:hlinkClick r:id="rId4" action="ppaction://hlinksldjump" tooltip="2018 / mmusd 442 / 400 km"/>
                <a:extLst>
                  <a:ext uri="{FF2B5EF4-FFF2-40B4-BE49-F238E27FC236}">
                    <a16:creationId xmlns:a16="http://schemas.microsoft.com/office/drawing/2014/main" id="{F9ACE842-F808-4150-B328-C2A7558C4F15}"/>
                  </a:ext>
                </a:extLst>
              </p:cNvPr>
              <p:cNvSpPr/>
              <p:nvPr/>
            </p:nvSpPr>
            <p:spPr>
              <a:xfrm>
                <a:off x="6446694" y="6062996"/>
                <a:ext cx="792546" cy="514322"/>
              </a:xfrm>
              <a:custGeom>
                <a:avLst/>
                <a:gdLst>
                  <a:gd name="connsiteX0" fmla="*/ 0 w 897731"/>
                  <a:gd name="connsiteY0" fmla="*/ 0 h 569119"/>
                  <a:gd name="connsiteX1" fmla="*/ 11906 w 897731"/>
                  <a:gd name="connsiteY1" fmla="*/ 4763 h 569119"/>
                  <a:gd name="connsiteX2" fmla="*/ 69056 w 897731"/>
                  <a:gd name="connsiteY2" fmla="*/ 4763 h 569119"/>
                  <a:gd name="connsiteX3" fmla="*/ 97631 w 897731"/>
                  <a:gd name="connsiteY3" fmla="*/ 11906 h 569119"/>
                  <a:gd name="connsiteX4" fmla="*/ 104775 w 897731"/>
                  <a:gd name="connsiteY4" fmla="*/ 14288 h 569119"/>
                  <a:gd name="connsiteX5" fmla="*/ 119062 w 897731"/>
                  <a:gd name="connsiteY5" fmla="*/ 21431 h 569119"/>
                  <a:gd name="connsiteX6" fmla="*/ 130968 w 897731"/>
                  <a:gd name="connsiteY6" fmla="*/ 33338 h 569119"/>
                  <a:gd name="connsiteX7" fmla="*/ 140493 w 897731"/>
                  <a:gd name="connsiteY7" fmla="*/ 47625 h 569119"/>
                  <a:gd name="connsiteX8" fmla="*/ 154781 w 897731"/>
                  <a:gd name="connsiteY8" fmla="*/ 57150 h 569119"/>
                  <a:gd name="connsiteX9" fmla="*/ 169068 w 897731"/>
                  <a:gd name="connsiteY9" fmla="*/ 61913 h 569119"/>
                  <a:gd name="connsiteX10" fmla="*/ 176212 w 897731"/>
                  <a:gd name="connsiteY10" fmla="*/ 66675 h 569119"/>
                  <a:gd name="connsiteX11" fmla="*/ 207168 w 897731"/>
                  <a:gd name="connsiteY11" fmla="*/ 71438 h 569119"/>
                  <a:gd name="connsiteX12" fmla="*/ 238125 w 897731"/>
                  <a:gd name="connsiteY12" fmla="*/ 76200 h 569119"/>
                  <a:gd name="connsiteX13" fmla="*/ 245268 w 897731"/>
                  <a:gd name="connsiteY13" fmla="*/ 78581 h 569119"/>
                  <a:gd name="connsiteX14" fmla="*/ 269081 w 897731"/>
                  <a:gd name="connsiteY14" fmla="*/ 85725 h 569119"/>
                  <a:gd name="connsiteX15" fmla="*/ 283368 w 897731"/>
                  <a:gd name="connsiteY15" fmla="*/ 90488 h 569119"/>
                  <a:gd name="connsiteX16" fmla="*/ 290512 w 897731"/>
                  <a:gd name="connsiteY16" fmla="*/ 95250 h 569119"/>
                  <a:gd name="connsiteX17" fmla="*/ 304800 w 897731"/>
                  <a:gd name="connsiteY17" fmla="*/ 100013 h 569119"/>
                  <a:gd name="connsiteX18" fmla="*/ 311943 w 897731"/>
                  <a:gd name="connsiteY18" fmla="*/ 102394 h 569119"/>
                  <a:gd name="connsiteX19" fmla="*/ 326231 w 897731"/>
                  <a:gd name="connsiteY19" fmla="*/ 111919 h 569119"/>
                  <a:gd name="connsiteX20" fmla="*/ 342900 w 897731"/>
                  <a:gd name="connsiteY20" fmla="*/ 119063 h 569119"/>
                  <a:gd name="connsiteX21" fmla="*/ 352425 w 897731"/>
                  <a:gd name="connsiteY21" fmla="*/ 126206 h 569119"/>
                  <a:gd name="connsiteX22" fmla="*/ 359568 w 897731"/>
                  <a:gd name="connsiteY22" fmla="*/ 128588 h 569119"/>
                  <a:gd name="connsiteX23" fmla="*/ 373856 w 897731"/>
                  <a:gd name="connsiteY23" fmla="*/ 138113 h 569119"/>
                  <a:gd name="connsiteX24" fmla="*/ 381000 w 897731"/>
                  <a:gd name="connsiteY24" fmla="*/ 142875 h 569119"/>
                  <a:gd name="connsiteX25" fmla="*/ 397668 w 897731"/>
                  <a:gd name="connsiteY25" fmla="*/ 150019 h 569119"/>
                  <a:gd name="connsiteX26" fmla="*/ 404812 w 897731"/>
                  <a:gd name="connsiteY26" fmla="*/ 157163 h 569119"/>
                  <a:gd name="connsiteX27" fmla="*/ 414337 w 897731"/>
                  <a:gd name="connsiteY27" fmla="*/ 161925 h 569119"/>
                  <a:gd name="connsiteX28" fmla="*/ 421481 w 897731"/>
                  <a:gd name="connsiteY28" fmla="*/ 166688 h 569119"/>
                  <a:gd name="connsiteX29" fmla="*/ 433387 w 897731"/>
                  <a:gd name="connsiteY29" fmla="*/ 176213 h 569119"/>
                  <a:gd name="connsiteX30" fmla="*/ 438150 w 897731"/>
                  <a:gd name="connsiteY30" fmla="*/ 183356 h 569119"/>
                  <a:gd name="connsiteX31" fmla="*/ 445293 w 897731"/>
                  <a:gd name="connsiteY31" fmla="*/ 185738 h 569119"/>
                  <a:gd name="connsiteX32" fmla="*/ 459581 w 897731"/>
                  <a:gd name="connsiteY32" fmla="*/ 197644 h 569119"/>
                  <a:gd name="connsiteX33" fmla="*/ 466725 w 897731"/>
                  <a:gd name="connsiteY33" fmla="*/ 200025 h 569119"/>
                  <a:gd name="connsiteX34" fmla="*/ 488156 w 897731"/>
                  <a:gd name="connsiteY34" fmla="*/ 214313 h 569119"/>
                  <a:gd name="connsiteX35" fmla="*/ 495300 w 897731"/>
                  <a:gd name="connsiteY35" fmla="*/ 219075 h 569119"/>
                  <a:gd name="connsiteX36" fmla="*/ 497681 w 897731"/>
                  <a:gd name="connsiteY36" fmla="*/ 226219 h 569119"/>
                  <a:gd name="connsiteX37" fmla="*/ 511968 w 897731"/>
                  <a:gd name="connsiteY37" fmla="*/ 230981 h 569119"/>
                  <a:gd name="connsiteX38" fmla="*/ 531018 w 897731"/>
                  <a:gd name="connsiteY38" fmla="*/ 247650 h 569119"/>
                  <a:gd name="connsiteX39" fmla="*/ 545306 w 897731"/>
                  <a:gd name="connsiteY39" fmla="*/ 257175 h 569119"/>
                  <a:gd name="connsiteX40" fmla="*/ 552450 w 897731"/>
                  <a:gd name="connsiteY40" fmla="*/ 259556 h 569119"/>
                  <a:gd name="connsiteX41" fmla="*/ 554831 w 897731"/>
                  <a:gd name="connsiteY41" fmla="*/ 266700 h 569119"/>
                  <a:gd name="connsiteX42" fmla="*/ 564356 w 897731"/>
                  <a:gd name="connsiteY42" fmla="*/ 271463 h 569119"/>
                  <a:gd name="connsiteX43" fmla="*/ 571500 w 897731"/>
                  <a:gd name="connsiteY43" fmla="*/ 276225 h 569119"/>
                  <a:gd name="connsiteX44" fmla="*/ 578643 w 897731"/>
                  <a:gd name="connsiteY44" fmla="*/ 283369 h 569119"/>
                  <a:gd name="connsiteX45" fmla="*/ 592931 w 897731"/>
                  <a:gd name="connsiteY45" fmla="*/ 292894 h 569119"/>
                  <a:gd name="connsiteX46" fmla="*/ 600075 w 897731"/>
                  <a:gd name="connsiteY46" fmla="*/ 297656 h 569119"/>
                  <a:gd name="connsiteX47" fmla="*/ 614362 w 897731"/>
                  <a:gd name="connsiteY47" fmla="*/ 307181 h 569119"/>
                  <a:gd name="connsiteX48" fmla="*/ 631031 w 897731"/>
                  <a:gd name="connsiteY48" fmla="*/ 328613 h 569119"/>
                  <a:gd name="connsiteX49" fmla="*/ 635793 w 897731"/>
                  <a:gd name="connsiteY49" fmla="*/ 335756 h 569119"/>
                  <a:gd name="connsiteX50" fmla="*/ 642937 w 897731"/>
                  <a:gd name="connsiteY50" fmla="*/ 342900 h 569119"/>
                  <a:gd name="connsiteX51" fmla="*/ 652462 w 897731"/>
                  <a:gd name="connsiteY51" fmla="*/ 357188 h 569119"/>
                  <a:gd name="connsiteX52" fmla="*/ 659606 w 897731"/>
                  <a:gd name="connsiteY52" fmla="*/ 364331 h 569119"/>
                  <a:gd name="connsiteX53" fmla="*/ 664368 w 897731"/>
                  <a:gd name="connsiteY53" fmla="*/ 371475 h 569119"/>
                  <a:gd name="connsiteX54" fmla="*/ 671512 w 897731"/>
                  <a:gd name="connsiteY54" fmla="*/ 376238 h 569119"/>
                  <a:gd name="connsiteX55" fmla="*/ 685800 w 897731"/>
                  <a:gd name="connsiteY55" fmla="*/ 388144 h 569119"/>
                  <a:gd name="connsiteX56" fmla="*/ 697706 w 897731"/>
                  <a:gd name="connsiteY56" fmla="*/ 400050 h 569119"/>
                  <a:gd name="connsiteX57" fmla="*/ 719137 w 897731"/>
                  <a:gd name="connsiteY57" fmla="*/ 416719 h 569119"/>
                  <a:gd name="connsiteX58" fmla="*/ 726281 w 897731"/>
                  <a:gd name="connsiteY58" fmla="*/ 423863 h 569119"/>
                  <a:gd name="connsiteX59" fmla="*/ 740568 w 897731"/>
                  <a:gd name="connsiteY59" fmla="*/ 433388 h 569119"/>
                  <a:gd name="connsiteX60" fmla="*/ 747712 w 897731"/>
                  <a:gd name="connsiteY60" fmla="*/ 438150 h 569119"/>
                  <a:gd name="connsiteX61" fmla="*/ 762000 w 897731"/>
                  <a:gd name="connsiteY61" fmla="*/ 450056 h 569119"/>
                  <a:gd name="connsiteX62" fmla="*/ 773906 w 897731"/>
                  <a:gd name="connsiteY62" fmla="*/ 459581 h 569119"/>
                  <a:gd name="connsiteX63" fmla="*/ 778668 w 897731"/>
                  <a:gd name="connsiteY63" fmla="*/ 466725 h 569119"/>
                  <a:gd name="connsiteX64" fmla="*/ 800100 w 897731"/>
                  <a:gd name="connsiteY64" fmla="*/ 485775 h 569119"/>
                  <a:gd name="connsiteX65" fmla="*/ 812006 w 897731"/>
                  <a:gd name="connsiteY65" fmla="*/ 500063 h 569119"/>
                  <a:gd name="connsiteX66" fmla="*/ 816768 w 897731"/>
                  <a:gd name="connsiteY66" fmla="*/ 507206 h 569119"/>
                  <a:gd name="connsiteX67" fmla="*/ 823912 w 897731"/>
                  <a:gd name="connsiteY67" fmla="*/ 509588 h 569119"/>
                  <a:gd name="connsiteX68" fmla="*/ 840581 w 897731"/>
                  <a:gd name="connsiteY68" fmla="*/ 528638 h 569119"/>
                  <a:gd name="connsiteX69" fmla="*/ 852487 w 897731"/>
                  <a:gd name="connsiteY69" fmla="*/ 538163 h 569119"/>
                  <a:gd name="connsiteX70" fmla="*/ 857250 w 897731"/>
                  <a:gd name="connsiteY70" fmla="*/ 545306 h 569119"/>
                  <a:gd name="connsiteX71" fmla="*/ 864393 w 897731"/>
                  <a:gd name="connsiteY71" fmla="*/ 547688 h 569119"/>
                  <a:gd name="connsiteX72" fmla="*/ 885825 w 897731"/>
                  <a:gd name="connsiteY72" fmla="*/ 559594 h 569119"/>
                  <a:gd name="connsiteX73" fmla="*/ 897731 w 897731"/>
                  <a:gd name="connsiteY73" fmla="*/ 569119 h 56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897731" h="569119">
                    <a:moveTo>
                      <a:pt x="0" y="0"/>
                    </a:moveTo>
                    <a:cubicBezTo>
                      <a:pt x="3969" y="1588"/>
                      <a:pt x="7904" y="3262"/>
                      <a:pt x="11906" y="4763"/>
                    </a:cubicBezTo>
                    <a:cubicBezTo>
                      <a:pt x="32613" y="12528"/>
                      <a:pt x="31623" y="6545"/>
                      <a:pt x="69056" y="4763"/>
                    </a:cubicBezTo>
                    <a:cubicBezTo>
                      <a:pt x="88290" y="7968"/>
                      <a:pt x="78768" y="5618"/>
                      <a:pt x="97631" y="11906"/>
                    </a:cubicBezTo>
                    <a:cubicBezTo>
                      <a:pt x="100012" y="12700"/>
                      <a:pt x="102686" y="12896"/>
                      <a:pt x="104775" y="14288"/>
                    </a:cubicBezTo>
                    <a:cubicBezTo>
                      <a:pt x="114007" y="20442"/>
                      <a:pt x="109203" y="18145"/>
                      <a:pt x="119062" y="21431"/>
                    </a:cubicBezTo>
                    <a:cubicBezTo>
                      <a:pt x="138116" y="50010"/>
                      <a:pt x="108742" y="7935"/>
                      <a:pt x="130968" y="33338"/>
                    </a:cubicBezTo>
                    <a:cubicBezTo>
                      <a:pt x="134737" y="37646"/>
                      <a:pt x="135731" y="44450"/>
                      <a:pt x="140493" y="47625"/>
                    </a:cubicBezTo>
                    <a:cubicBezTo>
                      <a:pt x="145256" y="50800"/>
                      <a:pt x="149351" y="55340"/>
                      <a:pt x="154781" y="57150"/>
                    </a:cubicBezTo>
                    <a:cubicBezTo>
                      <a:pt x="159543" y="58738"/>
                      <a:pt x="164891" y="59129"/>
                      <a:pt x="169068" y="61913"/>
                    </a:cubicBezTo>
                    <a:cubicBezTo>
                      <a:pt x="171449" y="63500"/>
                      <a:pt x="173497" y="65770"/>
                      <a:pt x="176212" y="66675"/>
                    </a:cubicBezTo>
                    <a:cubicBezTo>
                      <a:pt x="178684" y="67499"/>
                      <a:pt x="205891" y="71255"/>
                      <a:pt x="207168" y="71438"/>
                    </a:cubicBezTo>
                    <a:cubicBezTo>
                      <a:pt x="224364" y="77169"/>
                      <a:pt x="203920" y="70938"/>
                      <a:pt x="238125" y="76200"/>
                    </a:cubicBezTo>
                    <a:cubicBezTo>
                      <a:pt x="240606" y="76582"/>
                      <a:pt x="242855" y="77891"/>
                      <a:pt x="245268" y="78581"/>
                    </a:cubicBezTo>
                    <a:cubicBezTo>
                      <a:pt x="270469" y="85782"/>
                      <a:pt x="235113" y="74404"/>
                      <a:pt x="269081" y="85725"/>
                    </a:cubicBezTo>
                    <a:cubicBezTo>
                      <a:pt x="269086" y="85727"/>
                      <a:pt x="283363" y="90484"/>
                      <a:pt x="283368" y="90488"/>
                    </a:cubicBezTo>
                    <a:cubicBezTo>
                      <a:pt x="285749" y="92075"/>
                      <a:pt x="287897" y="94088"/>
                      <a:pt x="290512" y="95250"/>
                    </a:cubicBezTo>
                    <a:cubicBezTo>
                      <a:pt x="295100" y="97289"/>
                      <a:pt x="300037" y="98425"/>
                      <a:pt x="304800" y="100013"/>
                    </a:cubicBezTo>
                    <a:cubicBezTo>
                      <a:pt x="307181" y="100807"/>
                      <a:pt x="309855" y="101002"/>
                      <a:pt x="311943" y="102394"/>
                    </a:cubicBezTo>
                    <a:cubicBezTo>
                      <a:pt x="316706" y="105569"/>
                      <a:pt x="320801" y="110109"/>
                      <a:pt x="326231" y="111919"/>
                    </a:cubicBezTo>
                    <a:cubicBezTo>
                      <a:pt x="333178" y="114234"/>
                      <a:pt x="336171" y="114857"/>
                      <a:pt x="342900" y="119063"/>
                    </a:cubicBezTo>
                    <a:cubicBezTo>
                      <a:pt x="346265" y="121166"/>
                      <a:pt x="348979" y="124237"/>
                      <a:pt x="352425" y="126206"/>
                    </a:cubicBezTo>
                    <a:cubicBezTo>
                      <a:pt x="354604" y="127451"/>
                      <a:pt x="357374" y="127369"/>
                      <a:pt x="359568" y="128588"/>
                    </a:cubicBezTo>
                    <a:cubicBezTo>
                      <a:pt x="364572" y="131368"/>
                      <a:pt x="369093" y="134938"/>
                      <a:pt x="373856" y="138113"/>
                    </a:cubicBezTo>
                    <a:cubicBezTo>
                      <a:pt x="376237" y="139700"/>
                      <a:pt x="378440" y="141595"/>
                      <a:pt x="381000" y="142875"/>
                    </a:cubicBezTo>
                    <a:cubicBezTo>
                      <a:pt x="392770" y="148761"/>
                      <a:pt x="387157" y="146515"/>
                      <a:pt x="397668" y="150019"/>
                    </a:cubicBezTo>
                    <a:cubicBezTo>
                      <a:pt x="400049" y="152400"/>
                      <a:pt x="402072" y="155206"/>
                      <a:pt x="404812" y="157163"/>
                    </a:cubicBezTo>
                    <a:cubicBezTo>
                      <a:pt x="407701" y="159226"/>
                      <a:pt x="411255" y="160164"/>
                      <a:pt x="414337" y="161925"/>
                    </a:cubicBezTo>
                    <a:cubicBezTo>
                      <a:pt x="416822" y="163345"/>
                      <a:pt x="419100" y="165100"/>
                      <a:pt x="421481" y="166688"/>
                    </a:cubicBezTo>
                    <a:cubicBezTo>
                      <a:pt x="435125" y="187154"/>
                      <a:pt x="416958" y="163071"/>
                      <a:pt x="433387" y="176213"/>
                    </a:cubicBezTo>
                    <a:cubicBezTo>
                      <a:pt x="435622" y="178001"/>
                      <a:pt x="435915" y="181568"/>
                      <a:pt x="438150" y="183356"/>
                    </a:cubicBezTo>
                    <a:cubicBezTo>
                      <a:pt x="440110" y="184924"/>
                      <a:pt x="443048" y="184615"/>
                      <a:pt x="445293" y="185738"/>
                    </a:cubicBezTo>
                    <a:cubicBezTo>
                      <a:pt x="460885" y="193535"/>
                      <a:pt x="443770" y="187103"/>
                      <a:pt x="459581" y="197644"/>
                    </a:cubicBezTo>
                    <a:cubicBezTo>
                      <a:pt x="461670" y="199036"/>
                      <a:pt x="464344" y="199231"/>
                      <a:pt x="466725" y="200025"/>
                    </a:cubicBezTo>
                    <a:lnTo>
                      <a:pt x="488156" y="214313"/>
                    </a:lnTo>
                    <a:lnTo>
                      <a:pt x="495300" y="219075"/>
                    </a:lnTo>
                    <a:cubicBezTo>
                      <a:pt x="496094" y="221456"/>
                      <a:pt x="495638" y="224760"/>
                      <a:pt x="497681" y="226219"/>
                    </a:cubicBezTo>
                    <a:cubicBezTo>
                      <a:pt x="501766" y="229137"/>
                      <a:pt x="511968" y="230981"/>
                      <a:pt x="511968" y="230981"/>
                    </a:cubicBezTo>
                    <a:cubicBezTo>
                      <a:pt x="519906" y="242887"/>
                      <a:pt x="514349" y="236537"/>
                      <a:pt x="531018" y="247650"/>
                    </a:cubicBezTo>
                    <a:lnTo>
                      <a:pt x="545306" y="257175"/>
                    </a:lnTo>
                    <a:lnTo>
                      <a:pt x="552450" y="259556"/>
                    </a:lnTo>
                    <a:cubicBezTo>
                      <a:pt x="553244" y="261937"/>
                      <a:pt x="553056" y="264925"/>
                      <a:pt x="554831" y="266700"/>
                    </a:cubicBezTo>
                    <a:cubicBezTo>
                      <a:pt x="557341" y="269210"/>
                      <a:pt x="561274" y="269702"/>
                      <a:pt x="564356" y="271463"/>
                    </a:cubicBezTo>
                    <a:cubicBezTo>
                      <a:pt x="566841" y="272883"/>
                      <a:pt x="569301" y="274393"/>
                      <a:pt x="571500" y="276225"/>
                    </a:cubicBezTo>
                    <a:cubicBezTo>
                      <a:pt x="574087" y="278381"/>
                      <a:pt x="575985" y="281302"/>
                      <a:pt x="578643" y="283369"/>
                    </a:cubicBezTo>
                    <a:cubicBezTo>
                      <a:pt x="583161" y="286883"/>
                      <a:pt x="588168" y="289719"/>
                      <a:pt x="592931" y="292894"/>
                    </a:cubicBezTo>
                    <a:cubicBezTo>
                      <a:pt x="595312" y="294481"/>
                      <a:pt x="598051" y="295632"/>
                      <a:pt x="600075" y="297656"/>
                    </a:cubicBezTo>
                    <a:cubicBezTo>
                      <a:pt x="608993" y="306575"/>
                      <a:pt x="604023" y="303735"/>
                      <a:pt x="614362" y="307181"/>
                    </a:cubicBezTo>
                    <a:cubicBezTo>
                      <a:pt x="638432" y="343287"/>
                      <a:pt x="612381" y="306233"/>
                      <a:pt x="631031" y="328613"/>
                    </a:cubicBezTo>
                    <a:cubicBezTo>
                      <a:pt x="632863" y="330811"/>
                      <a:pt x="633961" y="333558"/>
                      <a:pt x="635793" y="335756"/>
                    </a:cubicBezTo>
                    <a:cubicBezTo>
                      <a:pt x="637949" y="338343"/>
                      <a:pt x="640869" y="340242"/>
                      <a:pt x="642937" y="342900"/>
                    </a:cubicBezTo>
                    <a:cubicBezTo>
                      <a:pt x="646451" y="347418"/>
                      <a:pt x="648414" y="353141"/>
                      <a:pt x="652462" y="357188"/>
                    </a:cubicBezTo>
                    <a:cubicBezTo>
                      <a:pt x="654843" y="359569"/>
                      <a:pt x="657450" y="361744"/>
                      <a:pt x="659606" y="364331"/>
                    </a:cubicBezTo>
                    <a:cubicBezTo>
                      <a:pt x="661438" y="366530"/>
                      <a:pt x="662344" y="369451"/>
                      <a:pt x="664368" y="371475"/>
                    </a:cubicBezTo>
                    <a:cubicBezTo>
                      <a:pt x="666392" y="373499"/>
                      <a:pt x="669313" y="374406"/>
                      <a:pt x="671512" y="376238"/>
                    </a:cubicBezTo>
                    <a:cubicBezTo>
                      <a:pt x="689848" y="391517"/>
                      <a:pt x="668062" y="376318"/>
                      <a:pt x="685800" y="388144"/>
                    </a:cubicBezTo>
                    <a:cubicBezTo>
                      <a:pt x="695614" y="402866"/>
                      <a:pt x="684716" y="388504"/>
                      <a:pt x="697706" y="400050"/>
                    </a:cubicBezTo>
                    <a:cubicBezTo>
                      <a:pt x="716982" y="417184"/>
                      <a:pt x="704406" y="411809"/>
                      <a:pt x="719137" y="416719"/>
                    </a:cubicBezTo>
                    <a:cubicBezTo>
                      <a:pt x="721518" y="419100"/>
                      <a:pt x="723623" y="421795"/>
                      <a:pt x="726281" y="423863"/>
                    </a:cubicBezTo>
                    <a:cubicBezTo>
                      <a:pt x="730799" y="427377"/>
                      <a:pt x="735806" y="430213"/>
                      <a:pt x="740568" y="433388"/>
                    </a:cubicBezTo>
                    <a:cubicBezTo>
                      <a:pt x="742949" y="434975"/>
                      <a:pt x="745688" y="436126"/>
                      <a:pt x="747712" y="438150"/>
                    </a:cubicBezTo>
                    <a:cubicBezTo>
                      <a:pt x="756880" y="447318"/>
                      <a:pt x="752054" y="443426"/>
                      <a:pt x="762000" y="450056"/>
                    </a:cubicBezTo>
                    <a:cubicBezTo>
                      <a:pt x="775647" y="470529"/>
                      <a:pt x="757475" y="446436"/>
                      <a:pt x="773906" y="459581"/>
                    </a:cubicBezTo>
                    <a:cubicBezTo>
                      <a:pt x="776141" y="461369"/>
                      <a:pt x="776644" y="464701"/>
                      <a:pt x="778668" y="466725"/>
                    </a:cubicBezTo>
                    <a:cubicBezTo>
                      <a:pt x="792980" y="481038"/>
                      <a:pt x="780108" y="455783"/>
                      <a:pt x="800100" y="485775"/>
                    </a:cubicBezTo>
                    <a:cubicBezTo>
                      <a:pt x="811919" y="503506"/>
                      <a:pt x="796732" y="481734"/>
                      <a:pt x="812006" y="500063"/>
                    </a:cubicBezTo>
                    <a:cubicBezTo>
                      <a:pt x="813838" y="502261"/>
                      <a:pt x="814533" y="505418"/>
                      <a:pt x="816768" y="507206"/>
                    </a:cubicBezTo>
                    <a:cubicBezTo>
                      <a:pt x="818728" y="508774"/>
                      <a:pt x="821531" y="508794"/>
                      <a:pt x="823912" y="509588"/>
                    </a:cubicBezTo>
                    <a:cubicBezTo>
                      <a:pt x="835025" y="526256"/>
                      <a:pt x="828675" y="520700"/>
                      <a:pt x="840581" y="528638"/>
                    </a:cubicBezTo>
                    <a:cubicBezTo>
                      <a:pt x="854225" y="549104"/>
                      <a:pt x="836058" y="525021"/>
                      <a:pt x="852487" y="538163"/>
                    </a:cubicBezTo>
                    <a:cubicBezTo>
                      <a:pt x="854722" y="539951"/>
                      <a:pt x="855015" y="543518"/>
                      <a:pt x="857250" y="545306"/>
                    </a:cubicBezTo>
                    <a:cubicBezTo>
                      <a:pt x="859210" y="546874"/>
                      <a:pt x="862199" y="546469"/>
                      <a:pt x="864393" y="547688"/>
                    </a:cubicBezTo>
                    <a:cubicBezTo>
                      <a:pt x="888950" y="561332"/>
                      <a:pt x="869663" y="554208"/>
                      <a:pt x="885825" y="559594"/>
                    </a:cubicBezTo>
                    <a:cubicBezTo>
                      <a:pt x="894836" y="565601"/>
                      <a:pt x="890945" y="562333"/>
                      <a:pt x="897731" y="569119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53" name="1126 Forma libre">
              <a:hlinkClick r:id="rId4" action="ppaction://hlinksldjump" tooltip="2013 / mmusd 368.8 / 381 km"/>
              <a:extLst>
                <a:ext uri="{FF2B5EF4-FFF2-40B4-BE49-F238E27FC236}">
                  <a16:creationId xmlns:a16="http://schemas.microsoft.com/office/drawing/2014/main" id="{3AF80F84-B01A-4667-B2B4-482BFA968806}"/>
                </a:ext>
              </a:extLst>
            </p:cNvPr>
            <p:cNvSpPr/>
            <p:nvPr/>
          </p:nvSpPr>
          <p:spPr>
            <a:xfrm>
              <a:off x="4956810" y="1872394"/>
              <a:ext cx="38751" cy="811885"/>
            </a:xfrm>
            <a:custGeom>
              <a:avLst/>
              <a:gdLst>
                <a:gd name="connsiteX0" fmla="*/ 11906 w 43076"/>
                <a:gd name="connsiteY0" fmla="*/ 0 h 902494"/>
                <a:gd name="connsiteX1" fmla="*/ 30956 w 43076"/>
                <a:gd name="connsiteY1" fmla="*/ 109537 h 902494"/>
                <a:gd name="connsiteX2" fmla="*/ 19050 w 43076"/>
                <a:gd name="connsiteY2" fmla="*/ 180975 h 902494"/>
                <a:gd name="connsiteX3" fmla="*/ 16668 w 43076"/>
                <a:gd name="connsiteY3" fmla="*/ 471487 h 902494"/>
                <a:gd name="connsiteX4" fmla="*/ 42862 w 43076"/>
                <a:gd name="connsiteY4" fmla="*/ 757237 h 902494"/>
                <a:gd name="connsiteX5" fmla="*/ 0 w 43076"/>
                <a:gd name="connsiteY5" fmla="*/ 902494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76" h="902494">
                  <a:moveTo>
                    <a:pt x="11906" y="0"/>
                  </a:moveTo>
                  <a:cubicBezTo>
                    <a:pt x="20835" y="39687"/>
                    <a:pt x="29765" y="79375"/>
                    <a:pt x="30956" y="109537"/>
                  </a:cubicBezTo>
                  <a:cubicBezTo>
                    <a:pt x="32147" y="139699"/>
                    <a:pt x="21431" y="120650"/>
                    <a:pt x="19050" y="180975"/>
                  </a:cubicBezTo>
                  <a:cubicBezTo>
                    <a:pt x="16669" y="241300"/>
                    <a:pt x="12699" y="375443"/>
                    <a:pt x="16668" y="471487"/>
                  </a:cubicBezTo>
                  <a:cubicBezTo>
                    <a:pt x="20637" y="567531"/>
                    <a:pt x="45640" y="685403"/>
                    <a:pt x="42862" y="757237"/>
                  </a:cubicBezTo>
                  <a:cubicBezTo>
                    <a:pt x="40084" y="829071"/>
                    <a:pt x="20042" y="865782"/>
                    <a:pt x="0" y="902494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854" name="1127 Grupo">
              <a:extLst>
                <a:ext uri="{FF2B5EF4-FFF2-40B4-BE49-F238E27FC236}">
                  <a16:creationId xmlns:a16="http://schemas.microsoft.com/office/drawing/2014/main" id="{1788C072-4B01-4387-82FB-2AF9C001C777}"/>
                </a:ext>
              </a:extLst>
            </p:cNvPr>
            <p:cNvGrpSpPr/>
            <p:nvPr/>
          </p:nvGrpSpPr>
          <p:grpSpPr>
            <a:xfrm>
              <a:off x="3438297" y="1706216"/>
              <a:ext cx="3296775" cy="2994411"/>
              <a:chOff x="1766631" y="1711577"/>
              <a:chExt cx="3664707" cy="3328598"/>
            </a:xfrm>
          </p:grpSpPr>
          <p:sp>
            <p:nvSpPr>
              <p:cNvPr id="961" name="1295 Forma libre">
                <a:hlinkClick r:id="rId4" action="ppaction://hlinksldjump" tooltip="2014 / mmusd 587 / 116 km"/>
                <a:extLst>
                  <a:ext uri="{FF2B5EF4-FFF2-40B4-BE49-F238E27FC236}">
                    <a16:creationId xmlns:a16="http://schemas.microsoft.com/office/drawing/2014/main" id="{A9A7D59F-94C2-4C97-A2DB-F6CF2B271A55}"/>
                  </a:ext>
                </a:extLst>
              </p:cNvPr>
              <p:cNvSpPr/>
              <p:nvPr/>
            </p:nvSpPr>
            <p:spPr>
              <a:xfrm>
                <a:off x="5257485" y="3361436"/>
                <a:ext cx="101154" cy="251863"/>
              </a:xfrm>
              <a:custGeom>
                <a:avLst/>
                <a:gdLst>
                  <a:gd name="connsiteX0" fmla="*/ 101607 w 101607"/>
                  <a:gd name="connsiteY0" fmla="*/ 0 h 250825"/>
                  <a:gd name="connsiteX1" fmla="*/ 88907 w 101607"/>
                  <a:gd name="connsiteY1" fmla="*/ 15875 h 250825"/>
                  <a:gd name="connsiteX2" fmla="*/ 85732 w 101607"/>
                  <a:gd name="connsiteY2" fmla="*/ 25400 h 250825"/>
                  <a:gd name="connsiteX3" fmla="*/ 76207 w 101607"/>
                  <a:gd name="connsiteY3" fmla="*/ 31750 h 250825"/>
                  <a:gd name="connsiteX4" fmla="*/ 57157 w 101607"/>
                  <a:gd name="connsiteY4" fmla="*/ 50800 h 250825"/>
                  <a:gd name="connsiteX5" fmla="*/ 44457 w 101607"/>
                  <a:gd name="connsiteY5" fmla="*/ 69850 h 250825"/>
                  <a:gd name="connsiteX6" fmla="*/ 38107 w 101607"/>
                  <a:gd name="connsiteY6" fmla="*/ 79375 h 250825"/>
                  <a:gd name="connsiteX7" fmla="*/ 34932 w 101607"/>
                  <a:gd name="connsiteY7" fmla="*/ 88900 h 250825"/>
                  <a:gd name="connsiteX8" fmla="*/ 28582 w 101607"/>
                  <a:gd name="connsiteY8" fmla="*/ 98425 h 250825"/>
                  <a:gd name="connsiteX9" fmla="*/ 25407 w 101607"/>
                  <a:gd name="connsiteY9" fmla="*/ 107950 h 250825"/>
                  <a:gd name="connsiteX10" fmla="*/ 19057 w 101607"/>
                  <a:gd name="connsiteY10" fmla="*/ 117475 h 250825"/>
                  <a:gd name="connsiteX11" fmla="*/ 12707 w 101607"/>
                  <a:gd name="connsiteY11" fmla="*/ 139700 h 250825"/>
                  <a:gd name="connsiteX12" fmla="*/ 9532 w 101607"/>
                  <a:gd name="connsiteY12" fmla="*/ 149225 h 250825"/>
                  <a:gd name="connsiteX13" fmla="*/ 6357 w 101607"/>
                  <a:gd name="connsiteY13" fmla="*/ 187325 h 250825"/>
                  <a:gd name="connsiteX14" fmla="*/ 3182 w 101607"/>
                  <a:gd name="connsiteY14" fmla="*/ 209550 h 250825"/>
                  <a:gd name="connsiteX15" fmla="*/ 7 w 101607"/>
                  <a:gd name="connsiteY15" fmla="*/ 250825 h 2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607" h="250825">
                    <a:moveTo>
                      <a:pt x="101607" y="0"/>
                    </a:moveTo>
                    <a:cubicBezTo>
                      <a:pt x="97374" y="5292"/>
                      <a:pt x="92499" y="10128"/>
                      <a:pt x="88907" y="15875"/>
                    </a:cubicBezTo>
                    <a:cubicBezTo>
                      <a:pt x="87133" y="18713"/>
                      <a:pt x="87823" y="22787"/>
                      <a:pt x="85732" y="25400"/>
                    </a:cubicBezTo>
                    <a:cubicBezTo>
                      <a:pt x="83348" y="28380"/>
                      <a:pt x="79059" y="29215"/>
                      <a:pt x="76207" y="31750"/>
                    </a:cubicBezTo>
                    <a:cubicBezTo>
                      <a:pt x="69495" y="37716"/>
                      <a:pt x="63507" y="44450"/>
                      <a:pt x="57157" y="50800"/>
                    </a:cubicBezTo>
                    <a:cubicBezTo>
                      <a:pt x="51761" y="56196"/>
                      <a:pt x="48690" y="63500"/>
                      <a:pt x="44457" y="69850"/>
                    </a:cubicBezTo>
                    <a:cubicBezTo>
                      <a:pt x="42340" y="73025"/>
                      <a:pt x="39314" y="75755"/>
                      <a:pt x="38107" y="79375"/>
                    </a:cubicBezTo>
                    <a:cubicBezTo>
                      <a:pt x="37049" y="82550"/>
                      <a:pt x="36429" y="85907"/>
                      <a:pt x="34932" y="88900"/>
                    </a:cubicBezTo>
                    <a:cubicBezTo>
                      <a:pt x="33225" y="92313"/>
                      <a:pt x="30289" y="95012"/>
                      <a:pt x="28582" y="98425"/>
                    </a:cubicBezTo>
                    <a:cubicBezTo>
                      <a:pt x="27085" y="101418"/>
                      <a:pt x="26904" y="104957"/>
                      <a:pt x="25407" y="107950"/>
                    </a:cubicBezTo>
                    <a:cubicBezTo>
                      <a:pt x="23700" y="111363"/>
                      <a:pt x="20764" y="114062"/>
                      <a:pt x="19057" y="117475"/>
                    </a:cubicBezTo>
                    <a:cubicBezTo>
                      <a:pt x="16519" y="122550"/>
                      <a:pt x="14063" y="134953"/>
                      <a:pt x="12707" y="139700"/>
                    </a:cubicBezTo>
                    <a:cubicBezTo>
                      <a:pt x="11788" y="142918"/>
                      <a:pt x="10590" y="146050"/>
                      <a:pt x="9532" y="149225"/>
                    </a:cubicBezTo>
                    <a:cubicBezTo>
                      <a:pt x="8474" y="161925"/>
                      <a:pt x="7691" y="174651"/>
                      <a:pt x="6357" y="187325"/>
                    </a:cubicBezTo>
                    <a:cubicBezTo>
                      <a:pt x="5574" y="194767"/>
                      <a:pt x="4056" y="202118"/>
                      <a:pt x="3182" y="209550"/>
                    </a:cubicBezTo>
                    <a:cubicBezTo>
                      <a:pt x="-309" y="239223"/>
                      <a:pt x="7" y="232227"/>
                      <a:pt x="7" y="250825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2" name="1294 Forma libre">
                <a:hlinkClick r:id="rId4" action="ppaction://hlinksldjump" tooltip="2014 / mmusd 569 / 218 km"/>
                <a:extLst>
                  <a:ext uri="{FF2B5EF4-FFF2-40B4-BE49-F238E27FC236}">
                    <a16:creationId xmlns:a16="http://schemas.microsoft.com/office/drawing/2014/main" id="{AA5E7F38-F5D7-4CE5-8C99-54092286199F}"/>
                  </a:ext>
                </a:extLst>
              </p:cNvPr>
              <p:cNvSpPr/>
              <p:nvPr/>
            </p:nvSpPr>
            <p:spPr>
              <a:xfrm>
                <a:off x="1832327" y="1711577"/>
                <a:ext cx="125259" cy="355336"/>
              </a:xfrm>
              <a:custGeom>
                <a:avLst/>
                <a:gdLst>
                  <a:gd name="connsiteX0" fmla="*/ 152425 w 152425"/>
                  <a:gd name="connsiteY0" fmla="*/ 0 h 385762"/>
                  <a:gd name="connsiteX1" fmla="*/ 138138 w 152425"/>
                  <a:gd name="connsiteY1" fmla="*/ 42862 h 385762"/>
                  <a:gd name="connsiteX2" fmla="*/ 123850 w 152425"/>
                  <a:gd name="connsiteY2" fmla="*/ 90487 h 385762"/>
                  <a:gd name="connsiteX3" fmla="*/ 114325 w 152425"/>
                  <a:gd name="connsiteY3" fmla="*/ 133350 h 385762"/>
                  <a:gd name="connsiteX4" fmla="*/ 104800 w 152425"/>
                  <a:gd name="connsiteY4" fmla="*/ 161925 h 385762"/>
                  <a:gd name="connsiteX5" fmla="*/ 95275 w 152425"/>
                  <a:gd name="connsiteY5" fmla="*/ 176212 h 385762"/>
                  <a:gd name="connsiteX6" fmla="*/ 80988 w 152425"/>
                  <a:gd name="connsiteY6" fmla="*/ 204787 h 385762"/>
                  <a:gd name="connsiteX7" fmla="*/ 76225 w 152425"/>
                  <a:gd name="connsiteY7" fmla="*/ 219075 h 385762"/>
                  <a:gd name="connsiteX8" fmla="*/ 42888 w 152425"/>
                  <a:gd name="connsiteY8" fmla="*/ 257175 h 385762"/>
                  <a:gd name="connsiteX9" fmla="*/ 33363 w 152425"/>
                  <a:gd name="connsiteY9" fmla="*/ 285750 h 385762"/>
                  <a:gd name="connsiteX10" fmla="*/ 23838 w 152425"/>
                  <a:gd name="connsiteY10" fmla="*/ 300037 h 385762"/>
                  <a:gd name="connsiteX11" fmla="*/ 9550 w 152425"/>
                  <a:gd name="connsiteY11" fmla="*/ 347662 h 385762"/>
                  <a:gd name="connsiteX12" fmla="*/ 25 w 152425"/>
                  <a:gd name="connsiteY12" fmla="*/ 385762 h 38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425" h="385762">
                    <a:moveTo>
                      <a:pt x="152425" y="0"/>
                    </a:moveTo>
                    <a:cubicBezTo>
                      <a:pt x="147663" y="14287"/>
                      <a:pt x="141791" y="28252"/>
                      <a:pt x="138138" y="42862"/>
                    </a:cubicBezTo>
                    <a:cubicBezTo>
                      <a:pt x="130940" y="71652"/>
                      <a:pt x="135445" y="55702"/>
                      <a:pt x="123850" y="90487"/>
                    </a:cubicBezTo>
                    <a:cubicBezTo>
                      <a:pt x="117441" y="109715"/>
                      <a:pt x="119981" y="112611"/>
                      <a:pt x="114325" y="133350"/>
                    </a:cubicBezTo>
                    <a:cubicBezTo>
                      <a:pt x="111683" y="143036"/>
                      <a:pt x="110369" y="153571"/>
                      <a:pt x="104800" y="161925"/>
                    </a:cubicBezTo>
                    <a:lnTo>
                      <a:pt x="95275" y="176212"/>
                    </a:lnTo>
                    <a:cubicBezTo>
                      <a:pt x="83308" y="212119"/>
                      <a:pt x="99449" y="167865"/>
                      <a:pt x="80988" y="204787"/>
                    </a:cubicBezTo>
                    <a:cubicBezTo>
                      <a:pt x="78743" y="209277"/>
                      <a:pt x="78663" y="214686"/>
                      <a:pt x="76225" y="219075"/>
                    </a:cubicBezTo>
                    <a:cubicBezTo>
                      <a:pt x="59883" y="248490"/>
                      <a:pt x="63758" y="243261"/>
                      <a:pt x="42888" y="257175"/>
                    </a:cubicBezTo>
                    <a:cubicBezTo>
                      <a:pt x="39713" y="266700"/>
                      <a:pt x="38932" y="277396"/>
                      <a:pt x="33363" y="285750"/>
                    </a:cubicBezTo>
                    <a:cubicBezTo>
                      <a:pt x="30188" y="290512"/>
                      <a:pt x="26163" y="294807"/>
                      <a:pt x="23838" y="300037"/>
                    </a:cubicBezTo>
                    <a:cubicBezTo>
                      <a:pt x="13479" y="323345"/>
                      <a:pt x="15943" y="326354"/>
                      <a:pt x="9550" y="347662"/>
                    </a:cubicBezTo>
                    <a:cubicBezTo>
                      <a:pt x="-979" y="382758"/>
                      <a:pt x="25" y="365087"/>
                      <a:pt x="25" y="385762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3" name="1296 Forma libre">
                <a:hlinkClick r:id="rId4" action="ppaction://hlinksldjump" tooltip="2014 / mmusd 70 / 172 km"/>
                <a:extLst>
                  <a:ext uri="{FF2B5EF4-FFF2-40B4-BE49-F238E27FC236}">
                    <a16:creationId xmlns:a16="http://schemas.microsoft.com/office/drawing/2014/main" id="{1C52AE34-855A-4B0B-AFF4-FC9AF76E4346}"/>
                  </a:ext>
                </a:extLst>
              </p:cNvPr>
              <p:cNvSpPr/>
              <p:nvPr/>
            </p:nvSpPr>
            <p:spPr>
              <a:xfrm>
                <a:off x="4233306" y="4330714"/>
                <a:ext cx="215014" cy="216708"/>
              </a:xfrm>
              <a:custGeom>
                <a:avLst/>
                <a:gdLst>
                  <a:gd name="connsiteX0" fmla="*/ 161925 w 161925"/>
                  <a:gd name="connsiteY0" fmla="*/ 231775 h 231775"/>
                  <a:gd name="connsiteX1" fmla="*/ 146050 w 161925"/>
                  <a:gd name="connsiteY1" fmla="*/ 225425 h 231775"/>
                  <a:gd name="connsiteX2" fmla="*/ 127000 w 161925"/>
                  <a:gd name="connsiteY2" fmla="*/ 215900 h 231775"/>
                  <a:gd name="connsiteX3" fmla="*/ 107950 w 161925"/>
                  <a:gd name="connsiteY3" fmla="*/ 200025 h 231775"/>
                  <a:gd name="connsiteX4" fmla="*/ 92075 w 161925"/>
                  <a:gd name="connsiteY4" fmla="*/ 184150 h 231775"/>
                  <a:gd name="connsiteX5" fmla="*/ 85725 w 161925"/>
                  <a:gd name="connsiteY5" fmla="*/ 161925 h 231775"/>
                  <a:gd name="connsiteX6" fmla="*/ 82550 w 161925"/>
                  <a:gd name="connsiteY6" fmla="*/ 149225 h 231775"/>
                  <a:gd name="connsiteX7" fmla="*/ 69850 w 161925"/>
                  <a:gd name="connsiteY7" fmla="*/ 130175 h 231775"/>
                  <a:gd name="connsiteX8" fmla="*/ 60325 w 161925"/>
                  <a:gd name="connsiteY8" fmla="*/ 123825 h 231775"/>
                  <a:gd name="connsiteX9" fmla="*/ 53975 w 161925"/>
                  <a:gd name="connsiteY9" fmla="*/ 104775 h 231775"/>
                  <a:gd name="connsiteX10" fmla="*/ 41275 w 161925"/>
                  <a:gd name="connsiteY10" fmla="*/ 85725 h 231775"/>
                  <a:gd name="connsiteX11" fmla="*/ 38100 w 161925"/>
                  <a:gd name="connsiteY11" fmla="*/ 73025 h 231775"/>
                  <a:gd name="connsiteX12" fmla="*/ 31750 w 161925"/>
                  <a:gd name="connsiteY12" fmla="*/ 53975 h 231775"/>
                  <a:gd name="connsiteX13" fmla="*/ 22225 w 161925"/>
                  <a:gd name="connsiteY13" fmla="*/ 25400 h 231775"/>
                  <a:gd name="connsiteX14" fmla="*/ 3175 w 161925"/>
                  <a:gd name="connsiteY14" fmla="*/ 9525 h 231775"/>
                  <a:gd name="connsiteX15" fmla="*/ 0 w 161925"/>
                  <a:gd name="connsiteY15" fmla="*/ 0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1925" h="231775">
                    <a:moveTo>
                      <a:pt x="161925" y="231775"/>
                    </a:moveTo>
                    <a:cubicBezTo>
                      <a:pt x="156633" y="229658"/>
                      <a:pt x="151148" y="227974"/>
                      <a:pt x="146050" y="225425"/>
                    </a:cubicBezTo>
                    <a:cubicBezTo>
                      <a:pt x="121431" y="213115"/>
                      <a:pt x="150941" y="223880"/>
                      <a:pt x="127000" y="215900"/>
                    </a:cubicBezTo>
                    <a:cubicBezTo>
                      <a:pt x="117634" y="209656"/>
                      <a:pt x="115590" y="209192"/>
                      <a:pt x="107950" y="200025"/>
                    </a:cubicBezTo>
                    <a:cubicBezTo>
                      <a:pt x="94721" y="184150"/>
                      <a:pt x="109538" y="195792"/>
                      <a:pt x="92075" y="184150"/>
                    </a:cubicBezTo>
                    <a:cubicBezTo>
                      <a:pt x="82149" y="144448"/>
                      <a:pt x="94835" y="193809"/>
                      <a:pt x="85725" y="161925"/>
                    </a:cubicBezTo>
                    <a:cubicBezTo>
                      <a:pt x="84526" y="157729"/>
                      <a:pt x="84501" y="153128"/>
                      <a:pt x="82550" y="149225"/>
                    </a:cubicBezTo>
                    <a:cubicBezTo>
                      <a:pt x="79137" y="142399"/>
                      <a:pt x="76200" y="134408"/>
                      <a:pt x="69850" y="130175"/>
                    </a:cubicBezTo>
                    <a:lnTo>
                      <a:pt x="60325" y="123825"/>
                    </a:lnTo>
                    <a:cubicBezTo>
                      <a:pt x="58208" y="117475"/>
                      <a:pt x="57688" y="110344"/>
                      <a:pt x="53975" y="104775"/>
                    </a:cubicBezTo>
                    <a:lnTo>
                      <a:pt x="41275" y="85725"/>
                    </a:lnTo>
                    <a:cubicBezTo>
                      <a:pt x="40217" y="81492"/>
                      <a:pt x="39354" y="77205"/>
                      <a:pt x="38100" y="73025"/>
                    </a:cubicBezTo>
                    <a:cubicBezTo>
                      <a:pt x="36177" y="66614"/>
                      <a:pt x="33867" y="60325"/>
                      <a:pt x="31750" y="53975"/>
                    </a:cubicBezTo>
                    <a:lnTo>
                      <a:pt x="22225" y="25400"/>
                    </a:lnTo>
                    <a:cubicBezTo>
                      <a:pt x="20479" y="20161"/>
                      <a:pt x="7532" y="12430"/>
                      <a:pt x="3175" y="9525"/>
                    </a:cubicBez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4" name="1297 Forma libre">
                <a:hlinkClick r:id="rId4" action="ppaction://hlinksldjump" tooltip="2014 / mmusd 448 / 229 km"/>
                <a:extLst>
                  <a:ext uri="{FF2B5EF4-FFF2-40B4-BE49-F238E27FC236}">
                    <a16:creationId xmlns:a16="http://schemas.microsoft.com/office/drawing/2014/main" id="{0CD6895F-BFFA-4E82-9BE4-A8DE72853A4E}"/>
                  </a:ext>
                </a:extLst>
              </p:cNvPr>
              <p:cNvSpPr/>
              <p:nvPr/>
            </p:nvSpPr>
            <p:spPr>
              <a:xfrm>
                <a:off x="5011019" y="4741899"/>
                <a:ext cx="420319" cy="298276"/>
              </a:xfrm>
              <a:custGeom>
                <a:avLst/>
                <a:gdLst>
                  <a:gd name="connsiteX0" fmla="*/ 447675 w 447675"/>
                  <a:gd name="connsiteY0" fmla="*/ 0 h 314343"/>
                  <a:gd name="connsiteX1" fmla="*/ 409575 w 447675"/>
                  <a:gd name="connsiteY1" fmla="*/ 15875 h 314343"/>
                  <a:gd name="connsiteX2" fmla="*/ 400050 w 447675"/>
                  <a:gd name="connsiteY2" fmla="*/ 19050 h 314343"/>
                  <a:gd name="connsiteX3" fmla="*/ 390525 w 447675"/>
                  <a:gd name="connsiteY3" fmla="*/ 25400 h 314343"/>
                  <a:gd name="connsiteX4" fmla="*/ 371475 w 447675"/>
                  <a:gd name="connsiteY4" fmla="*/ 31750 h 314343"/>
                  <a:gd name="connsiteX5" fmla="*/ 339725 w 447675"/>
                  <a:gd name="connsiteY5" fmla="*/ 38100 h 314343"/>
                  <a:gd name="connsiteX6" fmla="*/ 257175 w 447675"/>
                  <a:gd name="connsiteY6" fmla="*/ 41275 h 314343"/>
                  <a:gd name="connsiteX7" fmla="*/ 247650 w 447675"/>
                  <a:gd name="connsiteY7" fmla="*/ 44450 h 314343"/>
                  <a:gd name="connsiteX8" fmla="*/ 234950 w 447675"/>
                  <a:gd name="connsiteY8" fmla="*/ 73025 h 314343"/>
                  <a:gd name="connsiteX9" fmla="*/ 228600 w 447675"/>
                  <a:gd name="connsiteY9" fmla="*/ 82550 h 314343"/>
                  <a:gd name="connsiteX10" fmla="*/ 225425 w 447675"/>
                  <a:gd name="connsiteY10" fmla="*/ 92075 h 314343"/>
                  <a:gd name="connsiteX11" fmla="*/ 206375 w 447675"/>
                  <a:gd name="connsiteY11" fmla="*/ 107950 h 314343"/>
                  <a:gd name="connsiteX12" fmla="*/ 193675 w 447675"/>
                  <a:gd name="connsiteY12" fmla="*/ 114300 h 314343"/>
                  <a:gd name="connsiteX13" fmla="*/ 165100 w 447675"/>
                  <a:gd name="connsiteY13" fmla="*/ 133350 h 314343"/>
                  <a:gd name="connsiteX14" fmla="*/ 155575 w 447675"/>
                  <a:gd name="connsiteY14" fmla="*/ 139700 h 314343"/>
                  <a:gd name="connsiteX15" fmla="*/ 136525 w 447675"/>
                  <a:gd name="connsiteY15" fmla="*/ 152400 h 314343"/>
                  <a:gd name="connsiteX16" fmla="*/ 133350 w 447675"/>
                  <a:gd name="connsiteY16" fmla="*/ 161925 h 314343"/>
                  <a:gd name="connsiteX17" fmla="*/ 123825 w 447675"/>
                  <a:gd name="connsiteY17" fmla="*/ 168275 h 314343"/>
                  <a:gd name="connsiteX18" fmla="*/ 117475 w 447675"/>
                  <a:gd name="connsiteY18" fmla="*/ 187325 h 314343"/>
                  <a:gd name="connsiteX19" fmla="*/ 114300 w 447675"/>
                  <a:gd name="connsiteY19" fmla="*/ 196850 h 314343"/>
                  <a:gd name="connsiteX20" fmla="*/ 111125 w 447675"/>
                  <a:gd name="connsiteY20" fmla="*/ 206375 h 314343"/>
                  <a:gd name="connsiteX21" fmla="*/ 101600 w 447675"/>
                  <a:gd name="connsiteY21" fmla="*/ 215900 h 314343"/>
                  <a:gd name="connsiteX22" fmla="*/ 92075 w 447675"/>
                  <a:gd name="connsiteY22" fmla="*/ 234950 h 314343"/>
                  <a:gd name="connsiteX23" fmla="*/ 82550 w 447675"/>
                  <a:gd name="connsiteY23" fmla="*/ 241300 h 314343"/>
                  <a:gd name="connsiteX24" fmla="*/ 76200 w 447675"/>
                  <a:gd name="connsiteY24" fmla="*/ 250825 h 314343"/>
                  <a:gd name="connsiteX25" fmla="*/ 47625 w 447675"/>
                  <a:gd name="connsiteY25" fmla="*/ 269875 h 314343"/>
                  <a:gd name="connsiteX26" fmla="*/ 28575 w 447675"/>
                  <a:gd name="connsiteY26" fmla="*/ 288925 h 314343"/>
                  <a:gd name="connsiteX27" fmla="*/ 22225 w 447675"/>
                  <a:gd name="connsiteY27" fmla="*/ 298450 h 314343"/>
                  <a:gd name="connsiteX28" fmla="*/ 9525 w 447675"/>
                  <a:gd name="connsiteY28" fmla="*/ 304800 h 314343"/>
                  <a:gd name="connsiteX29" fmla="*/ 0 w 447675"/>
                  <a:gd name="connsiteY29" fmla="*/ 314325 h 31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7675" h="314343">
                    <a:moveTo>
                      <a:pt x="447675" y="0"/>
                    </a:moveTo>
                    <a:cubicBezTo>
                      <a:pt x="422638" y="12518"/>
                      <a:pt x="435360" y="7280"/>
                      <a:pt x="409575" y="15875"/>
                    </a:cubicBezTo>
                    <a:lnTo>
                      <a:pt x="400050" y="19050"/>
                    </a:lnTo>
                    <a:cubicBezTo>
                      <a:pt x="396875" y="21167"/>
                      <a:pt x="394012" y="23850"/>
                      <a:pt x="390525" y="25400"/>
                    </a:cubicBezTo>
                    <a:cubicBezTo>
                      <a:pt x="384408" y="28118"/>
                      <a:pt x="377825" y="29633"/>
                      <a:pt x="371475" y="31750"/>
                    </a:cubicBezTo>
                    <a:cubicBezTo>
                      <a:pt x="358295" y="36143"/>
                      <a:pt x="357561" y="37019"/>
                      <a:pt x="339725" y="38100"/>
                    </a:cubicBezTo>
                    <a:cubicBezTo>
                      <a:pt x="312238" y="39766"/>
                      <a:pt x="284692" y="40217"/>
                      <a:pt x="257175" y="41275"/>
                    </a:cubicBezTo>
                    <a:cubicBezTo>
                      <a:pt x="254000" y="42333"/>
                      <a:pt x="250263" y="42359"/>
                      <a:pt x="247650" y="44450"/>
                    </a:cubicBezTo>
                    <a:cubicBezTo>
                      <a:pt x="238419" y="51835"/>
                      <a:pt x="241048" y="63878"/>
                      <a:pt x="234950" y="73025"/>
                    </a:cubicBezTo>
                    <a:cubicBezTo>
                      <a:pt x="232833" y="76200"/>
                      <a:pt x="230307" y="79137"/>
                      <a:pt x="228600" y="82550"/>
                    </a:cubicBezTo>
                    <a:cubicBezTo>
                      <a:pt x="227103" y="85543"/>
                      <a:pt x="227281" y="89290"/>
                      <a:pt x="225425" y="92075"/>
                    </a:cubicBezTo>
                    <a:cubicBezTo>
                      <a:pt x="221384" y="98137"/>
                      <a:pt x="212683" y="104346"/>
                      <a:pt x="206375" y="107950"/>
                    </a:cubicBezTo>
                    <a:cubicBezTo>
                      <a:pt x="202266" y="110298"/>
                      <a:pt x="197734" y="111865"/>
                      <a:pt x="193675" y="114300"/>
                    </a:cubicBezTo>
                    <a:lnTo>
                      <a:pt x="165100" y="133350"/>
                    </a:lnTo>
                    <a:cubicBezTo>
                      <a:pt x="161925" y="135467"/>
                      <a:pt x="158273" y="137002"/>
                      <a:pt x="155575" y="139700"/>
                    </a:cubicBezTo>
                    <a:cubicBezTo>
                      <a:pt x="143683" y="151592"/>
                      <a:pt x="150310" y="147805"/>
                      <a:pt x="136525" y="152400"/>
                    </a:cubicBezTo>
                    <a:cubicBezTo>
                      <a:pt x="135467" y="155575"/>
                      <a:pt x="135441" y="159312"/>
                      <a:pt x="133350" y="161925"/>
                    </a:cubicBezTo>
                    <a:cubicBezTo>
                      <a:pt x="130966" y="164905"/>
                      <a:pt x="125847" y="165039"/>
                      <a:pt x="123825" y="168275"/>
                    </a:cubicBezTo>
                    <a:cubicBezTo>
                      <a:pt x="120277" y="173951"/>
                      <a:pt x="119592" y="180975"/>
                      <a:pt x="117475" y="187325"/>
                    </a:cubicBezTo>
                    <a:lnTo>
                      <a:pt x="114300" y="196850"/>
                    </a:lnTo>
                    <a:cubicBezTo>
                      <a:pt x="113242" y="200025"/>
                      <a:pt x="113492" y="204008"/>
                      <a:pt x="111125" y="206375"/>
                    </a:cubicBezTo>
                    <a:lnTo>
                      <a:pt x="101600" y="215900"/>
                    </a:lnTo>
                    <a:cubicBezTo>
                      <a:pt x="99018" y="223647"/>
                      <a:pt x="98230" y="228795"/>
                      <a:pt x="92075" y="234950"/>
                    </a:cubicBezTo>
                    <a:cubicBezTo>
                      <a:pt x="89377" y="237648"/>
                      <a:pt x="85725" y="239183"/>
                      <a:pt x="82550" y="241300"/>
                    </a:cubicBezTo>
                    <a:cubicBezTo>
                      <a:pt x="80433" y="244475"/>
                      <a:pt x="79072" y="248312"/>
                      <a:pt x="76200" y="250825"/>
                    </a:cubicBezTo>
                    <a:lnTo>
                      <a:pt x="47625" y="269875"/>
                    </a:lnTo>
                    <a:cubicBezTo>
                      <a:pt x="40153" y="274856"/>
                      <a:pt x="33556" y="281453"/>
                      <a:pt x="28575" y="288925"/>
                    </a:cubicBezTo>
                    <a:cubicBezTo>
                      <a:pt x="26458" y="292100"/>
                      <a:pt x="25156" y="296007"/>
                      <a:pt x="22225" y="298450"/>
                    </a:cubicBezTo>
                    <a:cubicBezTo>
                      <a:pt x="18589" y="301480"/>
                      <a:pt x="13758" y="302683"/>
                      <a:pt x="9525" y="304800"/>
                    </a:cubicBezTo>
                    <a:cubicBezTo>
                      <a:pt x="2588" y="315206"/>
                      <a:pt x="6991" y="314325"/>
                      <a:pt x="0" y="314325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5" name="1298 Forma libre">
                <a:hlinkClick r:id="rId4" action="ppaction://hlinksldjump" tooltip="2017 / mmusd 109 / 23 km"/>
                <a:extLst>
                  <a:ext uri="{FF2B5EF4-FFF2-40B4-BE49-F238E27FC236}">
                    <a16:creationId xmlns:a16="http://schemas.microsoft.com/office/drawing/2014/main" id="{E65BDD3F-3367-4154-86A7-2376E5A144C8}"/>
                  </a:ext>
                </a:extLst>
              </p:cNvPr>
              <p:cNvSpPr/>
              <p:nvPr/>
            </p:nvSpPr>
            <p:spPr>
              <a:xfrm>
                <a:off x="3419887" y="1879632"/>
                <a:ext cx="41871" cy="61913"/>
              </a:xfrm>
              <a:custGeom>
                <a:avLst/>
                <a:gdLst>
                  <a:gd name="connsiteX0" fmla="*/ 41871 w 41871"/>
                  <a:gd name="connsiteY0" fmla="*/ 0 h 61913"/>
                  <a:gd name="connsiteX1" fmla="*/ 1390 w 41871"/>
                  <a:gd name="connsiteY1" fmla="*/ 42863 h 61913"/>
                  <a:gd name="connsiteX2" fmla="*/ 13296 w 41871"/>
                  <a:gd name="connsiteY2" fmla="*/ 61913 h 6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71" h="61913">
                    <a:moveTo>
                      <a:pt x="41871" y="0"/>
                    </a:moveTo>
                    <a:cubicBezTo>
                      <a:pt x="24011" y="16272"/>
                      <a:pt x="6152" y="32544"/>
                      <a:pt x="1390" y="42863"/>
                    </a:cubicBezTo>
                    <a:cubicBezTo>
                      <a:pt x="-3372" y="53182"/>
                      <a:pt x="4962" y="57547"/>
                      <a:pt x="13296" y="61913"/>
                    </a:cubicBezTo>
                  </a:path>
                </a:pathLst>
              </a:custGeom>
              <a:noFill/>
              <a:ln w="1905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966" name="1299 Conector recto">
                <a:extLst>
                  <a:ext uri="{FF2B5EF4-FFF2-40B4-BE49-F238E27FC236}">
                    <a16:creationId xmlns:a16="http://schemas.microsoft.com/office/drawing/2014/main" id="{BFDC14BB-8DB5-4816-9850-15FC7B3816D1}"/>
                  </a:ext>
                </a:extLst>
              </p:cNvPr>
              <p:cNvCxnSpPr/>
              <p:nvPr/>
            </p:nvCxnSpPr>
            <p:spPr>
              <a:xfrm flipH="1">
                <a:off x="1766631" y="2066913"/>
                <a:ext cx="65717" cy="22954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5" name="3 Grupo">
              <a:extLst>
                <a:ext uri="{FF2B5EF4-FFF2-40B4-BE49-F238E27FC236}">
                  <a16:creationId xmlns:a16="http://schemas.microsoft.com/office/drawing/2014/main" id="{78C5DFD6-2D38-4352-8DAC-0024D777AB1A}"/>
                </a:ext>
              </a:extLst>
            </p:cNvPr>
            <p:cNvGrpSpPr/>
            <p:nvPr/>
          </p:nvGrpSpPr>
          <p:grpSpPr>
            <a:xfrm>
              <a:off x="3610080" y="1743284"/>
              <a:ext cx="3502228" cy="2990195"/>
              <a:chOff x="3610080" y="1743284"/>
              <a:chExt cx="3502228" cy="2990195"/>
            </a:xfrm>
          </p:grpSpPr>
          <p:sp>
            <p:nvSpPr>
              <p:cNvPr id="947" name="1128 Forma libre">
                <a:hlinkClick r:id="rId4" action="ppaction://hlinksldjump" tooltip="2018 / mmusd 2,100 / 800 km"/>
                <a:extLst>
                  <a:ext uri="{FF2B5EF4-FFF2-40B4-BE49-F238E27FC236}">
                    <a16:creationId xmlns:a16="http://schemas.microsoft.com/office/drawing/2014/main" id="{CBE51293-7A07-4B47-AF34-EB2441020B70}"/>
                  </a:ext>
                </a:extLst>
              </p:cNvPr>
              <p:cNvSpPr/>
              <p:nvPr/>
            </p:nvSpPr>
            <p:spPr>
              <a:xfrm>
                <a:off x="6930586" y="3338651"/>
                <a:ext cx="181722" cy="1208187"/>
              </a:xfrm>
              <a:custGeom>
                <a:avLst/>
                <a:gdLst>
                  <a:gd name="connsiteX0" fmla="*/ 114770 w 202003"/>
                  <a:gd name="connsiteY0" fmla="*/ 0 h 1343025"/>
                  <a:gd name="connsiteX1" fmla="*/ 133820 w 202003"/>
                  <a:gd name="connsiteY1" fmla="*/ 127000 h 1343025"/>
                  <a:gd name="connsiteX2" fmla="*/ 102070 w 202003"/>
                  <a:gd name="connsiteY2" fmla="*/ 298450 h 1343025"/>
                  <a:gd name="connsiteX3" fmla="*/ 48095 w 202003"/>
                  <a:gd name="connsiteY3" fmla="*/ 504825 h 1343025"/>
                  <a:gd name="connsiteX4" fmla="*/ 60795 w 202003"/>
                  <a:gd name="connsiteY4" fmla="*/ 565150 h 1343025"/>
                  <a:gd name="connsiteX5" fmla="*/ 63970 w 202003"/>
                  <a:gd name="connsiteY5" fmla="*/ 723900 h 1343025"/>
                  <a:gd name="connsiteX6" fmla="*/ 470 w 202003"/>
                  <a:gd name="connsiteY6" fmla="*/ 841375 h 1343025"/>
                  <a:gd name="connsiteX7" fmla="*/ 35395 w 202003"/>
                  <a:gd name="connsiteY7" fmla="*/ 920750 h 1343025"/>
                  <a:gd name="connsiteX8" fmla="*/ 41745 w 202003"/>
                  <a:gd name="connsiteY8" fmla="*/ 1035050 h 1343025"/>
                  <a:gd name="connsiteX9" fmla="*/ 168745 w 202003"/>
                  <a:gd name="connsiteY9" fmla="*/ 1136650 h 1343025"/>
                  <a:gd name="connsiteX10" fmla="*/ 200495 w 202003"/>
                  <a:gd name="connsiteY10" fmla="*/ 1266825 h 1343025"/>
                  <a:gd name="connsiteX11" fmla="*/ 133820 w 202003"/>
                  <a:gd name="connsiteY11" fmla="*/ 1343025 h 134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3" h="1343025">
                    <a:moveTo>
                      <a:pt x="114770" y="0"/>
                    </a:moveTo>
                    <a:cubicBezTo>
                      <a:pt x="125353" y="38629"/>
                      <a:pt x="135937" y="77258"/>
                      <a:pt x="133820" y="127000"/>
                    </a:cubicBezTo>
                    <a:cubicBezTo>
                      <a:pt x="131703" y="176742"/>
                      <a:pt x="116357" y="235479"/>
                      <a:pt x="102070" y="298450"/>
                    </a:cubicBezTo>
                    <a:cubicBezTo>
                      <a:pt x="87783" y="361421"/>
                      <a:pt x="54974" y="460375"/>
                      <a:pt x="48095" y="504825"/>
                    </a:cubicBezTo>
                    <a:cubicBezTo>
                      <a:pt x="41216" y="549275"/>
                      <a:pt x="58149" y="528638"/>
                      <a:pt x="60795" y="565150"/>
                    </a:cubicBezTo>
                    <a:cubicBezTo>
                      <a:pt x="63441" y="601662"/>
                      <a:pt x="74024" y="677863"/>
                      <a:pt x="63970" y="723900"/>
                    </a:cubicBezTo>
                    <a:cubicBezTo>
                      <a:pt x="53916" y="769938"/>
                      <a:pt x="5233" y="808567"/>
                      <a:pt x="470" y="841375"/>
                    </a:cubicBezTo>
                    <a:cubicBezTo>
                      <a:pt x="-4293" y="874183"/>
                      <a:pt x="28516" y="888471"/>
                      <a:pt x="35395" y="920750"/>
                    </a:cubicBezTo>
                    <a:cubicBezTo>
                      <a:pt x="42274" y="953029"/>
                      <a:pt x="19520" y="999067"/>
                      <a:pt x="41745" y="1035050"/>
                    </a:cubicBezTo>
                    <a:cubicBezTo>
                      <a:pt x="63970" y="1071033"/>
                      <a:pt x="142287" y="1098021"/>
                      <a:pt x="168745" y="1136650"/>
                    </a:cubicBezTo>
                    <a:cubicBezTo>
                      <a:pt x="195203" y="1175279"/>
                      <a:pt x="206316" y="1232429"/>
                      <a:pt x="200495" y="1266825"/>
                    </a:cubicBezTo>
                    <a:cubicBezTo>
                      <a:pt x="194674" y="1301221"/>
                      <a:pt x="164247" y="1322123"/>
                      <a:pt x="133820" y="1343025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948" name="1311 Forma libre">
                <a:hlinkClick r:id="rId4" action="ppaction://hlinksldjump" tooltip="2018 / mmusd 554 / 420 km"/>
                <a:extLst>
                  <a:ext uri="{FF2B5EF4-FFF2-40B4-BE49-F238E27FC236}">
                    <a16:creationId xmlns:a16="http://schemas.microsoft.com/office/drawing/2014/main" id="{D639FBCF-D235-4234-8063-96E99CF17595}"/>
                  </a:ext>
                </a:extLst>
              </p:cNvPr>
              <p:cNvSpPr/>
              <p:nvPr/>
            </p:nvSpPr>
            <p:spPr>
              <a:xfrm>
                <a:off x="6264001" y="4384835"/>
                <a:ext cx="421287" cy="348644"/>
              </a:xfrm>
              <a:custGeom>
                <a:avLst/>
                <a:gdLst>
                  <a:gd name="connsiteX0" fmla="*/ 0 w 509588"/>
                  <a:gd name="connsiteY0" fmla="*/ 0 h 447675"/>
                  <a:gd name="connsiteX1" fmla="*/ 11906 w 509588"/>
                  <a:gd name="connsiteY1" fmla="*/ 7144 h 447675"/>
                  <a:gd name="connsiteX2" fmla="*/ 19050 w 509588"/>
                  <a:gd name="connsiteY2" fmla="*/ 11906 h 447675"/>
                  <a:gd name="connsiteX3" fmla="*/ 30956 w 509588"/>
                  <a:gd name="connsiteY3" fmla="*/ 23813 h 447675"/>
                  <a:gd name="connsiteX4" fmla="*/ 42863 w 509588"/>
                  <a:gd name="connsiteY4" fmla="*/ 45244 h 447675"/>
                  <a:gd name="connsiteX5" fmla="*/ 47625 w 509588"/>
                  <a:gd name="connsiteY5" fmla="*/ 52388 h 447675"/>
                  <a:gd name="connsiteX6" fmla="*/ 52388 w 509588"/>
                  <a:gd name="connsiteY6" fmla="*/ 59531 h 447675"/>
                  <a:gd name="connsiteX7" fmla="*/ 61913 w 509588"/>
                  <a:gd name="connsiteY7" fmla="*/ 71438 h 447675"/>
                  <a:gd name="connsiteX8" fmla="*/ 73819 w 509588"/>
                  <a:gd name="connsiteY8" fmla="*/ 80963 h 447675"/>
                  <a:gd name="connsiteX9" fmla="*/ 80963 w 509588"/>
                  <a:gd name="connsiteY9" fmla="*/ 88106 h 447675"/>
                  <a:gd name="connsiteX10" fmla="*/ 85725 w 509588"/>
                  <a:gd name="connsiteY10" fmla="*/ 95250 h 447675"/>
                  <a:gd name="connsiteX11" fmla="*/ 92869 w 509588"/>
                  <a:gd name="connsiteY11" fmla="*/ 100013 h 447675"/>
                  <a:gd name="connsiteX12" fmla="*/ 97631 w 509588"/>
                  <a:gd name="connsiteY12" fmla="*/ 107156 h 447675"/>
                  <a:gd name="connsiteX13" fmla="*/ 104775 w 509588"/>
                  <a:gd name="connsiteY13" fmla="*/ 111919 h 447675"/>
                  <a:gd name="connsiteX14" fmla="*/ 114300 w 509588"/>
                  <a:gd name="connsiteY14" fmla="*/ 126206 h 447675"/>
                  <a:gd name="connsiteX15" fmla="*/ 119063 w 509588"/>
                  <a:gd name="connsiteY15" fmla="*/ 133350 h 447675"/>
                  <a:gd name="connsiteX16" fmla="*/ 121444 w 509588"/>
                  <a:gd name="connsiteY16" fmla="*/ 140494 h 447675"/>
                  <a:gd name="connsiteX17" fmla="*/ 128588 w 509588"/>
                  <a:gd name="connsiteY17" fmla="*/ 147638 h 447675"/>
                  <a:gd name="connsiteX18" fmla="*/ 133350 w 509588"/>
                  <a:gd name="connsiteY18" fmla="*/ 154781 h 447675"/>
                  <a:gd name="connsiteX19" fmla="*/ 142875 w 509588"/>
                  <a:gd name="connsiteY19" fmla="*/ 166688 h 447675"/>
                  <a:gd name="connsiteX20" fmla="*/ 145256 w 509588"/>
                  <a:gd name="connsiteY20" fmla="*/ 173831 h 447675"/>
                  <a:gd name="connsiteX21" fmla="*/ 154781 w 509588"/>
                  <a:gd name="connsiteY21" fmla="*/ 188119 h 447675"/>
                  <a:gd name="connsiteX22" fmla="*/ 159544 w 509588"/>
                  <a:gd name="connsiteY22" fmla="*/ 195263 h 447675"/>
                  <a:gd name="connsiteX23" fmla="*/ 164306 w 509588"/>
                  <a:gd name="connsiteY23" fmla="*/ 202406 h 447675"/>
                  <a:gd name="connsiteX24" fmla="*/ 171450 w 509588"/>
                  <a:gd name="connsiteY24" fmla="*/ 207169 h 447675"/>
                  <a:gd name="connsiteX25" fmla="*/ 176213 w 509588"/>
                  <a:gd name="connsiteY25" fmla="*/ 214313 h 447675"/>
                  <a:gd name="connsiteX26" fmla="*/ 183356 w 509588"/>
                  <a:gd name="connsiteY26" fmla="*/ 221456 h 447675"/>
                  <a:gd name="connsiteX27" fmla="*/ 185738 w 509588"/>
                  <a:gd name="connsiteY27" fmla="*/ 228600 h 447675"/>
                  <a:gd name="connsiteX28" fmla="*/ 190500 w 509588"/>
                  <a:gd name="connsiteY28" fmla="*/ 235744 h 447675"/>
                  <a:gd name="connsiteX29" fmla="*/ 200025 w 509588"/>
                  <a:gd name="connsiteY29" fmla="*/ 250031 h 447675"/>
                  <a:gd name="connsiteX30" fmla="*/ 204788 w 509588"/>
                  <a:gd name="connsiteY30" fmla="*/ 266700 h 447675"/>
                  <a:gd name="connsiteX31" fmla="*/ 209550 w 509588"/>
                  <a:gd name="connsiteY31" fmla="*/ 280988 h 447675"/>
                  <a:gd name="connsiteX32" fmla="*/ 219075 w 509588"/>
                  <a:gd name="connsiteY32" fmla="*/ 309563 h 447675"/>
                  <a:gd name="connsiteX33" fmla="*/ 223838 w 509588"/>
                  <a:gd name="connsiteY33" fmla="*/ 323850 h 447675"/>
                  <a:gd name="connsiteX34" fmla="*/ 226219 w 509588"/>
                  <a:gd name="connsiteY34" fmla="*/ 330994 h 447675"/>
                  <a:gd name="connsiteX35" fmla="*/ 230981 w 509588"/>
                  <a:gd name="connsiteY35" fmla="*/ 338138 h 447675"/>
                  <a:gd name="connsiteX36" fmla="*/ 233363 w 509588"/>
                  <a:gd name="connsiteY36" fmla="*/ 345281 h 447675"/>
                  <a:gd name="connsiteX37" fmla="*/ 238125 w 509588"/>
                  <a:gd name="connsiteY37" fmla="*/ 354806 h 447675"/>
                  <a:gd name="connsiteX38" fmla="*/ 245269 w 509588"/>
                  <a:gd name="connsiteY38" fmla="*/ 369094 h 447675"/>
                  <a:gd name="connsiteX39" fmla="*/ 252413 w 509588"/>
                  <a:gd name="connsiteY39" fmla="*/ 383381 h 447675"/>
                  <a:gd name="connsiteX40" fmla="*/ 259556 w 509588"/>
                  <a:gd name="connsiteY40" fmla="*/ 397669 h 447675"/>
                  <a:gd name="connsiteX41" fmla="*/ 266700 w 509588"/>
                  <a:gd name="connsiteY41" fmla="*/ 400050 h 447675"/>
                  <a:gd name="connsiteX42" fmla="*/ 280988 w 509588"/>
                  <a:gd name="connsiteY42" fmla="*/ 407194 h 447675"/>
                  <a:gd name="connsiteX43" fmla="*/ 295275 w 509588"/>
                  <a:gd name="connsiteY43" fmla="*/ 414338 h 447675"/>
                  <a:gd name="connsiteX44" fmla="*/ 309563 w 509588"/>
                  <a:gd name="connsiteY44" fmla="*/ 423863 h 447675"/>
                  <a:gd name="connsiteX45" fmla="*/ 323850 w 509588"/>
                  <a:gd name="connsiteY45" fmla="*/ 433388 h 447675"/>
                  <a:gd name="connsiteX46" fmla="*/ 330994 w 509588"/>
                  <a:gd name="connsiteY46" fmla="*/ 435769 h 447675"/>
                  <a:gd name="connsiteX47" fmla="*/ 352425 w 509588"/>
                  <a:gd name="connsiteY47" fmla="*/ 445294 h 447675"/>
                  <a:gd name="connsiteX48" fmla="*/ 373856 w 509588"/>
                  <a:gd name="connsiteY48" fmla="*/ 447675 h 447675"/>
                  <a:gd name="connsiteX49" fmla="*/ 490538 w 509588"/>
                  <a:gd name="connsiteY49" fmla="*/ 445294 h 447675"/>
                  <a:gd name="connsiteX50" fmla="*/ 509588 w 509588"/>
                  <a:gd name="connsiteY50" fmla="*/ 442913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09588" h="447675">
                    <a:moveTo>
                      <a:pt x="0" y="0"/>
                    </a:moveTo>
                    <a:cubicBezTo>
                      <a:pt x="3969" y="2381"/>
                      <a:pt x="7981" y="4691"/>
                      <a:pt x="11906" y="7144"/>
                    </a:cubicBezTo>
                    <a:cubicBezTo>
                      <a:pt x="14333" y="8661"/>
                      <a:pt x="17026" y="9882"/>
                      <a:pt x="19050" y="11906"/>
                    </a:cubicBezTo>
                    <a:cubicBezTo>
                      <a:pt x="34932" y="27787"/>
                      <a:pt x="11901" y="11107"/>
                      <a:pt x="30956" y="23813"/>
                    </a:cubicBezTo>
                    <a:cubicBezTo>
                      <a:pt x="35149" y="36386"/>
                      <a:pt x="31945" y="28866"/>
                      <a:pt x="42863" y="45244"/>
                    </a:cubicBezTo>
                    <a:lnTo>
                      <a:pt x="47625" y="52388"/>
                    </a:lnTo>
                    <a:lnTo>
                      <a:pt x="52388" y="59531"/>
                    </a:lnTo>
                    <a:cubicBezTo>
                      <a:pt x="57023" y="73438"/>
                      <a:pt x="51142" y="60667"/>
                      <a:pt x="61913" y="71438"/>
                    </a:cubicBezTo>
                    <a:cubicBezTo>
                      <a:pt x="72684" y="82209"/>
                      <a:pt x="59911" y="76326"/>
                      <a:pt x="73819" y="80963"/>
                    </a:cubicBezTo>
                    <a:cubicBezTo>
                      <a:pt x="76200" y="83344"/>
                      <a:pt x="78807" y="85519"/>
                      <a:pt x="80963" y="88106"/>
                    </a:cubicBezTo>
                    <a:cubicBezTo>
                      <a:pt x="82795" y="90305"/>
                      <a:pt x="83701" y="93226"/>
                      <a:pt x="85725" y="95250"/>
                    </a:cubicBezTo>
                    <a:cubicBezTo>
                      <a:pt x="87749" y="97274"/>
                      <a:pt x="90488" y="98425"/>
                      <a:pt x="92869" y="100013"/>
                    </a:cubicBezTo>
                    <a:cubicBezTo>
                      <a:pt x="94456" y="102394"/>
                      <a:pt x="95608" y="105133"/>
                      <a:pt x="97631" y="107156"/>
                    </a:cubicBezTo>
                    <a:cubicBezTo>
                      <a:pt x="99655" y="109180"/>
                      <a:pt x="102890" y="109765"/>
                      <a:pt x="104775" y="111919"/>
                    </a:cubicBezTo>
                    <a:cubicBezTo>
                      <a:pt x="108544" y="116226"/>
                      <a:pt x="111125" y="121444"/>
                      <a:pt x="114300" y="126206"/>
                    </a:cubicBezTo>
                    <a:lnTo>
                      <a:pt x="119063" y="133350"/>
                    </a:lnTo>
                    <a:cubicBezTo>
                      <a:pt x="119857" y="135731"/>
                      <a:pt x="120052" y="138405"/>
                      <a:pt x="121444" y="140494"/>
                    </a:cubicBezTo>
                    <a:cubicBezTo>
                      <a:pt x="123312" y="143296"/>
                      <a:pt x="126432" y="145051"/>
                      <a:pt x="128588" y="147638"/>
                    </a:cubicBezTo>
                    <a:cubicBezTo>
                      <a:pt x="130420" y="149836"/>
                      <a:pt x="131763" y="152400"/>
                      <a:pt x="133350" y="154781"/>
                    </a:cubicBezTo>
                    <a:cubicBezTo>
                      <a:pt x="139334" y="172735"/>
                      <a:pt x="130566" y="151302"/>
                      <a:pt x="142875" y="166688"/>
                    </a:cubicBezTo>
                    <a:cubicBezTo>
                      <a:pt x="144443" y="168648"/>
                      <a:pt x="144037" y="171637"/>
                      <a:pt x="145256" y="173831"/>
                    </a:cubicBezTo>
                    <a:cubicBezTo>
                      <a:pt x="148036" y="178835"/>
                      <a:pt x="151606" y="183356"/>
                      <a:pt x="154781" y="188119"/>
                    </a:cubicBezTo>
                    <a:lnTo>
                      <a:pt x="159544" y="195263"/>
                    </a:lnTo>
                    <a:cubicBezTo>
                      <a:pt x="161131" y="197644"/>
                      <a:pt x="161925" y="200819"/>
                      <a:pt x="164306" y="202406"/>
                    </a:cubicBezTo>
                    <a:lnTo>
                      <a:pt x="171450" y="207169"/>
                    </a:lnTo>
                    <a:cubicBezTo>
                      <a:pt x="173038" y="209550"/>
                      <a:pt x="174381" y="212114"/>
                      <a:pt x="176213" y="214313"/>
                    </a:cubicBezTo>
                    <a:cubicBezTo>
                      <a:pt x="178369" y="216900"/>
                      <a:pt x="181488" y="218654"/>
                      <a:pt x="183356" y="221456"/>
                    </a:cubicBezTo>
                    <a:cubicBezTo>
                      <a:pt x="184748" y="223545"/>
                      <a:pt x="184615" y="226355"/>
                      <a:pt x="185738" y="228600"/>
                    </a:cubicBezTo>
                    <a:cubicBezTo>
                      <a:pt x="187018" y="231160"/>
                      <a:pt x="189220" y="233184"/>
                      <a:pt x="190500" y="235744"/>
                    </a:cubicBezTo>
                    <a:cubicBezTo>
                      <a:pt x="197391" y="249527"/>
                      <a:pt x="186485" y="236492"/>
                      <a:pt x="200025" y="250031"/>
                    </a:cubicBezTo>
                    <a:cubicBezTo>
                      <a:pt x="208027" y="274040"/>
                      <a:pt x="195818" y="236799"/>
                      <a:pt x="204788" y="266700"/>
                    </a:cubicBezTo>
                    <a:cubicBezTo>
                      <a:pt x="206231" y="271508"/>
                      <a:pt x="207963" y="276225"/>
                      <a:pt x="209550" y="280988"/>
                    </a:cubicBezTo>
                    <a:lnTo>
                      <a:pt x="219075" y="309563"/>
                    </a:lnTo>
                    <a:lnTo>
                      <a:pt x="223838" y="323850"/>
                    </a:lnTo>
                    <a:cubicBezTo>
                      <a:pt x="224632" y="326231"/>
                      <a:pt x="224827" y="328905"/>
                      <a:pt x="226219" y="330994"/>
                    </a:cubicBezTo>
                    <a:cubicBezTo>
                      <a:pt x="227806" y="333375"/>
                      <a:pt x="229701" y="335578"/>
                      <a:pt x="230981" y="338138"/>
                    </a:cubicBezTo>
                    <a:cubicBezTo>
                      <a:pt x="232104" y="340383"/>
                      <a:pt x="232374" y="342974"/>
                      <a:pt x="233363" y="345281"/>
                    </a:cubicBezTo>
                    <a:cubicBezTo>
                      <a:pt x="234761" y="348544"/>
                      <a:pt x="236727" y="351543"/>
                      <a:pt x="238125" y="354806"/>
                    </a:cubicBezTo>
                    <a:cubicBezTo>
                      <a:pt x="244039" y="368607"/>
                      <a:pt x="236117" y="355367"/>
                      <a:pt x="245269" y="369094"/>
                    </a:cubicBezTo>
                    <a:cubicBezTo>
                      <a:pt x="251254" y="387051"/>
                      <a:pt x="243180" y="364917"/>
                      <a:pt x="252413" y="383381"/>
                    </a:cubicBezTo>
                    <a:cubicBezTo>
                      <a:pt x="255289" y="389133"/>
                      <a:pt x="253869" y="393119"/>
                      <a:pt x="259556" y="397669"/>
                    </a:cubicBezTo>
                    <a:cubicBezTo>
                      <a:pt x="261516" y="399237"/>
                      <a:pt x="264319" y="399256"/>
                      <a:pt x="266700" y="400050"/>
                    </a:cubicBezTo>
                    <a:cubicBezTo>
                      <a:pt x="287169" y="413697"/>
                      <a:pt x="261274" y="397338"/>
                      <a:pt x="280988" y="407194"/>
                    </a:cubicBezTo>
                    <a:cubicBezTo>
                      <a:pt x="299460" y="416430"/>
                      <a:pt x="277310" y="408348"/>
                      <a:pt x="295275" y="414338"/>
                    </a:cubicBezTo>
                    <a:cubicBezTo>
                      <a:pt x="311130" y="430191"/>
                      <a:pt x="294054" y="415246"/>
                      <a:pt x="309563" y="423863"/>
                    </a:cubicBezTo>
                    <a:cubicBezTo>
                      <a:pt x="314566" y="426643"/>
                      <a:pt x="319088" y="430213"/>
                      <a:pt x="323850" y="433388"/>
                    </a:cubicBezTo>
                    <a:cubicBezTo>
                      <a:pt x="325939" y="434780"/>
                      <a:pt x="328749" y="434647"/>
                      <a:pt x="330994" y="435769"/>
                    </a:cubicBezTo>
                    <a:cubicBezTo>
                      <a:pt x="341626" y="441084"/>
                      <a:pt x="336632" y="443539"/>
                      <a:pt x="352425" y="445294"/>
                    </a:cubicBezTo>
                    <a:lnTo>
                      <a:pt x="373856" y="447675"/>
                    </a:lnTo>
                    <a:lnTo>
                      <a:pt x="490538" y="445294"/>
                    </a:lnTo>
                    <a:cubicBezTo>
                      <a:pt x="496933" y="445070"/>
                      <a:pt x="509588" y="442913"/>
                      <a:pt x="509588" y="442913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949" name="1312 Forma libre">
                <a:hlinkClick r:id="rId4" action="ppaction://hlinksldjump" tooltip="2017 / mmusd 1,008 / 551 km"/>
                <a:extLst>
                  <a:ext uri="{FF2B5EF4-FFF2-40B4-BE49-F238E27FC236}">
                    <a16:creationId xmlns:a16="http://schemas.microsoft.com/office/drawing/2014/main" id="{EDD0E012-FD89-493B-8B4C-C671896D7C95}"/>
                  </a:ext>
                </a:extLst>
              </p:cNvPr>
              <p:cNvSpPr/>
              <p:nvPr/>
            </p:nvSpPr>
            <p:spPr>
              <a:xfrm>
                <a:off x="4215639" y="3105952"/>
                <a:ext cx="72644" cy="212994"/>
              </a:xfrm>
              <a:custGeom>
                <a:avLst/>
                <a:gdLst>
                  <a:gd name="connsiteX0" fmla="*/ 53975 w 53975"/>
                  <a:gd name="connsiteY0" fmla="*/ 0 h 117475"/>
                  <a:gd name="connsiteX1" fmla="*/ 44450 w 53975"/>
                  <a:gd name="connsiteY1" fmla="*/ 15875 h 117475"/>
                  <a:gd name="connsiteX2" fmla="*/ 38100 w 53975"/>
                  <a:gd name="connsiteY2" fmla="*/ 34925 h 117475"/>
                  <a:gd name="connsiteX3" fmla="*/ 31750 w 53975"/>
                  <a:gd name="connsiteY3" fmla="*/ 53975 h 117475"/>
                  <a:gd name="connsiteX4" fmla="*/ 19050 w 53975"/>
                  <a:gd name="connsiteY4" fmla="*/ 73025 h 117475"/>
                  <a:gd name="connsiteX5" fmla="*/ 12700 w 53975"/>
                  <a:gd name="connsiteY5" fmla="*/ 82550 h 117475"/>
                  <a:gd name="connsiteX6" fmla="*/ 6350 w 53975"/>
                  <a:gd name="connsiteY6" fmla="*/ 101600 h 117475"/>
                  <a:gd name="connsiteX7" fmla="*/ 3175 w 53975"/>
                  <a:gd name="connsiteY7" fmla="*/ 111125 h 117475"/>
                  <a:gd name="connsiteX8" fmla="*/ 0 w 53975"/>
                  <a:gd name="connsiteY8" fmla="*/ 117475 h 1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975" h="117475">
                    <a:moveTo>
                      <a:pt x="53975" y="0"/>
                    </a:moveTo>
                    <a:cubicBezTo>
                      <a:pt x="50800" y="5292"/>
                      <a:pt x="47004" y="10257"/>
                      <a:pt x="44450" y="15875"/>
                    </a:cubicBezTo>
                    <a:cubicBezTo>
                      <a:pt x="41680" y="21969"/>
                      <a:pt x="40217" y="28575"/>
                      <a:pt x="38100" y="34925"/>
                    </a:cubicBezTo>
                    <a:lnTo>
                      <a:pt x="31750" y="53975"/>
                    </a:lnTo>
                    <a:cubicBezTo>
                      <a:pt x="29337" y="61215"/>
                      <a:pt x="23283" y="66675"/>
                      <a:pt x="19050" y="73025"/>
                    </a:cubicBezTo>
                    <a:cubicBezTo>
                      <a:pt x="16933" y="76200"/>
                      <a:pt x="13907" y="78930"/>
                      <a:pt x="12700" y="82550"/>
                    </a:cubicBezTo>
                    <a:lnTo>
                      <a:pt x="6350" y="101600"/>
                    </a:lnTo>
                    <a:cubicBezTo>
                      <a:pt x="5292" y="104775"/>
                      <a:pt x="4672" y="108132"/>
                      <a:pt x="3175" y="111125"/>
                    </a:cubicBezTo>
                    <a:lnTo>
                      <a:pt x="0" y="117475"/>
                    </a:lnTo>
                  </a:path>
                </a:pathLst>
              </a:custGeom>
              <a:noFill/>
              <a:ln w="28575" cap="sq">
                <a:solidFill>
                  <a:schemeClr val="accent5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sp>
            <p:nvSpPr>
              <p:cNvPr id="950" name="1313 Forma libre">
                <a:hlinkClick r:id="rId4" action="ppaction://hlinksldjump" tooltip="2017 / 300 km"/>
                <a:extLst>
                  <a:ext uri="{FF2B5EF4-FFF2-40B4-BE49-F238E27FC236}">
                    <a16:creationId xmlns:a16="http://schemas.microsoft.com/office/drawing/2014/main" id="{1317DFC4-352E-49D9-AB28-619AE6C7433C}"/>
                  </a:ext>
                </a:extLst>
              </p:cNvPr>
              <p:cNvSpPr/>
              <p:nvPr/>
            </p:nvSpPr>
            <p:spPr>
              <a:xfrm>
                <a:off x="6347023" y="2836372"/>
                <a:ext cx="55755" cy="434862"/>
              </a:xfrm>
              <a:custGeom>
                <a:avLst/>
                <a:gdLst>
                  <a:gd name="connsiteX0" fmla="*/ 61978 w 61978"/>
                  <a:gd name="connsiteY0" fmla="*/ 0 h 483394"/>
                  <a:gd name="connsiteX1" fmla="*/ 11972 w 61978"/>
                  <a:gd name="connsiteY1" fmla="*/ 52388 h 483394"/>
                  <a:gd name="connsiteX2" fmla="*/ 31022 w 61978"/>
                  <a:gd name="connsiteY2" fmla="*/ 85725 h 483394"/>
                  <a:gd name="connsiteX3" fmla="*/ 50072 w 61978"/>
                  <a:gd name="connsiteY3" fmla="*/ 145257 h 483394"/>
                  <a:gd name="connsiteX4" fmla="*/ 45310 w 61978"/>
                  <a:gd name="connsiteY4" fmla="*/ 223838 h 483394"/>
                  <a:gd name="connsiteX5" fmla="*/ 21497 w 61978"/>
                  <a:gd name="connsiteY5" fmla="*/ 309563 h 483394"/>
                  <a:gd name="connsiteX6" fmla="*/ 66 w 61978"/>
                  <a:gd name="connsiteY6" fmla="*/ 381000 h 483394"/>
                  <a:gd name="connsiteX7" fmla="*/ 28641 w 61978"/>
                  <a:gd name="connsiteY7" fmla="*/ 483394 h 48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78" h="483394">
                    <a:moveTo>
                      <a:pt x="61978" y="0"/>
                    </a:moveTo>
                    <a:cubicBezTo>
                      <a:pt x="39554" y="19050"/>
                      <a:pt x="17131" y="38101"/>
                      <a:pt x="11972" y="52388"/>
                    </a:cubicBezTo>
                    <a:cubicBezTo>
                      <a:pt x="6813" y="66675"/>
                      <a:pt x="24672" y="70247"/>
                      <a:pt x="31022" y="85725"/>
                    </a:cubicBezTo>
                    <a:cubicBezTo>
                      <a:pt x="37372" y="101203"/>
                      <a:pt x="47691" y="122238"/>
                      <a:pt x="50072" y="145257"/>
                    </a:cubicBezTo>
                    <a:cubicBezTo>
                      <a:pt x="52453" y="168276"/>
                      <a:pt x="50073" y="196454"/>
                      <a:pt x="45310" y="223838"/>
                    </a:cubicBezTo>
                    <a:cubicBezTo>
                      <a:pt x="40547" y="251222"/>
                      <a:pt x="29038" y="283369"/>
                      <a:pt x="21497" y="309563"/>
                    </a:cubicBezTo>
                    <a:cubicBezTo>
                      <a:pt x="13956" y="335757"/>
                      <a:pt x="-1125" y="352028"/>
                      <a:pt x="66" y="381000"/>
                    </a:cubicBezTo>
                    <a:cubicBezTo>
                      <a:pt x="1257" y="409972"/>
                      <a:pt x="14949" y="446683"/>
                      <a:pt x="28641" y="483394"/>
                    </a:cubicBezTo>
                  </a:path>
                </a:pathLst>
              </a:custGeom>
              <a:noFill/>
              <a:ln w="28575" cap="sq">
                <a:solidFill>
                  <a:schemeClr val="accent5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51" name="1315 Grupo">
                <a:extLst>
                  <a:ext uri="{FF2B5EF4-FFF2-40B4-BE49-F238E27FC236}">
                    <a16:creationId xmlns:a16="http://schemas.microsoft.com/office/drawing/2014/main" id="{B00ACDBF-361E-4ABA-B262-FE9BD37B03C1}"/>
                  </a:ext>
                </a:extLst>
              </p:cNvPr>
              <p:cNvGrpSpPr/>
              <p:nvPr/>
            </p:nvGrpSpPr>
            <p:grpSpPr>
              <a:xfrm>
                <a:off x="5322084" y="3299431"/>
                <a:ext cx="528403" cy="964614"/>
                <a:chOff x="3860655" y="3482601"/>
                <a:chExt cx="587375" cy="1072269"/>
              </a:xfrm>
            </p:grpSpPr>
            <p:sp>
              <p:nvSpPr>
                <p:cNvPr id="959" name="1324 Forma libre">
                  <a:hlinkClick r:id="rId4" action="ppaction://hlinksldjump" tooltip="2018 / mmusd 473 / 450 km"/>
                  <a:extLst>
                    <a:ext uri="{FF2B5EF4-FFF2-40B4-BE49-F238E27FC236}">
                      <a16:creationId xmlns:a16="http://schemas.microsoft.com/office/drawing/2014/main" id="{2FA92E99-1E06-4A34-8043-9806A1D89170}"/>
                    </a:ext>
                  </a:extLst>
                </p:cNvPr>
                <p:cNvSpPr/>
                <p:nvPr/>
              </p:nvSpPr>
              <p:spPr>
                <a:xfrm>
                  <a:off x="3864387" y="3482601"/>
                  <a:ext cx="338884" cy="451558"/>
                </a:xfrm>
                <a:custGeom>
                  <a:avLst/>
                  <a:gdLst>
                    <a:gd name="connsiteX0" fmla="*/ 307182 w 307182"/>
                    <a:gd name="connsiteY0" fmla="*/ 0 h 438150"/>
                    <a:gd name="connsiteX1" fmla="*/ 297657 w 307182"/>
                    <a:gd name="connsiteY1" fmla="*/ 11906 h 438150"/>
                    <a:gd name="connsiteX2" fmla="*/ 288132 w 307182"/>
                    <a:gd name="connsiteY2" fmla="*/ 26193 h 438150"/>
                    <a:gd name="connsiteX3" fmla="*/ 273844 w 307182"/>
                    <a:gd name="connsiteY3" fmla="*/ 38100 h 438150"/>
                    <a:gd name="connsiteX4" fmla="*/ 269082 w 307182"/>
                    <a:gd name="connsiteY4" fmla="*/ 45243 h 438150"/>
                    <a:gd name="connsiteX5" fmla="*/ 266700 w 307182"/>
                    <a:gd name="connsiteY5" fmla="*/ 52387 h 438150"/>
                    <a:gd name="connsiteX6" fmla="*/ 259557 w 307182"/>
                    <a:gd name="connsiteY6" fmla="*/ 59531 h 438150"/>
                    <a:gd name="connsiteX7" fmla="*/ 250032 w 307182"/>
                    <a:gd name="connsiteY7" fmla="*/ 76200 h 438150"/>
                    <a:gd name="connsiteX8" fmla="*/ 247650 w 307182"/>
                    <a:gd name="connsiteY8" fmla="*/ 83343 h 438150"/>
                    <a:gd name="connsiteX9" fmla="*/ 242888 w 307182"/>
                    <a:gd name="connsiteY9" fmla="*/ 90487 h 438150"/>
                    <a:gd name="connsiteX10" fmla="*/ 238125 w 307182"/>
                    <a:gd name="connsiteY10" fmla="*/ 104775 h 438150"/>
                    <a:gd name="connsiteX11" fmla="*/ 233363 w 307182"/>
                    <a:gd name="connsiteY11" fmla="*/ 119062 h 438150"/>
                    <a:gd name="connsiteX12" fmla="*/ 230982 w 307182"/>
                    <a:gd name="connsiteY12" fmla="*/ 126206 h 438150"/>
                    <a:gd name="connsiteX13" fmla="*/ 226219 w 307182"/>
                    <a:gd name="connsiteY13" fmla="*/ 133350 h 438150"/>
                    <a:gd name="connsiteX14" fmla="*/ 216694 w 307182"/>
                    <a:gd name="connsiteY14" fmla="*/ 145256 h 438150"/>
                    <a:gd name="connsiteX15" fmla="*/ 209550 w 307182"/>
                    <a:gd name="connsiteY15" fmla="*/ 152400 h 438150"/>
                    <a:gd name="connsiteX16" fmla="*/ 202407 w 307182"/>
                    <a:gd name="connsiteY16" fmla="*/ 157162 h 438150"/>
                    <a:gd name="connsiteX17" fmla="*/ 192882 w 307182"/>
                    <a:gd name="connsiteY17" fmla="*/ 164306 h 438150"/>
                    <a:gd name="connsiteX18" fmla="*/ 188119 w 307182"/>
                    <a:gd name="connsiteY18" fmla="*/ 180975 h 438150"/>
                    <a:gd name="connsiteX19" fmla="*/ 185738 w 307182"/>
                    <a:gd name="connsiteY19" fmla="*/ 188118 h 438150"/>
                    <a:gd name="connsiteX20" fmla="*/ 180975 w 307182"/>
                    <a:gd name="connsiteY20" fmla="*/ 207168 h 438150"/>
                    <a:gd name="connsiteX21" fmla="*/ 176213 w 307182"/>
                    <a:gd name="connsiteY21" fmla="*/ 214312 h 438150"/>
                    <a:gd name="connsiteX22" fmla="*/ 173832 w 307182"/>
                    <a:gd name="connsiteY22" fmla="*/ 221456 h 438150"/>
                    <a:gd name="connsiteX23" fmla="*/ 166688 w 307182"/>
                    <a:gd name="connsiteY23" fmla="*/ 223837 h 438150"/>
                    <a:gd name="connsiteX24" fmla="*/ 164307 w 307182"/>
                    <a:gd name="connsiteY24" fmla="*/ 230981 h 438150"/>
                    <a:gd name="connsiteX25" fmla="*/ 147638 w 307182"/>
                    <a:gd name="connsiteY25" fmla="*/ 252412 h 438150"/>
                    <a:gd name="connsiteX26" fmla="*/ 133350 w 307182"/>
                    <a:gd name="connsiteY26" fmla="*/ 261937 h 438150"/>
                    <a:gd name="connsiteX27" fmla="*/ 119063 w 307182"/>
                    <a:gd name="connsiteY27" fmla="*/ 271462 h 438150"/>
                    <a:gd name="connsiteX28" fmla="*/ 111919 w 307182"/>
                    <a:gd name="connsiteY28" fmla="*/ 276225 h 438150"/>
                    <a:gd name="connsiteX29" fmla="*/ 107157 w 307182"/>
                    <a:gd name="connsiteY29" fmla="*/ 283368 h 438150"/>
                    <a:gd name="connsiteX30" fmla="*/ 92869 w 307182"/>
                    <a:gd name="connsiteY30" fmla="*/ 290512 h 438150"/>
                    <a:gd name="connsiteX31" fmla="*/ 80963 w 307182"/>
                    <a:gd name="connsiteY31" fmla="*/ 300037 h 438150"/>
                    <a:gd name="connsiteX32" fmla="*/ 66675 w 307182"/>
                    <a:gd name="connsiteY32" fmla="*/ 309562 h 438150"/>
                    <a:gd name="connsiteX33" fmla="*/ 64294 w 307182"/>
                    <a:gd name="connsiteY33" fmla="*/ 316706 h 438150"/>
                    <a:gd name="connsiteX34" fmla="*/ 50007 w 307182"/>
                    <a:gd name="connsiteY34" fmla="*/ 326231 h 438150"/>
                    <a:gd name="connsiteX35" fmla="*/ 33338 w 307182"/>
                    <a:gd name="connsiteY35" fmla="*/ 347662 h 438150"/>
                    <a:gd name="connsiteX36" fmla="*/ 28575 w 307182"/>
                    <a:gd name="connsiteY36" fmla="*/ 361950 h 438150"/>
                    <a:gd name="connsiteX37" fmla="*/ 26194 w 307182"/>
                    <a:gd name="connsiteY37" fmla="*/ 371475 h 438150"/>
                    <a:gd name="connsiteX38" fmla="*/ 21432 w 307182"/>
                    <a:gd name="connsiteY38" fmla="*/ 378618 h 438150"/>
                    <a:gd name="connsiteX39" fmla="*/ 19050 w 307182"/>
                    <a:gd name="connsiteY39" fmla="*/ 385762 h 438150"/>
                    <a:gd name="connsiteX40" fmla="*/ 14288 w 307182"/>
                    <a:gd name="connsiteY40" fmla="*/ 392906 h 438150"/>
                    <a:gd name="connsiteX41" fmla="*/ 9525 w 307182"/>
                    <a:gd name="connsiteY41" fmla="*/ 409575 h 438150"/>
                    <a:gd name="connsiteX42" fmla="*/ 2382 w 307182"/>
                    <a:gd name="connsiteY42" fmla="*/ 431006 h 438150"/>
                    <a:gd name="connsiteX43" fmla="*/ 0 w 307182"/>
                    <a:gd name="connsiteY43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07182" h="438150">
                      <a:moveTo>
                        <a:pt x="307182" y="0"/>
                      </a:moveTo>
                      <a:cubicBezTo>
                        <a:pt x="304007" y="3969"/>
                        <a:pt x="300646" y="7796"/>
                        <a:pt x="297657" y="11906"/>
                      </a:cubicBezTo>
                      <a:cubicBezTo>
                        <a:pt x="294290" y="16535"/>
                        <a:pt x="292179" y="22146"/>
                        <a:pt x="288132" y="26193"/>
                      </a:cubicBezTo>
                      <a:cubicBezTo>
                        <a:pt x="278964" y="35361"/>
                        <a:pt x="283790" y="31469"/>
                        <a:pt x="273844" y="38100"/>
                      </a:cubicBezTo>
                      <a:cubicBezTo>
                        <a:pt x="272257" y="40481"/>
                        <a:pt x="270362" y="42684"/>
                        <a:pt x="269082" y="45243"/>
                      </a:cubicBezTo>
                      <a:cubicBezTo>
                        <a:pt x="267959" y="47488"/>
                        <a:pt x="268092" y="50298"/>
                        <a:pt x="266700" y="52387"/>
                      </a:cubicBezTo>
                      <a:cubicBezTo>
                        <a:pt x="264832" y="55189"/>
                        <a:pt x="261713" y="56944"/>
                        <a:pt x="259557" y="59531"/>
                      </a:cubicBezTo>
                      <a:cubicBezTo>
                        <a:pt x="256038" y="63754"/>
                        <a:pt x="252089" y="71400"/>
                        <a:pt x="250032" y="76200"/>
                      </a:cubicBezTo>
                      <a:cubicBezTo>
                        <a:pt x="249043" y="78507"/>
                        <a:pt x="248773" y="81098"/>
                        <a:pt x="247650" y="83343"/>
                      </a:cubicBezTo>
                      <a:cubicBezTo>
                        <a:pt x="246370" y="85903"/>
                        <a:pt x="244050" y="87872"/>
                        <a:pt x="242888" y="90487"/>
                      </a:cubicBezTo>
                      <a:cubicBezTo>
                        <a:pt x="240849" y="95075"/>
                        <a:pt x="239713" y="100012"/>
                        <a:pt x="238125" y="104775"/>
                      </a:cubicBezTo>
                      <a:lnTo>
                        <a:pt x="233363" y="119062"/>
                      </a:lnTo>
                      <a:cubicBezTo>
                        <a:pt x="232569" y="121443"/>
                        <a:pt x="232374" y="124118"/>
                        <a:pt x="230982" y="126206"/>
                      </a:cubicBezTo>
                      <a:lnTo>
                        <a:pt x="226219" y="133350"/>
                      </a:lnTo>
                      <a:cubicBezTo>
                        <a:pt x="222310" y="145076"/>
                        <a:pt x="226636" y="136971"/>
                        <a:pt x="216694" y="145256"/>
                      </a:cubicBezTo>
                      <a:cubicBezTo>
                        <a:pt x="214107" y="147412"/>
                        <a:pt x="212137" y="150244"/>
                        <a:pt x="209550" y="152400"/>
                      </a:cubicBezTo>
                      <a:cubicBezTo>
                        <a:pt x="207352" y="154232"/>
                        <a:pt x="204736" y="155499"/>
                        <a:pt x="202407" y="157162"/>
                      </a:cubicBezTo>
                      <a:cubicBezTo>
                        <a:pt x="199177" y="159469"/>
                        <a:pt x="196057" y="161925"/>
                        <a:pt x="192882" y="164306"/>
                      </a:cubicBezTo>
                      <a:cubicBezTo>
                        <a:pt x="187175" y="181421"/>
                        <a:pt x="194094" y="160063"/>
                        <a:pt x="188119" y="180975"/>
                      </a:cubicBezTo>
                      <a:cubicBezTo>
                        <a:pt x="187430" y="183388"/>
                        <a:pt x="186347" y="185683"/>
                        <a:pt x="185738" y="188118"/>
                      </a:cubicBezTo>
                      <a:cubicBezTo>
                        <a:pt x="184377" y="193562"/>
                        <a:pt x="183700" y="201719"/>
                        <a:pt x="180975" y="207168"/>
                      </a:cubicBezTo>
                      <a:cubicBezTo>
                        <a:pt x="179695" y="209728"/>
                        <a:pt x="177493" y="211752"/>
                        <a:pt x="176213" y="214312"/>
                      </a:cubicBezTo>
                      <a:cubicBezTo>
                        <a:pt x="175091" y="216557"/>
                        <a:pt x="175607" y="219681"/>
                        <a:pt x="173832" y="221456"/>
                      </a:cubicBezTo>
                      <a:cubicBezTo>
                        <a:pt x="172057" y="223231"/>
                        <a:pt x="169069" y="223043"/>
                        <a:pt x="166688" y="223837"/>
                      </a:cubicBezTo>
                      <a:cubicBezTo>
                        <a:pt x="165894" y="226218"/>
                        <a:pt x="165526" y="228787"/>
                        <a:pt x="164307" y="230981"/>
                      </a:cubicBezTo>
                      <a:cubicBezTo>
                        <a:pt x="160393" y="238026"/>
                        <a:pt x="154429" y="247131"/>
                        <a:pt x="147638" y="252412"/>
                      </a:cubicBezTo>
                      <a:cubicBezTo>
                        <a:pt x="143120" y="255926"/>
                        <a:pt x="138113" y="258762"/>
                        <a:pt x="133350" y="261937"/>
                      </a:cubicBezTo>
                      <a:lnTo>
                        <a:pt x="119063" y="271462"/>
                      </a:lnTo>
                      <a:lnTo>
                        <a:pt x="111919" y="276225"/>
                      </a:lnTo>
                      <a:cubicBezTo>
                        <a:pt x="110332" y="278606"/>
                        <a:pt x="109180" y="281345"/>
                        <a:pt x="107157" y="283368"/>
                      </a:cubicBezTo>
                      <a:cubicBezTo>
                        <a:pt x="102540" y="287985"/>
                        <a:pt x="98681" y="288575"/>
                        <a:pt x="92869" y="290512"/>
                      </a:cubicBezTo>
                      <a:cubicBezTo>
                        <a:pt x="84070" y="303712"/>
                        <a:pt x="93141" y="293272"/>
                        <a:pt x="80963" y="300037"/>
                      </a:cubicBezTo>
                      <a:cubicBezTo>
                        <a:pt x="75959" y="302817"/>
                        <a:pt x="66675" y="309562"/>
                        <a:pt x="66675" y="309562"/>
                      </a:cubicBezTo>
                      <a:cubicBezTo>
                        <a:pt x="65881" y="311943"/>
                        <a:pt x="66069" y="314931"/>
                        <a:pt x="64294" y="316706"/>
                      </a:cubicBezTo>
                      <a:cubicBezTo>
                        <a:pt x="60247" y="320753"/>
                        <a:pt x="50007" y="326231"/>
                        <a:pt x="50007" y="326231"/>
                      </a:cubicBezTo>
                      <a:cubicBezTo>
                        <a:pt x="38614" y="343320"/>
                        <a:pt x="44529" y="336471"/>
                        <a:pt x="33338" y="347662"/>
                      </a:cubicBezTo>
                      <a:cubicBezTo>
                        <a:pt x="31750" y="352425"/>
                        <a:pt x="29792" y="357080"/>
                        <a:pt x="28575" y="361950"/>
                      </a:cubicBezTo>
                      <a:cubicBezTo>
                        <a:pt x="27781" y="365125"/>
                        <a:pt x="27483" y="368467"/>
                        <a:pt x="26194" y="371475"/>
                      </a:cubicBezTo>
                      <a:cubicBezTo>
                        <a:pt x="25067" y="374105"/>
                        <a:pt x="22712" y="376059"/>
                        <a:pt x="21432" y="378618"/>
                      </a:cubicBezTo>
                      <a:cubicBezTo>
                        <a:pt x="20309" y="380863"/>
                        <a:pt x="20173" y="383517"/>
                        <a:pt x="19050" y="385762"/>
                      </a:cubicBezTo>
                      <a:cubicBezTo>
                        <a:pt x="17770" y="388322"/>
                        <a:pt x="15568" y="390346"/>
                        <a:pt x="14288" y="392906"/>
                      </a:cubicBezTo>
                      <a:cubicBezTo>
                        <a:pt x="12290" y="396903"/>
                        <a:pt x="10668" y="405766"/>
                        <a:pt x="9525" y="409575"/>
                      </a:cubicBezTo>
                      <a:cubicBezTo>
                        <a:pt x="7361" y="416787"/>
                        <a:pt x="4763" y="423862"/>
                        <a:pt x="2382" y="431006"/>
                      </a:cubicBezTo>
                      <a:lnTo>
                        <a:pt x="0" y="43815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0" name="1325 Forma libre">
                  <a:hlinkClick r:id="rId4" action="ppaction://hlinksldjump" tooltip="2018 / mmusd 473 / 450 km"/>
                  <a:extLst>
                    <a:ext uri="{FF2B5EF4-FFF2-40B4-BE49-F238E27FC236}">
                      <a16:creationId xmlns:a16="http://schemas.microsoft.com/office/drawing/2014/main" id="{E430B5BE-92F9-47AD-9C5A-4C72D8386955}"/>
                    </a:ext>
                  </a:extLst>
                </p:cNvPr>
                <p:cNvSpPr/>
                <p:nvPr/>
              </p:nvSpPr>
              <p:spPr>
                <a:xfrm>
                  <a:off x="3860655" y="3951620"/>
                  <a:ext cx="587375" cy="603250"/>
                </a:xfrm>
                <a:custGeom>
                  <a:avLst/>
                  <a:gdLst>
                    <a:gd name="connsiteX0" fmla="*/ 0 w 587375"/>
                    <a:gd name="connsiteY0" fmla="*/ 0 h 603250"/>
                    <a:gd name="connsiteX1" fmla="*/ 25400 w 587375"/>
                    <a:gd name="connsiteY1" fmla="*/ 15875 h 603250"/>
                    <a:gd name="connsiteX2" fmla="*/ 38100 w 587375"/>
                    <a:gd name="connsiteY2" fmla="*/ 25400 h 603250"/>
                    <a:gd name="connsiteX3" fmla="*/ 47625 w 587375"/>
                    <a:gd name="connsiteY3" fmla="*/ 31750 h 603250"/>
                    <a:gd name="connsiteX4" fmla="*/ 79375 w 587375"/>
                    <a:gd name="connsiteY4" fmla="*/ 53975 h 603250"/>
                    <a:gd name="connsiteX5" fmla="*/ 88900 w 587375"/>
                    <a:gd name="connsiteY5" fmla="*/ 60325 h 603250"/>
                    <a:gd name="connsiteX6" fmla="*/ 98425 w 587375"/>
                    <a:gd name="connsiteY6" fmla="*/ 66675 h 603250"/>
                    <a:gd name="connsiteX7" fmla="*/ 111125 w 587375"/>
                    <a:gd name="connsiteY7" fmla="*/ 73025 h 603250"/>
                    <a:gd name="connsiteX8" fmla="*/ 130175 w 587375"/>
                    <a:gd name="connsiteY8" fmla="*/ 92075 h 603250"/>
                    <a:gd name="connsiteX9" fmla="*/ 146050 w 587375"/>
                    <a:gd name="connsiteY9" fmla="*/ 104775 h 603250"/>
                    <a:gd name="connsiteX10" fmla="*/ 171450 w 587375"/>
                    <a:gd name="connsiteY10" fmla="*/ 123825 h 603250"/>
                    <a:gd name="connsiteX11" fmla="*/ 190500 w 587375"/>
                    <a:gd name="connsiteY11" fmla="*/ 133350 h 603250"/>
                    <a:gd name="connsiteX12" fmla="*/ 203200 w 587375"/>
                    <a:gd name="connsiteY12" fmla="*/ 139700 h 603250"/>
                    <a:gd name="connsiteX13" fmla="*/ 222250 w 587375"/>
                    <a:gd name="connsiteY13" fmla="*/ 152400 h 603250"/>
                    <a:gd name="connsiteX14" fmla="*/ 231775 w 587375"/>
                    <a:gd name="connsiteY14" fmla="*/ 158750 h 603250"/>
                    <a:gd name="connsiteX15" fmla="*/ 260350 w 587375"/>
                    <a:gd name="connsiteY15" fmla="*/ 174625 h 603250"/>
                    <a:gd name="connsiteX16" fmla="*/ 269875 w 587375"/>
                    <a:gd name="connsiteY16" fmla="*/ 180975 h 603250"/>
                    <a:gd name="connsiteX17" fmla="*/ 279400 w 587375"/>
                    <a:gd name="connsiteY17" fmla="*/ 190500 h 603250"/>
                    <a:gd name="connsiteX18" fmla="*/ 311150 w 587375"/>
                    <a:gd name="connsiteY18" fmla="*/ 212725 h 603250"/>
                    <a:gd name="connsiteX19" fmla="*/ 317500 w 587375"/>
                    <a:gd name="connsiteY19" fmla="*/ 222250 h 603250"/>
                    <a:gd name="connsiteX20" fmla="*/ 336550 w 587375"/>
                    <a:gd name="connsiteY20" fmla="*/ 228600 h 603250"/>
                    <a:gd name="connsiteX21" fmla="*/ 342900 w 587375"/>
                    <a:gd name="connsiteY21" fmla="*/ 238125 h 603250"/>
                    <a:gd name="connsiteX22" fmla="*/ 352425 w 587375"/>
                    <a:gd name="connsiteY22" fmla="*/ 241300 h 603250"/>
                    <a:gd name="connsiteX23" fmla="*/ 361950 w 587375"/>
                    <a:gd name="connsiteY23" fmla="*/ 247650 h 603250"/>
                    <a:gd name="connsiteX24" fmla="*/ 371475 w 587375"/>
                    <a:gd name="connsiteY24" fmla="*/ 257175 h 603250"/>
                    <a:gd name="connsiteX25" fmla="*/ 377825 w 587375"/>
                    <a:gd name="connsiteY25" fmla="*/ 266700 h 603250"/>
                    <a:gd name="connsiteX26" fmla="*/ 396875 w 587375"/>
                    <a:gd name="connsiteY26" fmla="*/ 279400 h 603250"/>
                    <a:gd name="connsiteX27" fmla="*/ 415925 w 587375"/>
                    <a:gd name="connsiteY27" fmla="*/ 298450 h 603250"/>
                    <a:gd name="connsiteX28" fmla="*/ 434975 w 587375"/>
                    <a:gd name="connsiteY28" fmla="*/ 327025 h 603250"/>
                    <a:gd name="connsiteX29" fmla="*/ 441325 w 587375"/>
                    <a:gd name="connsiteY29" fmla="*/ 336550 h 603250"/>
                    <a:gd name="connsiteX30" fmla="*/ 447675 w 587375"/>
                    <a:gd name="connsiteY30" fmla="*/ 346075 h 603250"/>
                    <a:gd name="connsiteX31" fmla="*/ 457200 w 587375"/>
                    <a:gd name="connsiteY31" fmla="*/ 355600 h 603250"/>
                    <a:gd name="connsiteX32" fmla="*/ 466725 w 587375"/>
                    <a:gd name="connsiteY32" fmla="*/ 374650 h 603250"/>
                    <a:gd name="connsiteX33" fmla="*/ 469900 w 587375"/>
                    <a:gd name="connsiteY33" fmla="*/ 384175 h 603250"/>
                    <a:gd name="connsiteX34" fmla="*/ 476250 w 587375"/>
                    <a:gd name="connsiteY34" fmla="*/ 393700 h 603250"/>
                    <a:gd name="connsiteX35" fmla="*/ 482600 w 587375"/>
                    <a:gd name="connsiteY35" fmla="*/ 412750 h 603250"/>
                    <a:gd name="connsiteX36" fmla="*/ 488950 w 587375"/>
                    <a:gd name="connsiteY36" fmla="*/ 422275 h 603250"/>
                    <a:gd name="connsiteX37" fmla="*/ 495300 w 587375"/>
                    <a:gd name="connsiteY37" fmla="*/ 441325 h 603250"/>
                    <a:gd name="connsiteX38" fmla="*/ 508000 w 587375"/>
                    <a:gd name="connsiteY38" fmla="*/ 460375 h 603250"/>
                    <a:gd name="connsiteX39" fmla="*/ 511175 w 587375"/>
                    <a:gd name="connsiteY39" fmla="*/ 469900 h 603250"/>
                    <a:gd name="connsiteX40" fmla="*/ 517525 w 587375"/>
                    <a:gd name="connsiteY40" fmla="*/ 479425 h 603250"/>
                    <a:gd name="connsiteX41" fmla="*/ 520700 w 587375"/>
                    <a:gd name="connsiteY41" fmla="*/ 488950 h 603250"/>
                    <a:gd name="connsiteX42" fmla="*/ 527050 w 587375"/>
                    <a:gd name="connsiteY42" fmla="*/ 498475 h 603250"/>
                    <a:gd name="connsiteX43" fmla="*/ 530225 w 587375"/>
                    <a:gd name="connsiteY43" fmla="*/ 508000 h 603250"/>
                    <a:gd name="connsiteX44" fmla="*/ 536575 w 587375"/>
                    <a:gd name="connsiteY44" fmla="*/ 517525 h 603250"/>
                    <a:gd name="connsiteX45" fmla="*/ 539750 w 587375"/>
                    <a:gd name="connsiteY45" fmla="*/ 527050 h 603250"/>
                    <a:gd name="connsiteX46" fmla="*/ 549275 w 587375"/>
                    <a:gd name="connsiteY46" fmla="*/ 536575 h 603250"/>
                    <a:gd name="connsiteX47" fmla="*/ 555625 w 587375"/>
                    <a:gd name="connsiteY47" fmla="*/ 555625 h 603250"/>
                    <a:gd name="connsiteX48" fmla="*/ 574675 w 587375"/>
                    <a:gd name="connsiteY48" fmla="*/ 584200 h 603250"/>
                    <a:gd name="connsiteX49" fmla="*/ 581025 w 587375"/>
                    <a:gd name="connsiteY49" fmla="*/ 593725 h 603250"/>
                    <a:gd name="connsiteX50" fmla="*/ 587375 w 587375"/>
                    <a:gd name="connsiteY50" fmla="*/ 60325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587375" h="603250">
                      <a:moveTo>
                        <a:pt x="0" y="0"/>
                      </a:moveTo>
                      <a:cubicBezTo>
                        <a:pt x="9269" y="5561"/>
                        <a:pt x="16849" y="9767"/>
                        <a:pt x="25400" y="15875"/>
                      </a:cubicBezTo>
                      <a:cubicBezTo>
                        <a:pt x="29706" y="18951"/>
                        <a:pt x="33794" y="22324"/>
                        <a:pt x="38100" y="25400"/>
                      </a:cubicBezTo>
                      <a:cubicBezTo>
                        <a:pt x="41205" y="27618"/>
                        <a:pt x="44520" y="29532"/>
                        <a:pt x="47625" y="31750"/>
                      </a:cubicBezTo>
                      <a:cubicBezTo>
                        <a:pt x="80534" y="55257"/>
                        <a:pt x="35581" y="24779"/>
                        <a:pt x="79375" y="53975"/>
                      </a:cubicBezTo>
                      <a:lnTo>
                        <a:pt x="88900" y="60325"/>
                      </a:lnTo>
                      <a:cubicBezTo>
                        <a:pt x="92075" y="62442"/>
                        <a:pt x="95012" y="64968"/>
                        <a:pt x="98425" y="66675"/>
                      </a:cubicBezTo>
                      <a:lnTo>
                        <a:pt x="111125" y="73025"/>
                      </a:lnTo>
                      <a:cubicBezTo>
                        <a:pt x="126090" y="95473"/>
                        <a:pt x="106546" y="68446"/>
                        <a:pt x="130175" y="92075"/>
                      </a:cubicBezTo>
                      <a:cubicBezTo>
                        <a:pt x="144536" y="106436"/>
                        <a:pt x="127507" y="98594"/>
                        <a:pt x="146050" y="104775"/>
                      </a:cubicBezTo>
                      <a:cubicBezTo>
                        <a:pt x="154517" y="111125"/>
                        <a:pt x="161410" y="120478"/>
                        <a:pt x="171450" y="123825"/>
                      </a:cubicBezTo>
                      <a:cubicBezTo>
                        <a:pt x="188914" y="129646"/>
                        <a:pt x="173266" y="123502"/>
                        <a:pt x="190500" y="133350"/>
                      </a:cubicBezTo>
                      <a:cubicBezTo>
                        <a:pt x="194609" y="135698"/>
                        <a:pt x="199141" y="137265"/>
                        <a:pt x="203200" y="139700"/>
                      </a:cubicBezTo>
                      <a:cubicBezTo>
                        <a:pt x="209744" y="143627"/>
                        <a:pt x="215900" y="148167"/>
                        <a:pt x="222250" y="152400"/>
                      </a:cubicBezTo>
                      <a:cubicBezTo>
                        <a:pt x="225425" y="154517"/>
                        <a:pt x="228155" y="157543"/>
                        <a:pt x="231775" y="158750"/>
                      </a:cubicBezTo>
                      <a:cubicBezTo>
                        <a:pt x="248540" y="164338"/>
                        <a:pt x="238515" y="160069"/>
                        <a:pt x="260350" y="174625"/>
                      </a:cubicBezTo>
                      <a:cubicBezTo>
                        <a:pt x="263525" y="176742"/>
                        <a:pt x="267177" y="178277"/>
                        <a:pt x="269875" y="180975"/>
                      </a:cubicBezTo>
                      <a:cubicBezTo>
                        <a:pt x="273050" y="184150"/>
                        <a:pt x="275856" y="187743"/>
                        <a:pt x="279400" y="190500"/>
                      </a:cubicBezTo>
                      <a:cubicBezTo>
                        <a:pt x="284068" y="194130"/>
                        <a:pt x="305370" y="206945"/>
                        <a:pt x="311150" y="212725"/>
                      </a:cubicBezTo>
                      <a:cubicBezTo>
                        <a:pt x="313848" y="215423"/>
                        <a:pt x="314264" y="220228"/>
                        <a:pt x="317500" y="222250"/>
                      </a:cubicBezTo>
                      <a:cubicBezTo>
                        <a:pt x="323176" y="225798"/>
                        <a:pt x="336550" y="228600"/>
                        <a:pt x="336550" y="228600"/>
                      </a:cubicBezTo>
                      <a:cubicBezTo>
                        <a:pt x="338667" y="231775"/>
                        <a:pt x="339920" y="235741"/>
                        <a:pt x="342900" y="238125"/>
                      </a:cubicBezTo>
                      <a:cubicBezTo>
                        <a:pt x="345513" y="240216"/>
                        <a:pt x="349432" y="239803"/>
                        <a:pt x="352425" y="241300"/>
                      </a:cubicBezTo>
                      <a:cubicBezTo>
                        <a:pt x="355838" y="243007"/>
                        <a:pt x="359019" y="245207"/>
                        <a:pt x="361950" y="247650"/>
                      </a:cubicBezTo>
                      <a:cubicBezTo>
                        <a:pt x="365399" y="250525"/>
                        <a:pt x="368600" y="253726"/>
                        <a:pt x="371475" y="257175"/>
                      </a:cubicBezTo>
                      <a:cubicBezTo>
                        <a:pt x="373918" y="260106"/>
                        <a:pt x="374953" y="264187"/>
                        <a:pt x="377825" y="266700"/>
                      </a:cubicBezTo>
                      <a:cubicBezTo>
                        <a:pt x="383568" y="271726"/>
                        <a:pt x="391479" y="274004"/>
                        <a:pt x="396875" y="279400"/>
                      </a:cubicBezTo>
                      <a:cubicBezTo>
                        <a:pt x="403225" y="285750"/>
                        <a:pt x="410944" y="290978"/>
                        <a:pt x="415925" y="298450"/>
                      </a:cubicBezTo>
                      <a:lnTo>
                        <a:pt x="434975" y="327025"/>
                      </a:lnTo>
                      <a:lnTo>
                        <a:pt x="441325" y="336550"/>
                      </a:lnTo>
                      <a:cubicBezTo>
                        <a:pt x="443442" y="339725"/>
                        <a:pt x="444977" y="343377"/>
                        <a:pt x="447675" y="346075"/>
                      </a:cubicBezTo>
                      <a:lnTo>
                        <a:pt x="457200" y="355600"/>
                      </a:lnTo>
                      <a:cubicBezTo>
                        <a:pt x="465180" y="379541"/>
                        <a:pt x="454415" y="350031"/>
                        <a:pt x="466725" y="374650"/>
                      </a:cubicBezTo>
                      <a:cubicBezTo>
                        <a:pt x="468222" y="377643"/>
                        <a:pt x="468403" y="381182"/>
                        <a:pt x="469900" y="384175"/>
                      </a:cubicBezTo>
                      <a:cubicBezTo>
                        <a:pt x="471607" y="387588"/>
                        <a:pt x="474700" y="390213"/>
                        <a:pt x="476250" y="393700"/>
                      </a:cubicBezTo>
                      <a:cubicBezTo>
                        <a:pt x="478968" y="399817"/>
                        <a:pt x="478887" y="407181"/>
                        <a:pt x="482600" y="412750"/>
                      </a:cubicBezTo>
                      <a:cubicBezTo>
                        <a:pt x="484717" y="415925"/>
                        <a:pt x="487400" y="418788"/>
                        <a:pt x="488950" y="422275"/>
                      </a:cubicBezTo>
                      <a:cubicBezTo>
                        <a:pt x="491668" y="428392"/>
                        <a:pt x="491587" y="435756"/>
                        <a:pt x="495300" y="441325"/>
                      </a:cubicBezTo>
                      <a:cubicBezTo>
                        <a:pt x="499533" y="447675"/>
                        <a:pt x="505587" y="453135"/>
                        <a:pt x="508000" y="460375"/>
                      </a:cubicBezTo>
                      <a:cubicBezTo>
                        <a:pt x="509058" y="463550"/>
                        <a:pt x="509678" y="466907"/>
                        <a:pt x="511175" y="469900"/>
                      </a:cubicBezTo>
                      <a:cubicBezTo>
                        <a:pt x="512882" y="473313"/>
                        <a:pt x="515818" y="476012"/>
                        <a:pt x="517525" y="479425"/>
                      </a:cubicBezTo>
                      <a:cubicBezTo>
                        <a:pt x="519022" y="482418"/>
                        <a:pt x="519203" y="485957"/>
                        <a:pt x="520700" y="488950"/>
                      </a:cubicBezTo>
                      <a:cubicBezTo>
                        <a:pt x="522407" y="492363"/>
                        <a:pt x="525343" y="495062"/>
                        <a:pt x="527050" y="498475"/>
                      </a:cubicBezTo>
                      <a:cubicBezTo>
                        <a:pt x="528547" y="501468"/>
                        <a:pt x="528728" y="505007"/>
                        <a:pt x="530225" y="508000"/>
                      </a:cubicBezTo>
                      <a:cubicBezTo>
                        <a:pt x="531932" y="511413"/>
                        <a:pt x="534868" y="514112"/>
                        <a:pt x="536575" y="517525"/>
                      </a:cubicBezTo>
                      <a:cubicBezTo>
                        <a:pt x="538072" y="520518"/>
                        <a:pt x="537894" y="524265"/>
                        <a:pt x="539750" y="527050"/>
                      </a:cubicBezTo>
                      <a:cubicBezTo>
                        <a:pt x="542241" y="530786"/>
                        <a:pt x="546100" y="533400"/>
                        <a:pt x="549275" y="536575"/>
                      </a:cubicBezTo>
                      <a:cubicBezTo>
                        <a:pt x="551392" y="542925"/>
                        <a:pt x="551912" y="550056"/>
                        <a:pt x="555625" y="555625"/>
                      </a:cubicBezTo>
                      <a:lnTo>
                        <a:pt x="574675" y="584200"/>
                      </a:lnTo>
                      <a:lnTo>
                        <a:pt x="581025" y="593725"/>
                      </a:lnTo>
                      <a:lnTo>
                        <a:pt x="587375" y="60325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52" name="1316 Forma libre">
                <a:hlinkClick r:id="rId4" action="ppaction://hlinksldjump" tooltip="2018 / mmusd 571 / 614 km"/>
                <a:extLst>
                  <a:ext uri="{FF2B5EF4-FFF2-40B4-BE49-F238E27FC236}">
                    <a16:creationId xmlns:a16="http://schemas.microsoft.com/office/drawing/2014/main" id="{B53EBA64-FE1A-49B5-98AB-63CC23DBC6B4}"/>
                  </a:ext>
                </a:extLst>
              </p:cNvPr>
              <p:cNvSpPr/>
              <p:nvPr/>
            </p:nvSpPr>
            <p:spPr>
              <a:xfrm>
                <a:off x="3610080" y="1743284"/>
                <a:ext cx="1323763" cy="211283"/>
              </a:xfrm>
              <a:custGeom>
                <a:avLst/>
                <a:gdLst>
                  <a:gd name="connsiteX0" fmla="*/ 1538288 w 1538288"/>
                  <a:gd name="connsiteY0" fmla="*/ 185737 h 211137"/>
                  <a:gd name="connsiteX1" fmla="*/ 1381125 w 1538288"/>
                  <a:gd name="connsiteY1" fmla="*/ 180975 h 211137"/>
                  <a:gd name="connsiteX2" fmla="*/ 990600 w 1538288"/>
                  <a:gd name="connsiteY2" fmla="*/ 190500 h 211137"/>
                  <a:gd name="connsiteX3" fmla="*/ 795338 w 1538288"/>
                  <a:gd name="connsiteY3" fmla="*/ 209550 h 211137"/>
                  <a:gd name="connsiteX4" fmla="*/ 595313 w 1538288"/>
                  <a:gd name="connsiteY4" fmla="*/ 180975 h 211137"/>
                  <a:gd name="connsiteX5" fmla="*/ 333375 w 1538288"/>
                  <a:gd name="connsiteY5" fmla="*/ 161925 h 211137"/>
                  <a:gd name="connsiteX6" fmla="*/ 190500 w 1538288"/>
                  <a:gd name="connsiteY6" fmla="*/ 80962 h 211137"/>
                  <a:gd name="connsiteX7" fmla="*/ 0 w 1538288"/>
                  <a:gd name="connsiteY7" fmla="*/ 0 h 211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8288" h="211137">
                    <a:moveTo>
                      <a:pt x="1538288" y="185737"/>
                    </a:moveTo>
                    <a:cubicBezTo>
                      <a:pt x="1505347" y="182959"/>
                      <a:pt x="1472406" y="180181"/>
                      <a:pt x="1381125" y="180975"/>
                    </a:cubicBezTo>
                    <a:cubicBezTo>
                      <a:pt x="1289844" y="181769"/>
                      <a:pt x="1088231" y="185738"/>
                      <a:pt x="990600" y="190500"/>
                    </a:cubicBezTo>
                    <a:cubicBezTo>
                      <a:pt x="892969" y="195262"/>
                      <a:pt x="861219" y="211137"/>
                      <a:pt x="795338" y="209550"/>
                    </a:cubicBezTo>
                    <a:cubicBezTo>
                      <a:pt x="729457" y="207963"/>
                      <a:pt x="672307" y="188912"/>
                      <a:pt x="595313" y="180975"/>
                    </a:cubicBezTo>
                    <a:cubicBezTo>
                      <a:pt x="518319" y="173038"/>
                      <a:pt x="400844" y="178594"/>
                      <a:pt x="333375" y="161925"/>
                    </a:cubicBezTo>
                    <a:cubicBezTo>
                      <a:pt x="265906" y="145256"/>
                      <a:pt x="246062" y="107949"/>
                      <a:pt x="190500" y="80962"/>
                    </a:cubicBezTo>
                    <a:cubicBezTo>
                      <a:pt x="134938" y="53975"/>
                      <a:pt x="67469" y="26987"/>
                      <a:pt x="0" y="0"/>
                    </a:cubicBezTo>
                  </a:path>
                </a:pathLst>
              </a:custGeom>
              <a:grpFill/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953" name="1317 Forma libre">
                <a:hlinkClick r:id="rId4" action="ppaction://hlinksldjump" tooltip="2017 / mmusd 1,008 / 551 km"/>
                <a:extLst>
                  <a:ext uri="{FF2B5EF4-FFF2-40B4-BE49-F238E27FC236}">
                    <a16:creationId xmlns:a16="http://schemas.microsoft.com/office/drawing/2014/main" id="{609D7EFF-BD72-4E43-854A-E5AD64B66E53}"/>
                  </a:ext>
                </a:extLst>
              </p:cNvPr>
              <p:cNvSpPr/>
              <p:nvPr/>
            </p:nvSpPr>
            <p:spPr>
              <a:xfrm>
                <a:off x="4288283" y="2679989"/>
                <a:ext cx="652072" cy="425964"/>
              </a:xfrm>
              <a:custGeom>
                <a:avLst/>
                <a:gdLst>
                  <a:gd name="connsiteX0" fmla="*/ 633413 w 633413"/>
                  <a:gd name="connsiteY0" fmla="*/ 0 h 578644"/>
                  <a:gd name="connsiteX1" fmla="*/ 607219 w 633413"/>
                  <a:gd name="connsiteY1" fmla="*/ 9525 h 578644"/>
                  <a:gd name="connsiteX2" fmla="*/ 600075 w 633413"/>
                  <a:gd name="connsiteY2" fmla="*/ 11906 h 578644"/>
                  <a:gd name="connsiteX3" fmla="*/ 561975 w 633413"/>
                  <a:gd name="connsiteY3" fmla="*/ 16669 h 578644"/>
                  <a:gd name="connsiteX4" fmla="*/ 552450 w 633413"/>
                  <a:gd name="connsiteY4" fmla="*/ 19050 h 578644"/>
                  <a:gd name="connsiteX5" fmla="*/ 528638 w 633413"/>
                  <a:gd name="connsiteY5" fmla="*/ 23813 h 578644"/>
                  <a:gd name="connsiteX6" fmla="*/ 507206 w 633413"/>
                  <a:gd name="connsiteY6" fmla="*/ 30956 h 578644"/>
                  <a:gd name="connsiteX7" fmla="*/ 500063 w 633413"/>
                  <a:gd name="connsiteY7" fmla="*/ 33338 h 578644"/>
                  <a:gd name="connsiteX8" fmla="*/ 490538 w 633413"/>
                  <a:gd name="connsiteY8" fmla="*/ 38100 h 578644"/>
                  <a:gd name="connsiteX9" fmla="*/ 476250 w 633413"/>
                  <a:gd name="connsiteY9" fmla="*/ 42863 h 578644"/>
                  <a:gd name="connsiteX10" fmla="*/ 461963 w 633413"/>
                  <a:gd name="connsiteY10" fmla="*/ 52388 h 578644"/>
                  <a:gd name="connsiteX11" fmla="*/ 445294 w 633413"/>
                  <a:gd name="connsiteY11" fmla="*/ 61913 h 578644"/>
                  <a:gd name="connsiteX12" fmla="*/ 440531 w 633413"/>
                  <a:gd name="connsiteY12" fmla="*/ 69056 h 578644"/>
                  <a:gd name="connsiteX13" fmla="*/ 426244 w 633413"/>
                  <a:gd name="connsiteY13" fmla="*/ 78581 h 578644"/>
                  <a:gd name="connsiteX14" fmla="*/ 421481 w 633413"/>
                  <a:gd name="connsiteY14" fmla="*/ 85725 h 578644"/>
                  <a:gd name="connsiteX15" fmla="*/ 414338 w 633413"/>
                  <a:gd name="connsiteY15" fmla="*/ 90488 h 578644"/>
                  <a:gd name="connsiteX16" fmla="*/ 404813 w 633413"/>
                  <a:gd name="connsiteY16" fmla="*/ 104775 h 578644"/>
                  <a:gd name="connsiteX17" fmla="*/ 400050 w 633413"/>
                  <a:gd name="connsiteY17" fmla="*/ 111919 h 578644"/>
                  <a:gd name="connsiteX18" fmla="*/ 392906 w 633413"/>
                  <a:gd name="connsiteY18" fmla="*/ 119063 h 578644"/>
                  <a:gd name="connsiteX19" fmla="*/ 390525 w 633413"/>
                  <a:gd name="connsiteY19" fmla="*/ 126206 h 578644"/>
                  <a:gd name="connsiteX20" fmla="*/ 385763 w 633413"/>
                  <a:gd name="connsiteY20" fmla="*/ 133350 h 578644"/>
                  <a:gd name="connsiteX21" fmla="*/ 371475 w 633413"/>
                  <a:gd name="connsiteY21" fmla="*/ 145256 h 578644"/>
                  <a:gd name="connsiteX22" fmla="*/ 364331 w 633413"/>
                  <a:gd name="connsiteY22" fmla="*/ 147638 h 578644"/>
                  <a:gd name="connsiteX23" fmla="*/ 357188 w 633413"/>
                  <a:gd name="connsiteY23" fmla="*/ 154781 h 578644"/>
                  <a:gd name="connsiteX24" fmla="*/ 350044 w 633413"/>
                  <a:gd name="connsiteY24" fmla="*/ 157163 h 578644"/>
                  <a:gd name="connsiteX25" fmla="*/ 335756 w 633413"/>
                  <a:gd name="connsiteY25" fmla="*/ 171450 h 578644"/>
                  <a:gd name="connsiteX26" fmla="*/ 330994 w 633413"/>
                  <a:gd name="connsiteY26" fmla="*/ 178594 h 578644"/>
                  <a:gd name="connsiteX27" fmla="*/ 323850 w 633413"/>
                  <a:gd name="connsiteY27" fmla="*/ 202406 h 578644"/>
                  <a:gd name="connsiteX28" fmla="*/ 321469 w 633413"/>
                  <a:gd name="connsiteY28" fmla="*/ 209550 h 578644"/>
                  <a:gd name="connsiteX29" fmla="*/ 311944 w 633413"/>
                  <a:gd name="connsiteY29" fmla="*/ 223838 h 578644"/>
                  <a:gd name="connsiteX30" fmla="*/ 302419 w 633413"/>
                  <a:gd name="connsiteY30" fmla="*/ 238125 h 578644"/>
                  <a:gd name="connsiteX31" fmla="*/ 288131 w 633413"/>
                  <a:gd name="connsiteY31" fmla="*/ 252413 h 578644"/>
                  <a:gd name="connsiteX32" fmla="*/ 283369 w 633413"/>
                  <a:gd name="connsiteY32" fmla="*/ 259556 h 578644"/>
                  <a:gd name="connsiteX33" fmla="*/ 269081 w 633413"/>
                  <a:gd name="connsiteY33" fmla="*/ 269081 h 578644"/>
                  <a:gd name="connsiteX34" fmla="*/ 254794 w 633413"/>
                  <a:gd name="connsiteY34" fmla="*/ 278606 h 578644"/>
                  <a:gd name="connsiteX35" fmla="*/ 247650 w 633413"/>
                  <a:gd name="connsiteY35" fmla="*/ 283369 h 578644"/>
                  <a:gd name="connsiteX36" fmla="*/ 240506 w 633413"/>
                  <a:gd name="connsiteY36" fmla="*/ 288131 h 578644"/>
                  <a:gd name="connsiteX37" fmla="*/ 230981 w 633413"/>
                  <a:gd name="connsiteY37" fmla="*/ 295275 h 578644"/>
                  <a:gd name="connsiteX38" fmla="*/ 223838 w 633413"/>
                  <a:gd name="connsiteY38" fmla="*/ 297656 h 578644"/>
                  <a:gd name="connsiteX39" fmla="*/ 209550 w 633413"/>
                  <a:gd name="connsiteY39" fmla="*/ 304800 h 578644"/>
                  <a:gd name="connsiteX40" fmla="*/ 202406 w 633413"/>
                  <a:gd name="connsiteY40" fmla="*/ 309563 h 578644"/>
                  <a:gd name="connsiteX41" fmla="*/ 188119 w 633413"/>
                  <a:gd name="connsiteY41" fmla="*/ 314325 h 578644"/>
                  <a:gd name="connsiteX42" fmla="*/ 180975 w 633413"/>
                  <a:gd name="connsiteY42" fmla="*/ 316706 h 578644"/>
                  <a:gd name="connsiteX43" fmla="*/ 157163 w 633413"/>
                  <a:gd name="connsiteY43" fmla="*/ 328613 h 578644"/>
                  <a:gd name="connsiteX44" fmla="*/ 150019 w 633413"/>
                  <a:gd name="connsiteY44" fmla="*/ 333375 h 578644"/>
                  <a:gd name="connsiteX45" fmla="*/ 135731 w 633413"/>
                  <a:gd name="connsiteY45" fmla="*/ 338138 h 578644"/>
                  <a:gd name="connsiteX46" fmla="*/ 128588 w 633413"/>
                  <a:gd name="connsiteY46" fmla="*/ 345281 h 578644"/>
                  <a:gd name="connsiteX47" fmla="*/ 121444 w 633413"/>
                  <a:gd name="connsiteY47" fmla="*/ 347663 h 578644"/>
                  <a:gd name="connsiteX48" fmla="*/ 109538 w 633413"/>
                  <a:gd name="connsiteY48" fmla="*/ 357188 h 578644"/>
                  <a:gd name="connsiteX49" fmla="*/ 97631 w 633413"/>
                  <a:gd name="connsiteY49" fmla="*/ 366713 h 578644"/>
                  <a:gd name="connsiteX50" fmla="*/ 85725 w 633413"/>
                  <a:gd name="connsiteY50" fmla="*/ 381000 h 578644"/>
                  <a:gd name="connsiteX51" fmla="*/ 83344 w 633413"/>
                  <a:gd name="connsiteY51" fmla="*/ 388144 h 578644"/>
                  <a:gd name="connsiteX52" fmla="*/ 85725 w 633413"/>
                  <a:gd name="connsiteY52" fmla="*/ 397669 h 578644"/>
                  <a:gd name="connsiteX53" fmla="*/ 92869 w 633413"/>
                  <a:gd name="connsiteY53" fmla="*/ 419100 h 578644"/>
                  <a:gd name="connsiteX54" fmla="*/ 97631 w 633413"/>
                  <a:gd name="connsiteY54" fmla="*/ 428625 h 578644"/>
                  <a:gd name="connsiteX55" fmla="*/ 102394 w 633413"/>
                  <a:gd name="connsiteY55" fmla="*/ 442913 h 578644"/>
                  <a:gd name="connsiteX56" fmla="*/ 104775 w 633413"/>
                  <a:gd name="connsiteY56" fmla="*/ 450056 h 578644"/>
                  <a:gd name="connsiteX57" fmla="*/ 102394 w 633413"/>
                  <a:gd name="connsiteY57" fmla="*/ 483394 h 578644"/>
                  <a:gd name="connsiteX58" fmla="*/ 100013 w 633413"/>
                  <a:gd name="connsiteY58" fmla="*/ 490538 h 578644"/>
                  <a:gd name="connsiteX59" fmla="*/ 90488 w 633413"/>
                  <a:gd name="connsiteY59" fmla="*/ 504825 h 578644"/>
                  <a:gd name="connsiteX60" fmla="*/ 85725 w 633413"/>
                  <a:gd name="connsiteY60" fmla="*/ 511969 h 578644"/>
                  <a:gd name="connsiteX61" fmla="*/ 71438 w 633413"/>
                  <a:gd name="connsiteY61" fmla="*/ 526256 h 578644"/>
                  <a:gd name="connsiteX62" fmla="*/ 64294 w 633413"/>
                  <a:gd name="connsiteY62" fmla="*/ 533400 h 578644"/>
                  <a:gd name="connsiteX63" fmla="*/ 59531 w 633413"/>
                  <a:gd name="connsiteY63" fmla="*/ 540544 h 578644"/>
                  <a:gd name="connsiteX64" fmla="*/ 45244 w 633413"/>
                  <a:gd name="connsiteY64" fmla="*/ 547688 h 578644"/>
                  <a:gd name="connsiteX65" fmla="*/ 30956 w 633413"/>
                  <a:gd name="connsiteY65" fmla="*/ 557213 h 578644"/>
                  <a:gd name="connsiteX66" fmla="*/ 23813 w 633413"/>
                  <a:gd name="connsiteY66" fmla="*/ 561975 h 578644"/>
                  <a:gd name="connsiteX67" fmla="*/ 16669 w 633413"/>
                  <a:gd name="connsiteY67" fmla="*/ 564356 h 578644"/>
                  <a:gd name="connsiteX68" fmla="*/ 0 w 633413"/>
                  <a:gd name="connsiteY68" fmla="*/ 578644 h 578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33413" h="578644">
                    <a:moveTo>
                      <a:pt x="633413" y="0"/>
                    </a:moveTo>
                    <a:cubicBezTo>
                      <a:pt x="616847" y="6627"/>
                      <a:pt x="625559" y="3412"/>
                      <a:pt x="607219" y="9525"/>
                    </a:cubicBezTo>
                    <a:cubicBezTo>
                      <a:pt x="604838" y="10319"/>
                      <a:pt x="602570" y="11629"/>
                      <a:pt x="600075" y="11906"/>
                    </a:cubicBezTo>
                    <a:cubicBezTo>
                      <a:pt x="589861" y="13041"/>
                      <a:pt x="572644" y="14729"/>
                      <a:pt x="561975" y="16669"/>
                    </a:cubicBezTo>
                    <a:cubicBezTo>
                      <a:pt x="558755" y="17254"/>
                      <a:pt x="555650" y="18364"/>
                      <a:pt x="552450" y="19050"/>
                    </a:cubicBezTo>
                    <a:cubicBezTo>
                      <a:pt x="544535" y="20746"/>
                      <a:pt x="536317" y="21254"/>
                      <a:pt x="528638" y="23813"/>
                    </a:cubicBezTo>
                    <a:lnTo>
                      <a:pt x="507206" y="30956"/>
                    </a:lnTo>
                    <a:cubicBezTo>
                      <a:pt x="504825" y="31750"/>
                      <a:pt x="502308" y="32216"/>
                      <a:pt x="500063" y="33338"/>
                    </a:cubicBezTo>
                    <a:cubicBezTo>
                      <a:pt x="496888" y="34925"/>
                      <a:pt x="493834" y="36782"/>
                      <a:pt x="490538" y="38100"/>
                    </a:cubicBezTo>
                    <a:cubicBezTo>
                      <a:pt x="485877" y="39964"/>
                      <a:pt x="480427" y="40078"/>
                      <a:pt x="476250" y="42863"/>
                    </a:cubicBezTo>
                    <a:cubicBezTo>
                      <a:pt x="471488" y="46038"/>
                      <a:pt x="467083" y="49829"/>
                      <a:pt x="461963" y="52388"/>
                    </a:cubicBezTo>
                    <a:cubicBezTo>
                      <a:pt x="449878" y="58430"/>
                      <a:pt x="455391" y="55181"/>
                      <a:pt x="445294" y="61913"/>
                    </a:cubicBezTo>
                    <a:cubicBezTo>
                      <a:pt x="443706" y="64294"/>
                      <a:pt x="442685" y="67172"/>
                      <a:pt x="440531" y="69056"/>
                    </a:cubicBezTo>
                    <a:cubicBezTo>
                      <a:pt x="436223" y="72825"/>
                      <a:pt x="426244" y="78581"/>
                      <a:pt x="426244" y="78581"/>
                    </a:cubicBezTo>
                    <a:cubicBezTo>
                      <a:pt x="424656" y="80962"/>
                      <a:pt x="423505" y="83701"/>
                      <a:pt x="421481" y="85725"/>
                    </a:cubicBezTo>
                    <a:cubicBezTo>
                      <a:pt x="419457" y="87749"/>
                      <a:pt x="416222" y="88334"/>
                      <a:pt x="414338" y="90488"/>
                    </a:cubicBezTo>
                    <a:cubicBezTo>
                      <a:pt x="410569" y="94796"/>
                      <a:pt x="407988" y="100013"/>
                      <a:pt x="404813" y="104775"/>
                    </a:cubicBezTo>
                    <a:lnTo>
                      <a:pt x="400050" y="111919"/>
                    </a:lnTo>
                    <a:cubicBezTo>
                      <a:pt x="398182" y="114721"/>
                      <a:pt x="395287" y="116682"/>
                      <a:pt x="392906" y="119063"/>
                    </a:cubicBezTo>
                    <a:cubicBezTo>
                      <a:pt x="392112" y="121444"/>
                      <a:pt x="391647" y="123961"/>
                      <a:pt x="390525" y="126206"/>
                    </a:cubicBezTo>
                    <a:cubicBezTo>
                      <a:pt x="389245" y="128766"/>
                      <a:pt x="387595" y="131151"/>
                      <a:pt x="385763" y="133350"/>
                    </a:cubicBezTo>
                    <a:cubicBezTo>
                      <a:pt x="382000" y="137866"/>
                      <a:pt x="376828" y="142579"/>
                      <a:pt x="371475" y="145256"/>
                    </a:cubicBezTo>
                    <a:cubicBezTo>
                      <a:pt x="369230" y="146379"/>
                      <a:pt x="366712" y="146844"/>
                      <a:pt x="364331" y="147638"/>
                    </a:cubicBezTo>
                    <a:cubicBezTo>
                      <a:pt x="361950" y="150019"/>
                      <a:pt x="359990" y="152913"/>
                      <a:pt x="357188" y="154781"/>
                    </a:cubicBezTo>
                    <a:cubicBezTo>
                      <a:pt x="355099" y="156173"/>
                      <a:pt x="352025" y="155622"/>
                      <a:pt x="350044" y="157163"/>
                    </a:cubicBezTo>
                    <a:cubicBezTo>
                      <a:pt x="344728" y="161298"/>
                      <a:pt x="340519" y="166688"/>
                      <a:pt x="335756" y="171450"/>
                    </a:cubicBezTo>
                    <a:cubicBezTo>
                      <a:pt x="333732" y="173474"/>
                      <a:pt x="332156" y="175979"/>
                      <a:pt x="330994" y="178594"/>
                    </a:cubicBezTo>
                    <a:cubicBezTo>
                      <a:pt x="326465" y="188785"/>
                      <a:pt x="326621" y="192705"/>
                      <a:pt x="323850" y="202406"/>
                    </a:cubicBezTo>
                    <a:cubicBezTo>
                      <a:pt x="323160" y="204820"/>
                      <a:pt x="322688" y="207356"/>
                      <a:pt x="321469" y="209550"/>
                    </a:cubicBezTo>
                    <a:cubicBezTo>
                      <a:pt x="318689" y="214554"/>
                      <a:pt x="315119" y="219075"/>
                      <a:pt x="311944" y="223838"/>
                    </a:cubicBezTo>
                    <a:lnTo>
                      <a:pt x="302419" y="238125"/>
                    </a:lnTo>
                    <a:cubicBezTo>
                      <a:pt x="298683" y="243729"/>
                      <a:pt x="292894" y="247650"/>
                      <a:pt x="288131" y="252413"/>
                    </a:cubicBezTo>
                    <a:cubicBezTo>
                      <a:pt x="286108" y="254436"/>
                      <a:pt x="285523" y="257672"/>
                      <a:pt x="283369" y="259556"/>
                    </a:cubicBezTo>
                    <a:cubicBezTo>
                      <a:pt x="279061" y="263325"/>
                      <a:pt x="273844" y="265906"/>
                      <a:pt x="269081" y="269081"/>
                    </a:cubicBezTo>
                    <a:lnTo>
                      <a:pt x="254794" y="278606"/>
                    </a:lnTo>
                    <a:lnTo>
                      <a:pt x="247650" y="283369"/>
                    </a:lnTo>
                    <a:cubicBezTo>
                      <a:pt x="245269" y="284956"/>
                      <a:pt x="242795" y="286414"/>
                      <a:pt x="240506" y="288131"/>
                    </a:cubicBezTo>
                    <a:cubicBezTo>
                      <a:pt x="237331" y="290512"/>
                      <a:pt x="234427" y="293306"/>
                      <a:pt x="230981" y="295275"/>
                    </a:cubicBezTo>
                    <a:cubicBezTo>
                      <a:pt x="228802" y="296520"/>
                      <a:pt x="226219" y="296862"/>
                      <a:pt x="223838" y="297656"/>
                    </a:cubicBezTo>
                    <a:cubicBezTo>
                      <a:pt x="203364" y="311306"/>
                      <a:pt x="229268" y="294941"/>
                      <a:pt x="209550" y="304800"/>
                    </a:cubicBezTo>
                    <a:cubicBezTo>
                      <a:pt x="206990" y="306080"/>
                      <a:pt x="205021" y="308401"/>
                      <a:pt x="202406" y="309563"/>
                    </a:cubicBezTo>
                    <a:cubicBezTo>
                      <a:pt x="197819" y="311602"/>
                      <a:pt x="192881" y="312738"/>
                      <a:pt x="188119" y="314325"/>
                    </a:cubicBezTo>
                    <a:lnTo>
                      <a:pt x="180975" y="316706"/>
                    </a:lnTo>
                    <a:cubicBezTo>
                      <a:pt x="163965" y="328046"/>
                      <a:pt x="172241" y="324842"/>
                      <a:pt x="157163" y="328613"/>
                    </a:cubicBezTo>
                    <a:cubicBezTo>
                      <a:pt x="154782" y="330200"/>
                      <a:pt x="152634" y="332213"/>
                      <a:pt x="150019" y="333375"/>
                    </a:cubicBezTo>
                    <a:cubicBezTo>
                      <a:pt x="145431" y="335414"/>
                      <a:pt x="135731" y="338138"/>
                      <a:pt x="135731" y="338138"/>
                    </a:cubicBezTo>
                    <a:cubicBezTo>
                      <a:pt x="133350" y="340519"/>
                      <a:pt x="131390" y="343413"/>
                      <a:pt x="128588" y="345281"/>
                    </a:cubicBezTo>
                    <a:cubicBezTo>
                      <a:pt x="126499" y="346673"/>
                      <a:pt x="123404" y="346095"/>
                      <a:pt x="121444" y="347663"/>
                    </a:cubicBezTo>
                    <a:cubicBezTo>
                      <a:pt x="106055" y="359973"/>
                      <a:pt x="127494" y="351200"/>
                      <a:pt x="109538" y="357188"/>
                    </a:cubicBezTo>
                    <a:cubicBezTo>
                      <a:pt x="98886" y="373163"/>
                      <a:pt x="111434" y="357511"/>
                      <a:pt x="97631" y="366713"/>
                    </a:cubicBezTo>
                    <a:cubicBezTo>
                      <a:pt x="92131" y="370380"/>
                      <a:pt x="89239" y="375729"/>
                      <a:pt x="85725" y="381000"/>
                    </a:cubicBezTo>
                    <a:cubicBezTo>
                      <a:pt x="84931" y="383381"/>
                      <a:pt x="83344" y="385634"/>
                      <a:pt x="83344" y="388144"/>
                    </a:cubicBezTo>
                    <a:cubicBezTo>
                      <a:pt x="83344" y="391417"/>
                      <a:pt x="84785" y="394534"/>
                      <a:pt x="85725" y="397669"/>
                    </a:cubicBezTo>
                    <a:cubicBezTo>
                      <a:pt x="87889" y="404882"/>
                      <a:pt x="90488" y="411956"/>
                      <a:pt x="92869" y="419100"/>
                    </a:cubicBezTo>
                    <a:cubicBezTo>
                      <a:pt x="93991" y="422468"/>
                      <a:pt x="96313" y="425329"/>
                      <a:pt x="97631" y="428625"/>
                    </a:cubicBezTo>
                    <a:cubicBezTo>
                      <a:pt x="99495" y="433286"/>
                      <a:pt x="100806" y="438150"/>
                      <a:pt x="102394" y="442913"/>
                    </a:cubicBezTo>
                    <a:lnTo>
                      <a:pt x="104775" y="450056"/>
                    </a:lnTo>
                    <a:cubicBezTo>
                      <a:pt x="103981" y="461169"/>
                      <a:pt x="103696" y="472329"/>
                      <a:pt x="102394" y="483394"/>
                    </a:cubicBezTo>
                    <a:cubicBezTo>
                      <a:pt x="102101" y="485887"/>
                      <a:pt x="101232" y="488344"/>
                      <a:pt x="100013" y="490538"/>
                    </a:cubicBezTo>
                    <a:cubicBezTo>
                      <a:pt x="97233" y="495541"/>
                      <a:pt x="93663" y="500063"/>
                      <a:pt x="90488" y="504825"/>
                    </a:cubicBezTo>
                    <a:cubicBezTo>
                      <a:pt x="88900" y="507206"/>
                      <a:pt x="87749" y="509945"/>
                      <a:pt x="85725" y="511969"/>
                    </a:cubicBezTo>
                    <a:lnTo>
                      <a:pt x="71438" y="526256"/>
                    </a:lnTo>
                    <a:cubicBezTo>
                      <a:pt x="69057" y="528637"/>
                      <a:pt x="66162" y="530598"/>
                      <a:pt x="64294" y="533400"/>
                    </a:cubicBezTo>
                    <a:cubicBezTo>
                      <a:pt x="62706" y="535781"/>
                      <a:pt x="61555" y="538520"/>
                      <a:pt x="59531" y="540544"/>
                    </a:cubicBezTo>
                    <a:cubicBezTo>
                      <a:pt x="51606" y="548469"/>
                      <a:pt x="53957" y="542847"/>
                      <a:pt x="45244" y="547688"/>
                    </a:cubicBezTo>
                    <a:cubicBezTo>
                      <a:pt x="40240" y="550468"/>
                      <a:pt x="35719" y="554038"/>
                      <a:pt x="30956" y="557213"/>
                    </a:cubicBezTo>
                    <a:cubicBezTo>
                      <a:pt x="28575" y="558800"/>
                      <a:pt x="26528" y="561070"/>
                      <a:pt x="23813" y="561975"/>
                    </a:cubicBezTo>
                    <a:lnTo>
                      <a:pt x="16669" y="564356"/>
                    </a:lnTo>
                    <a:cubicBezTo>
                      <a:pt x="904" y="574866"/>
                      <a:pt x="4940" y="568761"/>
                      <a:pt x="0" y="578644"/>
                    </a:cubicBezTo>
                  </a:path>
                </a:pathLst>
              </a:custGeom>
              <a:noFill/>
              <a:ln w="28575" cap="sq">
                <a:solidFill>
                  <a:schemeClr val="accent5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4" name="1318 Forma libre">
                <a:hlinkClick r:id="rId4" action="ppaction://hlinksldjump" tooltip="2017 / mmusd 458 / 263 km"/>
                <a:extLst>
                  <a:ext uri="{FF2B5EF4-FFF2-40B4-BE49-F238E27FC236}">
                    <a16:creationId xmlns:a16="http://schemas.microsoft.com/office/drawing/2014/main" id="{A0C239EC-A84A-4A89-A142-FD32818DC63C}"/>
                  </a:ext>
                </a:extLst>
              </p:cNvPr>
              <p:cNvSpPr/>
              <p:nvPr/>
            </p:nvSpPr>
            <p:spPr>
              <a:xfrm>
                <a:off x="6698399" y="4561409"/>
                <a:ext cx="344164" cy="166505"/>
              </a:xfrm>
              <a:custGeom>
                <a:avLst/>
                <a:gdLst>
                  <a:gd name="connsiteX0" fmla="*/ 369094 w 369094"/>
                  <a:gd name="connsiteY0" fmla="*/ 0 h 180975"/>
                  <a:gd name="connsiteX1" fmla="*/ 342900 w 369094"/>
                  <a:gd name="connsiteY1" fmla="*/ 7144 h 180975"/>
                  <a:gd name="connsiteX2" fmla="*/ 335756 w 369094"/>
                  <a:gd name="connsiteY2" fmla="*/ 9525 h 180975"/>
                  <a:gd name="connsiteX3" fmla="*/ 319087 w 369094"/>
                  <a:gd name="connsiteY3" fmla="*/ 16669 h 180975"/>
                  <a:gd name="connsiteX4" fmla="*/ 311944 w 369094"/>
                  <a:gd name="connsiteY4" fmla="*/ 21431 h 180975"/>
                  <a:gd name="connsiteX5" fmla="*/ 302419 w 369094"/>
                  <a:gd name="connsiteY5" fmla="*/ 26194 h 180975"/>
                  <a:gd name="connsiteX6" fmla="*/ 295275 w 369094"/>
                  <a:gd name="connsiteY6" fmla="*/ 30956 h 180975"/>
                  <a:gd name="connsiteX7" fmla="*/ 280987 w 369094"/>
                  <a:gd name="connsiteY7" fmla="*/ 35719 h 180975"/>
                  <a:gd name="connsiteX8" fmla="*/ 273844 w 369094"/>
                  <a:gd name="connsiteY8" fmla="*/ 40481 h 180975"/>
                  <a:gd name="connsiteX9" fmla="*/ 266700 w 369094"/>
                  <a:gd name="connsiteY9" fmla="*/ 42863 h 180975"/>
                  <a:gd name="connsiteX10" fmla="*/ 259556 w 369094"/>
                  <a:gd name="connsiteY10" fmla="*/ 50006 h 180975"/>
                  <a:gd name="connsiteX11" fmla="*/ 250031 w 369094"/>
                  <a:gd name="connsiteY11" fmla="*/ 57150 h 180975"/>
                  <a:gd name="connsiteX12" fmla="*/ 235744 w 369094"/>
                  <a:gd name="connsiteY12" fmla="*/ 66675 h 180975"/>
                  <a:gd name="connsiteX13" fmla="*/ 230981 w 369094"/>
                  <a:gd name="connsiteY13" fmla="*/ 73819 h 180975"/>
                  <a:gd name="connsiteX14" fmla="*/ 216694 w 369094"/>
                  <a:gd name="connsiteY14" fmla="*/ 83344 h 180975"/>
                  <a:gd name="connsiteX15" fmla="*/ 209550 w 369094"/>
                  <a:gd name="connsiteY15" fmla="*/ 88106 h 180975"/>
                  <a:gd name="connsiteX16" fmla="*/ 195262 w 369094"/>
                  <a:gd name="connsiteY16" fmla="*/ 100013 h 180975"/>
                  <a:gd name="connsiteX17" fmla="*/ 188119 w 369094"/>
                  <a:gd name="connsiteY17" fmla="*/ 102394 h 180975"/>
                  <a:gd name="connsiteX18" fmla="*/ 173831 w 369094"/>
                  <a:gd name="connsiteY18" fmla="*/ 111919 h 180975"/>
                  <a:gd name="connsiteX19" fmla="*/ 159544 w 369094"/>
                  <a:gd name="connsiteY19" fmla="*/ 121444 h 180975"/>
                  <a:gd name="connsiteX20" fmla="*/ 152400 w 369094"/>
                  <a:gd name="connsiteY20" fmla="*/ 126206 h 180975"/>
                  <a:gd name="connsiteX21" fmla="*/ 142875 w 369094"/>
                  <a:gd name="connsiteY21" fmla="*/ 130969 h 180975"/>
                  <a:gd name="connsiteX22" fmla="*/ 135731 w 369094"/>
                  <a:gd name="connsiteY22" fmla="*/ 135731 h 180975"/>
                  <a:gd name="connsiteX23" fmla="*/ 121444 w 369094"/>
                  <a:gd name="connsiteY23" fmla="*/ 140494 h 180975"/>
                  <a:gd name="connsiteX24" fmla="*/ 102394 w 369094"/>
                  <a:gd name="connsiteY24" fmla="*/ 147638 h 180975"/>
                  <a:gd name="connsiteX25" fmla="*/ 95250 w 369094"/>
                  <a:gd name="connsiteY25" fmla="*/ 152400 h 180975"/>
                  <a:gd name="connsiteX26" fmla="*/ 52387 w 369094"/>
                  <a:gd name="connsiteY26" fmla="*/ 159544 h 180975"/>
                  <a:gd name="connsiteX27" fmla="*/ 28575 w 369094"/>
                  <a:gd name="connsiteY27" fmla="*/ 166688 h 180975"/>
                  <a:gd name="connsiteX28" fmla="*/ 19050 w 369094"/>
                  <a:gd name="connsiteY28" fmla="*/ 169069 h 180975"/>
                  <a:gd name="connsiteX29" fmla="*/ 11906 w 369094"/>
                  <a:gd name="connsiteY29" fmla="*/ 173831 h 180975"/>
                  <a:gd name="connsiteX30" fmla="*/ 4762 w 369094"/>
                  <a:gd name="connsiteY30" fmla="*/ 176213 h 180975"/>
                  <a:gd name="connsiteX31" fmla="*/ 0 w 369094"/>
                  <a:gd name="connsiteY31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9094" h="180975">
                    <a:moveTo>
                      <a:pt x="369094" y="0"/>
                    </a:moveTo>
                    <a:cubicBezTo>
                      <a:pt x="352261" y="3366"/>
                      <a:pt x="361031" y="1100"/>
                      <a:pt x="342900" y="7144"/>
                    </a:cubicBezTo>
                    <a:lnTo>
                      <a:pt x="335756" y="9525"/>
                    </a:lnTo>
                    <a:cubicBezTo>
                      <a:pt x="317823" y="21481"/>
                      <a:pt x="340612" y="7445"/>
                      <a:pt x="319087" y="16669"/>
                    </a:cubicBezTo>
                    <a:cubicBezTo>
                      <a:pt x="316457" y="17796"/>
                      <a:pt x="314429" y="20011"/>
                      <a:pt x="311944" y="21431"/>
                    </a:cubicBezTo>
                    <a:cubicBezTo>
                      <a:pt x="308862" y="23192"/>
                      <a:pt x="305501" y="24433"/>
                      <a:pt x="302419" y="26194"/>
                    </a:cubicBezTo>
                    <a:cubicBezTo>
                      <a:pt x="299934" y="27614"/>
                      <a:pt x="297890" y="29794"/>
                      <a:pt x="295275" y="30956"/>
                    </a:cubicBezTo>
                    <a:cubicBezTo>
                      <a:pt x="290687" y="32995"/>
                      <a:pt x="280987" y="35719"/>
                      <a:pt x="280987" y="35719"/>
                    </a:cubicBezTo>
                    <a:cubicBezTo>
                      <a:pt x="278606" y="37306"/>
                      <a:pt x="276403" y="39201"/>
                      <a:pt x="273844" y="40481"/>
                    </a:cubicBezTo>
                    <a:cubicBezTo>
                      <a:pt x="271599" y="41604"/>
                      <a:pt x="268789" y="41471"/>
                      <a:pt x="266700" y="42863"/>
                    </a:cubicBezTo>
                    <a:cubicBezTo>
                      <a:pt x="263898" y="44731"/>
                      <a:pt x="262113" y="47815"/>
                      <a:pt x="259556" y="50006"/>
                    </a:cubicBezTo>
                    <a:cubicBezTo>
                      <a:pt x="256543" y="52589"/>
                      <a:pt x="253282" y="54874"/>
                      <a:pt x="250031" y="57150"/>
                    </a:cubicBezTo>
                    <a:cubicBezTo>
                      <a:pt x="245342" y="60432"/>
                      <a:pt x="235744" y="66675"/>
                      <a:pt x="235744" y="66675"/>
                    </a:cubicBezTo>
                    <a:cubicBezTo>
                      <a:pt x="234156" y="69056"/>
                      <a:pt x="233135" y="71934"/>
                      <a:pt x="230981" y="73819"/>
                    </a:cubicBezTo>
                    <a:cubicBezTo>
                      <a:pt x="226674" y="77588"/>
                      <a:pt x="221456" y="80169"/>
                      <a:pt x="216694" y="83344"/>
                    </a:cubicBezTo>
                    <a:cubicBezTo>
                      <a:pt x="214313" y="84931"/>
                      <a:pt x="211574" y="86082"/>
                      <a:pt x="209550" y="88106"/>
                    </a:cubicBezTo>
                    <a:cubicBezTo>
                      <a:pt x="204284" y="93372"/>
                      <a:pt x="201892" y="96698"/>
                      <a:pt x="195262" y="100013"/>
                    </a:cubicBezTo>
                    <a:cubicBezTo>
                      <a:pt x="193017" y="101135"/>
                      <a:pt x="190313" y="101175"/>
                      <a:pt x="188119" y="102394"/>
                    </a:cubicBezTo>
                    <a:cubicBezTo>
                      <a:pt x="183115" y="105174"/>
                      <a:pt x="178594" y="108744"/>
                      <a:pt x="173831" y="111919"/>
                    </a:cubicBezTo>
                    <a:lnTo>
                      <a:pt x="159544" y="121444"/>
                    </a:lnTo>
                    <a:cubicBezTo>
                      <a:pt x="157163" y="123032"/>
                      <a:pt x="154960" y="124926"/>
                      <a:pt x="152400" y="126206"/>
                    </a:cubicBezTo>
                    <a:cubicBezTo>
                      <a:pt x="149225" y="127794"/>
                      <a:pt x="145957" y="129208"/>
                      <a:pt x="142875" y="130969"/>
                    </a:cubicBezTo>
                    <a:cubicBezTo>
                      <a:pt x="140390" y="132389"/>
                      <a:pt x="138346" y="134569"/>
                      <a:pt x="135731" y="135731"/>
                    </a:cubicBezTo>
                    <a:cubicBezTo>
                      <a:pt x="131144" y="137770"/>
                      <a:pt x="125934" y="138249"/>
                      <a:pt x="121444" y="140494"/>
                    </a:cubicBezTo>
                    <a:cubicBezTo>
                      <a:pt x="108992" y="146720"/>
                      <a:pt x="115363" y="144395"/>
                      <a:pt x="102394" y="147638"/>
                    </a:cubicBezTo>
                    <a:cubicBezTo>
                      <a:pt x="100013" y="149225"/>
                      <a:pt x="97985" y="151558"/>
                      <a:pt x="95250" y="152400"/>
                    </a:cubicBezTo>
                    <a:cubicBezTo>
                      <a:pt x="78012" y="157704"/>
                      <a:pt x="69311" y="156724"/>
                      <a:pt x="52387" y="159544"/>
                    </a:cubicBezTo>
                    <a:cubicBezTo>
                      <a:pt x="41038" y="161435"/>
                      <a:pt x="41295" y="163508"/>
                      <a:pt x="28575" y="166688"/>
                    </a:cubicBezTo>
                    <a:lnTo>
                      <a:pt x="19050" y="169069"/>
                    </a:lnTo>
                    <a:cubicBezTo>
                      <a:pt x="16669" y="170656"/>
                      <a:pt x="14466" y="172551"/>
                      <a:pt x="11906" y="173831"/>
                    </a:cubicBezTo>
                    <a:cubicBezTo>
                      <a:pt x="9661" y="174954"/>
                      <a:pt x="6914" y="174921"/>
                      <a:pt x="4762" y="176213"/>
                    </a:cubicBezTo>
                    <a:cubicBezTo>
                      <a:pt x="2837" y="177368"/>
                      <a:pt x="1587" y="179388"/>
                      <a:pt x="0" y="180975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grpSp>
            <p:nvGrpSpPr>
              <p:cNvPr id="955" name="1319 Grupo">
                <a:extLst>
                  <a:ext uri="{FF2B5EF4-FFF2-40B4-BE49-F238E27FC236}">
                    <a16:creationId xmlns:a16="http://schemas.microsoft.com/office/drawing/2014/main" id="{F22ABB41-88AB-4643-AEB3-84645C28221F}"/>
                  </a:ext>
                </a:extLst>
              </p:cNvPr>
              <p:cNvGrpSpPr/>
              <p:nvPr/>
            </p:nvGrpSpPr>
            <p:grpSpPr>
              <a:xfrm>
                <a:off x="5656302" y="4239735"/>
                <a:ext cx="614047" cy="334238"/>
                <a:chOff x="4232172" y="4527846"/>
                <a:chExt cx="682577" cy="371540"/>
              </a:xfrm>
            </p:grpSpPr>
            <p:sp>
              <p:nvSpPr>
                <p:cNvPr id="956" name="1321 Forma libre">
                  <a:hlinkClick r:id="rId4" action="ppaction://hlinksldjump" tooltip="2018 / mmusd 294 / 374 km"/>
                  <a:extLst>
                    <a:ext uri="{FF2B5EF4-FFF2-40B4-BE49-F238E27FC236}">
                      <a16:creationId xmlns:a16="http://schemas.microsoft.com/office/drawing/2014/main" id="{2F351952-5A0E-4670-84A1-BCF9E9D81B20}"/>
                    </a:ext>
                  </a:extLst>
                </p:cNvPr>
                <p:cNvSpPr/>
                <p:nvPr/>
              </p:nvSpPr>
              <p:spPr>
                <a:xfrm>
                  <a:off x="4448031" y="4527846"/>
                  <a:ext cx="395238" cy="80836"/>
                </a:xfrm>
                <a:custGeom>
                  <a:avLst/>
                  <a:gdLst>
                    <a:gd name="connsiteX0" fmla="*/ 0 w 452438"/>
                    <a:gd name="connsiteY0" fmla="*/ 7144 h 159544"/>
                    <a:gd name="connsiteX1" fmla="*/ 16669 w 452438"/>
                    <a:gd name="connsiteY1" fmla="*/ 4763 h 159544"/>
                    <a:gd name="connsiteX2" fmla="*/ 23813 w 452438"/>
                    <a:gd name="connsiteY2" fmla="*/ 2381 h 159544"/>
                    <a:gd name="connsiteX3" fmla="*/ 38100 w 452438"/>
                    <a:gd name="connsiteY3" fmla="*/ 0 h 159544"/>
                    <a:gd name="connsiteX4" fmla="*/ 73819 w 452438"/>
                    <a:gd name="connsiteY4" fmla="*/ 2381 h 159544"/>
                    <a:gd name="connsiteX5" fmla="*/ 88107 w 452438"/>
                    <a:gd name="connsiteY5" fmla="*/ 7144 h 159544"/>
                    <a:gd name="connsiteX6" fmla="*/ 95250 w 452438"/>
                    <a:gd name="connsiteY6" fmla="*/ 9525 h 159544"/>
                    <a:gd name="connsiteX7" fmla="*/ 102394 w 452438"/>
                    <a:gd name="connsiteY7" fmla="*/ 11906 h 159544"/>
                    <a:gd name="connsiteX8" fmla="*/ 123825 w 452438"/>
                    <a:gd name="connsiteY8" fmla="*/ 21431 h 159544"/>
                    <a:gd name="connsiteX9" fmla="*/ 130969 w 452438"/>
                    <a:gd name="connsiteY9" fmla="*/ 23813 h 159544"/>
                    <a:gd name="connsiteX10" fmla="*/ 138113 w 452438"/>
                    <a:gd name="connsiteY10" fmla="*/ 30956 h 159544"/>
                    <a:gd name="connsiteX11" fmla="*/ 145257 w 452438"/>
                    <a:gd name="connsiteY11" fmla="*/ 33338 h 159544"/>
                    <a:gd name="connsiteX12" fmla="*/ 159544 w 452438"/>
                    <a:gd name="connsiteY12" fmla="*/ 42863 h 159544"/>
                    <a:gd name="connsiteX13" fmla="*/ 180975 w 452438"/>
                    <a:gd name="connsiteY13" fmla="*/ 57150 h 159544"/>
                    <a:gd name="connsiteX14" fmla="*/ 188119 w 452438"/>
                    <a:gd name="connsiteY14" fmla="*/ 61913 h 159544"/>
                    <a:gd name="connsiteX15" fmla="*/ 204788 w 452438"/>
                    <a:gd name="connsiteY15" fmla="*/ 73819 h 159544"/>
                    <a:gd name="connsiteX16" fmla="*/ 209550 w 452438"/>
                    <a:gd name="connsiteY16" fmla="*/ 80963 h 159544"/>
                    <a:gd name="connsiteX17" fmla="*/ 238125 w 452438"/>
                    <a:gd name="connsiteY17" fmla="*/ 95250 h 159544"/>
                    <a:gd name="connsiteX18" fmla="*/ 245269 w 452438"/>
                    <a:gd name="connsiteY18" fmla="*/ 97631 h 159544"/>
                    <a:gd name="connsiteX19" fmla="*/ 257175 w 452438"/>
                    <a:gd name="connsiteY19" fmla="*/ 100013 h 159544"/>
                    <a:gd name="connsiteX20" fmla="*/ 271463 w 452438"/>
                    <a:gd name="connsiteY20" fmla="*/ 104775 h 159544"/>
                    <a:gd name="connsiteX21" fmla="*/ 285750 w 452438"/>
                    <a:gd name="connsiteY21" fmla="*/ 109538 h 159544"/>
                    <a:gd name="connsiteX22" fmla="*/ 300038 w 452438"/>
                    <a:gd name="connsiteY22" fmla="*/ 116681 h 159544"/>
                    <a:gd name="connsiteX23" fmla="*/ 314325 w 452438"/>
                    <a:gd name="connsiteY23" fmla="*/ 121444 h 159544"/>
                    <a:gd name="connsiteX24" fmla="*/ 321469 w 452438"/>
                    <a:gd name="connsiteY24" fmla="*/ 123825 h 159544"/>
                    <a:gd name="connsiteX25" fmla="*/ 335757 w 452438"/>
                    <a:gd name="connsiteY25" fmla="*/ 133350 h 159544"/>
                    <a:gd name="connsiteX26" fmla="*/ 350044 w 452438"/>
                    <a:gd name="connsiteY26" fmla="*/ 138113 h 159544"/>
                    <a:gd name="connsiteX27" fmla="*/ 354807 w 452438"/>
                    <a:gd name="connsiteY27" fmla="*/ 145256 h 159544"/>
                    <a:gd name="connsiteX28" fmla="*/ 361950 w 452438"/>
                    <a:gd name="connsiteY28" fmla="*/ 147638 h 159544"/>
                    <a:gd name="connsiteX29" fmla="*/ 369094 w 452438"/>
                    <a:gd name="connsiteY29" fmla="*/ 152400 h 159544"/>
                    <a:gd name="connsiteX30" fmla="*/ 385763 w 452438"/>
                    <a:gd name="connsiteY30" fmla="*/ 159544 h 159544"/>
                    <a:gd name="connsiteX31" fmla="*/ 411957 w 452438"/>
                    <a:gd name="connsiteY31" fmla="*/ 157163 h 159544"/>
                    <a:gd name="connsiteX32" fmla="*/ 419100 w 452438"/>
                    <a:gd name="connsiteY32" fmla="*/ 154781 h 159544"/>
                    <a:gd name="connsiteX33" fmla="*/ 433388 w 452438"/>
                    <a:gd name="connsiteY33" fmla="*/ 152400 h 159544"/>
                    <a:gd name="connsiteX34" fmla="*/ 440532 w 452438"/>
                    <a:gd name="connsiteY34" fmla="*/ 150019 h 159544"/>
                    <a:gd name="connsiteX35" fmla="*/ 452438 w 452438"/>
                    <a:gd name="connsiteY35" fmla="*/ 150019 h 159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52438" h="159544">
                      <a:moveTo>
                        <a:pt x="0" y="7144"/>
                      </a:moveTo>
                      <a:cubicBezTo>
                        <a:pt x="5556" y="6350"/>
                        <a:pt x="11165" y="5864"/>
                        <a:pt x="16669" y="4763"/>
                      </a:cubicBezTo>
                      <a:cubicBezTo>
                        <a:pt x="19130" y="4271"/>
                        <a:pt x="21363" y="2926"/>
                        <a:pt x="23813" y="2381"/>
                      </a:cubicBezTo>
                      <a:cubicBezTo>
                        <a:pt x="28526" y="1334"/>
                        <a:pt x="33338" y="794"/>
                        <a:pt x="38100" y="0"/>
                      </a:cubicBezTo>
                      <a:cubicBezTo>
                        <a:pt x="50006" y="794"/>
                        <a:pt x="62006" y="693"/>
                        <a:pt x="73819" y="2381"/>
                      </a:cubicBezTo>
                      <a:cubicBezTo>
                        <a:pt x="78789" y="3091"/>
                        <a:pt x="83344" y="5556"/>
                        <a:pt x="88107" y="7144"/>
                      </a:cubicBezTo>
                      <a:lnTo>
                        <a:pt x="95250" y="9525"/>
                      </a:lnTo>
                      <a:lnTo>
                        <a:pt x="102394" y="11906"/>
                      </a:lnTo>
                      <a:cubicBezTo>
                        <a:pt x="113716" y="19454"/>
                        <a:pt x="106821" y="15763"/>
                        <a:pt x="123825" y="21431"/>
                      </a:cubicBezTo>
                      <a:lnTo>
                        <a:pt x="130969" y="23813"/>
                      </a:lnTo>
                      <a:cubicBezTo>
                        <a:pt x="133350" y="26194"/>
                        <a:pt x="135311" y="29088"/>
                        <a:pt x="138113" y="30956"/>
                      </a:cubicBezTo>
                      <a:cubicBezTo>
                        <a:pt x="140202" y="32348"/>
                        <a:pt x="143063" y="32119"/>
                        <a:pt x="145257" y="33338"/>
                      </a:cubicBezTo>
                      <a:cubicBezTo>
                        <a:pt x="150260" y="36118"/>
                        <a:pt x="154782" y="39688"/>
                        <a:pt x="159544" y="42863"/>
                      </a:cubicBezTo>
                      <a:lnTo>
                        <a:pt x="180975" y="57150"/>
                      </a:lnTo>
                      <a:cubicBezTo>
                        <a:pt x="183356" y="58738"/>
                        <a:pt x="185829" y="60196"/>
                        <a:pt x="188119" y="61913"/>
                      </a:cubicBezTo>
                      <a:cubicBezTo>
                        <a:pt x="199934" y="70773"/>
                        <a:pt x="194342" y="66855"/>
                        <a:pt x="204788" y="73819"/>
                      </a:cubicBezTo>
                      <a:cubicBezTo>
                        <a:pt x="206375" y="76200"/>
                        <a:pt x="207396" y="79078"/>
                        <a:pt x="209550" y="80963"/>
                      </a:cubicBezTo>
                      <a:cubicBezTo>
                        <a:pt x="220912" y="90905"/>
                        <a:pt x="224637" y="90754"/>
                        <a:pt x="238125" y="95250"/>
                      </a:cubicBezTo>
                      <a:cubicBezTo>
                        <a:pt x="240506" y="96044"/>
                        <a:pt x="242808" y="97139"/>
                        <a:pt x="245269" y="97631"/>
                      </a:cubicBezTo>
                      <a:cubicBezTo>
                        <a:pt x="249238" y="98425"/>
                        <a:pt x="253270" y="98948"/>
                        <a:pt x="257175" y="100013"/>
                      </a:cubicBezTo>
                      <a:cubicBezTo>
                        <a:pt x="262018" y="101334"/>
                        <a:pt x="266700" y="103188"/>
                        <a:pt x="271463" y="104775"/>
                      </a:cubicBezTo>
                      <a:lnTo>
                        <a:pt x="285750" y="109538"/>
                      </a:lnTo>
                      <a:cubicBezTo>
                        <a:pt x="311812" y="118226"/>
                        <a:pt x="272332" y="104367"/>
                        <a:pt x="300038" y="116681"/>
                      </a:cubicBezTo>
                      <a:cubicBezTo>
                        <a:pt x="304625" y="118720"/>
                        <a:pt x="309563" y="119856"/>
                        <a:pt x="314325" y="121444"/>
                      </a:cubicBezTo>
                      <a:lnTo>
                        <a:pt x="321469" y="123825"/>
                      </a:lnTo>
                      <a:lnTo>
                        <a:pt x="335757" y="133350"/>
                      </a:lnTo>
                      <a:cubicBezTo>
                        <a:pt x="339934" y="136135"/>
                        <a:pt x="350044" y="138113"/>
                        <a:pt x="350044" y="138113"/>
                      </a:cubicBezTo>
                      <a:cubicBezTo>
                        <a:pt x="351632" y="140494"/>
                        <a:pt x="352572" y="143468"/>
                        <a:pt x="354807" y="145256"/>
                      </a:cubicBezTo>
                      <a:cubicBezTo>
                        <a:pt x="356767" y="146824"/>
                        <a:pt x="359705" y="146515"/>
                        <a:pt x="361950" y="147638"/>
                      </a:cubicBezTo>
                      <a:cubicBezTo>
                        <a:pt x="364510" y="148918"/>
                        <a:pt x="366609" y="150980"/>
                        <a:pt x="369094" y="152400"/>
                      </a:cubicBezTo>
                      <a:cubicBezTo>
                        <a:pt x="377337" y="157110"/>
                        <a:pt x="377746" y="156872"/>
                        <a:pt x="385763" y="159544"/>
                      </a:cubicBezTo>
                      <a:cubicBezTo>
                        <a:pt x="394494" y="158750"/>
                        <a:pt x="403278" y="158403"/>
                        <a:pt x="411957" y="157163"/>
                      </a:cubicBezTo>
                      <a:cubicBezTo>
                        <a:pt x="414442" y="156808"/>
                        <a:pt x="416650" y="155326"/>
                        <a:pt x="419100" y="154781"/>
                      </a:cubicBezTo>
                      <a:cubicBezTo>
                        <a:pt x="423813" y="153733"/>
                        <a:pt x="428675" y="153447"/>
                        <a:pt x="433388" y="152400"/>
                      </a:cubicBezTo>
                      <a:cubicBezTo>
                        <a:pt x="435838" y="151856"/>
                        <a:pt x="438041" y="150330"/>
                        <a:pt x="440532" y="150019"/>
                      </a:cubicBezTo>
                      <a:cubicBezTo>
                        <a:pt x="444470" y="149527"/>
                        <a:pt x="448469" y="150019"/>
                        <a:pt x="452438" y="150019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  <p:sp>
              <p:nvSpPr>
                <p:cNvPr id="957" name="1322 Forma libre">
                  <a:hlinkClick r:id="rId4" action="ppaction://hlinksldjump" tooltip="2018 / mmusd 294 / 374 km"/>
                  <a:extLst>
                    <a:ext uri="{FF2B5EF4-FFF2-40B4-BE49-F238E27FC236}">
                      <a16:creationId xmlns:a16="http://schemas.microsoft.com/office/drawing/2014/main" id="{9FEB2F41-DCBF-4079-852E-A9824AC26FF2}"/>
                    </a:ext>
                  </a:extLst>
                </p:cNvPr>
                <p:cNvSpPr/>
                <p:nvPr/>
              </p:nvSpPr>
              <p:spPr>
                <a:xfrm>
                  <a:off x="4232172" y="4547279"/>
                  <a:ext cx="203610" cy="352107"/>
                </a:xfrm>
                <a:custGeom>
                  <a:avLst/>
                  <a:gdLst>
                    <a:gd name="connsiteX0" fmla="*/ 0 w 219075"/>
                    <a:gd name="connsiteY0" fmla="*/ 338150 h 338150"/>
                    <a:gd name="connsiteX1" fmla="*/ 4763 w 219075"/>
                    <a:gd name="connsiteY1" fmla="*/ 326244 h 338150"/>
                    <a:gd name="connsiteX2" fmla="*/ 11906 w 219075"/>
                    <a:gd name="connsiteY2" fmla="*/ 304813 h 338150"/>
                    <a:gd name="connsiteX3" fmla="*/ 23813 w 219075"/>
                    <a:gd name="connsiteY3" fmla="*/ 269094 h 338150"/>
                    <a:gd name="connsiteX4" fmla="*/ 26194 w 219075"/>
                    <a:gd name="connsiteY4" fmla="*/ 259569 h 338150"/>
                    <a:gd name="connsiteX5" fmla="*/ 30956 w 219075"/>
                    <a:gd name="connsiteY5" fmla="*/ 245282 h 338150"/>
                    <a:gd name="connsiteX6" fmla="*/ 35719 w 219075"/>
                    <a:gd name="connsiteY6" fmla="*/ 238138 h 338150"/>
                    <a:gd name="connsiteX7" fmla="*/ 38100 w 219075"/>
                    <a:gd name="connsiteY7" fmla="*/ 228613 h 338150"/>
                    <a:gd name="connsiteX8" fmla="*/ 40481 w 219075"/>
                    <a:gd name="connsiteY8" fmla="*/ 216707 h 338150"/>
                    <a:gd name="connsiteX9" fmla="*/ 42863 w 219075"/>
                    <a:gd name="connsiteY9" fmla="*/ 209563 h 338150"/>
                    <a:gd name="connsiteX10" fmla="*/ 47625 w 219075"/>
                    <a:gd name="connsiteY10" fmla="*/ 192894 h 338150"/>
                    <a:gd name="connsiteX11" fmla="*/ 52388 w 219075"/>
                    <a:gd name="connsiteY11" fmla="*/ 185750 h 338150"/>
                    <a:gd name="connsiteX12" fmla="*/ 54769 w 219075"/>
                    <a:gd name="connsiteY12" fmla="*/ 178607 h 338150"/>
                    <a:gd name="connsiteX13" fmla="*/ 64294 w 219075"/>
                    <a:gd name="connsiteY13" fmla="*/ 164319 h 338150"/>
                    <a:gd name="connsiteX14" fmla="*/ 71438 w 219075"/>
                    <a:gd name="connsiteY14" fmla="*/ 150032 h 338150"/>
                    <a:gd name="connsiteX15" fmla="*/ 73819 w 219075"/>
                    <a:gd name="connsiteY15" fmla="*/ 142888 h 338150"/>
                    <a:gd name="connsiteX16" fmla="*/ 83344 w 219075"/>
                    <a:gd name="connsiteY16" fmla="*/ 128600 h 338150"/>
                    <a:gd name="connsiteX17" fmla="*/ 88106 w 219075"/>
                    <a:gd name="connsiteY17" fmla="*/ 121457 h 338150"/>
                    <a:gd name="connsiteX18" fmla="*/ 97631 w 219075"/>
                    <a:gd name="connsiteY18" fmla="*/ 104788 h 338150"/>
                    <a:gd name="connsiteX19" fmla="*/ 116681 w 219075"/>
                    <a:gd name="connsiteY19" fmla="*/ 83357 h 338150"/>
                    <a:gd name="connsiteX20" fmla="*/ 128588 w 219075"/>
                    <a:gd name="connsiteY20" fmla="*/ 71450 h 338150"/>
                    <a:gd name="connsiteX21" fmla="*/ 133350 w 219075"/>
                    <a:gd name="connsiteY21" fmla="*/ 64307 h 338150"/>
                    <a:gd name="connsiteX22" fmla="*/ 147638 w 219075"/>
                    <a:gd name="connsiteY22" fmla="*/ 54782 h 338150"/>
                    <a:gd name="connsiteX23" fmla="*/ 161925 w 219075"/>
                    <a:gd name="connsiteY23" fmla="*/ 45257 h 338150"/>
                    <a:gd name="connsiteX24" fmla="*/ 169069 w 219075"/>
                    <a:gd name="connsiteY24" fmla="*/ 38113 h 338150"/>
                    <a:gd name="connsiteX25" fmla="*/ 183356 w 219075"/>
                    <a:gd name="connsiteY25" fmla="*/ 28588 h 338150"/>
                    <a:gd name="connsiteX26" fmla="*/ 190500 w 219075"/>
                    <a:gd name="connsiteY26" fmla="*/ 23825 h 338150"/>
                    <a:gd name="connsiteX27" fmla="*/ 195263 w 219075"/>
                    <a:gd name="connsiteY27" fmla="*/ 16682 h 338150"/>
                    <a:gd name="connsiteX28" fmla="*/ 204788 w 219075"/>
                    <a:gd name="connsiteY28" fmla="*/ 11919 h 338150"/>
                    <a:gd name="connsiteX29" fmla="*/ 211931 w 219075"/>
                    <a:gd name="connsiteY29" fmla="*/ 7157 h 338150"/>
                    <a:gd name="connsiteX30" fmla="*/ 219075 w 219075"/>
                    <a:gd name="connsiteY30" fmla="*/ 13 h 3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19075" h="338150">
                      <a:moveTo>
                        <a:pt x="0" y="338150"/>
                      </a:moveTo>
                      <a:cubicBezTo>
                        <a:pt x="1588" y="334181"/>
                        <a:pt x="3302" y="330261"/>
                        <a:pt x="4763" y="326244"/>
                      </a:cubicBezTo>
                      <a:cubicBezTo>
                        <a:pt x="4774" y="326215"/>
                        <a:pt x="10710" y="308399"/>
                        <a:pt x="11906" y="304813"/>
                      </a:cubicBezTo>
                      <a:lnTo>
                        <a:pt x="23813" y="269094"/>
                      </a:lnTo>
                      <a:cubicBezTo>
                        <a:pt x="24848" y="265989"/>
                        <a:pt x="25254" y="262704"/>
                        <a:pt x="26194" y="259569"/>
                      </a:cubicBezTo>
                      <a:cubicBezTo>
                        <a:pt x="27636" y="254761"/>
                        <a:pt x="29369" y="250044"/>
                        <a:pt x="30956" y="245282"/>
                      </a:cubicBezTo>
                      <a:cubicBezTo>
                        <a:pt x="31861" y="242567"/>
                        <a:pt x="34131" y="240519"/>
                        <a:pt x="35719" y="238138"/>
                      </a:cubicBezTo>
                      <a:cubicBezTo>
                        <a:pt x="36513" y="234963"/>
                        <a:pt x="37390" y="231808"/>
                        <a:pt x="38100" y="228613"/>
                      </a:cubicBezTo>
                      <a:cubicBezTo>
                        <a:pt x="38978" y="224662"/>
                        <a:pt x="39499" y="220633"/>
                        <a:pt x="40481" y="216707"/>
                      </a:cubicBezTo>
                      <a:cubicBezTo>
                        <a:pt x="41090" y="214272"/>
                        <a:pt x="42173" y="211977"/>
                        <a:pt x="42863" y="209563"/>
                      </a:cubicBezTo>
                      <a:cubicBezTo>
                        <a:pt x="43880" y="206003"/>
                        <a:pt x="45722" y="196700"/>
                        <a:pt x="47625" y="192894"/>
                      </a:cubicBezTo>
                      <a:cubicBezTo>
                        <a:pt x="48905" y="190334"/>
                        <a:pt x="50800" y="188131"/>
                        <a:pt x="52388" y="185750"/>
                      </a:cubicBezTo>
                      <a:cubicBezTo>
                        <a:pt x="53182" y="183369"/>
                        <a:pt x="53550" y="180801"/>
                        <a:pt x="54769" y="178607"/>
                      </a:cubicBezTo>
                      <a:cubicBezTo>
                        <a:pt x="57549" y="173603"/>
                        <a:pt x="64294" y="164319"/>
                        <a:pt x="64294" y="164319"/>
                      </a:cubicBezTo>
                      <a:cubicBezTo>
                        <a:pt x="70279" y="146362"/>
                        <a:pt x="62205" y="168496"/>
                        <a:pt x="71438" y="150032"/>
                      </a:cubicBezTo>
                      <a:cubicBezTo>
                        <a:pt x="72561" y="147787"/>
                        <a:pt x="72600" y="145082"/>
                        <a:pt x="73819" y="142888"/>
                      </a:cubicBezTo>
                      <a:cubicBezTo>
                        <a:pt x="76599" y="137884"/>
                        <a:pt x="80169" y="133363"/>
                        <a:pt x="83344" y="128600"/>
                      </a:cubicBezTo>
                      <a:cubicBezTo>
                        <a:pt x="84931" y="126219"/>
                        <a:pt x="87201" y="124172"/>
                        <a:pt x="88106" y="121457"/>
                      </a:cubicBezTo>
                      <a:cubicBezTo>
                        <a:pt x="92075" y="109554"/>
                        <a:pt x="88458" y="117894"/>
                        <a:pt x="97631" y="104788"/>
                      </a:cubicBezTo>
                      <a:cubicBezTo>
                        <a:pt x="110591" y="86273"/>
                        <a:pt x="101722" y="94575"/>
                        <a:pt x="116681" y="83357"/>
                      </a:cubicBezTo>
                      <a:cubicBezTo>
                        <a:pt x="129382" y="64306"/>
                        <a:pt x="112712" y="87326"/>
                        <a:pt x="128588" y="71450"/>
                      </a:cubicBezTo>
                      <a:cubicBezTo>
                        <a:pt x="130611" y="69427"/>
                        <a:pt x="131196" y="66191"/>
                        <a:pt x="133350" y="64307"/>
                      </a:cubicBezTo>
                      <a:cubicBezTo>
                        <a:pt x="137658" y="60538"/>
                        <a:pt x="142875" y="57957"/>
                        <a:pt x="147638" y="54782"/>
                      </a:cubicBezTo>
                      <a:lnTo>
                        <a:pt x="161925" y="45257"/>
                      </a:lnTo>
                      <a:cubicBezTo>
                        <a:pt x="164727" y="43389"/>
                        <a:pt x="166411" y="40181"/>
                        <a:pt x="169069" y="38113"/>
                      </a:cubicBezTo>
                      <a:cubicBezTo>
                        <a:pt x="173587" y="34599"/>
                        <a:pt x="178594" y="31763"/>
                        <a:pt x="183356" y="28588"/>
                      </a:cubicBezTo>
                      <a:lnTo>
                        <a:pt x="190500" y="23825"/>
                      </a:lnTo>
                      <a:cubicBezTo>
                        <a:pt x="192088" y="21444"/>
                        <a:pt x="193064" y="18514"/>
                        <a:pt x="195263" y="16682"/>
                      </a:cubicBezTo>
                      <a:cubicBezTo>
                        <a:pt x="197990" y="14410"/>
                        <a:pt x="201706" y="13680"/>
                        <a:pt x="204788" y="11919"/>
                      </a:cubicBezTo>
                      <a:cubicBezTo>
                        <a:pt x="207273" y="10499"/>
                        <a:pt x="209550" y="8744"/>
                        <a:pt x="211931" y="7157"/>
                      </a:cubicBezTo>
                      <a:cubicBezTo>
                        <a:pt x="217134" y="-647"/>
                        <a:pt x="213832" y="13"/>
                        <a:pt x="219075" y="13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  <p:sp>
              <p:nvSpPr>
                <p:cNvPr id="958" name="1323 Forma libre">
                  <a:hlinkClick r:id="rId4" action="ppaction://hlinksldjump" tooltip="2018 / mmusd 294 / 374 km"/>
                  <a:extLst>
                    <a:ext uri="{FF2B5EF4-FFF2-40B4-BE49-F238E27FC236}">
                      <a16:creationId xmlns:a16="http://schemas.microsoft.com/office/drawing/2014/main" id="{9998395E-2CF1-4B2C-8C42-8F13D2297F34}"/>
                    </a:ext>
                  </a:extLst>
                </p:cNvPr>
                <p:cNvSpPr/>
                <p:nvPr/>
              </p:nvSpPr>
              <p:spPr>
                <a:xfrm>
                  <a:off x="4843269" y="4608682"/>
                  <a:ext cx="71480" cy="69476"/>
                </a:xfrm>
                <a:custGeom>
                  <a:avLst/>
                  <a:gdLst>
                    <a:gd name="connsiteX0" fmla="*/ 0 w 452438"/>
                    <a:gd name="connsiteY0" fmla="*/ 7144 h 159544"/>
                    <a:gd name="connsiteX1" fmla="*/ 16669 w 452438"/>
                    <a:gd name="connsiteY1" fmla="*/ 4763 h 159544"/>
                    <a:gd name="connsiteX2" fmla="*/ 23813 w 452438"/>
                    <a:gd name="connsiteY2" fmla="*/ 2381 h 159544"/>
                    <a:gd name="connsiteX3" fmla="*/ 38100 w 452438"/>
                    <a:gd name="connsiteY3" fmla="*/ 0 h 159544"/>
                    <a:gd name="connsiteX4" fmla="*/ 73819 w 452438"/>
                    <a:gd name="connsiteY4" fmla="*/ 2381 h 159544"/>
                    <a:gd name="connsiteX5" fmla="*/ 88107 w 452438"/>
                    <a:gd name="connsiteY5" fmla="*/ 7144 h 159544"/>
                    <a:gd name="connsiteX6" fmla="*/ 95250 w 452438"/>
                    <a:gd name="connsiteY6" fmla="*/ 9525 h 159544"/>
                    <a:gd name="connsiteX7" fmla="*/ 102394 w 452438"/>
                    <a:gd name="connsiteY7" fmla="*/ 11906 h 159544"/>
                    <a:gd name="connsiteX8" fmla="*/ 123825 w 452438"/>
                    <a:gd name="connsiteY8" fmla="*/ 21431 h 159544"/>
                    <a:gd name="connsiteX9" fmla="*/ 130969 w 452438"/>
                    <a:gd name="connsiteY9" fmla="*/ 23813 h 159544"/>
                    <a:gd name="connsiteX10" fmla="*/ 138113 w 452438"/>
                    <a:gd name="connsiteY10" fmla="*/ 30956 h 159544"/>
                    <a:gd name="connsiteX11" fmla="*/ 145257 w 452438"/>
                    <a:gd name="connsiteY11" fmla="*/ 33338 h 159544"/>
                    <a:gd name="connsiteX12" fmla="*/ 159544 w 452438"/>
                    <a:gd name="connsiteY12" fmla="*/ 42863 h 159544"/>
                    <a:gd name="connsiteX13" fmla="*/ 180975 w 452438"/>
                    <a:gd name="connsiteY13" fmla="*/ 57150 h 159544"/>
                    <a:gd name="connsiteX14" fmla="*/ 188119 w 452438"/>
                    <a:gd name="connsiteY14" fmla="*/ 61913 h 159544"/>
                    <a:gd name="connsiteX15" fmla="*/ 204788 w 452438"/>
                    <a:gd name="connsiteY15" fmla="*/ 73819 h 159544"/>
                    <a:gd name="connsiteX16" fmla="*/ 209550 w 452438"/>
                    <a:gd name="connsiteY16" fmla="*/ 80963 h 159544"/>
                    <a:gd name="connsiteX17" fmla="*/ 238125 w 452438"/>
                    <a:gd name="connsiteY17" fmla="*/ 95250 h 159544"/>
                    <a:gd name="connsiteX18" fmla="*/ 245269 w 452438"/>
                    <a:gd name="connsiteY18" fmla="*/ 97631 h 159544"/>
                    <a:gd name="connsiteX19" fmla="*/ 257175 w 452438"/>
                    <a:gd name="connsiteY19" fmla="*/ 100013 h 159544"/>
                    <a:gd name="connsiteX20" fmla="*/ 271463 w 452438"/>
                    <a:gd name="connsiteY20" fmla="*/ 104775 h 159544"/>
                    <a:gd name="connsiteX21" fmla="*/ 285750 w 452438"/>
                    <a:gd name="connsiteY21" fmla="*/ 109538 h 159544"/>
                    <a:gd name="connsiteX22" fmla="*/ 300038 w 452438"/>
                    <a:gd name="connsiteY22" fmla="*/ 116681 h 159544"/>
                    <a:gd name="connsiteX23" fmla="*/ 314325 w 452438"/>
                    <a:gd name="connsiteY23" fmla="*/ 121444 h 159544"/>
                    <a:gd name="connsiteX24" fmla="*/ 321469 w 452438"/>
                    <a:gd name="connsiteY24" fmla="*/ 123825 h 159544"/>
                    <a:gd name="connsiteX25" fmla="*/ 335757 w 452438"/>
                    <a:gd name="connsiteY25" fmla="*/ 133350 h 159544"/>
                    <a:gd name="connsiteX26" fmla="*/ 350044 w 452438"/>
                    <a:gd name="connsiteY26" fmla="*/ 138113 h 159544"/>
                    <a:gd name="connsiteX27" fmla="*/ 354807 w 452438"/>
                    <a:gd name="connsiteY27" fmla="*/ 145256 h 159544"/>
                    <a:gd name="connsiteX28" fmla="*/ 361950 w 452438"/>
                    <a:gd name="connsiteY28" fmla="*/ 147638 h 159544"/>
                    <a:gd name="connsiteX29" fmla="*/ 369094 w 452438"/>
                    <a:gd name="connsiteY29" fmla="*/ 152400 h 159544"/>
                    <a:gd name="connsiteX30" fmla="*/ 385763 w 452438"/>
                    <a:gd name="connsiteY30" fmla="*/ 159544 h 159544"/>
                    <a:gd name="connsiteX31" fmla="*/ 411957 w 452438"/>
                    <a:gd name="connsiteY31" fmla="*/ 157163 h 159544"/>
                    <a:gd name="connsiteX32" fmla="*/ 419100 w 452438"/>
                    <a:gd name="connsiteY32" fmla="*/ 154781 h 159544"/>
                    <a:gd name="connsiteX33" fmla="*/ 433388 w 452438"/>
                    <a:gd name="connsiteY33" fmla="*/ 152400 h 159544"/>
                    <a:gd name="connsiteX34" fmla="*/ 440532 w 452438"/>
                    <a:gd name="connsiteY34" fmla="*/ 150019 h 159544"/>
                    <a:gd name="connsiteX35" fmla="*/ 452438 w 452438"/>
                    <a:gd name="connsiteY35" fmla="*/ 150019 h 159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52438" h="159544">
                      <a:moveTo>
                        <a:pt x="0" y="7144"/>
                      </a:moveTo>
                      <a:cubicBezTo>
                        <a:pt x="5556" y="6350"/>
                        <a:pt x="11165" y="5864"/>
                        <a:pt x="16669" y="4763"/>
                      </a:cubicBezTo>
                      <a:cubicBezTo>
                        <a:pt x="19130" y="4271"/>
                        <a:pt x="21363" y="2926"/>
                        <a:pt x="23813" y="2381"/>
                      </a:cubicBezTo>
                      <a:cubicBezTo>
                        <a:pt x="28526" y="1334"/>
                        <a:pt x="33338" y="794"/>
                        <a:pt x="38100" y="0"/>
                      </a:cubicBezTo>
                      <a:cubicBezTo>
                        <a:pt x="50006" y="794"/>
                        <a:pt x="62006" y="693"/>
                        <a:pt x="73819" y="2381"/>
                      </a:cubicBezTo>
                      <a:cubicBezTo>
                        <a:pt x="78789" y="3091"/>
                        <a:pt x="83344" y="5556"/>
                        <a:pt x="88107" y="7144"/>
                      </a:cubicBezTo>
                      <a:lnTo>
                        <a:pt x="95250" y="9525"/>
                      </a:lnTo>
                      <a:lnTo>
                        <a:pt x="102394" y="11906"/>
                      </a:lnTo>
                      <a:cubicBezTo>
                        <a:pt x="113716" y="19454"/>
                        <a:pt x="106821" y="15763"/>
                        <a:pt x="123825" y="21431"/>
                      </a:cubicBezTo>
                      <a:lnTo>
                        <a:pt x="130969" y="23813"/>
                      </a:lnTo>
                      <a:cubicBezTo>
                        <a:pt x="133350" y="26194"/>
                        <a:pt x="135311" y="29088"/>
                        <a:pt x="138113" y="30956"/>
                      </a:cubicBezTo>
                      <a:cubicBezTo>
                        <a:pt x="140202" y="32348"/>
                        <a:pt x="143063" y="32119"/>
                        <a:pt x="145257" y="33338"/>
                      </a:cubicBezTo>
                      <a:cubicBezTo>
                        <a:pt x="150260" y="36118"/>
                        <a:pt x="154782" y="39688"/>
                        <a:pt x="159544" y="42863"/>
                      </a:cubicBezTo>
                      <a:lnTo>
                        <a:pt x="180975" y="57150"/>
                      </a:lnTo>
                      <a:cubicBezTo>
                        <a:pt x="183356" y="58738"/>
                        <a:pt x="185829" y="60196"/>
                        <a:pt x="188119" y="61913"/>
                      </a:cubicBezTo>
                      <a:cubicBezTo>
                        <a:pt x="199934" y="70773"/>
                        <a:pt x="194342" y="66855"/>
                        <a:pt x="204788" y="73819"/>
                      </a:cubicBezTo>
                      <a:cubicBezTo>
                        <a:pt x="206375" y="76200"/>
                        <a:pt x="207396" y="79078"/>
                        <a:pt x="209550" y="80963"/>
                      </a:cubicBezTo>
                      <a:cubicBezTo>
                        <a:pt x="220912" y="90905"/>
                        <a:pt x="224637" y="90754"/>
                        <a:pt x="238125" y="95250"/>
                      </a:cubicBezTo>
                      <a:cubicBezTo>
                        <a:pt x="240506" y="96044"/>
                        <a:pt x="242808" y="97139"/>
                        <a:pt x="245269" y="97631"/>
                      </a:cubicBezTo>
                      <a:cubicBezTo>
                        <a:pt x="249238" y="98425"/>
                        <a:pt x="253270" y="98948"/>
                        <a:pt x="257175" y="100013"/>
                      </a:cubicBezTo>
                      <a:cubicBezTo>
                        <a:pt x="262018" y="101334"/>
                        <a:pt x="266700" y="103188"/>
                        <a:pt x="271463" y="104775"/>
                      </a:cubicBezTo>
                      <a:lnTo>
                        <a:pt x="285750" y="109538"/>
                      </a:lnTo>
                      <a:cubicBezTo>
                        <a:pt x="311812" y="118226"/>
                        <a:pt x="272332" y="104367"/>
                        <a:pt x="300038" y="116681"/>
                      </a:cubicBezTo>
                      <a:cubicBezTo>
                        <a:pt x="304625" y="118720"/>
                        <a:pt x="309563" y="119856"/>
                        <a:pt x="314325" y="121444"/>
                      </a:cubicBezTo>
                      <a:lnTo>
                        <a:pt x="321469" y="123825"/>
                      </a:lnTo>
                      <a:lnTo>
                        <a:pt x="335757" y="133350"/>
                      </a:lnTo>
                      <a:cubicBezTo>
                        <a:pt x="339934" y="136135"/>
                        <a:pt x="350044" y="138113"/>
                        <a:pt x="350044" y="138113"/>
                      </a:cubicBezTo>
                      <a:cubicBezTo>
                        <a:pt x="351632" y="140494"/>
                        <a:pt x="352572" y="143468"/>
                        <a:pt x="354807" y="145256"/>
                      </a:cubicBezTo>
                      <a:cubicBezTo>
                        <a:pt x="356767" y="146824"/>
                        <a:pt x="359705" y="146515"/>
                        <a:pt x="361950" y="147638"/>
                      </a:cubicBezTo>
                      <a:cubicBezTo>
                        <a:pt x="364510" y="148918"/>
                        <a:pt x="366609" y="150980"/>
                        <a:pt x="369094" y="152400"/>
                      </a:cubicBezTo>
                      <a:cubicBezTo>
                        <a:pt x="377337" y="157110"/>
                        <a:pt x="377746" y="156872"/>
                        <a:pt x="385763" y="159544"/>
                      </a:cubicBezTo>
                      <a:cubicBezTo>
                        <a:pt x="394494" y="158750"/>
                        <a:pt x="403278" y="158403"/>
                        <a:pt x="411957" y="157163"/>
                      </a:cubicBezTo>
                      <a:cubicBezTo>
                        <a:pt x="414442" y="156808"/>
                        <a:pt x="416650" y="155326"/>
                        <a:pt x="419100" y="154781"/>
                      </a:cubicBezTo>
                      <a:cubicBezTo>
                        <a:pt x="423813" y="153733"/>
                        <a:pt x="428675" y="153447"/>
                        <a:pt x="433388" y="152400"/>
                      </a:cubicBezTo>
                      <a:cubicBezTo>
                        <a:pt x="435838" y="151856"/>
                        <a:pt x="438041" y="150330"/>
                        <a:pt x="440532" y="150019"/>
                      </a:cubicBezTo>
                      <a:cubicBezTo>
                        <a:pt x="444470" y="149527"/>
                        <a:pt x="448469" y="150019"/>
                        <a:pt x="452438" y="150019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</p:grpSp>
        </p:grpSp>
        <p:grpSp>
          <p:nvGrpSpPr>
            <p:cNvPr id="856" name="2 Grupo">
              <a:extLst>
                <a:ext uri="{FF2B5EF4-FFF2-40B4-BE49-F238E27FC236}">
                  <a16:creationId xmlns:a16="http://schemas.microsoft.com/office/drawing/2014/main" id="{2724C38E-3CF3-44A6-9013-14BBBFA38D05}"/>
                </a:ext>
              </a:extLst>
            </p:cNvPr>
            <p:cNvGrpSpPr/>
            <p:nvPr/>
          </p:nvGrpSpPr>
          <p:grpSpPr>
            <a:xfrm>
              <a:off x="3928463" y="2126365"/>
              <a:ext cx="1705182" cy="1776065"/>
              <a:chOff x="3928463" y="2126365"/>
              <a:chExt cx="1705182" cy="1776065"/>
            </a:xfrm>
          </p:grpSpPr>
          <p:sp>
            <p:nvSpPr>
              <p:cNvPr id="943" name="1309 Forma libre">
                <a:hlinkClick r:id="rId4" action="ppaction://hlinksldjump" tooltip="2017 / mmusd 429 / 331 km"/>
                <a:extLst>
                  <a:ext uri="{FF2B5EF4-FFF2-40B4-BE49-F238E27FC236}">
                    <a16:creationId xmlns:a16="http://schemas.microsoft.com/office/drawing/2014/main" id="{001D9351-E423-4D09-885A-DE5A317518A4}"/>
                  </a:ext>
                </a:extLst>
              </p:cNvPr>
              <p:cNvSpPr/>
              <p:nvPr/>
            </p:nvSpPr>
            <p:spPr>
              <a:xfrm>
                <a:off x="3928463" y="2700354"/>
                <a:ext cx="343497" cy="450093"/>
              </a:xfrm>
              <a:custGeom>
                <a:avLst/>
                <a:gdLst>
                  <a:gd name="connsiteX0" fmla="*/ 0 w 1214477"/>
                  <a:gd name="connsiteY0" fmla="*/ 0 h 1590675"/>
                  <a:gd name="connsiteX1" fmla="*/ 19050 w 1214477"/>
                  <a:gd name="connsiteY1" fmla="*/ 7144 h 1590675"/>
                  <a:gd name="connsiteX2" fmla="*/ 42862 w 1214477"/>
                  <a:gd name="connsiteY2" fmla="*/ 14287 h 1590675"/>
                  <a:gd name="connsiteX3" fmla="*/ 59531 w 1214477"/>
                  <a:gd name="connsiteY3" fmla="*/ 21431 h 1590675"/>
                  <a:gd name="connsiteX4" fmla="*/ 80962 w 1214477"/>
                  <a:gd name="connsiteY4" fmla="*/ 40481 h 1590675"/>
                  <a:gd name="connsiteX5" fmla="*/ 88106 w 1214477"/>
                  <a:gd name="connsiteY5" fmla="*/ 47625 h 1590675"/>
                  <a:gd name="connsiteX6" fmla="*/ 90487 w 1214477"/>
                  <a:gd name="connsiteY6" fmla="*/ 54769 h 1590675"/>
                  <a:gd name="connsiteX7" fmla="*/ 97631 w 1214477"/>
                  <a:gd name="connsiteY7" fmla="*/ 61912 h 1590675"/>
                  <a:gd name="connsiteX8" fmla="*/ 100012 w 1214477"/>
                  <a:gd name="connsiteY8" fmla="*/ 73819 h 1590675"/>
                  <a:gd name="connsiteX9" fmla="*/ 104775 w 1214477"/>
                  <a:gd name="connsiteY9" fmla="*/ 83344 h 1590675"/>
                  <a:gd name="connsiteX10" fmla="*/ 111919 w 1214477"/>
                  <a:gd name="connsiteY10" fmla="*/ 102394 h 1590675"/>
                  <a:gd name="connsiteX11" fmla="*/ 116681 w 1214477"/>
                  <a:gd name="connsiteY11" fmla="*/ 116681 h 1590675"/>
                  <a:gd name="connsiteX12" fmla="*/ 119062 w 1214477"/>
                  <a:gd name="connsiteY12" fmla="*/ 123825 h 1590675"/>
                  <a:gd name="connsiteX13" fmla="*/ 123825 w 1214477"/>
                  <a:gd name="connsiteY13" fmla="*/ 130969 h 1590675"/>
                  <a:gd name="connsiteX14" fmla="*/ 126206 w 1214477"/>
                  <a:gd name="connsiteY14" fmla="*/ 140494 h 1590675"/>
                  <a:gd name="connsiteX15" fmla="*/ 130969 w 1214477"/>
                  <a:gd name="connsiteY15" fmla="*/ 147637 h 1590675"/>
                  <a:gd name="connsiteX16" fmla="*/ 135731 w 1214477"/>
                  <a:gd name="connsiteY16" fmla="*/ 169069 h 1590675"/>
                  <a:gd name="connsiteX17" fmla="*/ 140494 w 1214477"/>
                  <a:gd name="connsiteY17" fmla="*/ 176212 h 1590675"/>
                  <a:gd name="connsiteX18" fmla="*/ 150019 w 1214477"/>
                  <a:gd name="connsiteY18" fmla="*/ 192881 h 1590675"/>
                  <a:gd name="connsiteX19" fmla="*/ 152400 w 1214477"/>
                  <a:gd name="connsiteY19" fmla="*/ 200025 h 1590675"/>
                  <a:gd name="connsiteX20" fmla="*/ 166687 w 1214477"/>
                  <a:gd name="connsiteY20" fmla="*/ 209550 h 1590675"/>
                  <a:gd name="connsiteX21" fmla="*/ 178594 w 1214477"/>
                  <a:gd name="connsiteY21" fmla="*/ 223837 h 1590675"/>
                  <a:gd name="connsiteX22" fmla="*/ 192881 w 1214477"/>
                  <a:gd name="connsiteY22" fmla="*/ 233362 h 1590675"/>
                  <a:gd name="connsiteX23" fmla="*/ 209550 w 1214477"/>
                  <a:gd name="connsiteY23" fmla="*/ 242887 h 1590675"/>
                  <a:gd name="connsiteX24" fmla="*/ 216694 w 1214477"/>
                  <a:gd name="connsiteY24" fmla="*/ 250031 h 1590675"/>
                  <a:gd name="connsiteX25" fmla="*/ 235744 w 1214477"/>
                  <a:gd name="connsiteY25" fmla="*/ 264319 h 1590675"/>
                  <a:gd name="connsiteX26" fmla="*/ 240506 w 1214477"/>
                  <a:gd name="connsiteY26" fmla="*/ 271462 h 1590675"/>
                  <a:gd name="connsiteX27" fmla="*/ 254794 w 1214477"/>
                  <a:gd name="connsiteY27" fmla="*/ 285750 h 1590675"/>
                  <a:gd name="connsiteX28" fmla="*/ 261937 w 1214477"/>
                  <a:gd name="connsiteY28" fmla="*/ 292894 h 1590675"/>
                  <a:gd name="connsiteX29" fmla="*/ 266700 w 1214477"/>
                  <a:gd name="connsiteY29" fmla="*/ 300037 h 1590675"/>
                  <a:gd name="connsiteX30" fmla="*/ 276225 w 1214477"/>
                  <a:gd name="connsiteY30" fmla="*/ 319087 h 1590675"/>
                  <a:gd name="connsiteX31" fmla="*/ 283369 w 1214477"/>
                  <a:gd name="connsiteY31" fmla="*/ 333375 h 1590675"/>
                  <a:gd name="connsiteX32" fmla="*/ 295275 w 1214477"/>
                  <a:gd name="connsiteY32" fmla="*/ 354806 h 1590675"/>
                  <a:gd name="connsiteX33" fmla="*/ 309562 w 1214477"/>
                  <a:gd name="connsiteY33" fmla="*/ 369094 h 1590675"/>
                  <a:gd name="connsiteX34" fmla="*/ 319087 w 1214477"/>
                  <a:gd name="connsiteY34" fmla="*/ 373856 h 1590675"/>
                  <a:gd name="connsiteX35" fmla="*/ 333375 w 1214477"/>
                  <a:gd name="connsiteY35" fmla="*/ 383381 h 1590675"/>
                  <a:gd name="connsiteX36" fmla="*/ 340519 w 1214477"/>
                  <a:gd name="connsiteY36" fmla="*/ 388144 h 1590675"/>
                  <a:gd name="connsiteX37" fmla="*/ 357187 w 1214477"/>
                  <a:gd name="connsiteY37" fmla="*/ 395287 h 1590675"/>
                  <a:gd name="connsiteX38" fmla="*/ 371475 w 1214477"/>
                  <a:gd name="connsiteY38" fmla="*/ 404812 h 1590675"/>
                  <a:gd name="connsiteX39" fmla="*/ 385762 w 1214477"/>
                  <a:gd name="connsiteY39" fmla="*/ 419100 h 1590675"/>
                  <a:gd name="connsiteX40" fmla="*/ 395287 w 1214477"/>
                  <a:gd name="connsiteY40" fmla="*/ 433387 h 1590675"/>
                  <a:gd name="connsiteX41" fmla="*/ 400050 w 1214477"/>
                  <a:gd name="connsiteY41" fmla="*/ 440531 h 1590675"/>
                  <a:gd name="connsiteX42" fmla="*/ 409575 w 1214477"/>
                  <a:gd name="connsiteY42" fmla="*/ 461962 h 1590675"/>
                  <a:gd name="connsiteX43" fmla="*/ 411956 w 1214477"/>
                  <a:gd name="connsiteY43" fmla="*/ 469106 h 1590675"/>
                  <a:gd name="connsiteX44" fmla="*/ 414337 w 1214477"/>
                  <a:gd name="connsiteY44" fmla="*/ 478631 h 1590675"/>
                  <a:gd name="connsiteX45" fmla="*/ 423862 w 1214477"/>
                  <a:gd name="connsiteY45" fmla="*/ 492919 h 1590675"/>
                  <a:gd name="connsiteX46" fmla="*/ 428625 w 1214477"/>
                  <a:gd name="connsiteY46" fmla="*/ 500062 h 1590675"/>
                  <a:gd name="connsiteX47" fmla="*/ 435769 w 1214477"/>
                  <a:gd name="connsiteY47" fmla="*/ 514350 h 1590675"/>
                  <a:gd name="connsiteX48" fmla="*/ 440531 w 1214477"/>
                  <a:gd name="connsiteY48" fmla="*/ 528637 h 1590675"/>
                  <a:gd name="connsiteX49" fmla="*/ 445294 w 1214477"/>
                  <a:gd name="connsiteY49" fmla="*/ 538162 h 1590675"/>
                  <a:gd name="connsiteX50" fmla="*/ 447675 w 1214477"/>
                  <a:gd name="connsiteY50" fmla="*/ 550069 h 1590675"/>
                  <a:gd name="connsiteX51" fmla="*/ 452437 w 1214477"/>
                  <a:gd name="connsiteY51" fmla="*/ 564356 h 1590675"/>
                  <a:gd name="connsiteX52" fmla="*/ 457200 w 1214477"/>
                  <a:gd name="connsiteY52" fmla="*/ 581025 h 1590675"/>
                  <a:gd name="connsiteX53" fmla="*/ 459581 w 1214477"/>
                  <a:gd name="connsiteY53" fmla="*/ 600075 h 1590675"/>
                  <a:gd name="connsiteX54" fmla="*/ 464344 w 1214477"/>
                  <a:gd name="connsiteY54" fmla="*/ 614362 h 1590675"/>
                  <a:gd name="connsiteX55" fmla="*/ 469106 w 1214477"/>
                  <a:gd name="connsiteY55" fmla="*/ 645319 h 1590675"/>
                  <a:gd name="connsiteX56" fmla="*/ 473869 w 1214477"/>
                  <a:gd name="connsiteY56" fmla="*/ 652462 h 1590675"/>
                  <a:gd name="connsiteX57" fmla="*/ 476250 w 1214477"/>
                  <a:gd name="connsiteY57" fmla="*/ 661987 h 1590675"/>
                  <a:gd name="connsiteX58" fmla="*/ 485775 w 1214477"/>
                  <a:gd name="connsiteY58" fmla="*/ 676275 h 1590675"/>
                  <a:gd name="connsiteX59" fmla="*/ 490537 w 1214477"/>
                  <a:gd name="connsiteY59" fmla="*/ 683419 h 1590675"/>
                  <a:gd name="connsiteX60" fmla="*/ 495300 w 1214477"/>
                  <a:gd name="connsiteY60" fmla="*/ 690562 h 1590675"/>
                  <a:gd name="connsiteX61" fmla="*/ 507206 w 1214477"/>
                  <a:gd name="connsiteY61" fmla="*/ 692944 h 1590675"/>
                  <a:gd name="connsiteX62" fmla="*/ 514350 w 1214477"/>
                  <a:gd name="connsiteY62" fmla="*/ 697706 h 1590675"/>
                  <a:gd name="connsiteX63" fmla="*/ 521494 w 1214477"/>
                  <a:gd name="connsiteY63" fmla="*/ 700087 h 1590675"/>
                  <a:gd name="connsiteX64" fmla="*/ 535781 w 1214477"/>
                  <a:gd name="connsiteY64" fmla="*/ 709612 h 1590675"/>
                  <a:gd name="connsiteX65" fmla="*/ 550069 w 1214477"/>
                  <a:gd name="connsiteY65" fmla="*/ 719137 h 1590675"/>
                  <a:gd name="connsiteX66" fmla="*/ 557212 w 1214477"/>
                  <a:gd name="connsiteY66" fmla="*/ 723900 h 1590675"/>
                  <a:gd name="connsiteX67" fmla="*/ 566737 w 1214477"/>
                  <a:gd name="connsiteY67" fmla="*/ 740569 h 1590675"/>
                  <a:gd name="connsiteX68" fmla="*/ 578644 w 1214477"/>
                  <a:gd name="connsiteY68" fmla="*/ 757237 h 1590675"/>
                  <a:gd name="connsiteX69" fmla="*/ 581025 w 1214477"/>
                  <a:gd name="connsiteY69" fmla="*/ 764381 h 1590675"/>
                  <a:gd name="connsiteX70" fmla="*/ 585787 w 1214477"/>
                  <a:gd name="connsiteY70" fmla="*/ 773906 h 1590675"/>
                  <a:gd name="connsiteX71" fmla="*/ 590550 w 1214477"/>
                  <a:gd name="connsiteY71" fmla="*/ 790575 h 1590675"/>
                  <a:gd name="connsiteX72" fmla="*/ 595312 w 1214477"/>
                  <a:gd name="connsiteY72" fmla="*/ 797719 h 1590675"/>
                  <a:gd name="connsiteX73" fmla="*/ 597694 w 1214477"/>
                  <a:gd name="connsiteY73" fmla="*/ 804862 h 1590675"/>
                  <a:gd name="connsiteX74" fmla="*/ 609600 w 1214477"/>
                  <a:gd name="connsiteY74" fmla="*/ 812006 h 1590675"/>
                  <a:gd name="connsiteX75" fmla="*/ 614362 w 1214477"/>
                  <a:gd name="connsiteY75" fmla="*/ 819150 h 1590675"/>
                  <a:gd name="connsiteX76" fmla="*/ 616744 w 1214477"/>
                  <a:gd name="connsiteY76" fmla="*/ 826294 h 1590675"/>
                  <a:gd name="connsiteX77" fmla="*/ 623887 w 1214477"/>
                  <a:gd name="connsiteY77" fmla="*/ 833437 h 1590675"/>
                  <a:gd name="connsiteX78" fmla="*/ 628650 w 1214477"/>
                  <a:gd name="connsiteY78" fmla="*/ 840581 h 1590675"/>
                  <a:gd name="connsiteX79" fmla="*/ 631031 w 1214477"/>
                  <a:gd name="connsiteY79" fmla="*/ 847725 h 1590675"/>
                  <a:gd name="connsiteX80" fmla="*/ 635794 w 1214477"/>
                  <a:gd name="connsiteY80" fmla="*/ 866775 h 1590675"/>
                  <a:gd name="connsiteX81" fmla="*/ 645319 w 1214477"/>
                  <a:gd name="connsiteY81" fmla="*/ 881062 h 1590675"/>
                  <a:gd name="connsiteX82" fmla="*/ 652462 w 1214477"/>
                  <a:gd name="connsiteY82" fmla="*/ 885825 h 1590675"/>
                  <a:gd name="connsiteX83" fmla="*/ 654844 w 1214477"/>
                  <a:gd name="connsiteY83" fmla="*/ 892969 h 1590675"/>
                  <a:gd name="connsiteX84" fmla="*/ 661987 w 1214477"/>
                  <a:gd name="connsiteY84" fmla="*/ 897731 h 1590675"/>
                  <a:gd name="connsiteX85" fmla="*/ 676275 w 1214477"/>
                  <a:gd name="connsiteY85" fmla="*/ 907256 h 1590675"/>
                  <a:gd name="connsiteX86" fmla="*/ 683419 w 1214477"/>
                  <a:gd name="connsiteY86" fmla="*/ 914400 h 1590675"/>
                  <a:gd name="connsiteX87" fmla="*/ 704850 w 1214477"/>
                  <a:gd name="connsiteY87" fmla="*/ 928687 h 1590675"/>
                  <a:gd name="connsiteX88" fmla="*/ 719137 w 1214477"/>
                  <a:gd name="connsiteY88" fmla="*/ 938212 h 1590675"/>
                  <a:gd name="connsiteX89" fmla="*/ 726281 w 1214477"/>
                  <a:gd name="connsiteY89" fmla="*/ 942975 h 1590675"/>
                  <a:gd name="connsiteX90" fmla="*/ 735806 w 1214477"/>
                  <a:gd name="connsiteY90" fmla="*/ 950119 h 1590675"/>
                  <a:gd name="connsiteX91" fmla="*/ 742950 w 1214477"/>
                  <a:gd name="connsiteY91" fmla="*/ 954881 h 1590675"/>
                  <a:gd name="connsiteX92" fmla="*/ 757237 w 1214477"/>
                  <a:gd name="connsiteY92" fmla="*/ 971550 h 1590675"/>
                  <a:gd name="connsiteX93" fmla="*/ 762000 w 1214477"/>
                  <a:gd name="connsiteY93" fmla="*/ 978694 h 1590675"/>
                  <a:gd name="connsiteX94" fmla="*/ 769144 w 1214477"/>
                  <a:gd name="connsiteY94" fmla="*/ 985837 h 1590675"/>
                  <a:gd name="connsiteX95" fmla="*/ 778669 w 1214477"/>
                  <a:gd name="connsiteY95" fmla="*/ 1007269 h 1590675"/>
                  <a:gd name="connsiteX96" fmla="*/ 790575 w 1214477"/>
                  <a:gd name="connsiteY96" fmla="*/ 1033462 h 1590675"/>
                  <a:gd name="connsiteX97" fmla="*/ 800100 w 1214477"/>
                  <a:gd name="connsiteY97" fmla="*/ 1047750 h 1590675"/>
                  <a:gd name="connsiteX98" fmla="*/ 802481 w 1214477"/>
                  <a:gd name="connsiteY98" fmla="*/ 1059656 h 1590675"/>
                  <a:gd name="connsiteX99" fmla="*/ 807244 w 1214477"/>
                  <a:gd name="connsiteY99" fmla="*/ 1073944 h 1590675"/>
                  <a:gd name="connsiteX100" fmla="*/ 809625 w 1214477"/>
                  <a:gd name="connsiteY100" fmla="*/ 1081087 h 1590675"/>
                  <a:gd name="connsiteX101" fmla="*/ 816769 w 1214477"/>
                  <a:gd name="connsiteY101" fmla="*/ 1112044 h 1590675"/>
                  <a:gd name="connsiteX102" fmla="*/ 819150 w 1214477"/>
                  <a:gd name="connsiteY102" fmla="*/ 1121569 h 1590675"/>
                  <a:gd name="connsiteX103" fmla="*/ 823912 w 1214477"/>
                  <a:gd name="connsiteY103" fmla="*/ 1128712 h 1590675"/>
                  <a:gd name="connsiteX104" fmla="*/ 828675 w 1214477"/>
                  <a:gd name="connsiteY104" fmla="*/ 1145381 h 1590675"/>
                  <a:gd name="connsiteX105" fmla="*/ 835819 w 1214477"/>
                  <a:gd name="connsiteY105" fmla="*/ 1152525 h 1590675"/>
                  <a:gd name="connsiteX106" fmla="*/ 845344 w 1214477"/>
                  <a:gd name="connsiteY106" fmla="*/ 1166812 h 1590675"/>
                  <a:gd name="connsiteX107" fmla="*/ 854869 w 1214477"/>
                  <a:gd name="connsiteY107" fmla="*/ 1181100 h 1590675"/>
                  <a:gd name="connsiteX108" fmla="*/ 862012 w 1214477"/>
                  <a:gd name="connsiteY108" fmla="*/ 1188244 h 1590675"/>
                  <a:gd name="connsiteX109" fmla="*/ 866775 w 1214477"/>
                  <a:gd name="connsiteY109" fmla="*/ 1195387 h 1590675"/>
                  <a:gd name="connsiteX110" fmla="*/ 881062 w 1214477"/>
                  <a:gd name="connsiteY110" fmla="*/ 1207294 h 1590675"/>
                  <a:gd name="connsiteX111" fmla="*/ 888206 w 1214477"/>
                  <a:gd name="connsiteY111" fmla="*/ 1216819 h 1590675"/>
                  <a:gd name="connsiteX112" fmla="*/ 902494 w 1214477"/>
                  <a:gd name="connsiteY112" fmla="*/ 1226344 h 1590675"/>
                  <a:gd name="connsiteX113" fmla="*/ 907256 w 1214477"/>
                  <a:gd name="connsiteY113" fmla="*/ 1233487 h 1590675"/>
                  <a:gd name="connsiteX114" fmla="*/ 914400 w 1214477"/>
                  <a:gd name="connsiteY114" fmla="*/ 1238250 h 1590675"/>
                  <a:gd name="connsiteX115" fmla="*/ 923925 w 1214477"/>
                  <a:gd name="connsiteY115" fmla="*/ 1245394 h 1590675"/>
                  <a:gd name="connsiteX116" fmla="*/ 938212 w 1214477"/>
                  <a:gd name="connsiteY116" fmla="*/ 1254919 h 1590675"/>
                  <a:gd name="connsiteX117" fmla="*/ 952500 w 1214477"/>
                  <a:gd name="connsiteY117" fmla="*/ 1259681 h 1590675"/>
                  <a:gd name="connsiteX118" fmla="*/ 959644 w 1214477"/>
                  <a:gd name="connsiteY118" fmla="*/ 1262062 h 1590675"/>
                  <a:gd name="connsiteX119" fmla="*/ 966787 w 1214477"/>
                  <a:gd name="connsiteY119" fmla="*/ 1266825 h 1590675"/>
                  <a:gd name="connsiteX120" fmla="*/ 981075 w 1214477"/>
                  <a:gd name="connsiteY120" fmla="*/ 1271587 h 1590675"/>
                  <a:gd name="connsiteX121" fmla="*/ 995362 w 1214477"/>
                  <a:gd name="connsiteY121" fmla="*/ 1281112 h 1590675"/>
                  <a:gd name="connsiteX122" fmla="*/ 1009650 w 1214477"/>
                  <a:gd name="connsiteY122" fmla="*/ 1293019 h 1590675"/>
                  <a:gd name="connsiteX123" fmla="*/ 1028700 w 1214477"/>
                  <a:gd name="connsiteY123" fmla="*/ 1314450 h 1590675"/>
                  <a:gd name="connsiteX124" fmla="*/ 1035844 w 1214477"/>
                  <a:gd name="connsiteY124" fmla="*/ 1321594 h 1590675"/>
                  <a:gd name="connsiteX125" fmla="*/ 1047750 w 1214477"/>
                  <a:gd name="connsiteY125" fmla="*/ 1335881 h 1590675"/>
                  <a:gd name="connsiteX126" fmla="*/ 1052512 w 1214477"/>
                  <a:gd name="connsiteY126" fmla="*/ 1343025 h 1590675"/>
                  <a:gd name="connsiteX127" fmla="*/ 1059656 w 1214477"/>
                  <a:gd name="connsiteY127" fmla="*/ 1350169 h 1590675"/>
                  <a:gd name="connsiteX128" fmla="*/ 1069181 w 1214477"/>
                  <a:gd name="connsiteY128" fmla="*/ 1364456 h 1590675"/>
                  <a:gd name="connsiteX129" fmla="*/ 1076325 w 1214477"/>
                  <a:gd name="connsiteY129" fmla="*/ 1371600 h 1590675"/>
                  <a:gd name="connsiteX130" fmla="*/ 1081087 w 1214477"/>
                  <a:gd name="connsiteY130" fmla="*/ 1378744 h 1590675"/>
                  <a:gd name="connsiteX131" fmla="*/ 1088231 w 1214477"/>
                  <a:gd name="connsiteY131" fmla="*/ 1383506 h 1590675"/>
                  <a:gd name="connsiteX132" fmla="*/ 1100137 w 1214477"/>
                  <a:gd name="connsiteY132" fmla="*/ 1397794 h 1590675"/>
                  <a:gd name="connsiteX133" fmla="*/ 1102519 w 1214477"/>
                  <a:gd name="connsiteY133" fmla="*/ 1404937 h 1590675"/>
                  <a:gd name="connsiteX134" fmla="*/ 1107281 w 1214477"/>
                  <a:gd name="connsiteY134" fmla="*/ 1412081 h 1590675"/>
                  <a:gd name="connsiteX135" fmla="*/ 1109662 w 1214477"/>
                  <a:gd name="connsiteY135" fmla="*/ 1421606 h 1590675"/>
                  <a:gd name="connsiteX136" fmla="*/ 1116806 w 1214477"/>
                  <a:gd name="connsiteY136" fmla="*/ 1426369 h 1590675"/>
                  <a:gd name="connsiteX137" fmla="*/ 1121569 w 1214477"/>
                  <a:gd name="connsiteY137" fmla="*/ 1433512 h 1590675"/>
                  <a:gd name="connsiteX138" fmla="*/ 1123950 w 1214477"/>
                  <a:gd name="connsiteY138" fmla="*/ 1440656 h 1590675"/>
                  <a:gd name="connsiteX139" fmla="*/ 1133475 w 1214477"/>
                  <a:gd name="connsiteY139" fmla="*/ 1454944 h 1590675"/>
                  <a:gd name="connsiteX140" fmla="*/ 1135856 w 1214477"/>
                  <a:gd name="connsiteY140" fmla="*/ 1462087 h 1590675"/>
                  <a:gd name="connsiteX141" fmla="*/ 1145381 w 1214477"/>
                  <a:gd name="connsiteY141" fmla="*/ 1476375 h 1590675"/>
                  <a:gd name="connsiteX142" fmla="*/ 1147762 w 1214477"/>
                  <a:gd name="connsiteY142" fmla="*/ 1483519 h 1590675"/>
                  <a:gd name="connsiteX143" fmla="*/ 1162050 w 1214477"/>
                  <a:gd name="connsiteY143" fmla="*/ 1504950 h 1590675"/>
                  <a:gd name="connsiteX144" fmla="*/ 1176337 w 1214477"/>
                  <a:gd name="connsiteY144" fmla="*/ 1526381 h 1590675"/>
                  <a:gd name="connsiteX145" fmla="*/ 1181100 w 1214477"/>
                  <a:gd name="connsiteY145" fmla="*/ 1533525 h 1590675"/>
                  <a:gd name="connsiteX146" fmla="*/ 1195387 w 1214477"/>
                  <a:gd name="connsiteY146" fmla="*/ 1562100 h 1590675"/>
                  <a:gd name="connsiteX147" fmla="*/ 1200150 w 1214477"/>
                  <a:gd name="connsiteY147" fmla="*/ 1569244 h 1590675"/>
                  <a:gd name="connsiteX148" fmla="*/ 1204912 w 1214477"/>
                  <a:gd name="connsiteY148" fmla="*/ 1576387 h 1590675"/>
                  <a:gd name="connsiteX149" fmla="*/ 1212056 w 1214477"/>
                  <a:gd name="connsiteY149" fmla="*/ 1578769 h 1590675"/>
                  <a:gd name="connsiteX150" fmla="*/ 1212056 w 1214477"/>
                  <a:gd name="connsiteY150" fmla="*/ 1590675 h 159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1214477" h="1590675">
                    <a:moveTo>
                      <a:pt x="0" y="0"/>
                    </a:moveTo>
                    <a:cubicBezTo>
                      <a:pt x="6276" y="2510"/>
                      <a:pt x="12526" y="5280"/>
                      <a:pt x="19050" y="7144"/>
                    </a:cubicBezTo>
                    <a:cubicBezTo>
                      <a:pt x="27026" y="9423"/>
                      <a:pt x="35317" y="10514"/>
                      <a:pt x="42862" y="14287"/>
                    </a:cubicBezTo>
                    <a:cubicBezTo>
                      <a:pt x="54632" y="20173"/>
                      <a:pt x="49019" y="17928"/>
                      <a:pt x="59531" y="21431"/>
                    </a:cubicBezTo>
                    <a:cubicBezTo>
                      <a:pt x="72279" y="29930"/>
                      <a:pt x="64651" y="24170"/>
                      <a:pt x="80962" y="40481"/>
                    </a:cubicBezTo>
                    <a:lnTo>
                      <a:pt x="88106" y="47625"/>
                    </a:lnTo>
                    <a:cubicBezTo>
                      <a:pt x="88900" y="50006"/>
                      <a:pt x="89095" y="52680"/>
                      <a:pt x="90487" y="54769"/>
                    </a:cubicBezTo>
                    <a:cubicBezTo>
                      <a:pt x="92355" y="57571"/>
                      <a:pt x="96125" y="58900"/>
                      <a:pt x="97631" y="61912"/>
                    </a:cubicBezTo>
                    <a:cubicBezTo>
                      <a:pt x="99441" y="65532"/>
                      <a:pt x="98732" y="69979"/>
                      <a:pt x="100012" y="73819"/>
                    </a:cubicBezTo>
                    <a:cubicBezTo>
                      <a:pt x="101135" y="77187"/>
                      <a:pt x="103187" y="80169"/>
                      <a:pt x="104775" y="83344"/>
                    </a:cubicBezTo>
                    <a:cubicBezTo>
                      <a:pt x="109930" y="103968"/>
                      <a:pt x="103617" y="81639"/>
                      <a:pt x="111919" y="102394"/>
                    </a:cubicBezTo>
                    <a:cubicBezTo>
                      <a:pt x="113783" y="107055"/>
                      <a:pt x="115094" y="111919"/>
                      <a:pt x="116681" y="116681"/>
                    </a:cubicBezTo>
                    <a:cubicBezTo>
                      <a:pt x="117475" y="119062"/>
                      <a:pt x="117670" y="121737"/>
                      <a:pt x="119062" y="123825"/>
                    </a:cubicBezTo>
                    <a:lnTo>
                      <a:pt x="123825" y="130969"/>
                    </a:lnTo>
                    <a:cubicBezTo>
                      <a:pt x="124619" y="134144"/>
                      <a:pt x="124917" y="137486"/>
                      <a:pt x="126206" y="140494"/>
                    </a:cubicBezTo>
                    <a:cubicBezTo>
                      <a:pt x="127333" y="143124"/>
                      <a:pt x="130064" y="144922"/>
                      <a:pt x="130969" y="147637"/>
                    </a:cubicBezTo>
                    <a:cubicBezTo>
                      <a:pt x="134625" y="158605"/>
                      <a:pt x="131375" y="160357"/>
                      <a:pt x="135731" y="169069"/>
                    </a:cubicBezTo>
                    <a:cubicBezTo>
                      <a:pt x="137011" y="171629"/>
                      <a:pt x="139074" y="173727"/>
                      <a:pt x="140494" y="176212"/>
                    </a:cubicBezTo>
                    <a:cubicBezTo>
                      <a:pt x="152584" y="197369"/>
                      <a:pt x="138410" y="175469"/>
                      <a:pt x="150019" y="192881"/>
                    </a:cubicBezTo>
                    <a:cubicBezTo>
                      <a:pt x="150813" y="195262"/>
                      <a:pt x="150625" y="198250"/>
                      <a:pt x="152400" y="200025"/>
                    </a:cubicBezTo>
                    <a:cubicBezTo>
                      <a:pt x="156447" y="204072"/>
                      <a:pt x="166687" y="209550"/>
                      <a:pt x="166687" y="209550"/>
                    </a:cubicBezTo>
                    <a:cubicBezTo>
                      <a:pt x="170921" y="215901"/>
                      <a:pt x="172246" y="218900"/>
                      <a:pt x="178594" y="223837"/>
                    </a:cubicBezTo>
                    <a:cubicBezTo>
                      <a:pt x="183112" y="227351"/>
                      <a:pt x="188302" y="229928"/>
                      <a:pt x="192881" y="233362"/>
                    </a:cubicBezTo>
                    <a:cubicBezTo>
                      <a:pt x="204414" y="242012"/>
                      <a:pt x="198641" y="239251"/>
                      <a:pt x="209550" y="242887"/>
                    </a:cubicBezTo>
                    <a:cubicBezTo>
                      <a:pt x="211931" y="245268"/>
                      <a:pt x="214088" y="247898"/>
                      <a:pt x="216694" y="250031"/>
                    </a:cubicBezTo>
                    <a:cubicBezTo>
                      <a:pt x="222837" y="255057"/>
                      <a:pt x="231341" y="257715"/>
                      <a:pt x="235744" y="264319"/>
                    </a:cubicBezTo>
                    <a:cubicBezTo>
                      <a:pt x="237331" y="266700"/>
                      <a:pt x="238605" y="269323"/>
                      <a:pt x="240506" y="271462"/>
                    </a:cubicBezTo>
                    <a:cubicBezTo>
                      <a:pt x="244981" y="276496"/>
                      <a:pt x="250031" y="280987"/>
                      <a:pt x="254794" y="285750"/>
                    </a:cubicBezTo>
                    <a:cubicBezTo>
                      <a:pt x="257175" y="288131"/>
                      <a:pt x="260069" y="290092"/>
                      <a:pt x="261937" y="292894"/>
                    </a:cubicBezTo>
                    <a:lnTo>
                      <a:pt x="266700" y="300037"/>
                    </a:lnTo>
                    <a:cubicBezTo>
                      <a:pt x="272069" y="316147"/>
                      <a:pt x="264978" y="296593"/>
                      <a:pt x="276225" y="319087"/>
                    </a:cubicBezTo>
                    <a:cubicBezTo>
                      <a:pt x="286084" y="338805"/>
                      <a:pt x="269719" y="312901"/>
                      <a:pt x="283369" y="333375"/>
                    </a:cubicBezTo>
                    <a:cubicBezTo>
                      <a:pt x="287560" y="345950"/>
                      <a:pt x="284357" y="338429"/>
                      <a:pt x="295275" y="354806"/>
                    </a:cubicBezTo>
                    <a:cubicBezTo>
                      <a:pt x="301022" y="363427"/>
                      <a:pt x="299434" y="362764"/>
                      <a:pt x="309562" y="369094"/>
                    </a:cubicBezTo>
                    <a:cubicBezTo>
                      <a:pt x="312572" y="370975"/>
                      <a:pt x="316043" y="372030"/>
                      <a:pt x="319087" y="373856"/>
                    </a:cubicBezTo>
                    <a:cubicBezTo>
                      <a:pt x="323995" y="376801"/>
                      <a:pt x="328612" y="380206"/>
                      <a:pt x="333375" y="383381"/>
                    </a:cubicBezTo>
                    <a:cubicBezTo>
                      <a:pt x="335756" y="384969"/>
                      <a:pt x="337959" y="386864"/>
                      <a:pt x="340519" y="388144"/>
                    </a:cubicBezTo>
                    <a:cubicBezTo>
                      <a:pt x="352289" y="394028"/>
                      <a:pt x="346676" y="391783"/>
                      <a:pt x="357187" y="395287"/>
                    </a:cubicBezTo>
                    <a:cubicBezTo>
                      <a:pt x="369819" y="414233"/>
                      <a:pt x="352252" y="391355"/>
                      <a:pt x="371475" y="404812"/>
                    </a:cubicBezTo>
                    <a:cubicBezTo>
                      <a:pt x="376993" y="408674"/>
                      <a:pt x="382026" y="413496"/>
                      <a:pt x="385762" y="419100"/>
                    </a:cubicBezTo>
                    <a:lnTo>
                      <a:pt x="395287" y="433387"/>
                    </a:lnTo>
                    <a:lnTo>
                      <a:pt x="400050" y="440531"/>
                    </a:lnTo>
                    <a:cubicBezTo>
                      <a:pt x="405717" y="457534"/>
                      <a:pt x="402027" y="450642"/>
                      <a:pt x="409575" y="461962"/>
                    </a:cubicBezTo>
                    <a:cubicBezTo>
                      <a:pt x="410369" y="464343"/>
                      <a:pt x="411266" y="466692"/>
                      <a:pt x="411956" y="469106"/>
                    </a:cubicBezTo>
                    <a:cubicBezTo>
                      <a:pt x="412855" y="472253"/>
                      <a:pt x="412873" y="475704"/>
                      <a:pt x="414337" y="478631"/>
                    </a:cubicBezTo>
                    <a:cubicBezTo>
                      <a:pt x="416897" y="483751"/>
                      <a:pt x="420687" y="488156"/>
                      <a:pt x="423862" y="492919"/>
                    </a:cubicBezTo>
                    <a:lnTo>
                      <a:pt x="428625" y="500062"/>
                    </a:lnTo>
                    <a:cubicBezTo>
                      <a:pt x="437307" y="526111"/>
                      <a:pt x="423461" y="486658"/>
                      <a:pt x="435769" y="514350"/>
                    </a:cubicBezTo>
                    <a:cubicBezTo>
                      <a:pt x="437808" y="518937"/>
                      <a:pt x="438286" y="524147"/>
                      <a:pt x="440531" y="528637"/>
                    </a:cubicBezTo>
                    <a:lnTo>
                      <a:pt x="445294" y="538162"/>
                    </a:lnTo>
                    <a:cubicBezTo>
                      <a:pt x="446088" y="542131"/>
                      <a:pt x="446610" y="546164"/>
                      <a:pt x="447675" y="550069"/>
                    </a:cubicBezTo>
                    <a:cubicBezTo>
                      <a:pt x="448996" y="554912"/>
                      <a:pt x="451219" y="559486"/>
                      <a:pt x="452437" y="564356"/>
                    </a:cubicBezTo>
                    <a:cubicBezTo>
                      <a:pt x="455428" y="576316"/>
                      <a:pt x="453784" y="570776"/>
                      <a:pt x="457200" y="581025"/>
                    </a:cubicBezTo>
                    <a:cubicBezTo>
                      <a:pt x="457994" y="587375"/>
                      <a:pt x="458240" y="593818"/>
                      <a:pt x="459581" y="600075"/>
                    </a:cubicBezTo>
                    <a:cubicBezTo>
                      <a:pt x="460633" y="604984"/>
                      <a:pt x="464344" y="614362"/>
                      <a:pt x="464344" y="614362"/>
                    </a:cubicBezTo>
                    <a:cubicBezTo>
                      <a:pt x="465026" y="621184"/>
                      <a:pt x="464816" y="636739"/>
                      <a:pt x="469106" y="645319"/>
                    </a:cubicBezTo>
                    <a:cubicBezTo>
                      <a:pt x="470386" y="647879"/>
                      <a:pt x="472281" y="650081"/>
                      <a:pt x="473869" y="652462"/>
                    </a:cubicBezTo>
                    <a:cubicBezTo>
                      <a:pt x="474663" y="655637"/>
                      <a:pt x="474786" y="659060"/>
                      <a:pt x="476250" y="661987"/>
                    </a:cubicBezTo>
                    <a:cubicBezTo>
                      <a:pt x="478810" y="667107"/>
                      <a:pt x="482600" y="671512"/>
                      <a:pt x="485775" y="676275"/>
                    </a:cubicBezTo>
                    <a:lnTo>
                      <a:pt x="490537" y="683419"/>
                    </a:lnTo>
                    <a:cubicBezTo>
                      <a:pt x="492124" y="685800"/>
                      <a:pt x="492494" y="690001"/>
                      <a:pt x="495300" y="690562"/>
                    </a:cubicBezTo>
                    <a:lnTo>
                      <a:pt x="507206" y="692944"/>
                    </a:lnTo>
                    <a:cubicBezTo>
                      <a:pt x="509587" y="694531"/>
                      <a:pt x="511790" y="696426"/>
                      <a:pt x="514350" y="697706"/>
                    </a:cubicBezTo>
                    <a:cubicBezTo>
                      <a:pt x="516595" y="698828"/>
                      <a:pt x="519405" y="698695"/>
                      <a:pt x="521494" y="700087"/>
                    </a:cubicBezTo>
                    <a:cubicBezTo>
                      <a:pt x="539331" y="711979"/>
                      <a:pt x="518794" y="703950"/>
                      <a:pt x="535781" y="709612"/>
                    </a:cubicBezTo>
                    <a:lnTo>
                      <a:pt x="550069" y="719137"/>
                    </a:lnTo>
                    <a:lnTo>
                      <a:pt x="557212" y="723900"/>
                    </a:lnTo>
                    <a:cubicBezTo>
                      <a:pt x="568821" y="741312"/>
                      <a:pt x="554647" y="719412"/>
                      <a:pt x="566737" y="740569"/>
                    </a:cubicBezTo>
                    <a:cubicBezTo>
                      <a:pt x="569519" y="745437"/>
                      <a:pt x="575584" y="753157"/>
                      <a:pt x="578644" y="757237"/>
                    </a:cubicBezTo>
                    <a:cubicBezTo>
                      <a:pt x="579438" y="759618"/>
                      <a:pt x="580036" y="762074"/>
                      <a:pt x="581025" y="764381"/>
                    </a:cubicBezTo>
                    <a:cubicBezTo>
                      <a:pt x="582423" y="767644"/>
                      <a:pt x="584541" y="770582"/>
                      <a:pt x="585787" y="773906"/>
                    </a:cubicBezTo>
                    <a:cubicBezTo>
                      <a:pt x="588073" y="780001"/>
                      <a:pt x="587675" y="784824"/>
                      <a:pt x="590550" y="790575"/>
                    </a:cubicBezTo>
                    <a:cubicBezTo>
                      <a:pt x="591830" y="793135"/>
                      <a:pt x="594032" y="795159"/>
                      <a:pt x="595312" y="797719"/>
                    </a:cubicBezTo>
                    <a:cubicBezTo>
                      <a:pt x="596435" y="799964"/>
                      <a:pt x="595919" y="803087"/>
                      <a:pt x="597694" y="804862"/>
                    </a:cubicBezTo>
                    <a:cubicBezTo>
                      <a:pt x="600967" y="808135"/>
                      <a:pt x="605631" y="809625"/>
                      <a:pt x="609600" y="812006"/>
                    </a:cubicBezTo>
                    <a:cubicBezTo>
                      <a:pt x="611187" y="814387"/>
                      <a:pt x="613082" y="816590"/>
                      <a:pt x="614362" y="819150"/>
                    </a:cubicBezTo>
                    <a:cubicBezTo>
                      <a:pt x="615485" y="821395"/>
                      <a:pt x="615352" y="824205"/>
                      <a:pt x="616744" y="826294"/>
                    </a:cubicBezTo>
                    <a:cubicBezTo>
                      <a:pt x="618612" y="829096"/>
                      <a:pt x="621731" y="830850"/>
                      <a:pt x="623887" y="833437"/>
                    </a:cubicBezTo>
                    <a:cubicBezTo>
                      <a:pt x="625719" y="835636"/>
                      <a:pt x="627062" y="838200"/>
                      <a:pt x="628650" y="840581"/>
                    </a:cubicBezTo>
                    <a:cubicBezTo>
                      <a:pt x="629444" y="842962"/>
                      <a:pt x="630422" y="845290"/>
                      <a:pt x="631031" y="847725"/>
                    </a:cubicBezTo>
                    <a:cubicBezTo>
                      <a:pt x="631992" y="851569"/>
                      <a:pt x="633318" y="862318"/>
                      <a:pt x="635794" y="866775"/>
                    </a:cubicBezTo>
                    <a:cubicBezTo>
                      <a:pt x="638574" y="871778"/>
                      <a:pt x="640557" y="877887"/>
                      <a:pt x="645319" y="881062"/>
                    </a:cubicBezTo>
                    <a:lnTo>
                      <a:pt x="652462" y="885825"/>
                    </a:lnTo>
                    <a:cubicBezTo>
                      <a:pt x="653256" y="888206"/>
                      <a:pt x="653276" y="891009"/>
                      <a:pt x="654844" y="892969"/>
                    </a:cubicBezTo>
                    <a:cubicBezTo>
                      <a:pt x="656632" y="895204"/>
                      <a:pt x="659789" y="895899"/>
                      <a:pt x="661987" y="897731"/>
                    </a:cubicBezTo>
                    <a:cubicBezTo>
                      <a:pt x="673878" y="907641"/>
                      <a:pt x="663721" y="903072"/>
                      <a:pt x="676275" y="907256"/>
                    </a:cubicBezTo>
                    <a:cubicBezTo>
                      <a:pt x="678656" y="909637"/>
                      <a:pt x="680761" y="912332"/>
                      <a:pt x="683419" y="914400"/>
                    </a:cubicBezTo>
                    <a:cubicBezTo>
                      <a:pt x="683441" y="914417"/>
                      <a:pt x="701267" y="926298"/>
                      <a:pt x="704850" y="928687"/>
                    </a:cubicBezTo>
                    <a:lnTo>
                      <a:pt x="719137" y="938212"/>
                    </a:lnTo>
                    <a:cubicBezTo>
                      <a:pt x="721518" y="939800"/>
                      <a:pt x="723991" y="941258"/>
                      <a:pt x="726281" y="942975"/>
                    </a:cubicBezTo>
                    <a:cubicBezTo>
                      <a:pt x="729456" y="945356"/>
                      <a:pt x="732576" y="947812"/>
                      <a:pt x="735806" y="950119"/>
                    </a:cubicBezTo>
                    <a:cubicBezTo>
                      <a:pt x="738135" y="951782"/>
                      <a:pt x="740751" y="953049"/>
                      <a:pt x="742950" y="954881"/>
                    </a:cubicBezTo>
                    <a:cubicBezTo>
                      <a:pt x="749060" y="959972"/>
                      <a:pt x="752599" y="965057"/>
                      <a:pt x="757237" y="971550"/>
                    </a:cubicBezTo>
                    <a:cubicBezTo>
                      <a:pt x="758901" y="973879"/>
                      <a:pt x="760168" y="976495"/>
                      <a:pt x="762000" y="978694"/>
                    </a:cubicBezTo>
                    <a:cubicBezTo>
                      <a:pt x="764156" y="981281"/>
                      <a:pt x="766763" y="983456"/>
                      <a:pt x="769144" y="985837"/>
                    </a:cubicBezTo>
                    <a:cubicBezTo>
                      <a:pt x="774811" y="1002840"/>
                      <a:pt x="771121" y="995948"/>
                      <a:pt x="778669" y="1007269"/>
                    </a:cubicBezTo>
                    <a:cubicBezTo>
                      <a:pt x="782040" y="1017383"/>
                      <a:pt x="783476" y="1022814"/>
                      <a:pt x="790575" y="1033462"/>
                    </a:cubicBezTo>
                    <a:lnTo>
                      <a:pt x="800100" y="1047750"/>
                    </a:lnTo>
                    <a:cubicBezTo>
                      <a:pt x="800894" y="1051719"/>
                      <a:pt x="801416" y="1055751"/>
                      <a:pt x="802481" y="1059656"/>
                    </a:cubicBezTo>
                    <a:cubicBezTo>
                      <a:pt x="803802" y="1064499"/>
                      <a:pt x="805656" y="1069181"/>
                      <a:pt x="807244" y="1073944"/>
                    </a:cubicBezTo>
                    <a:cubicBezTo>
                      <a:pt x="808038" y="1076325"/>
                      <a:pt x="809133" y="1078626"/>
                      <a:pt x="809625" y="1081087"/>
                    </a:cubicBezTo>
                    <a:cubicBezTo>
                      <a:pt x="813290" y="1099417"/>
                      <a:pt x="811023" y="1089059"/>
                      <a:pt x="816769" y="1112044"/>
                    </a:cubicBezTo>
                    <a:cubicBezTo>
                      <a:pt x="817563" y="1115219"/>
                      <a:pt x="817335" y="1118846"/>
                      <a:pt x="819150" y="1121569"/>
                    </a:cubicBezTo>
                    <a:lnTo>
                      <a:pt x="823912" y="1128712"/>
                    </a:lnTo>
                    <a:cubicBezTo>
                      <a:pt x="824229" y="1129978"/>
                      <a:pt x="827310" y="1143334"/>
                      <a:pt x="828675" y="1145381"/>
                    </a:cubicBezTo>
                    <a:cubicBezTo>
                      <a:pt x="830543" y="1148183"/>
                      <a:pt x="833438" y="1150144"/>
                      <a:pt x="835819" y="1152525"/>
                    </a:cubicBezTo>
                    <a:cubicBezTo>
                      <a:pt x="840373" y="1166189"/>
                      <a:pt x="834938" y="1153434"/>
                      <a:pt x="845344" y="1166812"/>
                    </a:cubicBezTo>
                    <a:cubicBezTo>
                      <a:pt x="848858" y="1171330"/>
                      <a:pt x="850822" y="1177052"/>
                      <a:pt x="854869" y="1181100"/>
                    </a:cubicBezTo>
                    <a:cubicBezTo>
                      <a:pt x="857250" y="1183481"/>
                      <a:pt x="859856" y="1185657"/>
                      <a:pt x="862012" y="1188244"/>
                    </a:cubicBezTo>
                    <a:cubicBezTo>
                      <a:pt x="863844" y="1190442"/>
                      <a:pt x="864751" y="1193363"/>
                      <a:pt x="866775" y="1195387"/>
                    </a:cubicBezTo>
                    <a:cubicBezTo>
                      <a:pt x="888807" y="1217418"/>
                      <a:pt x="857674" y="1180007"/>
                      <a:pt x="881062" y="1207294"/>
                    </a:cubicBezTo>
                    <a:cubicBezTo>
                      <a:pt x="883645" y="1210307"/>
                      <a:pt x="885240" y="1214182"/>
                      <a:pt x="888206" y="1216819"/>
                    </a:cubicBezTo>
                    <a:cubicBezTo>
                      <a:pt x="892484" y="1220622"/>
                      <a:pt x="902494" y="1226344"/>
                      <a:pt x="902494" y="1226344"/>
                    </a:cubicBezTo>
                    <a:cubicBezTo>
                      <a:pt x="904081" y="1228725"/>
                      <a:pt x="905233" y="1231464"/>
                      <a:pt x="907256" y="1233487"/>
                    </a:cubicBezTo>
                    <a:cubicBezTo>
                      <a:pt x="909280" y="1235511"/>
                      <a:pt x="912071" y="1236586"/>
                      <a:pt x="914400" y="1238250"/>
                    </a:cubicBezTo>
                    <a:cubicBezTo>
                      <a:pt x="917629" y="1240557"/>
                      <a:pt x="920674" y="1243118"/>
                      <a:pt x="923925" y="1245394"/>
                    </a:cubicBezTo>
                    <a:cubicBezTo>
                      <a:pt x="928614" y="1248676"/>
                      <a:pt x="932782" y="1253109"/>
                      <a:pt x="938212" y="1254919"/>
                    </a:cubicBezTo>
                    <a:lnTo>
                      <a:pt x="952500" y="1259681"/>
                    </a:lnTo>
                    <a:lnTo>
                      <a:pt x="959644" y="1262062"/>
                    </a:lnTo>
                    <a:cubicBezTo>
                      <a:pt x="962025" y="1263650"/>
                      <a:pt x="964172" y="1265663"/>
                      <a:pt x="966787" y="1266825"/>
                    </a:cubicBezTo>
                    <a:cubicBezTo>
                      <a:pt x="971375" y="1268864"/>
                      <a:pt x="981075" y="1271587"/>
                      <a:pt x="981075" y="1271587"/>
                    </a:cubicBezTo>
                    <a:cubicBezTo>
                      <a:pt x="985837" y="1274762"/>
                      <a:pt x="991315" y="1277065"/>
                      <a:pt x="995362" y="1281112"/>
                    </a:cubicBezTo>
                    <a:cubicBezTo>
                      <a:pt x="1004530" y="1290280"/>
                      <a:pt x="999704" y="1286388"/>
                      <a:pt x="1009650" y="1293019"/>
                    </a:cubicBezTo>
                    <a:cubicBezTo>
                      <a:pt x="1018148" y="1305766"/>
                      <a:pt x="1012389" y="1298139"/>
                      <a:pt x="1028700" y="1314450"/>
                    </a:cubicBezTo>
                    <a:cubicBezTo>
                      <a:pt x="1031081" y="1316831"/>
                      <a:pt x="1033976" y="1318792"/>
                      <a:pt x="1035844" y="1321594"/>
                    </a:cubicBezTo>
                    <a:cubicBezTo>
                      <a:pt x="1047670" y="1339333"/>
                      <a:pt x="1032467" y="1317541"/>
                      <a:pt x="1047750" y="1335881"/>
                    </a:cubicBezTo>
                    <a:cubicBezTo>
                      <a:pt x="1049582" y="1338080"/>
                      <a:pt x="1050680" y="1340826"/>
                      <a:pt x="1052512" y="1343025"/>
                    </a:cubicBezTo>
                    <a:cubicBezTo>
                      <a:pt x="1054668" y="1345612"/>
                      <a:pt x="1057588" y="1347511"/>
                      <a:pt x="1059656" y="1350169"/>
                    </a:cubicBezTo>
                    <a:cubicBezTo>
                      <a:pt x="1063170" y="1354687"/>
                      <a:pt x="1065134" y="1360409"/>
                      <a:pt x="1069181" y="1364456"/>
                    </a:cubicBezTo>
                    <a:cubicBezTo>
                      <a:pt x="1071562" y="1366837"/>
                      <a:pt x="1074169" y="1369013"/>
                      <a:pt x="1076325" y="1371600"/>
                    </a:cubicBezTo>
                    <a:cubicBezTo>
                      <a:pt x="1078157" y="1373799"/>
                      <a:pt x="1079063" y="1376720"/>
                      <a:pt x="1081087" y="1378744"/>
                    </a:cubicBezTo>
                    <a:cubicBezTo>
                      <a:pt x="1083111" y="1380768"/>
                      <a:pt x="1085850" y="1381919"/>
                      <a:pt x="1088231" y="1383506"/>
                    </a:cubicBezTo>
                    <a:cubicBezTo>
                      <a:pt x="1093689" y="1399883"/>
                      <a:pt x="1085722" y="1380498"/>
                      <a:pt x="1100137" y="1397794"/>
                    </a:cubicBezTo>
                    <a:cubicBezTo>
                      <a:pt x="1101744" y="1399722"/>
                      <a:pt x="1101396" y="1402692"/>
                      <a:pt x="1102519" y="1404937"/>
                    </a:cubicBezTo>
                    <a:cubicBezTo>
                      <a:pt x="1103799" y="1407497"/>
                      <a:pt x="1105694" y="1409700"/>
                      <a:pt x="1107281" y="1412081"/>
                    </a:cubicBezTo>
                    <a:cubicBezTo>
                      <a:pt x="1108075" y="1415256"/>
                      <a:pt x="1107847" y="1418883"/>
                      <a:pt x="1109662" y="1421606"/>
                    </a:cubicBezTo>
                    <a:cubicBezTo>
                      <a:pt x="1111250" y="1423987"/>
                      <a:pt x="1114782" y="1424345"/>
                      <a:pt x="1116806" y="1426369"/>
                    </a:cubicBezTo>
                    <a:cubicBezTo>
                      <a:pt x="1118830" y="1428393"/>
                      <a:pt x="1119981" y="1431131"/>
                      <a:pt x="1121569" y="1433512"/>
                    </a:cubicBezTo>
                    <a:cubicBezTo>
                      <a:pt x="1122363" y="1435893"/>
                      <a:pt x="1122731" y="1438462"/>
                      <a:pt x="1123950" y="1440656"/>
                    </a:cubicBezTo>
                    <a:cubicBezTo>
                      <a:pt x="1126730" y="1445660"/>
                      <a:pt x="1133475" y="1454944"/>
                      <a:pt x="1133475" y="1454944"/>
                    </a:cubicBezTo>
                    <a:cubicBezTo>
                      <a:pt x="1134269" y="1457325"/>
                      <a:pt x="1134637" y="1459893"/>
                      <a:pt x="1135856" y="1462087"/>
                    </a:cubicBezTo>
                    <a:cubicBezTo>
                      <a:pt x="1138636" y="1467091"/>
                      <a:pt x="1143571" y="1470945"/>
                      <a:pt x="1145381" y="1476375"/>
                    </a:cubicBezTo>
                    <a:cubicBezTo>
                      <a:pt x="1146175" y="1478756"/>
                      <a:pt x="1146543" y="1481325"/>
                      <a:pt x="1147762" y="1483519"/>
                    </a:cubicBezTo>
                    <a:cubicBezTo>
                      <a:pt x="1147766" y="1483527"/>
                      <a:pt x="1159666" y="1501375"/>
                      <a:pt x="1162050" y="1504950"/>
                    </a:cubicBezTo>
                    <a:lnTo>
                      <a:pt x="1176337" y="1526381"/>
                    </a:lnTo>
                    <a:lnTo>
                      <a:pt x="1181100" y="1533525"/>
                    </a:lnTo>
                    <a:cubicBezTo>
                      <a:pt x="1187672" y="1553241"/>
                      <a:pt x="1183078" y="1543636"/>
                      <a:pt x="1195387" y="1562100"/>
                    </a:cubicBezTo>
                    <a:lnTo>
                      <a:pt x="1200150" y="1569244"/>
                    </a:lnTo>
                    <a:cubicBezTo>
                      <a:pt x="1201737" y="1571625"/>
                      <a:pt x="1202197" y="1575482"/>
                      <a:pt x="1204912" y="1576387"/>
                    </a:cubicBezTo>
                    <a:lnTo>
                      <a:pt x="1212056" y="1578769"/>
                    </a:lnTo>
                    <a:cubicBezTo>
                      <a:pt x="1214998" y="1587596"/>
                      <a:pt x="1215559" y="1583667"/>
                      <a:pt x="1212056" y="1590675"/>
                    </a:cubicBezTo>
                  </a:path>
                </a:pathLst>
              </a:custGeom>
              <a:noFill/>
              <a:ln w="1905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4" name="1310 Forma libre">
                <a:hlinkClick r:id="rId4" action="ppaction://hlinksldjump" tooltip="2017 / mmusd 405 / 430 km"/>
                <a:extLst>
                  <a:ext uri="{FF2B5EF4-FFF2-40B4-BE49-F238E27FC236}">
                    <a16:creationId xmlns:a16="http://schemas.microsoft.com/office/drawing/2014/main" id="{4BE8B3A1-D350-429B-8BD9-EEF3B5AD9CD1}"/>
                  </a:ext>
                </a:extLst>
              </p:cNvPr>
              <p:cNvSpPr/>
              <p:nvPr/>
            </p:nvSpPr>
            <p:spPr>
              <a:xfrm>
                <a:off x="4287826" y="3150448"/>
                <a:ext cx="559172" cy="751982"/>
              </a:xfrm>
              <a:custGeom>
                <a:avLst/>
                <a:gdLst>
                  <a:gd name="connsiteX0" fmla="*/ 0 w 514350"/>
                  <a:gd name="connsiteY0" fmla="*/ 0 h 695330"/>
                  <a:gd name="connsiteX1" fmla="*/ 23813 w 514350"/>
                  <a:gd name="connsiteY1" fmla="*/ 19050 h 695330"/>
                  <a:gd name="connsiteX2" fmla="*/ 33338 w 514350"/>
                  <a:gd name="connsiteY2" fmla="*/ 26194 h 695330"/>
                  <a:gd name="connsiteX3" fmla="*/ 47625 w 514350"/>
                  <a:gd name="connsiteY3" fmla="*/ 30956 h 695330"/>
                  <a:gd name="connsiteX4" fmla="*/ 69056 w 514350"/>
                  <a:gd name="connsiteY4" fmla="*/ 45244 h 695330"/>
                  <a:gd name="connsiteX5" fmla="*/ 76200 w 514350"/>
                  <a:gd name="connsiteY5" fmla="*/ 47625 h 695330"/>
                  <a:gd name="connsiteX6" fmla="*/ 88106 w 514350"/>
                  <a:gd name="connsiteY6" fmla="*/ 59531 h 695330"/>
                  <a:gd name="connsiteX7" fmla="*/ 100013 w 514350"/>
                  <a:gd name="connsiteY7" fmla="*/ 71437 h 695330"/>
                  <a:gd name="connsiteX8" fmla="*/ 107156 w 514350"/>
                  <a:gd name="connsiteY8" fmla="*/ 88106 h 695330"/>
                  <a:gd name="connsiteX9" fmla="*/ 111919 w 514350"/>
                  <a:gd name="connsiteY9" fmla="*/ 95250 h 695330"/>
                  <a:gd name="connsiteX10" fmla="*/ 121444 w 514350"/>
                  <a:gd name="connsiteY10" fmla="*/ 111919 h 695330"/>
                  <a:gd name="connsiteX11" fmla="*/ 123825 w 514350"/>
                  <a:gd name="connsiteY11" fmla="*/ 119062 h 695330"/>
                  <a:gd name="connsiteX12" fmla="*/ 140494 w 514350"/>
                  <a:gd name="connsiteY12" fmla="*/ 142875 h 695330"/>
                  <a:gd name="connsiteX13" fmla="*/ 154781 w 514350"/>
                  <a:gd name="connsiteY13" fmla="*/ 164306 h 695330"/>
                  <a:gd name="connsiteX14" fmla="*/ 157163 w 514350"/>
                  <a:gd name="connsiteY14" fmla="*/ 171450 h 695330"/>
                  <a:gd name="connsiteX15" fmla="*/ 159544 w 514350"/>
                  <a:gd name="connsiteY15" fmla="*/ 214312 h 695330"/>
                  <a:gd name="connsiteX16" fmla="*/ 166688 w 514350"/>
                  <a:gd name="connsiteY16" fmla="*/ 238125 h 695330"/>
                  <a:gd name="connsiteX17" fmla="*/ 171450 w 514350"/>
                  <a:gd name="connsiteY17" fmla="*/ 245269 h 695330"/>
                  <a:gd name="connsiteX18" fmla="*/ 176213 w 514350"/>
                  <a:gd name="connsiteY18" fmla="*/ 259556 h 695330"/>
                  <a:gd name="connsiteX19" fmla="*/ 180975 w 514350"/>
                  <a:gd name="connsiteY19" fmla="*/ 273844 h 695330"/>
                  <a:gd name="connsiteX20" fmla="*/ 192881 w 514350"/>
                  <a:gd name="connsiteY20" fmla="*/ 288131 h 695330"/>
                  <a:gd name="connsiteX21" fmla="*/ 195263 w 514350"/>
                  <a:gd name="connsiteY21" fmla="*/ 295275 h 695330"/>
                  <a:gd name="connsiteX22" fmla="*/ 204788 w 514350"/>
                  <a:gd name="connsiteY22" fmla="*/ 309562 h 695330"/>
                  <a:gd name="connsiteX23" fmla="*/ 223838 w 514350"/>
                  <a:gd name="connsiteY23" fmla="*/ 330994 h 695330"/>
                  <a:gd name="connsiteX24" fmla="*/ 230981 w 514350"/>
                  <a:gd name="connsiteY24" fmla="*/ 335756 h 695330"/>
                  <a:gd name="connsiteX25" fmla="*/ 245269 w 514350"/>
                  <a:gd name="connsiteY25" fmla="*/ 347662 h 695330"/>
                  <a:gd name="connsiteX26" fmla="*/ 247650 w 514350"/>
                  <a:gd name="connsiteY26" fmla="*/ 354806 h 695330"/>
                  <a:gd name="connsiteX27" fmla="*/ 254794 w 514350"/>
                  <a:gd name="connsiteY27" fmla="*/ 357187 h 695330"/>
                  <a:gd name="connsiteX28" fmla="*/ 261938 w 514350"/>
                  <a:gd name="connsiteY28" fmla="*/ 361950 h 695330"/>
                  <a:gd name="connsiteX29" fmla="*/ 276225 w 514350"/>
                  <a:gd name="connsiteY29" fmla="*/ 376237 h 695330"/>
                  <a:gd name="connsiteX30" fmla="*/ 283369 w 514350"/>
                  <a:gd name="connsiteY30" fmla="*/ 378619 h 695330"/>
                  <a:gd name="connsiteX31" fmla="*/ 297656 w 514350"/>
                  <a:gd name="connsiteY31" fmla="*/ 388144 h 695330"/>
                  <a:gd name="connsiteX32" fmla="*/ 304800 w 514350"/>
                  <a:gd name="connsiteY32" fmla="*/ 392906 h 695330"/>
                  <a:gd name="connsiteX33" fmla="*/ 311944 w 514350"/>
                  <a:gd name="connsiteY33" fmla="*/ 400050 h 695330"/>
                  <a:gd name="connsiteX34" fmla="*/ 333375 w 514350"/>
                  <a:gd name="connsiteY34" fmla="*/ 411956 h 695330"/>
                  <a:gd name="connsiteX35" fmla="*/ 347663 w 514350"/>
                  <a:gd name="connsiteY35" fmla="*/ 421481 h 695330"/>
                  <a:gd name="connsiteX36" fmla="*/ 354806 w 514350"/>
                  <a:gd name="connsiteY36" fmla="*/ 428625 h 695330"/>
                  <a:gd name="connsiteX37" fmla="*/ 369094 w 514350"/>
                  <a:gd name="connsiteY37" fmla="*/ 438150 h 695330"/>
                  <a:gd name="connsiteX38" fmla="*/ 385763 w 514350"/>
                  <a:gd name="connsiteY38" fmla="*/ 457200 h 695330"/>
                  <a:gd name="connsiteX39" fmla="*/ 395288 w 514350"/>
                  <a:gd name="connsiteY39" fmla="*/ 471487 h 695330"/>
                  <a:gd name="connsiteX40" fmla="*/ 400050 w 514350"/>
                  <a:gd name="connsiteY40" fmla="*/ 478631 h 695330"/>
                  <a:gd name="connsiteX41" fmla="*/ 411956 w 514350"/>
                  <a:gd name="connsiteY41" fmla="*/ 492919 h 695330"/>
                  <a:gd name="connsiteX42" fmla="*/ 419100 w 514350"/>
                  <a:gd name="connsiteY42" fmla="*/ 500062 h 695330"/>
                  <a:gd name="connsiteX43" fmla="*/ 428625 w 514350"/>
                  <a:gd name="connsiteY43" fmla="*/ 514350 h 695330"/>
                  <a:gd name="connsiteX44" fmla="*/ 438150 w 514350"/>
                  <a:gd name="connsiteY44" fmla="*/ 528637 h 695330"/>
                  <a:gd name="connsiteX45" fmla="*/ 445294 w 514350"/>
                  <a:gd name="connsiteY45" fmla="*/ 535781 h 695330"/>
                  <a:gd name="connsiteX46" fmla="*/ 450056 w 514350"/>
                  <a:gd name="connsiteY46" fmla="*/ 550069 h 695330"/>
                  <a:gd name="connsiteX47" fmla="*/ 459581 w 514350"/>
                  <a:gd name="connsiteY47" fmla="*/ 564356 h 695330"/>
                  <a:gd name="connsiteX48" fmla="*/ 466725 w 514350"/>
                  <a:gd name="connsiteY48" fmla="*/ 578644 h 695330"/>
                  <a:gd name="connsiteX49" fmla="*/ 473869 w 514350"/>
                  <a:gd name="connsiteY49" fmla="*/ 592931 h 695330"/>
                  <a:gd name="connsiteX50" fmla="*/ 483394 w 514350"/>
                  <a:gd name="connsiteY50" fmla="*/ 614362 h 695330"/>
                  <a:gd name="connsiteX51" fmla="*/ 490538 w 514350"/>
                  <a:gd name="connsiteY51" fmla="*/ 628650 h 695330"/>
                  <a:gd name="connsiteX52" fmla="*/ 495300 w 514350"/>
                  <a:gd name="connsiteY52" fmla="*/ 642937 h 695330"/>
                  <a:gd name="connsiteX53" fmla="*/ 500063 w 514350"/>
                  <a:gd name="connsiteY53" fmla="*/ 657225 h 695330"/>
                  <a:gd name="connsiteX54" fmla="*/ 502444 w 514350"/>
                  <a:gd name="connsiteY54" fmla="*/ 664369 h 695330"/>
                  <a:gd name="connsiteX55" fmla="*/ 509588 w 514350"/>
                  <a:gd name="connsiteY55" fmla="*/ 678656 h 695330"/>
                  <a:gd name="connsiteX56" fmla="*/ 514350 w 514350"/>
                  <a:gd name="connsiteY56" fmla="*/ 695325 h 69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14350" h="695330">
                    <a:moveTo>
                      <a:pt x="0" y="0"/>
                    </a:moveTo>
                    <a:cubicBezTo>
                      <a:pt x="20826" y="24990"/>
                      <a:pt x="1887" y="6868"/>
                      <a:pt x="23813" y="19050"/>
                    </a:cubicBezTo>
                    <a:cubicBezTo>
                      <a:pt x="27282" y="20977"/>
                      <a:pt x="29788" y="24419"/>
                      <a:pt x="33338" y="26194"/>
                    </a:cubicBezTo>
                    <a:cubicBezTo>
                      <a:pt x="37828" y="28439"/>
                      <a:pt x="47625" y="30956"/>
                      <a:pt x="47625" y="30956"/>
                    </a:cubicBezTo>
                    <a:lnTo>
                      <a:pt x="69056" y="45244"/>
                    </a:lnTo>
                    <a:cubicBezTo>
                      <a:pt x="71144" y="46637"/>
                      <a:pt x="73819" y="46831"/>
                      <a:pt x="76200" y="47625"/>
                    </a:cubicBezTo>
                    <a:cubicBezTo>
                      <a:pt x="88902" y="66677"/>
                      <a:pt x="72231" y="43656"/>
                      <a:pt x="88106" y="59531"/>
                    </a:cubicBezTo>
                    <a:cubicBezTo>
                      <a:pt x="103978" y="75403"/>
                      <a:pt x="80967" y="58741"/>
                      <a:pt x="100013" y="71437"/>
                    </a:cubicBezTo>
                    <a:cubicBezTo>
                      <a:pt x="102684" y="79451"/>
                      <a:pt x="102449" y="79868"/>
                      <a:pt x="107156" y="88106"/>
                    </a:cubicBezTo>
                    <a:cubicBezTo>
                      <a:pt x="108576" y="90591"/>
                      <a:pt x="110499" y="92765"/>
                      <a:pt x="111919" y="95250"/>
                    </a:cubicBezTo>
                    <a:cubicBezTo>
                      <a:pt x="124004" y="116399"/>
                      <a:pt x="109839" y="94513"/>
                      <a:pt x="121444" y="111919"/>
                    </a:cubicBezTo>
                    <a:cubicBezTo>
                      <a:pt x="122238" y="114300"/>
                      <a:pt x="122606" y="116868"/>
                      <a:pt x="123825" y="119062"/>
                    </a:cubicBezTo>
                    <a:cubicBezTo>
                      <a:pt x="129994" y="130166"/>
                      <a:pt x="133769" y="133268"/>
                      <a:pt x="140494" y="142875"/>
                    </a:cubicBezTo>
                    <a:cubicBezTo>
                      <a:pt x="140535" y="142933"/>
                      <a:pt x="152380" y="160705"/>
                      <a:pt x="154781" y="164306"/>
                    </a:cubicBezTo>
                    <a:cubicBezTo>
                      <a:pt x="156173" y="166395"/>
                      <a:pt x="156369" y="169069"/>
                      <a:pt x="157163" y="171450"/>
                    </a:cubicBezTo>
                    <a:cubicBezTo>
                      <a:pt x="157957" y="185737"/>
                      <a:pt x="158249" y="200061"/>
                      <a:pt x="159544" y="214312"/>
                    </a:cubicBezTo>
                    <a:cubicBezTo>
                      <a:pt x="159994" y="219263"/>
                      <a:pt x="165720" y="235221"/>
                      <a:pt x="166688" y="238125"/>
                    </a:cubicBezTo>
                    <a:cubicBezTo>
                      <a:pt x="167593" y="240840"/>
                      <a:pt x="170288" y="242654"/>
                      <a:pt x="171450" y="245269"/>
                    </a:cubicBezTo>
                    <a:cubicBezTo>
                      <a:pt x="173489" y="249856"/>
                      <a:pt x="174625" y="254794"/>
                      <a:pt x="176213" y="259556"/>
                    </a:cubicBezTo>
                    <a:lnTo>
                      <a:pt x="180975" y="273844"/>
                    </a:lnTo>
                    <a:cubicBezTo>
                      <a:pt x="182631" y="278813"/>
                      <a:pt x="189569" y="284818"/>
                      <a:pt x="192881" y="288131"/>
                    </a:cubicBezTo>
                    <a:cubicBezTo>
                      <a:pt x="193675" y="290512"/>
                      <a:pt x="194044" y="293081"/>
                      <a:pt x="195263" y="295275"/>
                    </a:cubicBezTo>
                    <a:cubicBezTo>
                      <a:pt x="198043" y="300278"/>
                      <a:pt x="201613" y="304800"/>
                      <a:pt x="204788" y="309562"/>
                    </a:cubicBezTo>
                    <a:cubicBezTo>
                      <a:pt x="210515" y="318153"/>
                      <a:pt x="214047" y="324466"/>
                      <a:pt x="223838" y="330994"/>
                    </a:cubicBezTo>
                    <a:cubicBezTo>
                      <a:pt x="226219" y="332581"/>
                      <a:pt x="228783" y="333924"/>
                      <a:pt x="230981" y="335756"/>
                    </a:cubicBezTo>
                    <a:cubicBezTo>
                      <a:pt x="249310" y="351030"/>
                      <a:pt x="227538" y="335843"/>
                      <a:pt x="245269" y="347662"/>
                    </a:cubicBezTo>
                    <a:cubicBezTo>
                      <a:pt x="246063" y="350043"/>
                      <a:pt x="245875" y="353031"/>
                      <a:pt x="247650" y="354806"/>
                    </a:cubicBezTo>
                    <a:cubicBezTo>
                      <a:pt x="249425" y="356581"/>
                      <a:pt x="252549" y="356064"/>
                      <a:pt x="254794" y="357187"/>
                    </a:cubicBezTo>
                    <a:cubicBezTo>
                      <a:pt x="257354" y="358467"/>
                      <a:pt x="259557" y="360362"/>
                      <a:pt x="261938" y="361950"/>
                    </a:cubicBezTo>
                    <a:cubicBezTo>
                      <a:pt x="267264" y="369940"/>
                      <a:pt x="266681" y="370783"/>
                      <a:pt x="276225" y="376237"/>
                    </a:cubicBezTo>
                    <a:cubicBezTo>
                      <a:pt x="278404" y="377482"/>
                      <a:pt x="281175" y="377400"/>
                      <a:pt x="283369" y="378619"/>
                    </a:cubicBezTo>
                    <a:cubicBezTo>
                      <a:pt x="288372" y="381399"/>
                      <a:pt x="292894" y="384969"/>
                      <a:pt x="297656" y="388144"/>
                    </a:cubicBezTo>
                    <a:lnTo>
                      <a:pt x="304800" y="392906"/>
                    </a:lnTo>
                    <a:cubicBezTo>
                      <a:pt x="307602" y="394774"/>
                      <a:pt x="309286" y="397982"/>
                      <a:pt x="311944" y="400050"/>
                    </a:cubicBezTo>
                    <a:cubicBezTo>
                      <a:pt x="324226" y="409603"/>
                      <a:pt x="322596" y="408364"/>
                      <a:pt x="333375" y="411956"/>
                    </a:cubicBezTo>
                    <a:cubicBezTo>
                      <a:pt x="356169" y="434750"/>
                      <a:pt x="326982" y="407693"/>
                      <a:pt x="347663" y="421481"/>
                    </a:cubicBezTo>
                    <a:cubicBezTo>
                      <a:pt x="350465" y="423349"/>
                      <a:pt x="352148" y="426558"/>
                      <a:pt x="354806" y="428625"/>
                    </a:cubicBezTo>
                    <a:cubicBezTo>
                      <a:pt x="359324" y="432139"/>
                      <a:pt x="369094" y="438150"/>
                      <a:pt x="369094" y="438150"/>
                    </a:cubicBezTo>
                    <a:cubicBezTo>
                      <a:pt x="380207" y="454818"/>
                      <a:pt x="373857" y="449262"/>
                      <a:pt x="385763" y="457200"/>
                    </a:cubicBezTo>
                    <a:lnTo>
                      <a:pt x="395288" y="471487"/>
                    </a:lnTo>
                    <a:cubicBezTo>
                      <a:pt x="396875" y="473868"/>
                      <a:pt x="398026" y="476607"/>
                      <a:pt x="400050" y="478631"/>
                    </a:cubicBezTo>
                    <a:cubicBezTo>
                      <a:pt x="420930" y="499511"/>
                      <a:pt x="395373" y="473020"/>
                      <a:pt x="411956" y="492919"/>
                    </a:cubicBezTo>
                    <a:cubicBezTo>
                      <a:pt x="414112" y="495506"/>
                      <a:pt x="417033" y="497404"/>
                      <a:pt x="419100" y="500062"/>
                    </a:cubicBezTo>
                    <a:cubicBezTo>
                      <a:pt x="422614" y="504580"/>
                      <a:pt x="425450" y="509587"/>
                      <a:pt x="428625" y="514350"/>
                    </a:cubicBezTo>
                    <a:lnTo>
                      <a:pt x="438150" y="528637"/>
                    </a:lnTo>
                    <a:cubicBezTo>
                      <a:pt x="440018" y="531439"/>
                      <a:pt x="442913" y="533400"/>
                      <a:pt x="445294" y="535781"/>
                    </a:cubicBezTo>
                    <a:cubicBezTo>
                      <a:pt x="446881" y="540544"/>
                      <a:pt x="447271" y="545892"/>
                      <a:pt x="450056" y="550069"/>
                    </a:cubicBezTo>
                    <a:cubicBezTo>
                      <a:pt x="453231" y="554831"/>
                      <a:pt x="457771" y="558926"/>
                      <a:pt x="459581" y="564356"/>
                    </a:cubicBezTo>
                    <a:cubicBezTo>
                      <a:pt x="465570" y="582317"/>
                      <a:pt x="457491" y="560175"/>
                      <a:pt x="466725" y="578644"/>
                    </a:cubicBezTo>
                    <a:cubicBezTo>
                      <a:pt x="476579" y="598353"/>
                      <a:pt x="460224" y="572465"/>
                      <a:pt x="473869" y="592931"/>
                    </a:cubicBezTo>
                    <a:cubicBezTo>
                      <a:pt x="479536" y="609934"/>
                      <a:pt x="475846" y="603042"/>
                      <a:pt x="483394" y="614362"/>
                    </a:cubicBezTo>
                    <a:cubicBezTo>
                      <a:pt x="492076" y="640411"/>
                      <a:pt x="478230" y="600958"/>
                      <a:pt x="490538" y="628650"/>
                    </a:cubicBezTo>
                    <a:cubicBezTo>
                      <a:pt x="492577" y="633237"/>
                      <a:pt x="493713" y="638175"/>
                      <a:pt x="495300" y="642937"/>
                    </a:cubicBezTo>
                    <a:lnTo>
                      <a:pt x="500063" y="657225"/>
                    </a:lnTo>
                    <a:cubicBezTo>
                      <a:pt x="500857" y="659606"/>
                      <a:pt x="501052" y="662280"/>
                      <a:pt x="502444" y="664369"/>
                    </a:cubicBezTo>
                    <a:cubicBezTo>
                      <a:pt x="508598" y="673601"/>
                      <a:pt x="506301" y="668797"/>
                      <a:pt x="509588" y="678656"/>
                    </a:cubicBezTo>
                    <a:cubicBezTo>
                      <a:pt x="512081" y="696111"/>
                      <a:pt x="506356" y="695325"/>
                      <a:pt x="514350" y="695325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5" name="1314 Forma libre">
                <a:hlinkClick r:id="rId4" action="ppaction://hlinksldjump" tooltip="2017 / mmusd 299 / 221 km"/>
                <a:extLst>
                  <a:ext uri="{FF2B5EF4-FFF2-40B4-BE49-F238E27FC236}">
                    <a16:creationId xmlns:a16="http://schemas.microsoft.com/office/drawing/2014/main" id="{5028445A-DAF5-4BD9-9C53-954AD9BA1E97}"/>
                  </a:ext>
                </a:extLst>
              </p:cNvPr>
              <p:cNvSpPr/>
              <p:nvPr/>
            </p:nvSpPr>
            <p:spPr>
              <a:xfrm>
                <a:off x="4959738" y="2126365"/>
                <a:ext cx="271884" cy="553624"/>
              </a:xfrm>
              <a:custGeom>
                <a:avLst/>
                <a:gdLst>
                  <a:gd name="connsiteX0" fmla="*/ 622300 w 622300"/>
                  <a:gd name="connsiteY0" fmla="*/ 0 h 939800"/>
                  <a:gd name="connsiteX1" fmla="*/ 571500 w 622300"/>
                  <a:gd name="connsiteY1" fmla="*/ 44450 h 939800"/>
                  <a:gd name="connsiteX2" fmla="*/ 546100 w 622300"/>
                  <a:gd name="connsiteY2" fmla="*/ 63500 h 939800"/>
                  <a:gd name="connsiteX3" fmla="*/ 527050 w 622300"/>
                  <a:gd name="connsiteY3" fmla="*/ 82550 h 939800"/>
                  <a:gd name="connsiteX4" fmla="*/ 482600 w 622300"/>
                  <a:gd name="connsiteY4" fmla="*/ 127000 h 939800"/>
                  <a:gd name="connsiteX5" fmla="*/ 444500 w 622300"/>
                  <a:gd name="connsiteY5" fmla="*/ 165100 h 939800"/>
                  <a:gd name="connsiteX6" fmla="*/ 425450 w 622300"/>
                  <a:gd name="connsiteY6" fmla="*/ 190500 h 939800"/>
                  <a:gd name="connsiteX7" fmla="*/ 406400 w 622300"/>
                  <a:gd name="connsiteY7" fmla="*/ 196850 h 939800"/>
                  <a:gd name="connsiteX8" fmla="*/ 393700 w 622300"/>
                  <a:gd name="connsiteY8" fmla="*/ 215900 h 939800"/>
                  <a:gd name="connsiteX9" fmla="*/ 374650 w 622300"/>
                  <a:gd name="connsiteY9" fmla="*/ 228600 h 939800"/>
                  <a:gd name="connsiteX10" fmla="*/ 330200 w 622300"/>
                  <a:gd name="connsiteY10" fmla="*/ 279400 h 939800"/>
                  <a:gd name="connsiteX11" fmla="*/ 317500 w 622300"/>
                  <a:gd name="connsiteY11" fmla="*/ 304800 h 939800"/>
                  <a:gd name="connsiteX12" fmla="*/ 292100 w 622300"/>
                  <a:gd name="connsiteY12" fmla="*/ 342900 h 939800"/>
                  <a:gd name="connsiteX13" fmla="*/ 273050 w 622300"/>
                  <a:gd name="connsiteY13" fmla="*/ 406400 h 939800"/>
                  <a:gd name="connsiteX14" fmla="*/ 266700 w 622300"/>
                  <a:gd name="connsiteY14" fmla="*/ 425450 h 939800"/>
                  <a:gd name="connsiteX15" fmla="*/ 260350 w 622300"/>
                  <a:gd name="connsiteY15" fmla="*/ 444500 h 939800"/>
                  <a:gd name="connsiteX16" fmla="*/ 247650 w 622300"/>
                  <a:gd name="connsiteY16" fmla="*/ 488950 h 939800"/>
                  <a:gd name="connsiteX17" fmla="*/ 241300 w 622300"/>
                  <a:gd name="connsiteY17" fmla="*/ 514350 h 939800"/>
                  <a:gd name="connsiteX18" fmla="*/ 228600 w 622300"/>
                  <a:gd name="connsiteY18" fmla="*/ 533400 h 939800"/>
                  <a:gd name="connsiteX19" fmla="*/ 222250 w 622300"/>
                  <a:gd name="connsiteY19" fmla="*/ 552450 h 939800"/>
                  <a:gd name="connsiteX20" fmla="*/ 209550 w 622300"/>
                  <a:gd name="connsiteY20" fmla="*/ 571500 h 939800"/>
                  <a:gd name="connsiteX21" fmla="*/ 196850 w 622300"/>
                  <a:gd name="connsiteY21" fmla="*/ 609600 h 939800"/>
                  <a:gd name="connsiteX22" fmla="*/ 190500 w 622300"/>
                  <a:gd name="connsiteY22" fmla="*/ 628650 h 939800"/>
                  <a:gd name="connsiteX23" fmla="*/ 184150 w 622300"/>
                  <a:gd name="connsiteY23" fmla="*/ 647700 h 939800"/>
                  <a:gd name="connsiteX24" fmla="*/ 165100 w 622300"/>
                  <a:gd name="connsiteY24" fmla="*/ 685800 h 939800"/>
                  <a:gd name="connsiteX25" fmla="*/ 152400 w 622300"/>
                  <a:gd name="connsiteY25" fmla="*/ 704850 h 939800"/>
                  <a:gd name="connsiteX26" fmla="*/ 146050 w 622300"/>
                  <a:gd name="connsiteY26" fmla="*/ 723900 h 939800"/>
                  <a:gd name="connsiteX27" fmla="*/ 120650 w 622300"/>
                  <a:gd name="connsiteY27" fmla="*/ 762000 h 939800"/>
                  <a:gd name="connsiteX28" fmla="*/ 69850 w 622300"/>
                  <a:gd name="connsiteY28" fmla="*/ 838200 h 939800"/>
                  <a:gd name="connsiteX29" fmla="*/ 63500 w 622300"/>
                  <a:gd name="connsiteY29" fmla="*/ 857250 h 939800"/>
                  <a:gd name="connsiteX30" fmla="*/ 38100 w 622300"/>
                  <a:gd name="connsiteY30" fmla="*/ 895350 h 939800"/>
                  <a:gd name="connsiteX31" fmla="*/ 25400 w 622300"/>
                  <a:gd name="connsiteY31" fmla="*/ 914400 h 939800"/>
                  <a:gd name="connsiteX32" fmla="*/ 0 w 622300"/>
                  <a:gd name="connsiteY32" fmla="*/ 939800 h 93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2300" h="939800">
                    <a:moveTo>
                      <a:pt x="622300" y="0"/>
                    </a:moveTo>
                    <a:cubicBezTo>
                      <a:pt x="555765" y="39921"/>
                      <a:pt x="620001" y="-4051"/>
                      <a:pt x="571500" y="44450"/>
                    </a:cubicBezTo>
                    <a:cubicBezTo>
                      <a:pt x="564016" y="51934"/>
                      <a:pt x="554135" y="56612"/>
                      <a:pt x="546100" y="63500"/>
                    </a:cubicBezTo>
                    <a:cubicBezTo>
                      <a:pt x="539282" y="69344"/>
                      <a:pt x="533400" y="76200"/>
                      <a:pt x="527050" y="82550"/>
                    </a:cubicBezTo>
                    <a:cubicBezTo>
                      <a:pt x="512682" y="125655"/>
                      <a:pt x="533548" y="76052"/>
                      <a:pt x="482600" y="127000"/>
                    </a:cubicBezTo>
                    <a:cubicBezTo>
                      <a:pt x="469900" y="139700"/>
                      <a:pt x="455276" y="150732"/>
                      <a:pt x="444500" y="165100"/>
                    </a:cubicBezTo>
                    <a:cubicBezTo>
                      <a:pt x="438150" y="173567"/>
                      <a:pt x="433580" y="183725"/>
                      <a:pt x="425450" y="190500"/>
                    </a:cubicBezTo>
                    <a:cubicBezTo>
                      <a:pt x="420308" y="194785"/>
                      <a:pt x="412750" y="194733"/>
                      <a:pt x="406400" y="196850"/>
                    </a:cubicBezTo>
                    <a:cubicBezTo>
                      <a:pt x="402167" y="203200"/>
                      <a:pt x="399096" y="210504"/>
                      <a:pt x="393700" y="215900"/>
                    </a:cubicBezTo>
                    <a:cubicBezTo>
                      <a:pt x="388304" y="221296"/>
                      <a:pt x="379676" y="222857"/>
                      <a:pt x="374650" y="228600"/>
                    </a:cubicBezTo>
                    <a:cubicBezTo>
                      <a:pt x="322792" y="287867"/>
                      <a:pt x="373063" y="250825"/>
                      <a:pt x="330200" y="279400"/>
                    </a:cubicBezTo>
                    <a:cubicBezTo>
                      <a:pt x="325967" y="287867"/>
                      <a:pt x="322370" y="296683"/>
                      <a:pt x="317500" y="304800"/>
                    </a:cubicBezTo>
                    <a:cubicBezTo>
                      <a:pt x="309647" y="317888"/>
                      <a:pt x="292100" y="342900"/>
                      <a:pt x="292100" y="342900"/>
                    </a:cubicBezTo>
                    <a:cubicBezTo>
                      <a:pt x="282503" y="381287"/>
                      <a:pt x="288510" y="360021"/>
                      <a:pt x="273050" y="406400"/>
                    </a:cubicBezTo>
                    <a:lnTo>
                      <a:pt x="266700" y="425450"/>
                    </a:lnTo>
                    <a:cubicBezTo>
                      <a:pt x="264583" y="431800"/>
                      <a:pt x="261973" y="438006"/>
                      <a:pt x="260350" y="444500"/>
                    </a:cubicBezTo>
                    <a:cubicBezTo>
                      <a:pt x="240499" y="523905"/>
                      <a:pt x="265870" y="425181"/>
                      <a:pt x="247650" y="488950"/>
                    </a:cubicBezTo>
                    <a:cubicBezTo>
                      <a:pt x="245252" y="497341"/>
                      <a:pt x="244738" y="506328"/>
                      <a:pt x="241300" y="514350"/>
                    </a:cubicBezTo>
                    <a:cubicBezTo>
                      <a:pt x="238294" y="521365"/>
                      <a:pt x="232013" y="526574"/>
                      <a:pt x="228600" y="533400"/>
                    </a:cubicBezTo>
                    <a:cubicBezTo>
                      <a:pt x="225607" y="539387"/>
                      <a:pt x="225243" y="546463"/>
                      <a:pt x="222250" y="552450"/>
                    </a:cubicBezTo>
                    <a:cubicBezTo>
                      <a:pt x="218837" y="559276"/>
                      <a:pt x="212650" y="564526"/>
                      <a:pt x="209550" y="571500"/>
                    </a:cubicBezTo>
                    <a:cubicBezTo>
                      <a:pt x="204113" y="583733"/>
                      <a:pt x="201083" y="596900"/>
                      <a:pt x="196850" y="609600"/>
                    </a:cubicBezTo>
                    <a:lnTo>
                      <a:pt x="190500" y="628650"/>
                    </a:lnTo>
                    <a:cubicBezTo>
                      <a:pt x="188383" y="635000"/>
                      <a:pt x="187863" y="642131"/>
                      <a:pt x="184150" y="647700"/>
                    </a:cubicBezTo>
                    <a:cubicBezTo>
                      <a:pt x="147754" y="702295"/>
                      <a:pt x="191390" y="633220"/>
                      <a:pt x="165100" y="685800"/>
                    </a:cubicBezTo>
                    <a:cubicBezTo>
                      <a:pt x="161687" y="692626"/>
                      <a:pt x="155813" y="698024"/>
                      <a:pt x="152400" y="704850"/>
                    </a:cubicBezTo>
                    <a:cubicBezTo>
                      <a:pt x="149407" y="710837"/>
                      <a:pt x="149301" y="718049"/>
                      <a:pt x="146050" y="723900"/>
                    </a:cubicBezTo>
                    <a:cubicBezTo>
                      <a:pt x="138637" y="737243"/>
                      <a:pt x="129117" y="749300"/>
                      <a:pt x="120650" y="762000"/>
                    </a:cubicBezTo>
                    <a:lnTo>
                      <a:pt x="69850" y="838200"/>
                    </a:lnTo>
                    <a:cubicBezTo>
                      <a:pt x="66137" y="843769"/>
                      <a:pt x="66751" y="851399"/>
                      <a:pt x="63500" y="857250"/>
                    </a:cubicBezTo>
                    <a:cubicBezTo>
                      <a:pt x="56087" y="870593"/>
                      <a:pt x="46567" y="882650"/>
                      <a:pt x="38100" y="895350"/>
                    </a:cubicBezTo>
                    <a:cubicBezTo>
                      <a:pt x="33867" y="901700"/>
                      <a:pt x="31750" y="910167"/>
                      <a:pt x="25400" y="914400"/>
                    </a:cubicBezTo>
                    <a:cubicBezTo>
                      <a:pt x="2412" y="929725"/>
                      <a:pt x="9763" y="920274"/>
                      <a:pt x="0" y="939800"/>
                    </a:cubicBezTo>
                  </a:path>
                </a:pathLst>
              </a:custGeom>
              <a:noFill/>
              <a:ln w="28575" cap="sq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6" name="1320 Forma libre">
                <a:hlinkClick r:id="rId4" action="ppaction://hlinksldjump" tooltip="2017 / mmusd 630 / 423 km"/>
                <a:extLst>
                  <a:ext uri="{FF2B5EF4-FFF2-40B4-BE49-F238E27FC236}">
                    <a16:creationId xmlns:a16="http://schemas.microsoft.com/office/drawing/2014/main" id="{CD2E7300-5CCB-460B-A155-1EA059DCFF01}"/>
                  </a:ext>
                </a:extLst>
              </p:cNvPr>
              <p:cNvSpPr/>
              <p:nvPr/>
            </p:nvSpPr>
            <p:spPr>
              <a:xfrm>
                <a:off x="4959738" y="2688811"/>
                <a:ext cx="673907" cy="615196"/>
              </a:xfrm>
              <a:custGeom>
                <a:avLst/>
                <a:gdLst>
                  <a:gd name="connsiteX0" fmla="*/ 0 w 752475"/>
                  <a:gd name="connsiteY0" fmla="*/ 0 h 681037"/>
                  <a:gd name="connsiteX1" fmla="*/ 4763 w 752475"/>
                  <a:gd name="connsiteY1" fmla="*/ 21431 h 681037"/>
                  <a:gd name="connsiteX2" fmla="*/ 14288 w 752475"/>
                  <a:gd name="connsiteY2" fmla="*/ 47625 h 681037"/>
                  <a:gd name="connsiteX3" fmla="*/ 16669 w 752475"/>
                  <a:gd name="connsiteY3" fmla="*/ 54768 h 681037"/>
                  <a:gd name="connsiteX4" fmla="*/ 26194 w 752475"/>
                  <a:gd name="connsiteY4" fmla="*/ 69056 h 681037"/>
                  <a:gd name="connsiteX5" fmla="*/ 30956 w 752475"/>
                  <a:gd name="connsiteY5" fmla="*/ 76200 h 681037"/>
                  <a:gd name="connsiteX6" fmla="*/ 45244 w 752475"/>
                  <a:gd name="connsiteY6" fmla="*/ 85725 h 681037"/>
                  <a:gd name="connsiteX7" fmla="*/ 59531 w 752475"/>
                  <a:gd name="connsiteY7" fmla="*/ 100012 h 681037"/>
                  <a:gd name="connsiteX8" fmla="*/ 66675 w 752475"/>
                  <a:gd name="connsiteY8" fmla="*/ 107156 h 681037"/>
                  <a:gd name="connsiteX9" fmla="*/ 73819 w 752475"/>
                  <a:gd name="connsiteY9" fmla="*/ 114300 h 681037"/>
                  <a:gd name="connsiteX10" fmla="*/ 76200 w 752475"/>
                  <a:gd name="connsiteY10" fmla="*/ 121443 h 681037"/>
                  <a:gd name="connsiteX11" fmla="*/ 83344 w 752475"/>
                  <a:gd name="connsiteY11" fmla="*/ 126206 h 681037"/>
                  <a:gd name="connsiteX12" fmla="*/ 95250 w 752475"/>
                  <a:gd name="connsiteY12" fmla="*/ 140493 h 681037"/>
                  <a:gd name="connsiteX13" fmla="*/ 104775 w 752475"/>
                  <a:gd name="connsiteY13" fmla="*/ 150018 h 681037"/>
                  <a:gd name="connsiteX14" fmla="*/ 109538 w 752475"/>
                  <a:gd name="connsiteY14" fmla="*/ 157162 h 681037"/>
                  <a:gd name="connsiteX15" fmla="*/ 116681 w 752475"/>
                  <a:gd name="connsiteY15" fmla="*/ 161925 h 681037"/>
                  <a:gd name="connsiteX16" fmla="*/ 126206 w 752475"/>
                  <a:gd name="connsiteY16" fmla="*/ 173831 h 681037"/>
                  <a:gd name="connsiteX17" fmla="*/ 130969 w 752475"/>
                  <a:gd name="connsiteY17" fmla="*/ 180975 h 681037"/>
                  <a:gd name="connsiteX18" fmla="*/ 145256 w 752475"/>
                  <a:gd name="connsiteY18" fmla="*/ 190500 h 681037"/>
                  <a:gd name="connsiteX19" fmla="*/ 150019 w 752475"/>
                  <a:gd name="connsiteY19" fmla="*/ 197643 h 681037"/>
                  <a:gd name="connsiteX20" fmla="*/ 166688 w 752475"/>
                  <a:gd name="connsiteY20" fmla="*/ 207168 h 681037"/>
                  <a:gd name="connsiteX21" fmla="*/ 180975 w 752475"/>
                  <a:gd name="connsiteY21" fmla="*/ 216693 h 681037"/>
                  <a:gd name="connsiteX22" fmla="*/ 188119 w 752475"/>
                  <a:gd name="connsiteY22" fmla="*/ 223837 h 681037"/>
                  <a:gd name="connsiteX23" fmla="*/ 202406 w 752475"/>
                  <a:gd name="connsiteY23" fmla="*/ 233362 h 681037"/>
                  <a:gd name="connsiteX24" fmla="*/ 209550 w 752475"/>
                  <a:gd name="connsiteY24" fmla="*/ 238125 h 681037"/>
                  <a:gd name="connsiteX25" fmla="*/ 216694 w 752475"/>
                  <a:gd name="connsiteY25" fmla="*/ 242887 h 681037"/>
                  <a:gd name="connsiteX26" fmla="*/ 230981 w 752475"/>
                  <a:gd name="connsiteY26" fmla="*/ 254793 h 681037"/>
                  <a:gd name="connsiteX27" fmla="*/ 238125 w 752475"/>
                  <a:gd name="connsiteY27" fmla="*/ 261937 h 681037"/>
                  <a:gd name="connsiteX28" fmla="*/ 261938 w 752475"/>
                  <a:gd name="connsiteY28" fmla="*/ 276225 h 681037"/>
                  <a:gd name="connsiteX29" fmla="*/ 276225 w 752475"/>
                  <a:gd name="connsiteY29" fmla="*/ 285750 h 681037"/>
                  <a:gd name="connsiteX30" fmla="*/ 285750 w 752475"/>
                  <a:gd name="connsiteY30" fmla="*/ 295275 h 681037"/>
                  <a:gd name="connsiteX31" fmla="*/ 300038 w 752475"/>
                  <a:gd name="connsiteY31" fmla="*/ 309562 h 681037"/>
                  <a:gd name="connsiteX32" fmla="*/ 309563 w 752475"/>
                  <a:gd name="connsiteY32" fmla="*/ 321468 h 681037"/>
                  <a:gd name="connsiteX33" fmla="*/ 319088 w 752475"/>
                  <a:gd name="connsiteY33" fmla="*/ 335756 h 681037"/>
                  <a:gd name="connsiteX34" fmla="*/ 333375 w 752475"/>
                  <a:gd name="connsiteY34" fmla="*/ 357187 h 681037"/>
                  <a:gd name="connsiteX35" fmla="*/ 338138 w 752475"/>
                  <a:gd name="connsiteY35" fmla="*/ 364331 h 681037"/>
                  <a:gd name="connsiteX36" fmla="*/ 345281 w 752475"/>
                  <a:gd name="connsiteY36" fmla="*/ 371475 h 681037"/>
                  <a:gd name="connsiteX37" fmla="*/ 357188 w 752475"/>
                  <a:gd name="connsiteY37" fmla="*/ 392906 h 681037"/>
                  <a:gd name="connsiteX38" fmla="*/ 364331 w 752475"/>
                  <a:gd name="connsiteY38" fmla="*/ 400050 h 681037"/>
                  <a:gd name="connsiteX39" fmla="*/ 369094 w 752475"/>
                  <a:gd name="connsiteY39" fmla="*/ 407193 h 681037"/>
                  <a:gd name="connsiteX40" fmla="*/ 383381 w 752475"/>
                  <a:gd name="connsiteY40" fmla="*/ 421481 h 681037"/>
                  <a:gd name="connsiteX41" fmla="*/ 392906 w 752475"/>
                  <a:gd name="connsiteY41" fmla="*/ 435768 h 681037"/>
                  <a:gd name="connsiteX42" fmla="*/ 397669 w 752475"/>
                  <a:gd name="connsiteY42" fmla="*/ 442912 h 681037"/>
                  <a:gd name="connsiteX43" fmla="*/ 411956 w 752475"/>
                  <a:gd name="connsiteY43" fmla="*/ 457200 h 681037"/>
                  <a:gd name="connsiteX44" fmla="*/ 428625 w 752475"/>
                  <a:gd name="connsiteY44" fmla="*/ 476250 h 681037"/>
                  <a:gd name="connsiteX45" fmla="*/ 450056 w 752475"/>
                  <a:gd name="connsiteY45" fmla="*/ 495300 h 681037"/>
                  <a:gd name="connsiteX46" fmla="*/ 459581 w 752475"/>
                  <a:gd name="connsiteY46" fmla="*/ 509587 h 681037"/>
                  <a:gd name="connsiteX47" fmla="*/ 473869 w 752475"/>
                  <a:gd name="connsiteY47" fmla="*/ 519112 h 681037"/>
                  <a:gd name="connsiteX48" fmla="*/ 481013 w 752475"/>
                  <a:gd name="connsiteY48" fmla="*/ 523875 h 681037"/>
                  <a:gd name="connsiteX49" fmla="*/ 490538 w 752475"/>
                  <a:gd name="connsiteY49" fmla="*/ 531018 h 681037"/>
                  <a:gd name="connsiteX50" fmla="*/ 495300 w 752475"/>
                  <a:gd name="connsiteY50" fmla="*/ 538162 h 681037"/>
                  <a:gd name="connsiteX51" fmla="*/ 516731 w 752475"/>
                  <a:gd name="connsiteY51" fmla="*/ 554831 h 681037"/>
                  <a:gd name="connsiteX52" fmla="*/ 538163 w 752475"/>
                  <a:gd name="connsiteY52" fmla="*/ 569118 h 681037"/>
                  <a:gd name="connsiteX53" fmla="*/ 552450 w 752475"/>
                  <a:gd name="connsiteY53" fmla="*/ 573881 h 681037"/>
                  <a:gd name="connsiteX54" fmla="*/ 566738 w 752475"/>
                  <a:gd name="connsiteY54" fmla="*/ 583406 h 681037"/>
                  <a:gd name="connsiteX55" fmla="*/ 588169 w 752475"/>
                  <a:gd name="connsiteY55" fmla="*/ 588168 h 681037"/>
                  <a:gd name="connsiteX56" fmla="*/ 597694 w 752475"/>
                  <a:gd name="connsiteY56" fmla="*/ 592931 h 681037"/>
                  <a:gd name="connsiteX57" fmla="*/ 609600 w 752475"/>
                  <a:gd name="connsiteY57" fmla="*/ 595312 h 681037"/>
                  <a:gd name="connsiteX58" fmla="*/ 619125 w 752475"/>
                  <a:gd name="connsiteY58" fmla="*/ 597693 h 681037"/>
                  <a:gd name="connsiteX59" fmla="*/ 633413 w 752475"/>
                  <a:gd name="connsiteY59" fmla="*/ 602456 h 681037"/>
                  <a:gd name="connsiteX60" fmla="*/ 647700 w 752475"/>
                  <a:gd name="connsiteY60" fmla="*/ 609600 h 681037"/>
                  <a:gd name="connsiteX61" fmla="*/ 666750 w 752475"/>
                  <a:gd name="connsiteY61" fmla="*/ 619125 h 681037"/>
                  <a:gd name="connsiteX62" fmla="*/ 676275 w 752475"/>
                  <a:gd name="connsiteY62" fmla="*/ 623887 h 681037"/>
                  <a:gd name="connsiteX63" fmla="*/ 683419 w 752475"/>
                  <a:gd name="connsiteY63" fmla="*/ 626268 h 681037"/>
                  <a:gd name="connsiteX64" fmla="*/ 697706 w 752475"/>
                  <a:gd name="connsiteY64" fmla="*/ 640556 h 681037"/>
                  <a:gd name="connsiteX65" fmla="*/ 704850 w 752475"/>
                  <a:gd name="connsiteY65" fmla="*/ 645318 h 681037"/>
                  <a:gd name="connsiteX66" fmla="*/ 719138 w 752475"/>
                  <a:gd name="connsiteY66" fmla="*/ 652462 h 681037"/>
                  <a:gd name="connsiteX67" fmla="*/ 733425 w 752475"/>
                  <a:gd name="connsiteY67" fmla="*/ 669131 h 681037"/>
                  <a:gd name="connsiteX68" fmla="*/ 740569 w 752475"/>
                  <a:gd name="connsiteY68" fmla="*/ 671512 h 681037"/>
                  <a:gd name="connsiteX69" fmla="*/ 752475 w 752475"/>
                  <a:gd name="connsiteY69" fmla="*/ 681037 h 68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752475" h="681037">
                    <a:moveTo>
                      <a:pt x="0" y="0"/>
                    </a:moveTo>
                    <a:cubicBezTo>
                      <a:pt x="4944" y="29665"/>
                      <a:pt x="-264" y="2999"/>
                      <a:pt x="4763" y="21431"/>
                    </a:cubicBezTo>
                    <a:cubicBezTo>
                      <a:pt x="11060" y="44519"/>
                      <a:pt x="5526" y="34484"/>
                      <a:pt x="14288" y="47625"/>
                    </a:cubicBezTo>
                    <a:cubicBezTo>
                      <a:pt x="15082" y="50006"/>
                      <a:pt x="15450" y="52574"/>
                      <a:pt x="16669" y="54768"/>
                    </a:cubicBezTo>
                    <a:cubicBezTo>
                      <a:pt x="19449" y="59772"/>
                      <a:pt x="23019" y="64293"/>
                      <a:pt x="26194" y="69056"/>
                    </a:cubicBezTo>
                    <a:lnTo>
                      <a:pt x="30956" y="76200"/>
                    </a:lnTo>
                    <a:cubicBezTo>
                      <a:pt x="34131" y="80963"/>
                      <a:pt x="40481" y="82550"/>
                      <a:pt x="45244" y="85725"/>
                    </a:cubicBezTo>
                    <a:cubicBezTo>
                      <a:pt x="50848" y="89461"/>
                      <a:pt x="54769" y="95250"/>
                      <a:pt x="59531" y="100012"/>
                    </a:cubicBezTo>
                    <a:lnTo>
                      <a:pt x="66675" y="107156"/>
                    </a:lnTo>
                    <a:lnTo>
                      <a:pt x="73819" y="114300"/>
                    </a:lnTo>
                    <a:cubicBezTo>
                      <a:pt x="74613" y="116681"/>
                      <a:pt x="74632" y="119483"/>
                      <a:pt x="76200" y="121443"/>
                    </a:cubicBezTo>
                    <a:cubicBezTo>
                      <a:pt x="77988" y="123678"/>
                      <a:pt x="81145" y="124374"/>
                      <a:pt x="83344" y="126206"/>
                    </a:cubicBezTo>
                    <a:cubicBezTo>
                      <a:pt x="90220" y="131936"/>
                      <a:pt x="90567" y="133469"/>
                      <a:pt x="95250" y="140493"/>
                    </a:cubicBezTo>
                    <a:cubicBezTo>
                      <a:pt x="100445" y="156079"/>
                      <a:pt x="93230" y="140782"/>
                      <a:pt x="104775" y="150018"/>
                    </a:cubicBezTo>
                    <a:cubicBezTo>
                      <a:pt x="107010" y="151806"/>
                      <a:pt x="107514" y="155138"/>
                      <a:pt x="109538" y="157162"/>
                    </a:cubicBezTo>
                    <a:cubicBezTo>
                      <a:pt x="111562" y="159186"/>
                      <a:pt x="114300" y="160337"/>
                      <a:pt x="116681" y="161925"/>
                    </a:cubicBezTo>
                    <a:cubicBezTo>
                      <a:pt x="121318" y="175831"/>
                      <a:pt x="115435" y="163060"/>
                      <a:pt x="126206" y="173831"/>
                    </a:cubicBezTo>
                    <a:cubicBezTo>
                      <a:pt x="128230" y="175855"/>
                      <a:pt x="128815" y="179090"/>
                      <a:pt x="130969" y="180975"/>
                    </a:cubicBezTo>
                    <a:cubicBezTo>
                      <a:pt x="135276" y="184744"/>
                      <a:pt x="145256" y="190500"/>
                      <a:pt x="145256" y="190500"/>
                    </a:cubicBezTo>
                    <a:cubicBezTo>
                      <a:pt x="146844" y="192881"/>
                      <a:pt x="147995" y="195619"/>
                      <a:pt x="150019" y="197643"/>
                    </a:cubicBezTo>
                    <a:cubicBezTo>
                      <a:pt x="157229" y="204852"/>
                      <a:pt x="158513" y="204443"/>
                      <a:pt x="166688" y="207168"/>
                    </a:cubicBezTo>
                    <a:cubicBezTo>
                      <a:pt x="171450" y="210343"/>
                      <a:pt x="176928" y="212646"/>
                      <a:pt x="180975" y="216693"/>
                    </a:cubicBezTo>
                    <a:cubicBezTo>
                      <a:pt x="183356" y="219074"/>
                      <a:pt x="185461" y="221769"/>
                      <a:pt x="188119" y="223837"/>
                    </a:cubicBezTo>
                    <a:cubicBezTo>
                      <a:pt x="192637" y="227351"/>
                      <a:pt x="197644" y="230187"/>
                      <a:pt x="202406" y="233362"/>
                    </a:cubicBezTo>
                    <a:lnTo>
                      <a:pt x="209550" y="238125"/>
                    </a:lnTo>
                    <a:cubicBezTo>
                      <a:pt x="211931" y="239712"/>
                      <a:pt x="214670" y="240863"/>
                      <a:pt x="216694" y="242887"/>
                    </a:cubicBezTo>
                    <a:cubicBezTo>
                      <a:pt x="237567" y="263760"/>
                      <a:pt x="211089" y="238216"/>
                      <a:pt x="230981" y="254793"/>
                    </a:cubicBezTo>
                    <a:cubicBezTo>
                      <a:pt x="233568" y="256949"/>
                      <a:pt x="235467" y="259869"/>
                      <a:pt x="238125" y="261937"/>
                    </a:cubicBezTo>
                    <a:cubicBezTo>
                      <a:pt x="257871" y="277295"/>
                      <a:pt x="245740" y="266506"/>
                      <a:pt x="261938" y="276225"/>
                    </a:cubicBezTo>
                    <a:cubicBezTo>
                      <a:pt x="266846" y="279170"/>
                      <a:pt x="276225" y="285750"/>
                      <a:pt x="276225" y="285750"/>
                    </a:cubicBezTo>
                    <a:cubicBezTo>
                      <a:pt x="281304" y="300987"/>
                      <a:pt x="274321" y="286386"/>
                      <a:pt x="285750" y="295275"/>
                    </a:cubicBezTo>
                    <a:cubicBezTo>
                      <a:pt x="291066" y="299410"/>
                      <a:pt x="300038" y="309562"/>
                      <a:pt x="300038" y="309562"/>
                    </a:cubicBezTo>
                    <a:cubicBezTo>
                      <a:pt x="305400" y="325651"/>
                      <a:pt x="297963" y="308211"/>
                      <a:pt x="309563" y="321468"/>
                    </a:cubicBezTo>
                    <a:cubicBezTo>
                      <a:pt x="313332" y="325776"/>
                      <a:pt x="315913" y="330993"/>
                      <a:pt x="319088" y="335756"/>
                    </a:cubicBezTo>
                    <a:lnTo>
                      <a:pt x="333375" y="357187"/>
                    </a:lnTo>
                    <a:cubicBezTo>
                      <a:pt x="334963" y="359568"/>
                      <a:pt x="336114" y="362307"/>
                      <a:pt x="338138" y="364331"/>
                    </a:cubicBezTo>
                    <a:lnTo>
                      <a:pt x="345281" y="371475"/>
                    </a:lnTo>
                    <a:cubicBezTo>
                      <a:pt x="348276" y="380457"/>
                      <a:pt x="349002" y="384718"/>
                      <a:pt x="357188" y="392906"/>
                    </a:cubicBezTo>
                    <a:cubicBezTo>
                      <a:pt x="359569" y="395287"/>
                      <a:pt x="362175" y="397463"/>
                      <a:pt x="364331" y="400050"/>
                    </a:cubicBezTo>
                    <a:cubicBezTo>
                      <a:pt x="366163" y="402248"/>
                      <a:pt x="367193" y="405054"/>
                      <a:pt x="369094" y="407193"/>
                    </a:cubicBezTo>
                    <a:cubicBezTo>
                      <a:pt x="373569" y="412227"/>
                      <a:pt x="383381" y="421481"/>
                      <a:pt x="383381" y="421481"/>
                    </a:cubicBezTo>
                    <a:cubicBezTo>
                      <a:pt x="387567" y="434036"/>
                      <a:pt x="382997" y="423877"/>
                      <a:pt x="392906" y="435768"/>
                    </a:cubicBezTo>
                    <a:cubicBezTo>
                      <a:pt x="394738" y="437967"/>
                      <a:pt x="395768" y="440773"/>
                      <a:pt x="397669" y="442912"/>
                    </a:cubicBezTo>
                    <a:cubicBezTo>
                      <a:pt x="402144" y="447946"/>
                      <a:pt x="408220" y="451596"/>
                      <a:pt x="411956" y="457200"/>
                    </a:cubicBezTo>
                    <a:cubicBezTo>
                      <a:pt x="431724" y="486851"/>
                      <a:pt x="412391" y="461820"/>
                      <a:pt x="428625" y="476250"/>
                    </a:cubicBezTo>
                    <a:cubicBezTo>
                      <a:pt x="453096" y="498001"/>
                      <a:pt x="433842" y="484489"/>
                      <a:pt x="450056" y="495300"/>
                    </a:cubicBezTo>
                    <a:cubicBezTo>
                      <a:pt x="453231" y="500062"/>
                      <a:pt x="454819" y="506412"/>
                      <a:pt x="459581" y="509587"/>
                    </a:cubicBezTo>
                    <a:lnTo>
                      <a:pt x="473869" y="519112"/>
                    </a:lnTo>
                    <a:cubicBezTo>
                      <a:pt x="476250" y="520700"/>
                      <a:pt x="478723" y="522158"/>
                      <a:pt x="481013" y="523875"/>
                    </a:cubicBezTo>
                    <a:lnTo>
                      <a:pt x="490538" y="531018"/>
                    </a:lnTo>
                    <a:cubicBezTo>
                      <a:pt x="492125" y="533399"/>
                      <a:pt x="493468" y="535963"/>
                      <a:pt x="495300" y="538162"/>
                    </a:cubicBezTo>
                    <a:cubicBezTo>
                      <a:pt x="502293" y="546554"/>
                      <a:pt x="506777" y="548195"/>
                      <a:pt x="516731" y="554831"/>
                    </a:cubicBezTo>
                    <a:lnTo>
                      <a:pt x="538163" y="569118"/>
                    </a:lnTo>
                    <a:cubicBezTo>
                      <a:pt x="542340" y="571902"/>
                      <a:pt x="547688" y="572293"/>
                      <a:pt x="552450" y="573881"/>
                    </a:cubicBezTo>
                    <a:cubicBezTo>
                      <a:pt x="557880" y="575691"/>
                      <a:pt x="561975" y="580231"/>
                      <a:pt x="566738" y="583406"/>
                    </a:cubicBezTo>
                    <a:cubicBezTo>
                      <a:pt x="568179" y="584367"/>
                      <a:pt x="587907" y="588116"/>
                      <a:pt x="588169" y="588168"/>
                    </a:cubicBezTo>
                    <a:cubicBezTo>
                      <a:pt x="591344" y="589756"/>
                      <a:pt x="594326" y="591808"/>
                      <a:pt x="597694" y="592931"/>
                    </a:cubicBezTo>
                    <a:cubicBezTo>
                      <a:pt x="601534" y="594211"/>
                      <a:pt x="605649" y="594434"/>
                      <a:pt x="609600" y="595312"/>
                    </a:cubicBezTo>
                    <a:cubicBezTo>
                      <a:pt x="612795" y="596022"/>
                      <a:pt x="615990" y="596753"/>
                      <a:pt x="619125" y="597693"/>
                    </a:cubicBezTo>
                    <a:cubicBezTo>
                      <a:pt x="623934" y="599136"/>
                      <a:pt x="633413" y="602456"/>
                      <a:pt x="633413" y="602456"/>
                    </a:cubicBezTo>
                    <a:cubicBezTo>
                      <a:pt x="649064" y="612890"/>
                      <a:pt x="632210" y="602559"/>
                      <a:pt x="647700" y="609600"/>
                    </a:cubicBezTo>
                    <a:cubicBezTo>
                      <a:pt x="654163" y="612538"/>
                      <a:pt x="660400" y="615950"/>
                      <a:pt x="666750" y="619125"/>
                    </a:cubicBezTo>
                    <a:cubicBezTo>
                      <a:pt x="669925" y="620712"/>
                      <a:pt x="672907" y="622765"/>
                      <a:pt x="676275" y="623887"/>
                    </a:cubicBezTo>
                    <a:lnTo>
                      <a:pt x="683419" y="626268"/>
                    </a:lnTo>
                    <a:cubicBezTo>
                      <a:pt x="688181" y="631031"/>
                      <a:pt x="692102" y="636820"/>
                      <a:pt x="697706" y="640556"/>
                    </a:cubicBezTo>
                    <a:cubicBezTo>
                      <a:pt x="700087" y="642143"/>
                      <a:pt x="702290" y="644038"/>
                      <a:pt x="704850" y="645318"/>
                    </a:cubicBezTo>
                    <a:cubicBezTo>
                      <a:pt x="724568" y="655177"/>
                      <a:pt x="698665" y="638815"/>
                      <a:pt x="719138" y="652462"/>
                    </a:cubicBezTo>
                    <a:cubicBezTo>
                      <a:pt x="722440" y="656865"/>
                      <a:pt x="728449" y="665814"/>
                      <a:pt x="733425" y="669131"/>
                    </a:cubicBezTo>
                    <a:cubicBezTo>
                      <a:pt x="735514" y="670523"/>
                      <a:pt x="738188" y="670718"/>
                      <a:pt x="740569" y="671512"/>
                    </a:cubicBezTo>
                    <a:cubicBezTo>
                      <a:pt x="749581" y="677520"/>
                      <a:pt x="745689" y="674251"/>
                      <a:pt x="752475" y="681037"/>
                    </a:cubicBezTo>
                  </a:path>
                </a:pathLst>
              </a:custGeom>
              <a:noFill/>
              <a:ln w="19050" cap="sq">
                <a:solidFill>
                  <a:schemeClr val="accent5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57" name="1130 Grupo">
              <a:extLst>
                <a:ext uri="{FF2B5EF4-FFF2-40B4-BE49-F238E27FC236}">
                  <a16:creationId xmlns:a16="http://schemas.microsoft.com/office/drawing/2014/main" id="{A460613C-715E-45F0-A7EC-048FEAB71003}"/>
                </a:ext>
              </a:extLst>
            </p:cNvPr>
            <p:cNvGrpSpPr/>
            <p:nvPr/>
          </p:nvGrpSpPr>
          <p:grpSpPr>
            <a:xfrm>
              <a:off x="3402606" y="1702155"/>
              <a:ext cx="6191062" cy="4412896"/>
              <a:chOff x="1726956" y="1707062"/>
              <a:chExt cx="6882007" cy="4905391"/>
            </a:xfrm>
          </p:grpSpPr>
          <p:cxnSp>
            <p:nvCxnSpPr>
              <p:cNvPr id="904" name="1180 Conector recto">
                <a:extLst>
                  <a:ext uri="{FF2B5EF4-FFF2-40B4-BE49-F238E27FC236}">
                    <a16:creationId xmlns:a16="http://schemas.microsoft.com/office/drawing/2014/main" id="{1358C904-7A05-4090-B955-A22E2A9AF603}"/>
                  </a:ext>
                </a:extLst>
              </p:cNvPr>
              <p:cNvCxnSpPr/>
              <p:nvPr/>
            </p:nvCxnSpPr>
            <p:spPr>
              <a:xfrm>
                <a:off x="5594144" y="4306588"/>
                <a:ext cx="32194" cy="4637"/>
              </a:xfrm>
              <a:prstGeom prst="line">
                <a:avLst/>
              </a:prstGeom>
              <a:ln w="19050">
                <a:solidFill>
                  <a:srgbClr val="A3A3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5" name="1181 Rectángulo">
                <a:extLst>
                  <a:ext uri="{FF2B5EF4-FFF2-40B4-BE49-F238E27FC236}">
                    <a16:creationId xmlns:a16="http://schemas.microsoft.com/office/drawing/2014/main" id="{95DCFC43-FAF7-48EC-A3FF-5AFA1595C0FD}"/>
                  </a:ext>
                </a:extLst>
              </p:cNvPr>
              <p:cNvSpPr/>
              <p:nvPr/>
            </p:nvSpPr>
            <p:spPr>
              <a:xfrm>
                <a:off x="4187791" y="3467258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6" name="1182 Rectángulo">
                <a:extLst>
                  <a:ext uri="{FF2B5EF4-FFF2-40B4-BE49-F238E27FC236}">
                    <a16:creationId xmlns:a16="http://schemas.microsoft.com/office/drawing/2014/main" id="{08C9AA89-1BFE-4D01-A576-13B7E8D32405}"/>
                  </a:ext>
                </a:extLst>
              </p:cNvPr>
              <p:cNvSpPr/>
              <p:nvPr/>
            </p:nvSpPr>
            <p:spPr>
              <a:xfrm>
                <a:off x="6496170" y="5672197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7" name="1183 Rectángulo">
                <a:extLst>
                  <a:ext uri="{FF2B5EF4-FFF2-40B4-BE49-F238E27FC236}">
                    <a16:creationId xmlns:a16="http://schemas.microsoft.com/office/drawing/2014/main" id="{545C1772-C4C7-424B-A407-6F29CF6FC128}"/>
                  </a:ext>
                </a:extLst>
              </p:cNvPr>
              <p:cNvSpPr/>
              <p:nvPr/>
            </p:nvSpPr>
            <p:spPr>
              <a:xfrm>
                <a:off x="8033524" y="4745449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8" name="1184 Rectángulo">
                <a:extLst>
                  <a:ext uri="{FF2B5EF4-FFF2-40B4-BE49-F238E27FC236}">
                    <a16:creationId xmlns:a16="http://schemas.microsoft.com/office/drawing/2014/main" id="{310C3635-F829-453C-9B61-77EEB78585B6}"/>
                  </a:ext>
                </a:extLst>
              </p:cNvPr>
              <p:cNvSpPr/>
              <p:nvPr/>
            </p:nvSpPr>
            <p:spPr>
              <a:xfrm>
                <a:off x="8563448" y="4678158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9" name="1185 Rectángulo">
                <a:extLst>
                  <a:ext uri="{FF2B5EF4-FFF2-40B4-BE49-F238E27FC236}">
                    <a16:creationId xmlns:a16="http://schemas.microsoft.com/office/drawing/2014/main" id="{1A2D2E1B-F7A8-4519-BF1D-81CF2AB708DA}"/>
                  </a:ext>
                </a:extLst>
              </p:cNvPr>
              <p:cNvSpPr/>
              <p:nvPr/>
            </p:nvSpPr>
            <p:spPr>
              <a:xfrm>
                <a:off x="4196140" y="4897745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0" name="1186 Rectángulo">
                <a:extLst>
                  <a:ext uri="{FF2B5EF4-FFF2-40B4-BE49-F238E27FC236}">
                    <a16:creationId xmlns:a16="http://schemas.microsoft.com/office/drawing/2014/main" id="{01DBBC6D-F825-4863-A3F3-41CF2815D897}"/>
                  </a:ext>
                </a:extLst>
              </p:cNvPr>
              <p:cNvSpPr/>
              <p:nvPr/>
            </p:nvSpPr>
            <p:spPr>
              <a:xfrm>
                <a:off x="3846085" y="3922510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1" name="1187 Rectángulo">
                <a:extLst>
                  <a:ext uri="{FF2B5EF4-FFF2-40B4-BE49-F238E27FC236}">
                    <a16:creationId xmlns:a16="http://schemas.microsoft.com/office/drawing/2014/main" id="{4A7950D1-EAF6-4278-AAEA-38B56A613880}"/>
                  </a:ext>
                </a:extLst>
              </p:cNvPr>
              <p:cNvSpPr/>
              <p:nvPr/>
            </p:nvSpPr>
            <p:spPr>
              <a:xfrm>
                <a:off x="7216482" y="6566545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2" name="1190 Rectángulo">
                <a:extLst>
                  <a:ext uri="{FF2B5EF4-FFF2-40B4-BE49-F238E27FC236}">
                    <a16:creationId xmlns:a16="http://schemas.microsoft.com/office/drawing/2014/main" id="{0DB37581-AF5C-40B3-A1A9-B397A7CF5399}"/>
                  </a:ext>
                </a:extLst>
              </p:cNvPr>
              <p:cNvSpPr/>
              <p:nvPr/>
            </p:nvSpPr>
            <p:spPr>
              <a:xfrm flipV="1">
                <a:off x="1936936" y="1707062"/>
                <a:ext cx="45719" cy="45719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3" name="1191 Rectángulo">
                <a:extLst>
                  <a:ext uri="{FF2B5EF4-FFF2-40B4-BE49-F238E27FC236}">
                    <a16:creationId xmlns:a16="http://schemas.microsoft.com/office/drawing/2014/main" id="{66A4A508-B1B5-4A6B-8AAB-F85768B7E37C}"/>
                  </a:ext>
                </a:extLst>
              </p:cNvPr>
              <p:cNvSpPr/>
              <p:nvPr/>
            </p:nvSpPr>
            <p:spPr>
              <a:xfrm>
                <a:off x="6424352" y="6073392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4" name="1192 Rectángulo">
                <a:extLst>
                  <a:ext uri="{FF2B5EF4-FFF2-40B4-BE49-F238E27FC236}">
                    <a16:creationId xmlns:a16="http://schemas.microsoft.com/office/drawing/2014/main" id="{A418F887-B9E3-49CB-9358-D8D7799AA4B8}"/>
                  </a:ext>
                </a:extLst>
              </p:cNvPr>
              <p:cNvSpPr/>
              <p:nvPr/>
            </p:nvSpPr>
            <p:spPr>
              <a:xfrm>
                <a:off x="2288743" y="2800948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5" name="1193 Rectángulo">
                <a:extLst>
                  <a:ext uri="{FF2B5EF4-FFF2-40B4-BE49-F238E27FC236}">
                    <a16:creationId xmlns:a16="http://schemas.microsoft.com/office/drawing/2014/main" id="{DEC31FEA-25E5-4BEB-A78E-989D03472A12}"/>
                  </a:ext>
                </a:extLst>
              </p:cNvPr>
              <p:cNvSpPr/>
              <p:nvPr/>
            </p:nvSpPr>
            <p:spPr>
              <a:xfrm>
                <a:off x="2666927" y="3291957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6" name="1194 Rectángulo">
                <a:extLst>
                  <a:ext uri="{FF2B5EF4-FFF2-40B4-BE49-F238E27FC236}">
                    <a16:creationId xmlns:a16="http://schemas.microsoft.com/office/drawing/2014/main" id="{B42E947B-FA44-42CB-9E29-D253653DF469}"/>
                  </a:ext>
                </a:extLst>
              </p:cNvPr>
              <p:cNvSpPr/>
              <p:nvPr/>
            </p:nvSpPr>
            <p:spPr>
              <a:xfrm>
                <a:off x="2619696" y="3481553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7" name="1195 Rectángulo">
                <a:extLst>
                  <a:ext uri="{FF2B5EF4-FFF2-40B4-BE49-F238E27FC236}">
                    <a16:creationId xmlns:a16="http://schemas.microsoft.com/office/drawing/2014/main" id="{8E661353-8519-4235-BB9B-B76FB54C5180}"/>
                  </a:ext>
                </a:extLst>
              </p:cNvPr>
              <p:cNvSpPr/>
              <p:nvPr/>
            </p:nvSpPr>
            <p:spPr>
              <a:xfrm>
                <a:off x="3290628" y="4129625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8" name="1196 Rectángulo">
                <a:extLst>
                  <a:ext uri="{FF2B5EF4-FFF2-40B4-BE49-F238E27FC236}">
                    <a16:creationId xmlns:a16="http://schemas.microsoft.com/office/drawing/2014/main" id="{75F775C0-27EA-4871-99AA-AA8FCC7157C5}"/>
                  </a:ext>
                </a:extLst>
              </p:cNvPr>
              <p:cNvSpPr/>
              <p:nvPr/>
            </p:nvSpPr>
            <p:spPr>
              <a:xfrm>
                <a:off x="5362675" y="5040174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9" name="1197 Rectángulo">
                <a:extLst>
                  <a:ext uri="{FF2B5EF4-FFF2-40B4-BE49-F238E27FC236}">
                    <a16:creationId xmlns:a16="http://schemas.microsoft.com/office/drawing/2014/main" id="{ADD5EA9F-FC53-44E1-B96E-A16EE3B51482}"/>
                  </a:ext>
                </a:extLst>
              </p:cNvPr>
              <p:cNvSpPr/>
              <p:nvPr/>
            </p:nvSpPr>
            <p:spPr>
              <a:xfrm>
                <a:off x="5321516" y="3363057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0" name="1198 Rectángulo">
                <a:extLst>
                  <a:ext uri="{FF2B5EF4-FFF2-40B4-BE49-F238E27FC236}">
                    <a16:creationId xmlns:a16="http://schemas.microsoft.com/office/drawing/2014/main" id="{22FABB91-8FD2-4DBA-8BBB-7523DB9066B9}"/>
                  </a:ext>
                </a:extLst>
              </p:cNvPr>
              <p:cNvSpPr/>
              <p:nvPr/>
            </p:nvSpPr>
            <p:spPr>
              <a:xfrm>
                <a:off x="4212522" y="4313447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1" name="1199 Rectángulo">
                <a:extLst>
                  <a:ext uri="{FF2B5EF4-FFF2-40B4-BE49-F238E27FC236}">
                    <a16:creationId xmlns:a16="http://schemas.microsoft.com/office/drawing/2014/main" id="{D1642BDC-162F-416C-A566-CA0C31DF875D}"/>
                  </a:ext>
                </a:extLst>
              </p:cNvPr>
              <p:cNvSpPr/>
              <p:nvPr/>
            </p:nvSpPr>
            <p:spPr>
              <a:xfrm>
                <a:off x="1726956" y="2066913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2" name="1200 Rectángulo">
                <a:extLst>
                  <a:ext uri="{FF2B5EF4-FFF2-40B4-BE49-F238E27FC236}">
                    <a16:creationId xmlns:a16="http://schemas.microsoft.com/office/drawing/2014/main" id="{8FC493D6-B21B-421D-86F8-E482D4C75017}"/>
                  </a:ext>
                </a:extLst>
              </p:cNvPr>
              <p:cNvSpPr/>
              <p:nvPr/>
            </p:nvSpPr>
            <p:spPr>
              <a:xfrm>
                <a:off x="3737405" y="2151901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3" name="1201 Rectángulo">
                <a:extLst>
                  <a:ext uri="{FF2B5EF4-FFF2-40B4-BE49-F238E27FC236}">
                    <a16:creationId xmlns:a16="http://schemas.microsoft.com/office/drawing/2014/main" id="{1C2C0296-6B39-4C29-B9C7-26C47E9AF046}"/>
                  </a:ext>
                </a:extLst>
              </p:cNvPr>
              <p:cNvSpPr/>
              <p:nvPr/>
            </p:nvSpPr>
            <p:spPr>
              <a:xfrm>
                <a:off x="5732688" y="3510248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4" name="1202 Rectángulo">
                <a:extLst>
                  <a:ext uri="{FF2B5EF4-FFF2-40B4-BE49-F238E27FC236}">
                    <a16:creationId xmlns:a16="http://schemas.microsoft.com/office/drawing/2014/main" id="{AF11F0F3-B53C-48C7-871F-3D6BE957F63A}"/>
                  </a:ext>
                </a:extLst>
              </p:cNvPr>
              <p:cNvSpPr/>
              <p:nvPr/>
            </p:nvSpPr>
            <p:spPr>
              <a:xfrm>
                <a:off x="5408190" y="4716870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5" name="1203 Rectángulo">
                <a:extLst>
                  <a:ext uri="{FF2B5EF4-FFF2-40B4-BE49-F238E27FC236}">
                    <a16:creationId xmlns:a16="http://schemas.microsoft.com/office/drawing/2014/main" id="{879025C3-02B0-4972-95C5-9091EABAA4CB}"/>
                  </a:ext>
                </a:extLst>
              </p:cNvPr>
              <p:cNvSpPr/>
              <p:nvPr/>
            </p:nvSpPr>
            <p:spPr>
              <a:xfrm flipV="1">
                <a:off x="3408482" y="1934393"/>
                <a:ext cx="45719" cy="45719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6" name="1204 Rectángulo">
                <a:extLst>
                  <a:ext uri="{FF2B5EF4-FFF2-40B4-BE49-F238E27FC236}">
                    <a16:creationId xmlns:a16="http://schemas.microsoft.com/office/drawing/2014/main" id="{C0FD72CE-A5BA-488D-B65A-6E1F90AB22DB}"/>
                  </a:ext>
                </a:extLst>
              </p:cNvPr>
              <p:cNvSpPr/>
              <p:nvPr/>
            </p:nvSpPr>
            <p:spPr>
              <a:xfrm>
                <a:off x="5011604" y="3436692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7" name="1205 Rectángulo">
                <a:extLst>
                  <a:ext uri="{FF2B5EF4-FFF2-40B4-BE49-F238E27FC236}">
                    <a16:creationId xmlns:a16="http://schemas.microsoft.com/office/drawing/2014/main" id="{3268705D-5DEE-41CF-9157-8B2E7BE208D9}"/>
                  </a:ext>
                </a:extLst>
              </p:cNvPr>
              <p:cNvSpPr/>
              <p:nvPr/>
            </p:nvSpPr>
            <p:spPr>
              <a:xfrm>
                <a:off x="5037689" y="2948123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8" name="1206 Rectángulo">
                <a:extLst>
                  <a:ext uri="{FF2B5EF4-FFF2-40B4-BE49-F238E27FC236}">
                    <a16:creationId xmlns:a16="http://schemas.microsoft.com/office/drawing/2014/main" id="{A509EBCB-749C-48A4-B231-66CE4E0433D1}"/>
                  </a:ext>
                </a:extLst>
              </p:cNvPr>
              <p:cNvSpPr/>
              <p:nvPr/>
            </p:nvSpPr>
            <p:spPr>
              <a:xfrm>
                <a:off x="4992174" y="5021833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9" name="1207 Rectángulo">
                <a:extLst>
                  <a:ext uri="{FF2B5EF4-FFF2-40B4-BE49-F238E27FC236}">
                    <a16:creationId xmlns:a16="http://schemas.microsoft.com/office/drawing/2014/main" id="{675ED521-9689-4B7E-AC98-AAC56F08C710}"/>
                  </a:ext>
                </a:extLst>
              </p:cNvPr>
              <p:cNvSpPr/>
              <p:nvPr/>
            </p:nvSpPr>
            <p:spPr>
              <a:xfrm>
                <a:off x="6951299" y="5758846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0" name="1208 Rectángulo">
                <a:extLst>
                  <a:ext uri="{FF2B5EF4-FFF2-40B4-BE49-F238E27FC236}">
                    <a16:creationId xmlns:a16="http://schemas.microsoft.com/office/drawing/2014/main" id="{4569411F-C712-42BC-933F-8AF0FA79A9C6}"/>
                  </a:ext>
                </a:extLst>
              </p:cNvPr>
              <p:cNvSpPr/>
              <p:nvPr/>
            </p:nvSpPr>
            <p:spPr>
              <a:xfrm>
                <a:off x="7105635" y="5684481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1" name="1209 Rectángulo">
                <a:extLst>
                  <a:ext uri="{FF2B5EF4-FFF2-40B4-BE49-F238E27FC236}">
                    <a16:creationId xmlns:a16="http://schemas.microsoft.com/office/drawing/2014/main" id="{7BEA3445-E755-421B-BF5F-969ACE09208E}"/>
                  </a:ext>
                </a:extLst>
              </p:cNvPr>
              <p:cNvSpPr/>
              <p:nvPr/>
            </p:nvSpPr>
            <p:spPr>
              <a:xfrm>
                <a:off x="3429085" y="2771073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2" name="1210 Rectángulo">
                <a:extLst>
                  <a:ext uri="{FF2B5EF4-FFF2-40B4-BE49-F238E27FC236}">
                    <a16:creationId xmlns:a16="http://schemas.microsoft.com/office/drawing/2014/main" id="{5A1B3B4D-CA74-4B58-B2FF-E80AAEEE13D6}"/>
                  </a:ext>
                </a:extLst>
              </p:cNvPr>
              <p:cNvSpPr/>
              <p:nvPr/>
            </p:nvSpPr>
            <p:spPr>
              <a:xfrm flipV="1">
                <a:off x="3442971" y="1865844"/>
                <a:ext cx="45719" cy="45719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3" name="1211 Rectángulo">
                <a:extLst>
                  <a:ext uri="{FF2B5EF4-FFF2-40B4-BE49-F238E27FC236}">
                    <a16:creationId xmlns:a16="http://schemas.microsoft.com/office/drawing/2014/main" id="{41E38E1C-1E9B-4584-A087-824998E2A401}"/>
                  </a:ext>
                </a:extLst>
              </p:cNvPr>
              <p:cNvSpPr/>
              <p:nvPr/>
            </p:nvSpPr>
            <p:spPr>
              <a:xfrm>
                <a:off x="5646657" y="4557986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4" name="1212 Rectángulo">
                <a:extLst>
                  <a:ext uri="{FF2B5EF4-FFF2-40B4-BE49-F238E27FC236}">
                    <a16:creationId xmlns:a16="http://schemas.microsoft.com/office/drawing/2014/main" id="{39EC0475-75F2-423C-A983-16C3B32C8EA9}"/>
                  </a:ext>
                </a:extLst>
              </p:cNvPr>
              <p:cNvSpPr/>
              <p:nvPr/>
            </p:nvSpPr>
            <p:spPr>
              <a:xfrm>
                <a:off x="5234655" y="3610195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5" name="1213 Rectángulo">
                <a:extLst>
                  <a:ext uri="{FF2B5EF4-FFF2-40B4-BE49-F238E27FC236}">
                    <a16:creationId xmlns:a16="http://schemas.microsoft.com/office/drawing/2014/main" id="{B39A7EB8-8877-4A2B-970C-6B738E776B44}"/>
                  </a:ext>
                </a:extLst>
              </p:cNvPr>
              <p:cNvSpPr/>
              <p:nvPr/>
            </p:nvSpPr>
            <p:spPr>
              <a:xfrm>
                <a:off x="5295023" y="5451289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6" name="1214 Rectángulo">
                <a:extLst>
                  <a:ext uri="{FF2B5EF4-FFF2-40B4-BE49-F238E27FC236}">
                    <a16:creationId xmlns:a16="http://schemas.microsoft.com/office/drawing/2014/main" id="{9BD5EB73-D6A6-4868-8959-7D7B8BE2B277}"/>
                  </a:ext>
                </a:extLst>
              </p:cNvPr>
              <p:cNvSpPr/>
              <p:nvPr/>
            </p:nvSpPr>
            <p:spPr>
              <a:xfrm>
                <a:off x="5554627" y="5195803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7" name="1215 Rectángulo">
                <a:extLst>
                  <a:ext uri="{FF2B5EF4-FFF2-40B4-BE49-F238E27FC236}">
                    <a16:creationId xmlns:a16="http://schemas.microsoft.com/office/drawing/2014/main" id="{DA059B10-8C6F-4908-BE31-871CF33D35F1}"/>
                  </a:ext>
                </a:extLst>
              </p:cNvPr>
              <p:cNvSpPr/>
              <p:nvPr/>
            </p:nvSpPr>
            <p:spPr>
              <a:xfrm>
                <a:off x="4886186" y="4980980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8" name="1216 Rectángulo">
                <a:extLst>
                  <a:ext uri="{FF2B5EF4-FFF2-40B4-BE49-F238E27FC236}">
                    <a16:creationId xmlns:a16="http://schemas.microsoft.com/office/drawing/2014/main" id="{43F3161B-09D7-46C7-B869-7D186C09A77E}"/>
                  </a:ext>
                </a:extLst>
              </p:cNvPr>
              <p:cNvSpPr/>
              <p:nvPr/>
            </p:nvSpPr>
            <p:spPr>
              <a:xfrm>
                <a:off x="4826741" y="4586613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9" name="1217 Rectángulo">
                <a:extLst>
                  <a:ext uri="{FF2B5EF4-FFF2-40B4-BE49-F238E27FC236}">
                    <a16:creationId xmlns:a16="http://schemas.microsoft.com/office/drawing/2014/main" id="{B397F8EE-B5AC-4E85-A898-3657087D5121}"/>
                  </a:ext>
                </a:extLst>
              </p:cNvPr>
              <p:cNvSpPr/>
              <p:nvPr/>
            </p:nvSpPr>
            <p:spPr>
              <a:xfrm>
                <a:off x="4884936" y="4644703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0" name="1218 Rectángulo">
                <a:extLst>
                  <a:ext uri="{FF2B5EF4-FFF2-40B4-BE49-F238E27FC236}">
                    <a16:creationId xmlns:a16="http://schemas.microsoft.com/office/drawing/2014/main" id="{F1351178-C11F-4166-A453-AC6AFD2284C8}"/>
                  </a:ext>
                </a:extLst>
              </p:cNvPr>
              <p:cNvSpPr/>
              <p:nvPr/>
            </p:nvSpPr>
            <p:spPr>
              <a:xfrm>
                <a:off x="5753564" y="4849125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1" name="1219 Rectángulo">
                <a:extLst>
                  <a:ext uri="{FF2B5EF4-FFF2-40B4-BE49-F238E27FC236}">
                    <a16:creationId xmlns:a16="http://schemas.microsoft.com/office/drawing/2014/main" id="{6687CBD3-BA1F-40F7-BB28-320A7CEF978B}"/>
                  </a:ext>
                </a:extLst>
              </p:cNvPr>
              <p:cNvSpPr/>
              <p:nvPr/>
            </p:nvSpPr>
            <p:spPr>
              <a:xfrm>
                <a:off x="4419402" y="4518765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2" name="1220 Rectángulo">
                <a:extLst>
                  <a:ext uri="{FF2B5EF4-FFF2-40B4-BE49-F238E27FC236}">
                    <a16:creationId xmlns:a16="http://schemas.microsoft.com/office/drawing/2014/main" id="{95E85073-8A1F-487C-912A-70F02FCE00B6}"/>
                  </a:ext>
                </a:extLst>
              </p:cNvPr>
              <p:cNvSpPr/>
              <p:nvPr/>
            </p:nvSpPr>
            <p:spPr>
              <a:xfrm>
                <a:off x="5610777" y="4354866"/>
                <a:ext cx="45515" cy="45908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58" name="1131 Grupo">
              <a:extLst>
                <a:ext uri="{FF2B5EF4-FFF2-40B4-BE49-F238E27FC236}">
                  <a16:creationId xmlns:a16="http://schemas.microsoft.com/office/drawing/2014/main" id="{3D1BFD7E-7AAB-4339-AA9F-27DF87E8F4C3}"/>
                </a:ext>
              </a:extLst>
            </p:cNvPr>
            <p:cNvGrpSpPr/>
            <p:nvPr/>
          </p:nvGrpSpPr>
          <p:grpSpPr>
            <a:xfrm>
              <a:off x="4795406" y="1746410"/>
              <a:ext cx="1902993" cy="1586621"/>
              <a:chOff x="3275198" y="1756257"/>
              <a:chExt cx="2115374" cy="1763694"/>
            </a:xfrm>
          </p:grpSpPr>
          <p:cxnSp>
            <p:nvCxnSpPr>
              <p:cNvPr id="901" name="1177 Conector recto">
                <a:extLst>
                  <a:ext uri="{FF2B5EF4-FFF2-40B4-BE49-F238E27FC236}">
                    <a16:creationId xmlns:a16="http://schemas.microsoft.com/office/drawing/2014/main" id="{4E1467F3-EED9-41DA-A9D3-6E4D586844BA}"/>
                  </a:ext>
                </a:extLst>
              </p:cNvPr>
              <p:cNvCxnSpPr/>
              <p:nvPr/>
            </p:nvCxnSpPr>
            <p:spPr>
              <a:xfrm>
                <a:off x="3408482" y="1756257"/>
                <a:ext cx="57349" cy="109587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2" name="1178 Conector recto">
                <a:extLst>
                  <a:ext uri="{FF2B5EF4-FFF2-40B4-BE49-F238E27FC236}">
                    <a16:creationId xmlns:a16="http://schemas.microsoft.com/office/drawing/2014/main" id="{68E9A68C-A9F5-472F-BC57-D0B061979A21}"/>
                  </a:ext>
                </a:extLst>
              </p:cNvPr>
              <p:cNvCxnSpPr/>
              <p:nvPr/>
            </p:nvCxnSpPr>
            <p:spPr>
              <a:xfrm>
                <a:off x="3275198" y="1910442"/>
                <a:ext cx="153886" cy="48949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3" name="1179 Conector recto">
                <a:extLst>
                  <a:ext uri="{FF2B5EF4-FFF2-40B4-BE49-F238E27FC236}">
                    <a16:creationId xmlns:a16="http://schemas.microsoft.com/office/drawing/2014/main" id="{050BEF9E-1320-433A-B4C0-5EA466856E63}"/>
                  </a:ext>
                </a:extLst>
              </p:cNvPr>
              <p:cNvCxnSpPr/>
              <p:nvPr/>
            </p:nvCxnSpPr>
            <p:spPr>
              <a:xfrm flipH="1" flipV="1">
                <a:off x="5344274" y="3408965"/>
                <a:ext cx="46298" cy="110986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59" name="1133 Grupo">
              <a:extLst>
                <a:ext uri="{FF2B5EF4-FFF2-40B4-BE49-F238E27FC236}">
                  <a16:creationId xmlns:a16="http://schemas.microsoft.com/office/drawing/2014/main" id="{FCDBD0A1-86D4-4C60-822C-2EBFFD1AD1EA}"/>
                </a:ext>
              </a:extLst>
            </p:cNvPr>
            <p:cNvGrpSpPr/>
            <p:nvPr/>
          </p:nvGrpSpPr>
          <p:grpSpPr>
            <a:xfrm>
              <a:off x="2623582" y="1631442"/>
              <a:ext cx="4284428" cy="3449702"/>
              <a:chOff x="860991" y="1628458"/>
              <a:chExt cx="4762586" cy="3834701"/>
            </a:xfrm>
          </p:grpSpPr>
          <p:sp>
            <p:nvSpPr>
              <p:cNvPr id="898" name="1134 Disco magnético">
                <a:extLst>
                  <a:ext uri="{FF2B5EF4-FFF2-40B4-BE49-F238E27FC236}">
                    <a16:creationId xmlns:a16="http://schemas.microsoft.com/office/drawing/2014/main" id="{82C8E6B2-D754-430E-AAF7-B05DF627A527}"/>
                  </a:ext>
                </a:extLst>
              </p:cNvPr>
              <p:cNvSpPr/>
              <p:nvPr/>
            </p:nvSpPr>
            <p:spPr>
              <a:xfrm>
                <a:off x="860991" y="1628458"/>
                <a:ext cx="112530" cy="124323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9" name="1135 Disco magnético">
                <a:extLst>
                  <a:ext uri="{FF2B5EF4-FFF2-40B4-BE49-F238E27FC236}">
                    <a16:creationId xmlns:a16="http://schemas.microsoft.com/office/drawing/2014/main" id="{983609E4-7DB5-46B9-8B81-F6A955E10020}"/>
                  </a:ext>
                </a:extLst>
              </p:cNvPr>
              <p:cNvSpPr/>
              <p:nvPr/>
            </p:nvSpPr>
            <p:spPr>
              <a:xfrm>
                <a:off x="3882769" y="5338836"/>
                <a:ext cx="112530" cy="124323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0" name="1136 Disco magnético">
                <a:extLst>
                  <a:ext uri="{FF2B5EF4-FFF2-40B4-BE49-F238E27FC236}">
                    <a16:creationId xmlns:a16="http://schemas.microsoft.com/office/drawing/2014/main" id="{7C2C4B17-C202-4CAA-9CB5-F42CE84A38ED}"/>
                  </a:ext>
                </a:extLst>
              </p:cNvPr>
              <p:cNvSpPr/>
              <p:nvPr/>
            </p:nvSpPr>
            <p:spPr>
              <a:xfrm>
                <a:off x="5511047" y="4273061"/>
                <a:ext cx="112530" cy="124323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60" name="254 Grupo">
              <a:extLst>
                <a:ext uri="{FF2B5EF4-FFF2-40B4-BE49-F238E27FC236}">
                  <a16:creationId xmlns:a16="http://schemas.microsoft.com/office/drawing/2014/main" id="{3101AAB2-97BE-45A5-9437-005BBE4CB36C}"/>
                </a:ext>
              </a:extLst>
            </p:cNvPr>
            <p:cNvGrpSpPr/>
            <p:nvPr/>
          </p:nvGrpSpPr>
          <p:grpSpPr>
            <a:xfrm>
              <a:off x="2724814" y="1605553"/>
              <a:ext cx="7045003" cy="4560691"/>
              <a:chOff x="973521" y="1599679"/>
              <a:chExt cx="7831250" cy="5069681"/>
            </a:xfrm>
          </p:grpSpPr>
          <p:sp>
            <p:nvSpPr>
              <p:cNvPr id="861" name="255 CuadroTexto">
                <a:extLst>
                  <a:ext uri="{FF2B5EF4-FFF2-40B4-BE49-F238E27FC236}">
                    <a16:creationId xmlns:a16="http://schemas.microsoft.com/office/drawing/2014/main" id="{C95CD235-B6E2-42BC-8D14-94D52772E7A0}"/>
                  </a:ext>
                </a:extLst>
              </p:cNvPr>
              <p:cNvSpPr txBox="1"/>
              <p:nvPr/>
            </p:nvSpPr>
            <p:spPr>
              <a:xfrm>
                <a:off x="3559531" y="3403902"/>
                <a:ext cx="615196" cy="2000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700" b="1" dirty="0">
                    <a:cs typeface="Arial" pitchFamily="34" charset="0"/>
                  </a:rPr>
                  <a:t>La Laguna</a:t>
                </a:r>
              </a:p>
            </p:txBody>
          </p:sp>
          <p:sp>
            <p:nvSpPr>
              <p:cNvPr id="862" name="256 CuadroTexto">
                <a:extLst>
                  <a:ext uri="{FF2B5EF4-FFF2-40B4-BE49-F238E27FC236}">
                    <a16:creationId xmlns:a16="http://schemas.microsoft.com/office/drawing/2014/main" id="{3CEFC5FF-B5C2-41C8-B8E0-744562DB8FFD}"/>
                  </a:ext>
                </a:extLst>
              </p:cNvPr>
              <p:cNvSpPr txBox="1"/>
              <p:nvPr/>
            </p:nvSpPr>
            <p:spPr>
              <a:xfrm>
                <a:off x="5613175" y="4435118"/>
                <a:ext cx="784513" cy="2000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itchFamily="34" charset="0"/>
                  </a:rPr>
                  <a:t>Naranjos</a:t>
                </a:r>
              </a:p>
            </p:txBody>
          </p:sp>
          <p:sp>
            <p:nvSpPr>
              <p:cNvPr id="863" name="257 CuadroTexto">
                <a:extLst>
                  <a:ext uri="{FF2B5EF4-FFF2-40B4-BE49-F238E27FC236}">
                    <a16:creationId xmlns:a16="http://schemas.microsoft.com/office/drawing/2014/main" id="{E54DB29D-7FBB-4092-9BF8-318EE1022335}"/>
                  </a:ext>
                </a:extLst>
              </p:cNvPr>
              <p:cNvSpPr txBox="1"/>
              <p:nvPr/>
            </p:nvSpPr>
            <p:spPr>
              <a:xfrm>
                <a:off x="5740941" y="4806085"/>
                <a:ext cx="572613" cy="2000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itchFamily="34" charset="0"/>
                  </a:rPr>
                  <a:t>Tuxpan</a:t>
                </a:r>
              </a:p>
            </p:txBody>
          </p:sp>
          <p:sp>
            <p:nvSpPr>
              <p:cNvPr id="864" name="258 CuadroTexto">
                <a:extLst>
                  <a:ext uri="{FF2B5EF4-FFF2-40B4-BE49-F238E27FC236}">
                    <a16:creationId xmlns:a16="http://schemas.microsoft.com/office/drawing/2014/main" id="{715B6237-32B4-4F08-9DF3-193758676115}"/>
                  </a:ext>
                </a:extLst>
              </p:cNvPr>
              <p:cNvSpPr txBox="1"/>
              <p:nvPr/>
            </p:nvSpPr>
            <p:spPr>
              <a:xfrm>
                <a:off x="3354547" y="3824701"/>
                <a:ext cx="575206" cy="222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Durango</a:t>
                </a:r>
              </a:p>
            </p:txBody>
          </p:sp>
          <p:sp>
            <p:nvSpPr>
              <p:cNvPr id="865" name="259 CuadroTexto">
                <a:extLst>
                  <a:ext uri="{FF2B5EF4-FFF2-40B4-BE49-F238E27FC236}">
                    <a16:creationId xmlns:a16="http://schemas.microsoft.com/office/drawing/2014/main" id="{BF976216-133B-43A6-A805-AAD34BBC0E9D}"/>
                  </a:ext>
                </a:extLst>
              </p:cNvPr>
              <p:cNvSpPr txBox="1"/>
              <p:nvPr/>
            </p:nvSpPr>
            <p:spPr>
              <a:xfrm>
                <a:off x="4960232" y="3486113"/>
                <a:ext cx="835904" cy="2000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itchFamily="34" charset="0"/>
                  </a:rPr>
                  <a:t>Los Ramones</a:t>
                </a:r>
              </a:p>
            </p:txBody>
          </p:sp>
          <p:sp>
            <p:nvSpPr>
              <p:cNvPr id="866" name="260 CuadroTexto">
                <a:extLst>
                  <a:ext uri="{FF2B5EF4-FFF2-40B4-BE49-F238E27FC236}">
                    <a16:creationId xmlns:a16="http://schemas.microsoft.com/office/drawing/2014/main" id="{C83DA2B1-5581-4894-8224-900A5F52B112}"/>
                  </a:ext>
                </a:extLst>
              </p:cNvPr>
              <p:cNvSpPr txBox="1"/>
              <p:nvPr/>
            </p:nvSpPr>
            <p:spPr>
              <a:xfrm>
                <a:off x="6027247" y="5634948"/>
                <a:ext cx="556557" cy="2000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700" b="1" dirty="0">
                    <a:cs typeface="Arial" pitchFamily="34" charset="0"/>
                  </a:rPr>
                  <a:t>Jáltipan</a:t>
                </a:r>
              </a:p>
            </p:txBody>
          </p:sp>
          <p:sp>
            <p:nvSpPr>
              <p:cNvPr id="867" name="261 CuadroTexto">
                <a:extLst>
                  <a:ext uri="{FF2B5EF4-FFF2-40B4-BE49-F238E27FC236}">
                    <a16:creationId xmlns:a16="http://schemas.microsoft.com/office/drawing/2014/main" id="{F1A1DBDE-28F6-4A47-9912-D727903D6BB6}"/>
                  </a:ext>
                </a:extLst>
              </p:cNvPr>
              <p:cNvSpPr txBox="1"/>
              <p:nvPr/>
            </p:nvSpPr>
            <p:spPr>
              <a:xfrm>
                <a:off x="5943094" y="6081535"/>
                <a:ext cx="687815" cy="2000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700" b="1" dirty="0">
                    <a:cs typeface="Arial" pitchFamily="34" charset="0"/>
                  </a:rPr>
                  <a:t>Salina Cruz</a:t>
                </a:r>
              </a:p>
            </p:txBody>
          </p:sp>
          <p:sp>
            <p:nvSpPr>
              <p:cNvPr id="868" name="262 CuadroTexto">
                <a:extLst>
                  <a:ext uri="{FF2B5EF4-FFF2-40B4-BE49-F238E27FC236}">
                    <a16:creationId xmlns:a16="http://schemas.microsoft.com/office/drawing/2014/main" id="{31FB0092-F1AE-4AB1-B43C-5538240D0E3E}"/>
                  </a:ext>
                </a:extLst>
              </p:cNvPr>
              <p:cNvSpPr txBox="1"/>
              <p:nvPr/>
            </p:nvSpPr>
            <p:spPr>
              <a:xfrm>
                <a:off x="5138653" y="4882459"/>
                <a:ext cx="388766" cy="222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cs typeface="Arial" pitchFamily="34" charset="0"/>
                  </a:rPr>
                  <a:t>Tula </a:t>
                </a:r>
              </a:p>
            </p:txBody>
          </p:sp>
          <p:sp>
            <p:nvSpPr>
              <p:cNvPr id="869" name="263 CuadroTexto">
                <a:extLst>
                  <a:ext uri="{FF2B5EF4-FFF2-40B4-BE49-F238E27FC236}">
                    <a16:creationId xmlns:a16="http://schemas.microsoft.com/office/drawing/2014/main" id="{A22D1BAD-6C39-481B-9014-BDF0C11A455A}"/>
                  </a:ext>
                </a:extLst>
              </p:cNvPr>
              <p:cNvSpPr txBox="1"/>
              <p:nvPr/>
            </p:nvSpPr>
            <p:spPr>
              <a:xfrm>
                <a:off x="7718999" y="4564751"/>
                <a:ext cx="68815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itchFamily="34" charset="0"/>
                  </a:rPr>
                  <a:t>Mérida</a:t>
                </a:r>
              </a:p>
            </p:txBody>
          </p:sp>
          <p:sp>
            <p:nvSpPr>
              <p:cNvPr id="870" name="264 CuadroTexto">
                <a:extLst>
                  <a:ext uri="{FF2B5EF4-FFF2-40B4-BE49-F238E27FC236}">
                    <a16:creationId xmlns:a16="http://schemas.microsoft.com/office/drawing/2014/main" id="{2BFBA7EB-5BEB-4E66-B4F2-14ACB16FB89E}"/>
                  </a:ext>
                </a:extLst>
              </p:cNvPr>
              <p:cNvSpPr txBox="1"/>
              <p:nvPr/>
            </p:nvSpPr>
            <p:spPr>
              <a:xfrm>
                <a:off x="8238000" y="4489085"/>
                <a:ext cx="56677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itchFamily="34" charset="0"/>
                  </a:rPr>
                  <a:t>Cancún</a:t>
                </a:r>
              </a:p>
            </p:txBody>
          </p:sp>
          <p:sp>
            <p:nvSpPr>
              <p:cNvPr id="871" name="265 CuadroTexto">
                <a:extLst>
                  <a:ext uri="{FF2B5EF4-FFF2-40B4-BE49-F238E27FC236}">
                    <a16:creationId xmlns:a16="http://schemas.microsoft.com/office/drawing/2014/main" id="{07E4B6D7-3A91-4FF1-8AB0-7634063EE0DB}"/>
                  </a:ext>
                </a:extLst>
              </p:cNvPr>
              <p:cNvSpPr txBox="1"/>
              <p:nvPr/>
            </p:nvSpPr>
            <p:spPr>
              <a:xfrm>
                <a:off x="4827704" y="4555578"/>
                <a:ext cx="68334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cs typeface="Arial" pitchFamily="34" charset="0"/>
                  </a:rPr>
                  <a:t>V. Reyes</a:t>
                </a:r>
              </a:p>
            </p:txBody>
          </p:sp>
          <p:sp>
            <p:nvSpPr>
              <p:cNvPr id="872" name="266 CuadroTexto">
                <a:extLst>
                  <a:ext uri="{FF2B5EF4-FFF2-40B4-BE49-F238E27FC236}">
                    <a16:creationId xmlns:a16="http://schemas.microsoft.com/office/drawing/2014/main" id="{EF39C704-2ABB-432F-8C99-5550AE751C6C}"/>
                  </a:ext>
                </a:extLst>
              </p:cNvPr>
              <p:cNvSpPr txBox="1"/>
              <p:nvPr/>
            </p:nvSpPr>
            <p:spPr>
              <a:xfrm>
                <a:off x="3496159" y="4801351"/>
                <a:ext cx="84171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itchFamily="34" charset="0"/>
                  </a:rPr>
                  <a:t>Guadalajara</a:t>
                </a:r>
              </a:p>
            </p:txBody>
          </p:sp>
          <p:sp>
            <p:nvSpPr>
              <p:cNvPr id="873" name="267 CuadroTexto">
                <a:extLst>
                  <a:ext uri="{FF2B5EF4-FFF2-40B4-BE49-F238E27FC236}">
                    <a16:creationId xmlns:a16="http://schemas.microsoft.com/office/drawing/2014/main" id="{42952FB4-39C2-4147-90C8-6E74FB7841AD}"/>
                  </a:ext>
                </a:extLst>
              </p:cNvPr>
              <p:cNvSpPr txBox="1"/>
              <p:nvPr/>
            </p:nvSpPr>
            <p:spPr>
              <a:xfrm>
                <a:off x="4301993" y="4529310"/>
                <a:ext cx="383625" cy="2000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itchFamily="34" charset="0"/>
                  </a:rPr>
                  <a:t>Ags.</a:t>
                </a:r>
              </a:p>
            </p:txBody>
          </p:sp>
          <p:sp>
            <p:nvSpPr>
              <p:cNvPr id="874" name="269 CuadroTexto">
                <a:extLst>
                  <a:ext uri="{FF2B5EF4-FFF2-40B4-BE49-F238E27FC236}">
                    <a16:creationId xmlns:a16="http://schemas.microsoft.com/office/drawing/2014/main" id="{0D8EAF5F-5A0E-4507-8FE3-B198A4D8105B}"/>
                  </a:ext>
                </a:extLst>
              </p:cNvPr>
              <p:cNvSpPr txBox="1"/>
              <p:nvPr/>
            </p:nvSpPr>
            <p:spPr>
              <a:xfrm>
                <a:off x="1919240" y="1609345"/>
                <a:ext cx="56747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cs typeface="Arial" pitchFamily="34" charset="0"/>
                  </a:rPr>
                  <a:t>Sásabe</a:t>
                </a:r>
              </a:p>
            </p:txBody>
          </p:sp>
          <p:sp>
            <p:nvSpPr>
              <p:cNvPr id="875" name="270 CuadroTexto">
                <a:extLst>
                  <a:ext uri="{FF2B5EF4-FFF2-40B4-BE49-F238E27FC236}">
                    <a16:creationId xmlns:a16="http://schemas.microsoft.com/office/drawing/2014/main" id="{61BA35A2-80EB-4D69-8F50-C98A0ECA6F29}"/>
                  </a:ext>
                </a:extLst>
              </p:cNvPr>
              <p:cNvSpPr txBox="1"/>
              <p:nvPr/>
            </p:nvSpPr>
            <p:spPr>
              <a:xfrm>
                <a:off x="3645187" y="2140170"/>
                <a:ext cx="52140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cs typeface="Arial" pitchFamily="34" charset="0"/>
                  </a:rPr>
                  <a:t>Ojinaga</a:t>
                </a:r>
              </a:p>
            </p:txBody>
          </p:sp>
          <p:sp>
            <p:nvSpPr>
              <p:cNvPr id="876" name="271 CuadroTexto">
                <a:hlinkClick r:id="" action="ppaction://noaction"/>
                <a:extLst>
                  <a:ext uri="{FF2B5EF4-FFF2-40B4-BE49-F238E27FC236}">
                    <a16:creationId xmlns:a16="http://schemas.microsoft.com/office/drawing/2014/main" id="{16B727A9-99B1-4862-A3A5-B695E382E66A}"/>
                  </a:ext>
                </a:extLst>
              </p:cNvPr>
              <p:cNvSpPr txBox="1"/>
              <p:nvPr/>
            </p:nvSpPr>
            <p:spPr>
              <a:xfrm>
                <a:off x="7104835" y="6469305"/>
                <a:ext cx="72008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itchFamily="34" charset="0"/>
                  </a:rPr>
                  <a:t>Tapachula</a:t>
                </a:r>
              </a:p>
            </p:txBody>
          </p:sp>
          <p:sp>
            <p:nvSpPr>
              <p:cNvPr id="877" name="274 CuadroTexto">
                <a:extLst>
                  <a:ext uri="{FF2B5EF4-FFF2-40B4-BE49-F238E27FC236}">
                    <a16:creationId xmlns:a16="http://schemas.microsoft.com/office/drawing/2014/main" id="{107FECA2-7929-4393-9A7A-AC9F1B530A79}"/>
                  </a:ext>
                </a:extLst>
              </p:cNvPr>
              <p:cNvSpPr txBox="1"/>
              <p:nvPr/>
            </p:nvSpPr>
            <p:spPr>
              <a:xfrm>
                <a:off x="973521" y="1977899"/>
                <a:ext cx="83959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MX" sz="700" b="1" dirty="0">
                    <a:cs typeface="Arial" pitchFamily="34" charset="0"/>
                  </a:rPr>
                  <a:t>Pto. Libertad</a:t>
                </a:r>
              </a:p>
            </p:txBody>
          </p:sp>
          <p:sp>
            <p:nvSpPr>
              <p:cNvPr id="878" name="275 CuadroTexto">
                <a:extLst>
                  <a:ext uri="{FF2B5EF4-FFF2-40B4-BE49-F238E27FC236}">
                    <a16:creationId xmlns:a16="http://schemas.microsoft.com/office/drawing/2014/main" id="{468D45CE-3D45-49C8-B2A6-F8E14A145876}"/>
                  </a:ext>
                </a:extLst>
              </p:cNvPr>
              <p:cNvSpPr txBox="1"/>
              <p:nvPr/>
            </p:nvSpPr>
            <p:spPr>
              <a:xfrm>
                <a:off x="1791133" y="2755123"/>
                <a:ext cx="59119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cs typeface="Arial" pitchFamily="34" charset="0"/>
                  </a:rPr>
                  <a:t>Guaymas</a:t>
                </a:r>
              </a:p>
            </p:txBody>
          </p:sp>
          <p:sp>
            <p:nvSpPr>
              <p:cNvPr id="879" name="276 CuadroTexto">
                <a:extLst>
                  <a:ext uri="{FF2B5EF4-FFF2-40B4-BE49-F238E27FC236}">
                    <a16:creationId xmlns:a16="http://schemas.microsoft.com/office/drawing/2014/main" id="{B42F0833-A93D-42F7-91E1-F8B0EFA041FD}"/>
                  </a:ext>
                </a:extLst>
              </p:cNvPr>
              <p:cNvSpPr txBox="1"/>
              <p:nvPr/>
            </p:nvSpPr>
            <p:spPr>
              <a:xfrm>
                <a:off x="2216545" y="3194661"/>
                <a:ext cx="540333" cy="222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cs typeface="Arial" pitchFamily="34" charset="0"/>
                  </a:rPr>
                  <a:t>El Oro</a:t>
                </a:r>
              </a:p>
            </p:txBody>
          </p:sp>
          <p:sp>
            <p:nvSpPr>
              <p:cNvPr id="880" name="277 CuadroTexto">
                <a:extLst>
                  <a:ext uri="{FF2B5EF4-FFF2-40B4-BE49-F238E27FC236}">
                    <a16:creationId xmlns:a16="http://schemas.microsoft.com/office/drawing/2014/main" id="{D0FD8C8D-DFDB-49B7-9853-C57F2F68D676}"/>
                  </a:ext>
                </a:extLst>
              </p:cNvPr>
              <p:cNvSpPr txBox="1"/>
              <p:nvPr/>
            </p:nvSpPr>
            <p:spPr>
              <a:xfrm>
                <a:off x="2084353" y="3509982"/>
                <a:ext cx="828455" cy="222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cs typeface="Arial" pitchFamily="34" charset="0"/>
                  </a:rPr>
                  <a:t>Topolobampo</a:t>
                </a:r>
              </a:p>
            </p:txBody>
          </p:sp>
          <p:sp>
            <p:nvSpPr>
              <p:cNvPr id="881" name="278 CuadroTexto">
                <a:extLst>
                  <a:ext uri="{FF2B5EF4-FFF2-40B4-BE49-F238E27FC236}">
                    <a16:creationId xmlns:a16="http://schemas.microsoft.com/office/drawing/2014/main" id="{71B88F8D-E19A-444D-8256-3247899821D0}"/>
                  </a:ext>
                </a:extLst>
              </p:cNvPr>
              <p:cNvSpPr txBox="1"/>
              <p:nvPr/>
            </p:nvSpPr>
            <p:spPr>
              <a:xfrm>
                <a:off x="2739197" y="4032217"/>
                <a:ext cx="63541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cs typeface="Arial" pitchFamily="34" charset="0"/>
                  </a:rPr>
                  <a:t>Mazatlán</a:t>
                </a:r>
              </a:p>
            </p:txBody>
          </p:sp>
          <p:sp>
            <p:nvSpPr>
              <p:cNvPr id="882" name="279 CuadroTexto">
                <a:extLst>
                  <a:ext uri="{FF2B5EF4-FFF2-40B4-BE49-F238E27FC236}">
                    <a16:creationId xmlns:a16="http://schemas.microsoft.com/office/drawing/2014/main" id="{58B6CC8E-395E-4F88-ACFA-FE78DDF33665}"/>
                  </a:ext>
                </a:extLst>
              </p:cNvPr>
              <p:cNvSpPr txBox="1"/>
              <p:nvPr/>
            </p:nvSpPr>
            <p:spPr>
              <a:xfrm>
                <a:off x="2814952" y="2630999"/>
                <a:ext cx="676928" cy="22238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700" b="1" dirty="0">
                    <a:cs typeface="Arial" pitchFamily="34" charset="0"/>
                  </a:rPr>
                  <a:t>El Encino</a:t>
                </a:r>
              </a:p>
            </p:txBody>
          </p:sp>
          <p:sp>
            <p:nvSpPr>
              <p:cNvPr id="883" name="280 CuadroTexto">
                <a:extLst>
                  <a:ext uri="{FF2B5EF4-FFF2-40B4-BE49-F238E27FC236}">
                    <a16:creationId xmlns:a16="http://schemas.microsoft.com/office/drawing/2014/main" id="{D43BE7D4-8955-42FB-A17C-4D15CBB6E43F}"/>
                  </a:ext>
                </a:extLst>
              </p:cNvPr>
              <p:cNvSpPr txBox="1"/>
              <p:nvPr/>
            </p:nvSpPr>
            <p:spPr>
              <a:xfrm>
                <a:off x="4857553" y="5417026"/>
                <a:ext cx="59945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itchFamily="34" charset="0"/>
                  </a:rPr>
                  <a:t>Huexca</a:t>
                </a:r>
              </a:p>
            </p:txBody>
          </p:sp>
          <p:sp>
            <p:nvSpPr>
              <p:cNvPr id="884" name="281 CuadroTexto">
                <a:extLst>
                  <a:ext uri="{FF2B5EF4-FFF2-40B4-BE49-F238E27FC236}">
                    <a16:creationId xmlns:a16="http://schemas.microsoft.com/office/drawing/2014/main" id="{760A8652-AAFD-45EE-9705-46B249044CA8}"/>
                  </a:ext>
                </a:extLst>
              </p:cNvPr>
              <p:cNvSpPr txBox="1"/>
              <p:nvPr/>
            </p:nvSpPr>
            <p:spPr>
              <a:xfrm>
                <a:off x="5583518" y="4269391"/>
                <a:ext cx="626180" cy="2000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itchFamily="34" charset="0"/>
                  </a:rPr>
                  <a:t>Altamira</a:t>
                </a:r>
              </a:p>
            </p:txBody>
          </p:sp>
          <p:sp>
            <p:nvSpPr>
              <p:cNvPr id="885" name="282 CuadroTexto">
                <a:extLst>
                  <a:ext uri="{FF2B5EF4-FFF2-40B4-BE49-F238E27FC236}">
                    <a16:creationId xmlns:a16="http://schemas.microsoft.com/office/drawing/2014/main" id="{B89B4E9A-E769-4E93-AADA-81D280CF6179}"/>
                  </a:ext>
                </a:extLst>
              </p:cNvPr>
              <p:cNvSpPr txBox="1"/>
              <p:nvPr/>
            </p:nvSpPr>
            <p:spPr>
              <a:xfrm>
                <a:off x="3601089" y="4216400"/>
                <a:ext cx="72172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itchFamily="34" charset="0"/>
                  </a:rPr>
                  <a:t>Zacatecas</a:t>
                </a:r>
              </a:p>
            </p:txBody>
          </p:sp>
          <p:sp>
            <p:nvSpPr>
              <p:cNvPr id="886" name="283 CuadroTexto">
                <a:extLst>
                  <a:ext uri="{FF2B5EF4-FFF2-40B4-BE49-F238E27FC236}">
                    <a16:creationId xmlns:a16="http://schemas.microsoft.com/office/drawing/2014/main" id="{145908F0-DE24-4D56-93DA-2C9CB49527AE}"/>
                  </a:ext>
                </a:extLst>
              </p:cNvPr>
              <p:cNvSpPr txBox="1"/>
              <p:nvPr/>
            </p:nvSpPr>
            <p:spPr>
              <a:xfrm>
                <a:off x="2814952" y="1599679"/>
                <a:ext cx="80758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cs typeface="Arial" pitchFamily="34" charset="0"/>
                  </a:rPr>
                  <a:t>San Isidro</a:t>
                </a:r>
              </a:p>
            </p:txBody>
          </p:sp>
          <p:sp>
            <p:nvSpPr>
              <p:cNvPr id="887" name="284 CuadroTexto">
                <a:extLst>
                  <a:ext uri="{FF2B5EF4-FFF2-40B4-BE49-F238E27FC236}">
                    <a16:creationId xmlns:a16="http://schemas.microsoft.com/office/drawing/2014/main" id="{C27DD821-8368-40A5-A515-E7E94A4F0320}"/>
                  </a:ext>
                </a:extLst>
              </p:cNvPr>
              <p:cNvSpPr txBox="1"/>
              <p:nvPr/>
            </p:nvSpPr>
            <p:spPr>
              <a:xfrm>
                <a:off x="5700328" y="3445341"/>
                <a:ext cx="70847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itchFamily="34" charset="0"/>
                  </a:rPr>
                  <a:t>Matamoros</a:t>
                </a:r>
              </a:p>
            </p:txBody>
          </p:sp>
          <p:sp>
            <p:nvSpPr>
              <p:cNvPr id="888" name="285 CuadroTexto">
                <a:extLst>
                  <a:ext uri="{FF2B5EF4-FFF2-40B4-BE49-F238E27FC236}">
                    <a16:creationId xmlns:a16="http://schemas.microsoft.com/office/drawing/2014/main" id="{0D79CF5F-225A-400C-8F4D-2593C60F809F}"/>
                  </a:ext>
                </a:extLst>
              </p:cNvPr>
              <p:cNvSpPr txBox="1"/>
              <p:nvPr/>
            </p:nvSpPr>
            <p:spPr>
              <a:xfrm>
                <a:off x="4574942" y="2792127"/>
                <a:ext cx="712841" cy="22238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itchFamily="34" charset="0"/>
                  </a:rPr>
                  <a:t>Colombia</a:t>
                </a:r>
              </a:p>
            </p:txBody>
          </p:sp>
          <p:sp>
            <p:nvSpPr>
              <p:cNvPr id="889" name="286 CuadroTexto">
                <a:extLst>
                  <a:ext uri="{FF2B5EF4-FFF2-40B4-BE49-F238E27FC236}">
                    <a16:creationId xmlns:a16="http://schemas.microsoft.com/office/drawing/2014/main" id="{90CF4B27-99A4-43C1-9F44-76D5B631B783}"/>
                  </a:ext>
                </a:extLst>
              </p:cNvPr>
              <p:cNvSpPr txBox="1"/>
              <p:nvPr/>
            </p:nvSpPr>
            <p:spPr>
              <a:xfrm>
                <a:off x="4512459" y="3331912"/>
                <a:ext cx="592011" cy="2000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itchFamily="34" charset="0"/>
                  </a:rPr>
                  <a:t>Escobedo</a:t>
                </a:r>
              </a:p>
            </p:txBody>
          </p:sp>
          <p:sp>
            <p:nvSpPr>
              <p:cNvPr id="890" name="287 CuadroTexto">
                <a:extLst>
                  <a:ext uri="{FF2B5EF4-FFF2-40B4-BE49-F238E27FC236}">
                    <a16:creationId xmlns:a16="http://schemas.microsoft.com/office/drawing/2014/main" id="{D55003FA-F445-44FC-AFBB-09CCBE711345}"/>
                  </a:ext>
                </a:extLst>
              </p:cNvPr>
              <p:cNvSpPr txBox="1"/>
              <p:nvPr/>
            </p:nvSpPr>
            <p:spPr>
              <a:xfrm>
                <a:off x="4331162" y="5020400"/>
                <a:ext cx="853179" cy="2000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itchFamily="34" charset="0"/>
                  </a:rPr>
                  <a:t>Pedro Escobedo</a:t>
                </a:r>
              </a:p>
            </p:txBody>
          </p:sp>
          <p:sp>
            <p:nvSpPr>
              <p:cNvPr id="891" name="288 CuadroTexto">
                <a:extLst>
                  <a:ext uri="{FF2B5EF4-FFF2-40B4-BE49-F238E27FC236}">
                    <a16:creationId xmlns:a16="http://schemas.microsoft.com/office/drawing/2014/main" id="{33D04813-BD2D-4F26-A356-9F9B013F6357}"/>
                  </a:ext>
                </a:extLst>
              </p:cNvPr>
              <p:cNvSpPr txBox="1"/>
              <p:nvPr/>
            </p:nvSpPr>
            <p:spPr>
              <a:xfrm>
                <a:off x="6479549" y="5757744"/>
                <a:ext cx="684739" cy="2000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700" b="1" dirty="0">
                    <a:cs typeface="Arial" pitchFamily="34" charset="0"/>
                  </a:rPr>
                  <a:t>Nvo. Pemex</a:t>
                </a:r>
              </a:p>
            </p:txBody>
          </p:sp>
          <p:sp>
            <p:nvSpPr>
              <p:cNvPr id="892" name="289 CuadroTexto">
                <a:extLst>
                  <a:ext uri="{FF2B5EF4-FFF2-40B4-BE49-F238E27FC236}">
                    <a16:creationId xmlns:a16="http://schemas.microsoft.com/office/drawing/2014/main" id="{9DEAEE95-E5B9-4149-BFB3-4E940EA9DE26}"/>
                  </a:ext>
                </a:extLst>
              </p:cNvPr>
              <p:cNvSpPr txBox="1"/>
              <p:nvPr/>
            </p:nvSpPr>
            <p:spPr>
              <a:xfrm>
                <a:off x="7020272" y="5674500"/>
                <a:ext cx="622490" cy="2000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700" b="1" dirty="0">
                    <a:cs typeface="Arial" pitchFamily="34" charset="0"/>
                  </a:rPr>
                  <a:t>Cd. Pemex</a:t>
                </a:r>
              </a:p>
            </p:txBody>
          </p:sp>
          <p:sp>
            <p:nvSpPr>
              <p:cNvPr id="893" name="290 CuadroTexto">
                <a:extLst>
                  <a:ext uri="{FF2B5EF4-FFF2-40B4-BE49-F238E27FC236}">
                    <a16:creationId xmlns:a16="http://schemas.microsoft.com/office/drawing/2014/main" id="{DBE63A4F-1DB7-4B6B-ADD3-04B73FD73BA4}"/>
                  </a:ext>
                </a:extLst>
              </p:cNvPr>
              <p:cNvSpPr txBox="1"/>
              <p:nvPr/>
            </p:nvSpPr>
            <p:spPr>
              <a:xfrm>
                <a:off x="5174807" y="3201206"/>
                <a:ext cx="624536" cy="2000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itchFamily="34" charset="0"/>
                  </a:rPr>
                  <a:t>Camargo</a:t>
                </a:r>
              </a:p>
            </p:txBody>
          </p:sp>
          <p:sp>
            <p:nvSpPr>
              <p:cNvPr id="894" name="291 CuadroTexto">
                <a:extLst>
                  <a:ext uri="{FF2B5EF4-FFF2-40B4-BE49-F238E27FC236}">
                    <a16:creationId xmlns:a16="http://schemas.microsoft.com/office/drawing/2014/main" id="{E8E6527B-633A-4F6F-A6E5-BCD0C98D2C05}"/>
                  </a:ext>
                </a:extLst>
              </p:cNvPr>
              <p:cNvSpPr txBox="1"/>
              <p:nvPr/>
            </p:nvSpPr>
            <p:spPr>
              <a:xfrm>
                <a:off x="5364088" y="5215240"/>
                <a:ext cx="670221" cy="2000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itchFamily="34" charset="0"/>
                  </a:rPr>
                  <a:t>Nativitas</a:t>
                </a:r>
              </a:p>
            </p:txBody>
          </p:sp>
          <p:sp>
            <p:nvSpPr>
              <p:cNvPr id="895" name="292 CuadroTexto">
                <a:extLst>
                  <a:ext uri="{FF2B5EF4-FFF2-40B4-BE49-F238E27FC236}">
                    <a16:creationId xmlns:a16="http://schemas.microsoft.com/office/drawing/2014/main" id="{EEC91322-FF96-43E9-8AC6-52AE536DD58F}"/>
                  </a:ext>
                </a:extLst>
              </p:cNvPr>
              <p:cNvSpPr txBox="1"/>
              <p:nvPr/>
            </p:nvSpPr>
            <p:spPr>
              <a:xfrm>
                <a:off x="4199276" y="4819457"/>
                <a:ext cx="850679" cy="2000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700" b="1" dirty="0">
                    <a:cs typeface="Arial" pitchFamily="34" charset="0"/>
                  </a:rPr>
                  <a:t>Apaseo el Alto</a:t>
                </a:r>
              </a:p>
            </p:txBody>
          </p:sp>
          <p:sp>
            <p:nvSpPr>
              <p:cNvPr id="896" name="293 CuadroTexto">
                <a:extLst>
                  <a:ext uri="{FF2B5EF4-FFF2-40B4-BE49-F238E27FC236}">
                    <a16:creationId xmlns:a16="http://schemas.microsoft.com/office/drawing/2014/main" id="{7E669C2A-2D84-44FD-A5D7-6F2452A6846E}"/>
                  </a:ext>
                </a:extLst>
              </p:cNvPr>
              <p:cNvSpPr txBox="1"/>
              <p:nvPr/>
            </p:nvSpPr>
            <p:spPr>
              <a:xfrm>
                <a:off x="4735626" y="4431363"/>
                <a:ext cx="48413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 dirty="0">
                    <a:cs typeface="Arial" pitchFamily="34" charset="0"/>
                  </a:rPr>
                  <a:t>S.L.P.</a:t>
                </a:r>
              </a:p>
            </p:txBody>
          </p:sp>
          <p:sp>
            <p:nvSpPr>
              <p:cNvPr id="897" name="294 CuadroTexto">
                <a:extLst>
                  <a:ext uri="{FF2B5EF4-FFF2-40B4-BE49-F238E27FC236}">
                    <a16:creationId xmlns:a16="http://schemas.microsoft.com/office/drawing/2014/main" id="{15365ED9-D18E-4566-9FB0-7AB5EAE7EB66}"/>
                  </a:ext>
                </a:extLst>
              </p:cNvPr>
              <p:cNvSpPr txBox="1"/>
              <p:nvPr/>
            </p:nvSpPr>
            <p:spPr>
              <a:xfrm>
                <a:off x="5367608" y="4625772"/>
                <a:ext cx="817738" cy="2000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700" b="1" dirty="0">
                    <a:solidFill>
                      <a:prstClr val="black"/>
                    </a:solidFill>
                    <a:cs typeface="Arial" pitchFamily="34" charset="0"/>
                  </a:rPr>
                  <a:t>Tamazunchale</a:t>
                </a:r>
              </a:p>
            </p:txBody>
          </p:sp>
        </p:grpSp>
      </p:grpSp>
      <p:sp>
        <p:nvSpPr>
          <p:cNvPr id="1079" name="295 CuadroTexto">
            <a:extLst>
              <a:ext uri="{FF2B5EF4-FFF2-40B4-BE49-F238E27FC236}">
                <a16:creationId xmlns:a16="http://schemas.microsoft.com/office/drawing/2014/main" id="{3140A558-EB75-417F-8FED-DB29B6A34C20}"/>
              </a:ext>
            </a:extLst>
          </p:cNvPr>
          <p:cNvSpPr txBox="1"/>
          <p:nvPr/>
        </p:nvSpPr>
        <p:spPr>
          <a:xfrm>
            <a:off x="3404779" y="1683510"/>
            <a:ext cx="636070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700" b="1" dirty="0">
                <a:cs typeface="Arial" pitchFamily="34" charset="0"/>
              </a:rPr>
              <a:t>Samalayuca</a:t>
            </a:r>
          </a:p>
        </p:txBody>
      </p:sp>
      <p:sp>
        <p:nvSpPr>
          <p:cNvPr id="1080" name="1303 Forma libre">
            <a:hlinkClick r:id="rId4" action="ppaction://hlinksldjump" tooltip="2018 / mmusd 456 / 331 km"/>
            <a:extLst>
              <a:ext uri="{FF2B5EF4-FFF2-40B4-BE49-F238E27FC236}">
                <a16:creationId xmlns:a16="http://schemas.microsoft.com/office/drawing/2014/main" id="{F2815CD0-D269-4136-8006-6CE473832992}"/>
              </a:ext>
            </a:extLst>
          </p:cNvPr>
          <p:cNvSpPr/>
          <p:nvPr/>
        </p:nvSpPr>
        <p:spPr>
          <a:xfrm>
            <a:off x="4973222" y="5264493"/>
            <a:ext cx="451999" cy="252777"/>
          </a:xfrm>
          <a:custGeom>
            <a:avLst/>
            <a:gdLst>
              <a:gd name="connsiteX0" fmla="*/ 0 w 502444"/>
              <a:gd name="connsiteY0" fmla="*/ 0 h 280988"/>
              <a:gd name="connsiteX1" fmla="*/ 26194 w 502444"/>
              <a:gd name="connsiteY1" fmla="*/ 9525 h 280988"/>
              <a:gd name="connsiteX2" fmla="*/ 38100 w 502444"/>
              <a:gd name="connsiteY2" fmla="*/ 11907 h 280988"/>
              <a:gd name="connsiteX3" fmla="*/ 52388 w 502444"/>
              <a:gd name="connsiteY3" fmla="*/ 16669 h 280988"/>
              <a:gd name="connsiteX4" fmla="*/ 59531 w 502444"/>
              <a:gd name="connsiteY4" fmla="*/ 19050 h 280988"/>
              <a:gd name="connsiteX5" fmla="*/ 66675 w 502444"/>
              <a:gd name="connsiteY5" fmla="*/ 23813 h 280988"/>
              <a:gd name="connsiteX6" fmla="*/ 73819 w 502444"/>
              <a:gd name="connsiteY6" fmla="*/ 26194 h 280988"/>
              <a:gd name="connsiteX7" fmla="*/ 95250 w 502444"/>
              <a:gd name="connsiteY7" fmla="*/ 40482 h 280988"/>
              <a:gd name="connsiteX8" fmla="*/ 109538 w 502444"/>
              <a:gd name="connsiteY8" fmla="*/ 50007 h 280988"/>
              <a:gd name="connsiteX9" fmla="*/ 116681 w 502444"/>
              <a:gd name="connsiteY9" fmla="*/ 57150 h 280988"/>
              <a:gd name="connsiteX10" fmla="*/ 130969 w 502444"/>
              <a:gd name="connsiteY10" fmla="*/ 66675 h 280988"/>
              <a:gd name="connsiteX11" fmla="*/ 138113 w 502444"/>
              <a:gd name="connsiteY11" fmla="*/ 73819 h 280988"/>
              <a:gd name="connsiteX12" fmla="*/ 142875 w 502444"/>
              <a:gd name="connsiteY12" fmla="*/ 80963 h 280988"/>
              <a:gd name="connsiteX13" fmla="*/ 150019 w 502444"/>
              <a:gd name="connsiteY13" fmla="*/ 83344 h 280988"/>
              <a:gd name="connsiteX14" fmla="*/ 154781 w 502444"/>
              <a:gd name="connsiteY14" fmla="*/ 90488 h 280988"/>
              <a:gd name="connsiteX15" fmla="*/ 169069 w 502444"/>
              <a:gd name="connsiteY15" fmla="*/ 100013 h 280988"/>
              <a:gd name="connsiteX16" fmla="*/ 180975 w 502444"/>
              <a:gd name="connsiteY16" fmla="*/ 109538 h 280988"/>
              <a:gd name="connsiteX17" fmla="*/ 195263 w 502444"/>
              <a:gd name="connsiteY17" fmla="*/ 121444 h 280988"/>
              <a:gd name="connsiteX18" fmla="*/ 209550 w 502444"/>
              <a:gd name="connsiteY18" fmla="*/ 126207 h 280988"/>
              <a:gd name="connsiteX19" fmla="*/ 223838 w 502444"/>
              <a:gd name="connsiteY19" fmla="*/ 133350 h 280988"/>
              <a:gd name="connsiteX20" fmla="*/ 238125 w 502444"/>
              <a:gd name="connsiteY20" fmla="*/ 142875 h 280988"/>
              <a:gd name="connsiteX21" fmla="*/ 245269 w 502444"/>
              <a:gd name="connsiteY21" fmla="*/ 147638 h 280988"/>
              <a:gd name="connsiteX22" fmla="*/ 252413 w 502444"/>
              <a:gd name="connsiteY22" fmla="*/ 150019 h 280988"/>
              <a:gd name="connsiteX23" fmla="*/ 259556 w 502444"/>
              <a:gd name="connsiteY23" fmla="*/ 157163 h 280988"/>
              <a:gd name="connsiteX24" fmla="*/ 280988 w 502444"/>
              <a:gd name="connsiteY24" fmla="*/ 171450 h 280988"/>
              <a:gd name="connsiteX25" fmla="*/ 295275 w 502444"/>
              <a:gd name="connsiteY25" fmla="*/ 180975 h 280988"/>
              <a:gd name="connsiteX26" fmla="*/ 302419 w 502444"/>
              <a:gd name="connsiteY26" fmla="*/ 185738 h 280988"/>
              <a:gd name="connsiteX27" fmla="*/ 309563 w 502444"/>
              <a:gd name="connsiteY27" fmla="*/ 188119 h 280988"/>
              <a:gd name="connsiteX28" fmla="*/ 323850 w 502444"/>
              <a:gd name="connsiteY28" fmla="*/ 197644 h 280988"/>
              <a:gd name="connsiteX29" fmla="*/ 338138 w 502444"/>
              <a:gd name="connsiteY29" fmla="*/ 204788 h 280988"/>
              <a:gd name="connsiteX30" fmla="*/ 352425 w 502444"/>
              <a:gd name="connsiteY30" fmla="*/ 214313 h 280988"/>
              <a:gd name="connsiteX31" fmla="*/ 366713 w 502444"/>
              <a:gd name="connsiteY31" fmla="*/ 219075 h 280988"/>
              <a:gd name="connsiteX32" fmla="*/ 373856 w 502444"/>
              <a:gd name="connsiteY32" fmla="*/ 223838 h 280988"/>
              <a:gd name="connsiteX33" fmla="*/ 388144 w 502444"/>
              <a:gd name="connsiteY33" fmla="*/ 228600 h 280988"/>
              <a:gd name="connsiteX34" fmla="*/ 402431 w 502444"/>
              <a:gd name="connsiteY34" fmla="*/ 235744 h 280988"/>
              <a:gd name="connsiteX35" fmla="*/ 409575 w 502444"/>
              <a:gd name="connsiteY35" fmla="*/ 240507 h 280988"/>
              <a:gd name="connsiteX36" fmla="*/ 419100 w 502444"/>
              <a:gd name="connsiteY36" fmla="*/ 242888 h 280988"/>
              <a:gd name="connsiteX37" fmla="*/ 426244 w 502444"/>
              <a:gd name="connsiteY37" fmla="*/ 245269 h 280988"/>
              <a:gd name="connsiteX38" fmla="*/ 440531 w 502444"/>
              <a:gd name="connsiteY38" fmla="*/ 252413 h 280988"/>
              <a:gd name="connsiteX39" fmla="*/ 447675 w 502444"/>
              <a:gd name="connsiteY39" fmla="*/ 257175 h 280988"/>
              <a:gd name="connsiteX40" fmla="*/ 461963 w 502444"/>
              <a:gd name="connsiteY40" fmla="*/ 261938 h 280988"/>
              <a:gd name="connsiteX41" fmla="*/ 469106 w 502444"/>
              <a:gd name="connsiteY41" fmla="*/ 264319 h 280988"/>
              <a:gd name="connsiteX42" fmla="*/ 476250 w 502444"/>
              <a:gd name="connsiteY42" fmla="*/ 266700 h 280988"/>
              <a:gd name="connsiteX43" fmla="*/ 490538 w 502444"/>
              <a:gd name="connsiteY43" fmla="*/ 273844 h 280988"/>
              <a:gd name="connsiteX44" fmla="*/ 497681 w 502444"/>
              <a:gd name="connsiteY44" fmla="*/ 278607 h 280988"/>
              <a:gd name="connsiteX45" fmla="*/ 502444 w 502444"/>
              <a:gd name="connsiteY45" fmla="*/ 280988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02444" h="280988">
                <a:moveTo>
                  <a:pt x="0" y="0"/>
                </a:moveTo>
                <a:cubicBezTo>
                  <a:pt x="6163" y="2465"/>
                  <a:pt x="20070" y="8300"/>
                  <a:pt x="26194" y="9525"/>
                </a:cubicBezTo>
                <a:cubicBezTo>
                  <a:pt x="30163" y="10319"/>
                  <a:pt x="34195" y="10842"/>
                  <a:pt x="38100" y="11907"/>
                </a:cubicBezTo>
                <a:cubicBezTo>
                  <a:pt x="42943" y="13228"/>
                  <a:pt x="47625" y="15082"/>
                  <a:pt x="52388" y="16669"/>
                </a:cubicBezTo>
                <a:lnTo>
                  <a:pt x="59531" y="19050"/>
                </a:lnTo>
                <a:cubicBezTo>
                  <a:pt x="61912" y="20638"/>
                  <a:pt x="64115" y="22533"/>
                  <a:pt x="66675" y="23813"/>
                </a:cubicBezTo>
                <a:cubicBezTo>
                  <a:pt x="68920" y="24936"/>
                  <a:pt x="71625" y="24975"/>
                  <a:pt x="73819" y="26194"/>
                </a:cubicBezTo>
                <a:cubicBezTo>
                  <a:pt x="73827" y="26198"/>
                  <a:pt x="91675" y="38098"/>
                  <a:pt x="95250" y="40482"/>
                </a:cubicBezTo>
                <a:cubicBezTo>
                  <a:pt x="95255" y="40485"/>
                  <a:pt x="109534" y="50003"/>
                  <a:pt x="109538" y="50007"/>
                </a:cubicBezTo>
                <a:cubicBezTo>
                  <a:pt x="111919" y="52388"/>
                  <a:pt x="114023" y="55083"/>
                  <a:pt x="116681" y="57150"/>
                </a:cubicBezTo>
                <a:cubicBezTo>
                  <a:pt x="121199" y="60664"/>
                  <a:pt x="126922" y="62628"/>
                  <a:pt x="130969" y="66675"/>
                </a:cubicBezTo>
                <a:cubicBezTo>
                  <a:pt x="133350" y="69056"/>
                  <a:pt x="135957" y="71232"/>
                  <a:pt x="138113" y="73819"/>
                </a:cubicBezTo>
                <a:cubicBezTo>
                  <a:pt x="139945" y="76018"/>
                  <a:pt x="140640" y="79175"/>
                  <a:pt x="142875" y="80963"/>
                </a:cubicBezTo>
                <a:cubicBezTo>
                  <a:pt x="144835" y="82531"/>
                  <a:pt x="147638" y="82550"/>
                  <a:pt x="150019" y="83344"/>
                </a:cubicBezTo>
                <a:cubicBezTo>
                  <a:pt x="151606" y="85725"/>
                  <a:pt x="152627" y="88603"/>
                  <a:pt x="154781" y="90488"/>
                </a:cubicBezTo>
                <a:cubicBezTo>
                  <a:pt x="159089" y="94257"/>
                  <a:pt x="169069" y="100013"/>
                  <a:pt x="169069" y="100013"/>
                </a:cubicBezTo>
                <a:cubicBezTo>
                  <a:pt x="179719" y="115990"/>
                  <a:pt x="167173" y="100337"/>
                  <a:pt x="180975" y="109538"/>
                </a:cubicBezTo>
                <a:cubicBezTo>
                  <a:pt x="192196" y="117019"/>
                  <a:pt x="183572" y="116248"/>
                  <a:pt x="195263" y="121444"/>
                </a:cubicBezTo>
                <a:cubicBezTo>
                  <a:pt x="199850" y="123483"/>
                  <a:pt x="205373" y="123423"/>
                  <a:pt x="209550" y="126207"/>
                </a:cubicBezTo>
                <a:cubicBezTo>
                  <a:pt x="218783" y="132361"/>
                  <a:pt x="213979" y="130064"/>
                  <a:pt x="223838" y="133350"/>
                </a:cubicBezTo>
                <a:lnTo>
                  <a:pt x="238125" y="142875"/>
                </a:lnTo>
                <a:cubicBezTo>
                  <a:pt x="240506" y="144463"/>
                  <a:pt x="242554" y="146733"/>
                  <a:pt x="245269" y="147638"/>
                </a:cubicBezTo>
                <a:lnTo>
                  <a:pt x="252413" y="150019"/>
                </a:lnTo>
                <a:cubicBezTo>
                  <a:pt x="254794" y="152400"/>
                  <a:pt x="256898" y="155096"/>
                  <a:pt x="259556" y="157163"/>
                </a:cubicBezTo>
                <a:cubicBezTo>
                  <a:pt x="259574" y="157177"/>
                  <a:pt x="277407" y="169062"/>
                  <a:pt x="280988" y="171450"/>
                </a:cubicBezTo>
                <a:lnTo>
                  <a:pt x="295275" y="180975"/>
                </a:lnTo>
                <a:cubicBezTo>
                  <a:pt x="297656" y="182563"/>
                  <a:pt x="299704" y="184833"/>
                  <a:pt x="302419" y="185738"/>
                </a:cubicBezTo>
                <a:lnTo>
                  <a:pt x="309563" y="188119"/>
                </a:lnTo>
                <a:cubicBezTo>
                  <a:pt x="323104" y="201662"/>
                  <a:pt x="310065" y="190752"/>
                  <a:pt x="323850" y="197644"/>
                </a:cubicBezTo>
                <a:cubicBezTo>
                  <a:pt x="342315" y="206876"/>
                  <a:pt x="320182" y="198803"/>
                  <a:pt x="338138" y="204788"/>
                </a:cubicBezTo>
                <a:cubicBezTo>
                  <a:pt x="342900" y="207963"/>
                  <a:pt x="346995" y="212503"/>
                  <a:pt x="352425" y="214313"/>
                </a:cubicBezTo>
                <a:lnTo>
                  <a:pt x="366713" y="219075"/>
                </a:lnTo>
                <a:cubicBezTo>
                  <a:pt x="369094" y="220663"/>
                  <a:pt x="371241" y="222676"/>
                  <a:pt x="373856" y="223838"/>
                </a:cubicBezTo>
                <a:cubicBezTo>
                  <a:pt x="378444" y="225877"/>
                  <a:pt x="388144" y="228600"/>
                  <a:pt x="388144" y="228600"/>
                </a:cubicBezTo>
                <a:cubicBezTo>
                  <a:pt x="408620" y="242251"/>
                  <a:pt x="382713" y="225884"/>
                  <a:pt x="402431" y="235744"/>
                </a:cubicBezTo>
                <a:cubicBezTo>
                  <a:pt x="404991" y="237024"/>
                  <a:pt x="406944" y="239380"/>
                  <a:pt x="409575" y="240507"/>
                </a:cubicBezTo>
                <a:cubicBezTo>
                  <a:pt x="412583" y="241796"/>
                  <a:pt x="415953" y="241989"/>
                  <a:pt x="419100" y="242888"/>
                </a:cubicBezTo>
                <a:cubicBezTo>
                  <a:pt x="421514" y="243578"/>
                  <a:pt x="423863" y="244475"/>
                  <a:pt x="426244" y="245269"/>
                </a:cubicBezTo>
                <a:cubicBezTo>
                  <a:pt x="446710" y="258914"/>
                  <a:pt x="420822" y="242559"/>
                  <a:pt x="440531" y="252413"/>
                </a:cubicBezTo>
                <a:cubicBezTo>
                  <a:pt x="443091" y="253693"/>
                  <a:pt x="445060" y="256013"/>
                  <a:pt x="447675" y="257175"/>
                </a:cubicBezTo>
                <a:cubicBezTo>
                  <a:pt x="452263" y="259214"/>
                  <a:pt x="457200" y="260350"/>
                  <a:pt x="461963" y="261938"/>
                </a:cubicBezTo>
                <a:lnTo>
                  <a:pt x="469106" y="264319"/>
                </a:lnTo>
                <a:lnTo>
                  <a:pt x="476250" y="266700"/>
                </a:lnTo>
                <a:cubicBezTo>
                  <a:pt x="496729" y="280354"/>
                  <a:pt x="470815" y="263982"/>
                  <a:pt x="490538" y="273844"/>
                </a:cubicBezTo>
                <a:cubicBezTo>
                  <a:pt x="493098" y="275124"/>
                  <a:pt x="495227" y="277135"/>
                  <a:pt x="497681" y="278607"/>
                </a:cubicBezTo>
                <a:cubicBezTo>
                  <a:pt x="499203" y="279520"/>
                  <a:pt x="500856" y="280194"/>
                  <a:pt x="502444" y="280988"/>
                </a:cubicBezTo>
              </a:path>
            </a:pathLst>
          </a:custGeom>
          <a:noFill/>
          <a:ln w="28575" cap="sq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081" name="272 CuadroTexto">
            <a:extLst>
              <a:ext uri="{FF2B5EF4-FFF2-40B4-BE49-F238E27FC236}">
                <a16:creationId xmlns:a16="http://schemas.microsoft.com/office/drawing/2014/main" id="{A00D0BBF-F5AD-4B93-8B5B-63A8662769FE}"/>
              </a:ext>
            </a:extLst>
          </p:cNvPr>
          <p:cNvSpPr txBox="1"/>
          <p:nvPr/>
        </p:nvSpPr>
        <p:spPr>
          <a:xfrm>
            <a:off x="4326274" y="5329999"/>
            <a:ext cx="74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>
                <a:solidFill>
                  <a:prstClr val="black"/>
                </a:solidFill>
                <a:cs typeface="Arial" pitchFamily="34" charset="0"/>
              </a:rPr>
              <a:t>Lázaro Cárdenas</a:t>
            </a:r>
          </a:p>
        </p:txBody>
      </p:sp>
      <p:sp>
        <p:nvSpPr>
          <p:cNvPr id="1082" name="273 CuadroTexto">
            <a:extLst>
              <a:ext uri="{FF2B5EF4-FFF2-40B4-BE49-F238E27FC236}">
                <a16:creationId xmlns:a16="http://schemas.microsoft.com/office/drawing/2014/main" id="{AC2F459B-F063-4CA9-BB8B-77A08269A83B}"/>
              </a:ext>
            </a:extLst>
          </p:cNvPr>
          <p:cNvSpPr txBox="1"/>
          <p:nvPr/>
        </p:nvSpPr>
        <p:spPr>
          <a:xfrm>
            <a:off x="5051558" y="5491461"/>
            <a:ext cx="5416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>
                <a:solidFill>
                  <a:prstClr val="black"/>
                </a:solidFill>
                <a:cs typeface="Arial" pitchFamily="34" charset="0"/>
              </a:rPr>
              <a:t>Acapulco</a:t>
            </a:r>
          </a:p>
        </p:txBody>
      </p:sp>
      <p:cxnSp>
        <p:nvCxnSpPr>
          <p:cNvPr id="1083" name="436 Conector recto">
            <a:extLst>
              <a:ext uri="{FF2B5EF4-FFF2-40B4-BE49-F238E27FC236}">
                <a16:creationId xmlns:a16="http://schemas.microsoft.com/office/drawing/2014/main" id="{14EA76F7-0AB8-4079-9F04-FE0CCA4EF6CC}"/>
              </a:ext>
            </a:extLst>
          </p:cNvPr>
          <p:cNvCxnSpPr>
            <a:cxnSpLocks/>
          </p:cNvCxnSpPr>
          <p:nvPr/>
        </p:nvCxnSpPr>
        <p:spPr>
          <a:xfrm>
            <a:off x="7511898" y="3643128"/>
            <a:ext cx="314956" cy="1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084" name="439 Conector recto">
            <a:extLst>
              <a:ext uri="{FF2B5EF4-FFF2-40B4-BE49-F238E27FC236}">
                <a16:creationId xmlns:a16="http://schemas.microsoft.com/office/drawing/2014/main" id="{730CD856-5C97-4FC8-B606-4EEC98FD5532}"/>
              </a:ext>
            </a:extLst>
          </p:cNvPr>
          <p:cNvCxnSpPr>
            <a:cxnSpLocks/>
          </p:cNvCxnSpPr>
          <p:nvPr/>
        </p:nvCxnSpPr>
        <p:spPr>
          <a:xfrm>
            <a:off x="7511898" y="3900593"/>
            <a:ext cx="302357" cy="1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 type="none" w="sm" len="sm"/>
            <a:tailEnd type="none" w="sm" len="sm"/>
          </a:ln>
        </p:spPr>
      </p:cxnSp>
      <p:cxnSp>
        <p:nvCxnSpPr>
          <p:cNvPr id="1085" name="435 Conector recto">
            <a:extLst>
              <a:ext uri="{FF2B5EF4-FFF2-40B4-BE49-F238E27FC236}">
                <a16:creationId xmlns:a16="http://schemas.microsoft.com/office/drawing/2014/main" id="{81D0A42D-B9ED-466A-B834-F1867057C990}"/>
              </a:ext>
            </a:extLst>
          </p:cNvPr>
          <p:cNvCxnSpPr>
            <a:cxnSpLocks/>
          </p:cNvCxnSpPr>
          <p:nvPr/>
        </p:nvCxnSpPr>
        <p:spPr>
          <a:xfrm>
            <a:off x="7511898" y="3397719"/>
            <a:ext cx="302357" cy="1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 type="none" w="sm" len="sm"/>
            <a:tailEnd type="none" w="sm" len="sm"/>
          </a:ln>
        </p:spPr>
      </p:cxn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BD42C856-E0D9-4E5A-BD0F-EF9E8435BDAA}"/>
              </a:ext>
            </a:extLst>
          </p:cNvPr>
          <p:cNvCxnSpPr>
            <a:cxnSpLocks/>
          </p:cNvCxnSpPr>
          <p:nvPr/>
        </p:nvCxnSpPr>
        <p:spPr>
          <a:xfrm flipV="1">
            <a:off x="9779080" y="3648002"/>
            <a:ext cx="312658" cy="2102"/>
          </a:xfrm>
          <a:prstGeom prst="straightConnector1">
            <a:avLst/>
          </a:prstGeom>
          <a:ln>
            <a:tailEnd type="stealth" w="lg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9" name="Conector recto de flecha 298">
            <a:extLst>
              <a:ext uri="{FF2B5EF4-FFF2-40B4-BE49-F238E27FC236}">
                <a16:creationId xmlns:a16="http://schemas.microsoft.com/office/drawing/2014/main" id="{C00C105F-3A7A-425A-8329-0D269AC896A3}"/>
              </a:ext>
            </a:extLst>
          </p:cNvPr>
          <p:cNvCxnSpPr>
            <a:cxnSpLocks/>
          </p:cNvCxnSpPr>
          <p:nvPr/>
        </p:nvCxnSpPr>
        <p:spPr>
          <a:xfrm>
            <a:off x="9925090" y="1817605"/>
            <a:ext cx="166648" cy="0"/>
          </a:xfrm>
          <a:prstGeom prst="straightConnector1">
            <a:avLst/>
          </a:prstGeom>
          <a:ln>
            <a:tailEnd type="stealth" w="lg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5" name="3 Marcador de número de diapositiva">
            <a:extLst>
              <a:ext uri="{FF2B5EF4-FFF2-40B4-BE49-F238E27FC236}">
                <a16:creationId xmlns:a16="http://schemas.microsoft.com/office/drawing/2014/main" id="{F0E6A25E-989D-44BD-9643-1DECBFFB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D232F9-4141-0D4A-B0DE-3C6A5D0AF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653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s-MX" sz="1050" smtClean="0">
                <a:latin typeface="Soberana Sans" panose="02000000000000000000" pitchFamily="50" charset="0"/>
              </a:rPr>
              <a:t>22</a:t>
            </a:fld>
            <a:endParaRPr lang="es-MX" sz="1050" dirty="0">
              <a:latin typeface="Soberana Sans" panose="02000000000000000000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0802" y="301109"/>
            <a:ext cx="26027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b="1" dirty="0"/>
              <a:t>Contenido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750DD-A332-432B-9B0A-89062C1611B3}"/>
              </a:ext>
            </a:extLst>
          </p:cNvPr>
          <p:cNvSpPr txBox="1"/>
          <p:nvPr/>
        </p:nvSpPr>
        <p:spPr>
          <a:xfrm>
            <a:off x="761622" y="2521059"/>
            <a:ext cx="10310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s-MX" sz="2800" dirty="0">
                <a:solidFill>
                  <a:schemeClr val="bg1">
                    <a:lumMod val="75000"/>
                  </a:schemeClr>
                </a:solidFill>
              </a:rPr>
              <a:t>Antecedentes y problemática</a:t>
            </a:r>
          </a:p>
          <a:p>
            <a:pPr marL="742950" lvl="1" indent="-742950">
              <a:buFont typeface="+mj-lt"/>
              <a:buAutoNum type="arabicPeriod" startAt="2"/>
            </a:pPr>
            <a:r>
              <a:rPr lang="es-MX" sz="2800" dirty="0">
                <a:solidFill>
                  <a:schemeClr val="bg1">
                    <a:lumMod val="65000"/>
                  </a:schemeClr>
                </a:solidFill>
              </a:rPr>
              <a:t>Acciones implementadas</a:t>
            </a:r>
          </a:p>
          <a:p>
            <a:pPr marL="742950" lvl="1" indent="-742950">
              <a:buFont typeface="+mj-lt"/>
              <a:buAutoNum type="arabicPeriod" startAt="2"/>
            </a:pPr>
            <a:r>
              <a:rPr lang="es-MX" sz="2800" dirty="0">
                <a:solidFill>
                  <a:schemeClr val="bg1">
                    <a:lumMod val="65000"/>
                  </a:schemeClr>
                </a:solidFill>
              </a:rPr>
              <a:t>Logros alcanzados</a:t>
            </a:r>
          </a:p>
          <a:p>
            <a:pPr marL="742950" lvl="1" indent="-742950">
              <a:buFont typeface="+mj-lt"/>
              <a:buAutoNum type="arabicPeriod" startAt="2"/>
            </a:pPr>
            <a:r>
              <a:rPr lang="es-MX" sz="2800" dirty="0"/>
              <a:t>Consideraciones finales</a:t>
            </a:r>
          </a:p>
        </p:txBody>
      </p:sp>
    </p:spTree>
    <p:extLst>
      <p:ext uri="{BB962C8B-B14F-4D97-AF65-F5344CB8AC3E}">
        <p14:creationId xmlns:p14="http://schemas.microsoft.com/office/powerpoint/2010/main" val="3156427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301B78B-407B-4A82-ADE3-BB79D578A9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24205" y="6301541"/>
            <a:ext cx="2844800" cy="247651"/>
          </a:xfrm>
        </p:spPr>
        <p:txBody>
          <a:bodyPr/>
          <a:lstStyle/>
          <a:p>
            <a:pPr>
              <a:defRPr/>
            </a:pPr>
            <a:fld id="{AD007EC4-B915-4EAC-8E7F-CD5A289B1CC5}" type="slidenum">
              <a:rPr lang="es-MX" smtClean="0"/>
              <a:pPr>
                <a:defRPr/>
              </a:pPr>
              <a:t>23</a:t>
            </a:fld>
            <a:endParaRPr lang="es-MX" dirty="0"/>
          </a:p>
        </p:txBody>
      </p:sp>
      <p:sp>
        <p:nvSpPr>
          <p:cNvPr id="3" name="92 CuadroTexto">
            <a:extLst>
              <a:ext uri="{FF2B5EF4-FFF2-40B4-BE49-F238E27FC236}">
                <a16:creationId xmlns:a16="http://schemas.microsoft.com/office/drawing/2014/main" id="{205EF8DD-DEA4-43ED-9CA1-3C08AB3D7234}"/>
              </a:ext>
            </a:extLst>
          </p:cNvPr>
          <p:cNvSpPr txBox="1"/>
          <p:nvPr/>
        </p:nvSpPr>
        <p:spPr>
          <a:xfrm>
            <a:off x="3695307" y="68627"/>
            <a:ext cx="835335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33" b="1" dirty="0">
                <a:latin typeface="Soberana Sans" pitchFamily="50" charset="0"/>
              </a:rPr>
              <a:t>En conclusión, el nuevo modelo construye seguridad energética</a:t>
            </a:r>
          </a:p>
        </p:txBody>
      </p:sp>
      <p:pic>
        <p:nvPicPr>
          <p:cNvPr id="11" name="Gráfico 10" descr="Bloquear">
            <a:extLst>
              <a:ext uri="{FF2B5EF4-FFF2-40B4-BE49-F238E27FC236}">
                <a16:creationId xmlns:a16="http://schemas.microsoft.com/office/drawing/2014/main" id="{026E6580-A9EA-48E9-B753-A93ABE426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28" y="2347432"/>
            <a:ext cx="1219200" cy="12192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2C89A-1720-40FB-AA5D-906753DB4F90}"/>
              </a:ext>
            </a:extLst>
          </p:cNvPr>
          <p:cNvSpPr txBox="1"/>
          <p:nvPr/>
        </p:nvSpPr>
        <p:spPr>
          <a:xfrm>
            <a:off x="1289315" y="2231812"/>
            <a:ext cx="1632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AIE: Seguridad energética es la disponibilidad ininterrumpida de fuentes de energía a un precio razonable</a:t>
            </a:r>
          </a:p>
        </p:txBody>
      </p:sp>
      <p:pic>
        <p:nvPicPr>
          <p:cNvPr id="14" name="Gráfico 13" descr="Cronómetro">
            <a:extLst>
              <a:ext uri="{FF2B5EF4-FFF2-40B4-BE49-F238E27FC236}">
                <a16:creationId xmlns:a16="http://schemas.microsoft.com/office/drawing/2014/main" id="{8CC358EA-DD34-4AAF-B8AB-D0DA55347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5627" y="2355733"/>
            <a:ext cx="1219200" cy="1219200"/>
          </a:xfrm>
          <a:prstGeom prst="rect">
            <a:avLst/>
          </a:prstGeom>
        </p:spPr>
      </p:pic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0AD12445-3C59-42B1-AB83-ABA224D0F797}"/>
              </a:ext>
            </a:extLst>
          </p:cNvPr>
          <p:cNvSpPr/>
          <p:nvPr/>
        </p:nvSpPr>
        <p:spPr>
          <a:xfrm rot="14470762">
            <a:off x="4314446" y="2172960"/>
            <a:ext cx="87509" cy="8217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B07E24-3092-4AB5-ADE2-65274F7D254E}"/>
              </a:ext>
            </a:extLst>
          </p:cNvPr>
          <p:cNvSpPr txBox="1"/>
          <p:nvPr/>
        </p:nvSpPr>
        <p:spPr>
          <a:xfrm>
            <a:off x="4829154" y="1346376"/>
            <a:ext cx="1824201" cy="122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67" dirty="0"/>
              <a:t>Corto plazo: Capacidad de reacción ante interrupciones no previstas.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8AAFB96-1473-43E7-B253-009821E37105}"/>
              </a:ext>
            </a:extLst>
          </p:cNvPr>
          <p:cNvSpPr txBox="1"/>
          <p:nvPr/>
        </p:nvSpPr>
        <p:spPr>
          <a:xfrm>
            <a:off x="4848634" y="3135283"/>
            <a:ext cx="1824201" cy="167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67" dirty="0"/>
              <a:t>Largo plazo: Inversiones oportunas para atender el crecimiento esperado de forma sustentable</a:t>
            </a:r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2B6E75C9-3AC7-45E5-A545-EC428E7C9FD0}"/>
              </a:ext>
            </a:extLst>
          </p:cNvPr>
          <p:cNvSpPr/>
          <p:nvPr/>
        </p:nvSpPr>
        <p:spPr>
          <a:xfrm rot="17125070">
            <a:off x="4341092" y="3172685"/>
            <a:ext cx="87509" cy="8217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7F106F8-03EE-40A8-AA21-D7B176A6D55E}"/>
              </a:ext>
            </a:extLst>
          </p:cNvPr>
          <p:cNvSpPr txBox="1"/>
          <p:nvPr/>
        </p:nvSpPr>
        <p:spPr>
          <a:xfrm>
            <a:off x="6987436" y="1124744"/>
            <a:ext cx="1824201" cy="167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2" indent="-304792" algn="just">
              <a:buAutoNum type="alphaLcParenR"/>
            </a:pPr>
            <a:r>
              <a:rPr lang="es-MX" sz="1467" dirty="0"/>
              <a:t>Acceso a importaciones que cumplan estándares de calidad. </a:t>
            </a:r>
          </a:p>
          <a:p>
            <a:pPr marL="304792" indent="-304792" algn="just">
              <a:buAutoNum type="alphaLcParenR"/>
            </a:pPr>
            <a:r>
              <a:rPr lang="es-MX" sz="1467" dirty="0"/>
              <a:t> Disponibilidad de inventarios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49A2EEF-D404-4B6E-8F95-13AA7DC6B1BC}"/>
              </a:ext>
            </a:extLst>
          </p:cNvPr>
          <p:cNvSpPr txBox="1"/>
          <p:nvPr/>
        </p:nvSpPr>
        <p:spPr>
          <a:xfrm>
            <a:off x="7273349" y="2906746"/>
            <a:ext cx="1824201" cy="1898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67" dirty="0"/>
              <a:t>a) Recuperación de la producción nacional</a:t>
            </a:r>
          </a:p>
          <a:p>
            <a:pPr algn="just"/>
            <a:r>
              <a:rPr lang="es-MX" sz="1467" dirty="0"/>
              <a:t>b) Desarrollo de infraestructura de almacenamiento, transporte, distribución y expendio</a:t>
            </a:r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E060D0A6-E365-4D1D-939B-0316E658A319}"/>
              </a:ext>
            </a:extLst>
          </p:cNvPr>
          <p:cNvSpPr/>
          <p:nvPr/>
        </p:nvSpPr>
        <p:spPr>
          <a:xfrm rot="16200000">
            <a:off x="6872246" y="1685116"/>
            <a:ext cx="60959" cy="4108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08C08763-936D-4EFC-8186-BAB1506CDF55}"/>
              </a:ext>
            </a:extLst>
          </p:cNvPr>
          <p:cNvSpPr/>
          <p:nvPr/>
        </p:nvSpPr>
        <p:spPr>
          <a:xfrm rot="16200000">
            <a:off x="7031274" y="3769143"/>
            <a:ext cx="60959" cy="4108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27" name="Cerrar llave 26">
            <a:extLst>
              <a:ext uri="{FF2B5EF4-FFF2-40B4-BE49-F238E27FC236}">
                <a16:creationId xmlns:a16="http://schemas.microsoft.com/office/drawing/2014/main" id="{46902CE8-E9F7-4366-BE18-90916D98DD91}"/>
              </a:ext>
            </a:extLst>
          </p:cNvPr>
          <p:cNvSpPr/>
          <p:nvPr/>
        </p:nvSpPr>
        <p:spPr>
          <a:xfrm>
            <a:off x="9193560" y="1346376"/>
            <a:ext cx="492403" cy="371480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162BC6B-4BB3-4E9D-9755-F4B20D396452}"/>
              </a:ext>
            </a:extLst>
          </p:cNvPr>
          <p:cNvSpPr txBox="1"/>
          <p:nvPr/>
        </p:nvSpPr>
        <p:spPr>
          <a:xfrm>
            <a:off x="9673614" y="2231813"/>
            <a:ext cx="1824201" cy="4156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67" dirty="0"/>
              <a:t>El Estado establece condiciones para el desarrollo de mercados eficientes como vehículo para la consecución de objetivos:</a:t>
            </a:r>
          </a:p>
          <a:p>
            <a:pPr algn="just"/>
            <a:endParaRPr lang="es-MX" sz="1467" dirty="0"/>
          </a:p>
          <a:p>
            <a:pPr marL="304792" indent="-304792" algn="just">
              <a:buAutoNum type="alphaLcParenR"/>
            </a:pPr>
            <a:r>
              <a:rPr lang="es-MX" sz="1467" dirty="0"/>
              <a:t>Diseña política pública.</a:t>
            </a:r>
          </a:p>
          <a:p>
            <a:pPr marL="304792" indent="-304792" algn="just">
              <a:buAutoNum type="alphaLcParenR"/>
            </a:pPr>
            <a:r>
              <a:rPr lang="es-MX" sz="1467" dirty="0"/>
              <a:t>Regula estableciendo incentivos y aplica sanciones.</a:t>
            </a:r>
          </a:p>
          <a:p>
            <a:pPr marL="304792" indent="-304792" algn="just">
              <a:buAutoNum type="alphaLcParenR"/>
            </a:pPr>
            <a:r>
              <a:rPr lang="es-MX" sz="1467" dirty="0"/>
              <a:t>Coordinación entre Política y Regulación</a:t>
            </a:r>
          </a:p>
          <a:p>
            <a:pPr algn="just"/>
            <a:endParaRPr lang="es-MX" sz="1467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651F7E5-331C-4A84-BF0D-5B55A92346B5}"/>
              </a:ext>
            </a:extLst>
          </p:cNvPr>
          <p:cNvSpPr txBox="1"/>
          <p:nvPr/>
        </p:nvSpPr>
        <p:spPr>
          <a:xfrm>
            <a:off x="9673616" y="1214293"/>
            <a:ext cx="1824201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67" dirty="0"/>
              <a:t>Participación directa de capital privado en toda la cadena de valor.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C7101D-CAAC-40DF-89AD-0B952A4654D9}"/>
              </a:ext>
            </a:extLst>
          </p:cNvPr>
          <p:cNvSpPr txBox="1"/>
          <p:nvPr/>
        </p:nvSpPr>
        <p:spPr>
          <a:xfrm rot="16200000">
            <a:off x="8050537" y="2886212"/>
            <a:ext cx="2391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</a:rPr>
              <a:t>Nuevo Modelo Energético</a:t>
            </a:r>
          </a:p>
        </p:txBody>
      </p:sp>
    </p:spTree>
    <p:extLst>
      <p:ext uri="{BB962C8B-B14F-4D97-AF65-F5344CB8AC3E}">
        <p14:creationId xmlns:p14="http://schemas.microsoft.com/office/powerpoint/2010/main" val="73361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s-MX" sz="1050" smtClean="0">
                <a:latin typeface="Soberana Sans" panose="02000000000000000000" pitchFamily="50" charset="0"/>
              </a:rPr>
              <a:t>3</a:t>
            </a:fld>
            <a:endParaRPr lang="es-MX" sz="1050" dirty="0">
              <a:latin typeface="Soberana Sans" panose="02000000000000000000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0802" y="301109"/>
            <a:ext cx="26027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b="1" dirty="0"/>
              <a:t>Contenido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750DD-A332-432B-9B0A-89062C1611B3}"/>
              </a:ext>
            </a:extLst>
          </p:cNvPr>
          <p:cNvSpPr txBox="1"/>
          <p:nvPr/>
        </p:nvSpPr>
        <p:spPr>
          <a:xfrm>
            <a:off x="761622" y="2521059"/>
            <a:ext cx="10310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s-MX" sz="2800" dirty="0"/>
              <a:t>Antecedentes y problemática</a:t>
            </a:r>
          </a:p>
          <a:p>
            <a:pPr marL="742950" lvl="1" indent="-742950">
              <a:buFont typeface="+mj-lt"/>
              <a:buAutoNum type="arabicPeriod" startAt="2"/>
            </a:pPr>
            <a:r>
              <a:rPr lang="es-MX" sz="2800" dirty="0">
                <a:solidFill>
                  <a:schemeClr val="bg1">
                    <a:lumMod val="75000"/>
                  </a:schemeClr>
                </a:solidFill>
              </a:rPr>
              <a:t>Acciones implementadas</a:t>
            </a:r>
          </a:p>
          <a:p>
            <a:pPr marL="742950" lvl="1" indent="-742950">
              <a:buFont typeface="+mj-lt"/>
              <a:buAutoNum type="arabicPeriod" startAt="2"/>
            </a:pPr>
            <a:r>
              <a:rPr lang="es-MX" sz="2800" dirty="0">
                <a:solidFill>
                  <a:schemeClr val="bg1">
                    <a:lumMod val="75000"/>
                  </a:schemeClr>
                </a:solidFill>
              </a:rPr>
              <a:t>Logros alcanzados</a:t>
            </a:r>
          </a:p>
          <a:p>
            <a:pPr marL="742950" lvl="1" indent="-742950">
              <a:buFont typeface="+mj-lt"/>
              <a:buAutoNum type="arabicPeriod" startAt="2"/>
            </a:pPr>
            <a:r>
              <a:rPr lang="es-MX" sz="2800" dirty="0">
                <a:solidFill>
                  <a:schemeClr val="bg1">
                    <a:lumMod val="75000"/>
                  </a:schemeClr>
                </a:solidFill>
              </a:rPr>
              <a:t>Consideraciones finales</a:t>
            </a:r>
          </a:p>
        </p:txBody>
      </p:sp>
    </p:spTree>
    <p:extLst>
      <p:ext uri="{BB962C8B-B14F-4D97-AF65-F5344CB8AC3E}">
        <p14:creationId xmlns:p14="http://schemas.microsoft.com/office/powerpoint/2010/main" val="91221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s-MX" sz="1050" smtClean="0">
                <a:latin typeface="Soberana Sans" panose="02000000000000000000" pitchFamily="50" charset="0"/>
              </a:rPr>
              <a:t>4</a:t>
            </a:fld>
            <a:endParaRPr lang="es-MX" sz="1050" dirty="0">
              <a:latin typeface="Soberana Sans" panose="02000000000000000000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5252" y="178469"/>
            <a:ext cx="11421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/>
              <a:t>A partir del 2004, México empezó a reducir su capacidad de producción de petróleo y desde 2008, cayó la producción de gas natural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A4C423-9B35-4060-AAD8-BF281212F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947" y="1940426"/>
            <a:ext cx="7750238" cy="37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7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/>
          </p:nvPr>
        </p:nvGraphicFramePr>
        <p:xfrm>
          <a:off x="533400" y="3598893"/>
          <a:ext cx="5308069" cy="234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/>
          </p:nvPr>
        </p:nvGraphicFramePr>
        <p:xfrm>
          <a:off x="6172200" y="1382460"/>
          <a:ext cx="5850995" cy="231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195746-D539-461B-A9AC-5F4F1ED80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z="1050" smtClean="0">
                <a:latin typeface="Soberana Sans" panose="02000000000000000000" pitchFamily="50" charset="0"/>
              </a:rPr>
              <a:t>5</a:t>
            </a:fld>
            <a:endParaRPr lang="en-US" sz="1050">
              <a:latin typeface="Soberana Sans" panose="02000000000000000000" pitchFamily="50" charset="0"/>
            </a:endParaRPr>
          </a:p>
        </p:txBody>
      </p:sp>
      <p:sp>
        <p:nvSpPr>
          <p:cNvPr id="9" name="4 Rectángulo">
            <a:extLst>
              <a:ext uri="{FF2B5EF4-FFF2-40B4-BE49-F238E27FC236}">
                <a16:creationId xmlns:a16="http://schemas.microsoft.com/office/drawing/2014/main" id="{AE0C5A83-D5F7-49DE-8BDB-3C15FA88C4EB}"/>
              </a:ext>
            </a:extLst>
          </p:cNvPr>
          <p:cNvSpPr/>
          <p:nvPr/>
        </p:nvSpPr>
        <p:spPr>
          <a:xfrm>
            <a:off x="139672" y="6460679"/>
            <a:ext cx="11673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Fuente: </a:t>
            </a:r>
            <a:r>
              <a:rPr lang="es-MX" sz="800" dirty="0">
                <a:solidFill>
                  <a:prstClr val="black"/>
                </a:solidFill>
              </a:rPr>
              <a:t>SIE, SENER, SAT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D5D900-BFAE-47FB-A6BC-250E14FFB0C4}"/>
              </a:ext>
            </a:extLst>
          </p:cNvPr>
          <p:cNvSpPr txBox="1"/>
          <p:nvPr/>
        </p:nvSpPr>
        <p:spPr>
          <a:xfrm>
            <a:off x="139672" y="6140906"/>
            <a:ext cx="5589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/>
              <a:t>*La suma de producción e importaciones puede no igualar a la demanda por variaciones de inventarios, mermas y exportaciones.</a:t>
            </a:r>
          </a:p>
          <a:p>
            <a:r>
              <a:rPr lang="es-MX" sz="800" dirty="0"/>
              <a:t>**Datos promedio enero- junio de 2018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2BE95E1-7D2B-472A-91C4-F52B381E0B36}"/>
              </a:ext>
            </a:extLst>
          </p:cNvPr>
          <p:cNvSpPr/>
          <p:nvPr/>
        </p:nvSpPr>
        <p:spPr>
          <a:xfrm>
            <a:off x="483777" y="438375"/>
            <a:ext cx="11224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Ante el descenso en producción, la única forma de atender la demanda fue importando petrolíferos…</a:t>
            </a:r>
            <a:endParaRPr lang="es-MX" sz="2400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/>
          </p:nvPr>
        </p:nvGraphicFramePr>
        <p:xfrm>
          <a:off x="457199" y="1374233"/>
          <a:ext cx="5479457" cy="2306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058085" y="3794088"/>
            <a:ext cx="520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Importaciones de petrolíferos como porcentaje </a:t>
            </a:r>
          </a:p>
          <a:p>
            <a:r>
              <a:rPr lang="es-MX" b="1" dirty="0"/>
              <a:t>de la demanda, 2018**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623922" y="4453526"/>
            <a:ext cx="98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75%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612386" y="4886832"/>
            <a:ext cx="98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72%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7623922" y="5339751"/>
            <a:ext cx="98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62%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467465" y="4469288"/>
            <a:ext cx="1606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Gasolina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8467465" y="4901395"/>
            <a:ext cx="1106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Diésel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8467465" y="5349044"/>
            <a:ext cx="1789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Turbosina</a:t>
            </a:r>
          </a:p>
        </p:txBody>
      </p:sp>
      <p:sp>
        <p:nvSpPr>
          <p:cNvPr id="2" name="CuadroTexto 1"/>
          <p:cNvSpPr txBox="1"/>
          <p:nvPr/>
        </p:nvSpPr>
        <p:spPr>
          <a:xfrm rot="16200000">
            <a:off x="70437" y="2049992"/>
            <a:ext cx="76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/>
              <a:t>Mbd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 rot="16200000">
            <a:off x="5682659" y="2030943"/>
            <a:ext cx="76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/>
              <a:t>Mbd</a:t>
            </a:r>
            <a:endParaRPr lang="es-MX" dirty="0"/>
          </a:p>
        </p:txBody>
      </p:sp>
      <p:sp>
        <p:nvSpPr>
          <p:cNvPr id="24" name="CuadroTexto 23"/>
          <p:cNvSpPr txBox="1"/>
          <p:nvPr/>
        </p:nvSpPr>
        <p:spPr>
          <a:xfrm rot="16200000">
            <a:off x="72481" y="4393408"/>
            <a:ext cx="76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/>
              <a:t>Mbd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583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2 Gráfico"/>
          <p:cNvGraphicFramePr>
            <a:graphicFrameLocks/>
          </p:cNvGraphicFramePr>
          <p:nvPr>
            <p:extLst/>
          </p:nvPr>
        </p:nvGraphicFramePr>
        <p:xfrm>
          <a:off x="468000" y="1260000"/>
          <a:ext cx="11081957" cy="468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78055" y="136806"/>
            <a:ext cx="11081957" cy="110358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2500" b="1" dirty="0"/>
              <a:t>…y gas natural, cuya demanda avanzaba a ritmos muy acelerados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D232F9-4141-0D4A-B0DE-3C6A5D0AF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2 Rectángulo"/>
          <p:cNvSpPr>
            <a:spLocks noChangeArrowheads="1"/>
          </p:cNvSpPr>
          <p:nvPr/>
        </p:nvSpPr>
        <p:spPr bwMode="auto">
          <a:xfrm>
            <a:off x="468000" y="5769374"/>
            <a:ext cx="108615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s-MX" sz="1100" b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Fuente:</a:t>
            </a:r>
            <a:r>
              <a:rPr lang="es-MX" sz="11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SIE, BDI PEMEX y EIA U.S. Banco Mundial (PIB precios constantes 2010) / 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(*) Datos disponibles hasta el mes de mayo de 2018. / </a:t>
            </a:r>
            <a:r>
              <a:rPr kumimoji="0" lang="es-MX" alt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Consumo de Gas Natural: Producción total de gas natural de PEMEX más las importaciones. / Producción de Gas Natural: Volumen de gas natural producido por Pemex, incluyendo el gas que autoconsumo.</a:t>
            </a:r>
          </a:p>
        </p:txBody>
      </p:sp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5291838" y="1809388"/>
            <a:ext cx="1724489" cy="33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altLang="es-MX" sz="1600" b="1" dirty="0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PIB</a:t>
            </a:r>
          </a:p>
        </p:txBody>
      </p:sp>
      <p:sp>
        <p:nvSpPr>
          <p:cNvPr id="10" name="TextBox 12"/>
          <p:cNvSpPr txBox="1"/>
          <p:nvPr/>
        </p:nvSpPr>
        <p:spPr>
          <a:xfrm rot="21273008">
            <a:off x="8409514" y="2270067"/>
            <a:ext cx="1800768" cy="46166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Impulsado</a:t>
            </a:r>
            <a:r>
              <a:rPr kumimoji="0" lang="es-MX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por el </a:t>
            </a:r>
            <a:r>
              <a:rPr kumimoji="0" lang="es-MX" sz="1200" b="1" i="0" u="none" strike="noStrike" kern="120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consumo eléctrico</a:t>
            </a:r>
            <a:r>
              <a:rPr kumimoji="0" lang="es-MX" sz="1200" i="0" u="none" strike="noStrike" kern="120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 gas</a:t>
            </a:r>
            <a:endParaRPr kumimoji="0" lang="es-MX" sz="120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errar llave 1"/>
          <p:cNvSpPr/>
          <p:nvPr/>
        </p:nvSpPr>
        <p:spPr>
          <a:xfrm rot="4800869">
            <a:off x="9023861" y="657229"/>
            <a:ext cx="151736" cy="2956636"/>
          </a:xfrm>
          <a:prstGeom prst="rightBrace">
            <a:avLst>
              <a:gd name="adj1" fmla="val 30298"/>
              <a:gd name="adj2" fmla="val 50000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3 CuadroTexto"/>
          <p:cNvSpPr txBox="1">
            <a:spLocks noChangeArrowheads="1"/>
          </p:cNvSpPr>
          <p:nvPr/>
        </p:nvSpPr>
        <p:spPr bwMode="auto">
          <a:xfrm>
            <a:off x="5256790" y="2477652"/>
            <a:ext cx="1724489" cy="33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altLang="es-MX" sz="16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Consumo</a:t>
            </a:r>
          </a:p>
        </p:txBody>
      </p:sp>
      <p:sp>
        <p:nvSpPr>
          <p:cNvPr id="13" name="3 CuadroTexto"/>
          <p:cNvSpPr txBox="1">
            <a:spLocks noChangeArrowheads="1"/>
          </p:cNvSpPr>
          <p:nvPr/>
        </p:nvSpPr>
        <p:spPr bwMode="auto">
          <a:xfrm>
            <a:off x="5256790" y="2938951"/>
            <a:ext cx="1724489" cy="33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altLang="es-MX" sz="16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Producción</a:t>
            </a:r>
          </a:p>
        </p:txBody>
      </p:sp>
      <p:sp>
        <p:nvSpPr>
          <p:cNvPr id="14" name="3 CuadroTexto"/>
          <p:cNvSpPr txBox="1">
            <a:spLocks noChangeArrowheads="1"/>
          </p:cNvSpPr>
          <p:nvPr/>
        </p:nvSpPr>
        <p:spPr bwMode="auto">
          <a:xfrm>
            <a:off x="5291839" y="4441469"/>
            <a:ext cx="1724489" cy="33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altLang="es-MX" sz="16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Importaciones</a:t>
            </a:r>
          </a:p>
        </p:txBody>
      </p:sp>
    </p:spTree>
    <p:extLst>
      <p:ext uri="{BB962C8B-B14F-4D97-AF65-F5344CB8AC3E}">
        <p14:creationId xmlns:p14="http://schemas.microsoft.com/office/powerpoint/2010/main" val="148644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36" y="70162"/>
            <a:ext cx="11756164" cy="1103587"/>
          </a:xfrm>
        </p:spPr>
        <p:txBody>
          <a:bodyPr>
            <a:noAutofit/>
          </a:bodyPr>
          <a:lstStyle/>
          <a:p>
            <a:pPr algn="just"/>
            <a:r>
              <a:rPr lang="es-MX" sz="2400" b="1" dirty="0">
                <a:latin typeface="+mn-lt"/>
              </a:rPr>
              <a:t>De manera simultánea, la decisión de subsidiar gasolina y diésel afectaba las finanzas de Pemex, limitando la inversión en las refinerías </a:t>
            </a:r>
          </a:p>
        </p:txBody>
      </p:sp>
      <p:pic>
        <p:nvPicPr>
          <p:cNvPr id="22" name="3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3394" y="6194757"/>
            <a:ext cx="2145215" cy="63171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81025" y="6356351"/>
            <a:ext cx="3076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Fuente: PEMEX, 2016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186935" y="1562667"/>
            <a:ext cx="581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Costo total de suministro terminales vs precio máximo, 2016</a:t>
            </a:r>
          </a:p>
        </p:txBody>
      </p:sp>
      <p:sp>
        <p:nvSpPr>
          <p:cNvPr id="9" name="CuadroTexto 8"/>
          <p:cNvSpPr txBox="1"/>
          <p:nvPr/>
        </p:nvSpPr>
        <p:spPr>
          <a:xfrm rot="16200000">
            <a:off x="-553599" y="2544236"/>
            <a:ext cx="234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Pesos/litro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69" y="2018415"/>
            <a:ext cx="10821687" cy="4066384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1 Rectángulo"/>
          <p:cNvSpPr/>
          <p:nvPr/>
        </p:nvSpPr>
        <p:spPr>
          <a:xfrm>
            <a:off x="1313823" y="3165591"/>
            <a:ext cx="9364011" cy="1353300"/>
          </a:xfrm>
          <a:prstGeom prst="rect">
            <a:avLst/>
          </a:prstGeom>
          <a:solidFill>
            <a:srgbClr val="CDD7D9">
              <a:alpha val="61176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1" name="11 Gráfico"/>
          <p:cNvGraphicFramePr/>
          <p:nvPr>
            <p:extLst>
              <p:ext uri="{D42A27DB-BD31-4B8C-83A1-F6EECF244321}">
                <p14:modId xmlns:p14="http://schemas.microsoft.com/office/powerpoint/2010/main" val="1031451420"/>
              </p:ext>
            </p:extLst>
          </p:nvPr>
        </p:nvGraphicFramePr>
        <p:xfrm>
          <a:off x="639817" y="2147001"/>
          <a:ext cx="10519796" cy="2938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39948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D232F9-4141-0D4A-B0DE-3C6A5D0AF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40344" y="180594"/>
            <a:ext cx="10930513" cy="10920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MX" sz="2500" b="1" dirty="0">
                <a:ea typeface="+mj-ea"/>
                <a:cs typeface="+mj-cs"/>
              </a:rPr>
              <a:t>Al tiempo que en gas natural, el precio regulado de PEMEX desincentivaba la inversión en infraestructura e impedía la participación de terceros en la comercialización</a:t>
            </a:r>
          </a:p>
        </p:txBody>
      </p:sp>
      <p:sp>
        <p:nvSpPr>
          <p:cNvPr id="50" name="5 CuadroTexto"/>
          <p:cNvSpPr txBox="1"/>
          <p:nvPr/>
        </p:nvSpPr>
        <p:spPr>
          <a:xfrm>
            <a:off x="639817" y="5953601"/>
            <a:ext cx="4567449" cy="261592"/>
          </a:xfrm>
          <a:prstGeom prst="rect">
            <a:avLst/>
          </a:prstGeom>
          <a:noFill/>
        </p:spPr>
        <p:txBody>
          <a:bodyPr wrap="square" lIns="91427" tIns="45711" rIns="91427" bIns="45711" rtlCol="0">
            <a:spAutoFit/>
          </a:bodyPr>
          <a:lstStyle>
            <a:defPPr>
              <a:defRPr lang="es-MX"/>
            </a:defPPr>
            <a:lvl1pPr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1100" dirty="0">
                <a:latin typeface="+mn-lt"/>
              </a:rPr>
              <a:t>Fuente</a:t>
            </a:r>
            <a:r>
              <a:rPr lang="es-MX" sz="1100" b="0" dirty="0">
                <a:latin typeface="+mn-lt"/>
              </a:rPr>
              <a:t>: Comisión Reguladora de Energía, EIA U.S y SIE, SENER</a:t>
            </a:r>
          </a:p>
        </p:txBody>
      </p:sp>
      <p:sp>
        <p:nvSpPr>
          <p:cNvPr id="52" name="12 Cuadro de texto"/>
          <p:cNvSpPr txBox="1"/>
          <p:nvPr/>
        </p:nvSpPr>
        <p:spPr>
          <a:xfrm>
            <a:off x="1704617" y="4032943"/>
            <a:ext cx="3813485" cy="43558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200" b="1" dirty="0">
                <a:effectLst/>
                <a:ea typeface="Calibri"/>
                <a:cs typeface="Times New Roman"/>
              </a:rPr>
              <a:t>Precio Regulado &lt; Precio de Referencia</a:t>
            </a:r>
          </a:p>
        </p:txBody>
      </p:sp>
      <p:sp>
        <p:nvSpPr>
          <p:cNvPr id="53" name="13 Cuadro de texto"/>
          <p:cNvSpPr txBox="1"/>
          <p:nvPr/>
        </p:nvSpPr>
        <p:spPr>
          <a:xfrm>
            <a:off x="1706158" y="2593598"/>
            <a:ext cx="2240119" cy="43460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200" b="1" dirty="0">
                <a:effectLst/>
                <a:ea typeface="Calibri"/>
                <a:cs typeface="Times New Roman"/>
              </a:rPr>
              <a:t>Precio Regulado &gt; Precio de Referencia</a:t>
            </a:r>
          </a:p>
        </p:txBody>
      </p:sp>
      <p:sp>
        <p:nvSpPr>
          <p:cNvPr id="56" name="14 CuadroTexto"/>
          <p:cNvSpPr txBox="1"/>
          <p:nvPr/>
        </p:nvSpPr>
        <p:spPr>
          <a:xfrm>
            <a:off x="10838660" y="2946321"/>
            <a:ext cx="1143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Precio Regulado</a:t>
            </a:r>
          </a:p>
        </p:txBody>
      </p:sp>
      <p:sp>
        <p:nvSpPr>
          <p:cNvPr id="63" name="15 Igual que"/>
          <p:cNvSpPr/>
          <p:nvPr/>
        </p:nvSpPr>
        <p:spPr>
          <a:xfrm>
            <a:off x="10729903" y="3039285"/>
            <a:ext cx="281434" cy="287474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5" name="1 Cuadro de texto"/>
          <p:cNvSpPr txBox="1"/>
          <p:nvPr/>
        </p:nvSpPr>
        <p:spPr>
          <a:xfrm>
            <a:off x="6300262" y="3780227"/>
            <a:ext cx="336752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400" b="1" dirty="0">
                <a:solidFill>
                  <a:srgbClr val="C00000"/>
                </a:solidFill>
                <a:ea typeface="Times New Roman"/>
                <a:cs typeface="Times New Roman"/>
              </a:rPr>
              <a:t>PEMEX perdía</a:t>
            </a:r>
            <a:r>
              <a:rPr lang="es-MX" sz="1400" dirty="0">
                <a:ea typeface="Times New Roman"/>
                <a:cs typeface="Times New Roman"/>
              </a:rPr>
              <a:t>, dado que su precio de venta era menor al de referencia para importar. </a:t>
            </a:r>
            <a:endParaRPr lang="es-MX" sz="2400" b="1" dirty="0">
              <a:solidFill>
                <a:srgbClr val="C00000"/>
              </a:solidFill>
              <a:effectLst/>
              <a:ea typeface="Times New Roman"/>
            </a:endParaRPr>
          </a:p>
        </p:txBody>
      </p:sp>
      <p:cxnSp>
        <p:nvCxnSpPr>
          <p:cNvPr id="76" name="7 Conector recto de flecha"/>
          <p:cNvCxnSpPr/>
          <p:nvPr/>
        </p:nvCxnSpPr>
        <p:spPr>
          <a:xfrm flipH="1">
            <a:off x="5280953" y="4041837"/>
            <a:ext cx="101930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8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36" y="70162"/>
            <a:ext cx="11756164" cy="1103587"/>
          </a:xfrm>
        </p:spPr>
        <p:txBody>
          <a:bodyPr>
            <a:noAutofit/>
          </a:bodyPr>
          <a:lstStyle/>
          <a:p>
            <a:pPr algn="just"/>
            <a:r>
              <a:rPr lang="es-MX" sz="2400" b="1" dirty="0">
                <a:latin typeface="+mn-lt"/>
              </a:rPr>
              <a:t>En materia de infraestructura de petrolíferos, la situación de precios controlados impidió que el monopolio con obligación de suministro desarrollara nuevos proyectos. </a:t>
            </a:r>
          </a:p>
        </p:txBody>
      </p:sp>
      <p:pic>
        <p:nvPicPr>
          <p:cNvPr id="22" name="3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3394" y="6194757"/>
            <a:ext cx="2145215" cy="631712"/>
          </a:xfrm>
          <a:prstGeom prst="rect">
            <a:avLst/>
          </a:prstGeom>
        </p:spPr>
      </p:pic>
      <p:sp>
        <p:nvSpPr>
          <p:cNvPr id="31" name="TextBox 36"/>
          <p:cNvSpPr txBox="1"/>
          <p:nvPr/>
        </p:nvSpPr>
        <p:spPr>
          <a:xfrm>
            <a:off x="1148299" y="2849933"/>
            <a:ext cx="146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Soberana Sans" panose="02000000000000000000" pitchFamily="50" charset="0"/>
              </a:rPr>
              <a:t>Exploración y extracción</a:t>
            </a:r>
            <a:endParaRPr lang="es-MX" sz="1600" b="1" baseline="30000" dirty="0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43" name="TextBox 12"/>
          <p:cNvSpPr txBox="1"/>
          <p:nvPr/>
        </p:nvSpPr>
        <p:spPr>
          <a:xfrm>
            <a:off x="6096000" y="2276447"/>
            <a:ext cx="1701978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baseline="30000" dirty="0">
                <a:solidFill>
                  <a:srgbClr val="C00000"/>
                </a:solidFill>
              </a:rPr>
              <a:t>6</a:t>
            </a:r>
            <a:endParaRPr lang="es-MX" sz="8000" baseline="30000" dirty="0">
              <a:solidFill>
                <a:srgbClr val="C00000"/>
              </a:solidFill>
            </a:endParaRPr>
          </a:p>
        </p:txBody>
      </p:sp>
      <p:sp>
        <p:nvSpPr>
          <p:cNvPr id="44" name="TextBox 12"/>
          <p:cNvSpPr txBox="1"/>
          <p:nvPr/>
        </p:nvSpPr>
        <p:spPr>
          <a:xfrm>
            <a:off x="5965338" y="2923552"/>
            <a:ext cx="1701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C00000"/>
                </a:solidFill>
              </a:rPr>
              <a:t>78</a:t>
            </a:r>
          </a:p>
        </p:txBody>
      </p:sp>
      <p:sp>
        <p:nvSpPr>
          <p:cNvPr id="66" name="5 Rectángulo"/>
          <p:cNvSpPr/>
          <p:nvPr/>
        </p:nvSpPr>
        <p:spPr>
          <a:xfrm>
            <a:off x="127838" y="6356351"/>
            <a:ext cx="86594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900" dirty="0"/>
              <a:t>Fuente: SAT, SENER.</a:t>
            </a:r>
          </a:p>
        </p:txBody>
      </p:sp>
      <p:sp>
        <p:nvSpPr>
          <p:cNvPr id="59" name="TextBox 12">
            <a:extLst>
              <a:ext uri="{FF2B5EF4-FFF2-40B4-BE49-F238E27FC236}">
                <a16:creationId xmlns:a16="http://schemas.microsoft.com/office/drawing/2014/main" id="{E03B0768-54C8-4376-8966-44B7C7182589}"/>
              </a:ext>
            </a:extLst>
          </p:cNvPr>
          <p:cNvSpPr txBox="1"/>
          <p:nvPr/>
        </p:nvSpPr>
        <p:spPr>
          <a:xfrm>
            <a:off x="7413072" y="2159027"/>
            <a:ext cx="3957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Refinerías con capacidad de producción de 1.6 </a:t>
            </a:r>
            <a:r>
              <a:rPr lang="es-MX" b="1" dirty="0" err="1"/>
              <a:t>mmbd</a:t>
            </a:r>
            <a:endParaRPr lang="es-MX" b="1" baseline="30000" dirty="0"/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57DADB48-3BAB-4F98-A924-580EAE40D213}"/>
              </a:ext>
            </a:extLst>
          </p:cNvPr>
          <p:cNvSpPr txBox="1"/>
          <p:nvPr/>
        </p:nvSpPr>
        <p:spPr>
          <a:xfrm>
            <a:off x="7413072" y="3154121"/>
            <a:ext cx="4263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Terminales de almacenamiento con capacidad de 21 </a:t>
            </a:r>
            <a:r>
              <a:rPr lang="es-MX" b="1" dirty="0" err="1"/>
              <a:t>mmb</a:t>
            </a:r>
            <a:endParaRPr lang="es-MX" b="1" dirty="0"/>
          </a:p>
          <a:p>
            <a:endParaRPr lang="es-MX" b="1" dirty="0"/>
          </a:p>
          <a:p>
            <a:endParaRPr lang="es-MX" b="1" dirty="0"/>
          </a:p>
          <a:p>
            <a:r>
              <a:rPr lang="es-MX" b="1" dirty="0" err="1"/>
              <a:t>kms</a:t>
            </a:r>
            <a:r>
              <a:rPr lang="es-MX" b="1" dirty="0"/>
              <a:t> de poliductos</a:t>
            </a:r>
            <a:endParaRPr lang="es-MX" b="1" strike="sngStrike" dirty="0"/>
          </a:p>
          <a:p>
            <a:endParaRPr lang="es-MX" b="1" dirty="0"/>
          </a:p>
        </p:txBody>
      </p:sp>
      <p:pic>
        <p:nvPicPr>
          <p:cNvPr id="67" name="Picture 2" descr="Resultado de imagen para pemex">
            <a:extLst>
              <a:ext uri="{FF2B5EF4-FFF2-40B4-BE49-F238E27FC236}">
                <a16:creationId xmlns:a16="http://schemas.microsoft.com/office/drawing/2014/main" id="{1AA13F14-7D94-4910-9685-31B2AE39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20" y="2843964"/>
            <a:ext cx="3061709" cy="178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2"/>
          <p:cNvSpPr txBox="1"/>
          <p:nvPr/>
        </p:nvSpPr>
        <p:spPr>
          <a:xfrm>
            <a:off x="5864186" y="4836636"/>
            <a:ext cx="130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es-MX" sz="5400" dirty="0"/>
              <a:t>3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428728" y="5173164"/>
            <a:ext cx="432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Días de autonomía en inventarios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5149263" y="4253381"/>
            <a:ext cx="2648715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baseline="30000" dirty="0">
                <a:solidFill>
                  <a:srgbClr val="C00000"/>
                </a:solidFill>
              </a:rPr>
              <a:t>8,887</a:t>
            </a:r>
            <a:endParaRPr lang="es-MX" sz="8000" baseline="30000" dirty="0">
              <a:solidFill>
                <a:srgbClr val="C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139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Personalizad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788EA41CD6F84EAFE307E1989F573F" ma:contentTypeVersion="0" ma:contentTypeDescription="Crear nuevo documento." ma:contentTypeScope="" ma:versionID="94d314e7a5b753cde4ff845e9ca84994">
  <xsd:schema xmlns:xsd="http://www.w3.org/2001/XMLSchema" xmlns:xs="http://www.w3.org/2001/XMLSchema" xmlns:p="http://schemas.microsoft.com/office/2006/metadata/properties" xmlns:ns2="021d5dab-50fe-4c2b-966e-ad402fe8e2ad" targetNamespace="http://schemas.microsoft.com/office/2006/metadata/properties" ma:root="true" ma:fieldsID="022050bffd55b30270a5820132cff99e" ns2:_="">
    <xsd:import namespace="021d5dab-50fe-4c2b-966e-ad402fe8e2a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d5dab-50fe-4c2b-966e-ad402fe8e2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21d5dab-50fe-4c2b-966e-ad402fe8e2ad">RTEE3CUWJT7H-509473480-8</_dlc_DocId>
    <_dlc_DocIdUrl xmlns="021d5dab-50fe-4c2b-966e-ad402fe8e2ad">
      <Url>http://colaboracion.sh.energia.gob.mx/CASH/ASESORES/_layouts/15/DocIdRedir.aspx?ID=RTEE3CUWJT7H-509473480-8</Url>
      <Description>RTEE3CUWJT7H-509473480-8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C62909-D447-44BD-8EBC-E7376ABD45C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25BA086-21BF-4430-9D21-B9D9AB266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1d5dab-50fe-4c2b-966e-ad402fe8e2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27E3E6-E29A-40FC-B82F-E85F09AF2A4D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021d5dab-50fe-4c2b-966e-ad402fe8e2ad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F928D1C-9CAF-4B80-90C1-FE4840EFC7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44047</TotalTime>
  <Words>1369</Words>
  <Application>Microsoft Office PowerPoint</Application>
  <PresentationFormat>Panorámica</PresentationFormat>
  <Paragraphs>390</Paragraphs>
  <Slides>23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23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Calibri Regular</vt:lpstr>
      <vt:lpstr>proxima-nova</vt:lpstr>
      <vt:lpstr>Soberana Sans</vt:lpstr>
      <vt:lpstr>Soberana Sans Light</vt:lpstr>
      <vt:lpstr>Times New Roman</vt:lpstr>
      <vt:lpstr>1_Office Theme</vt:lpstr>
      <vt:lpstr>2_Office Theme</vt:lpstr>
      <vt:lpstr>Office Theme</vt:lpstr>
      <vt:lpstr>3_Office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…y gas natural, cuya demanda avanzaba a ritmos muy acelerados</vt:lpstr>
      <vt:lpstr>De manera simultánea, la decisión de subsidiar gasolina y diésel afectaba las finanzas de Pemex, limitando la inversión en las refinerías </vt:lpstr>
      <vt:lpstr>Presentación de PowerPoint</vt:lpstr>
      <vt:lpstr>En materia de infraestructura de petrolíferos, la situación de precios controlados impidió que el monopolio con obligación de suministro desarrollara nuevos proyectos. </vt:lpstr>
      <vt:lpstr>En gas natural ocurrió el mismo fenómeno, lo que terminó provocando cortes en el suministro</vt:lpstr>
      <vt:lpstr>Presentación de PowerPoint</vt:lpstr>
      <vt:lpstr>Presentación de PowerPoint</vt:lpstr>
      <vt:lpstr>México transitó de un monopolio estatal a un mercado abierto en todas las actividades de la cadena de valor en petrolíferos</vt:lpstr>
      <vt:lpstr>Presentación de PowerPoint</vt:lpstr>
      <vt:lpstr>Presentación de PowerPoint</vt:lpstr>
      <vt:lpstr>Presentación de PowerPoint</vt:lpstr>
      <vt:lpstr>Los precios libres de los combustibles muestran ya diferencias regionales</vt:lpstr>
      <vt:lpstr>Así como los del gas natural, cuyos índices se publican de manera regional</vt:lpstr>
      <vt:lpstr>Los precios libres han permitido la entrada de nuevas marcas, incentivando el desarrollo de un mercado al menudeo</vt:lpstr>
      <vt:lpstr>Se ha detonado un gran interés por la construcción de nueva infraestructura de almacenamiento, identificando 63 nuevos proyectos</vt:lpstr>
      <vt:lpstr>Los nuevos gasoductos traerán el gas más barato del mundo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 PP</dc:title>
  <dc:creator>Aldo Flores</dc:creator>
  <cp:lastModifiedBy>Rosanety Barrios Beltran</cp:lastModifiedBy>
  <cp:revision>2621</cp:revision>
  <cp:lastPrinted>2018-05-08T00:46:13Z</cp:lastPrinted>
  <dcterms:created xsi:type="dcterms:W3CDTF">2016-11-28T00:44:40Z</dcterms:created>
  <dcterms:modified xsi:type="dcterms:W3CDTF">2018-09-20T02:03:37Z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0x01010097788EA41CD6F84EAFE307E1989F573F</vt:lpwstr>
  </property>
  <property fmtid="{D5CDD505-2E9C-101B-9397-08002B2CF9AE}" pid="3" name="_dlc_DocIdItemGuid">
    <vt:lpwstr>8e7c3602-7b3a-451e-b96d-61d88c7ab87e</vt:lpwstr>
  </property>
</Properties>
</file>